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F2D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48"/>
    <p:restoredTop sz="94673"/>
  </p:normalViewPr>
  <p:slideViewPr>
    <p:cSldViewPr snapToGrid="0">
      <p:cViewPr varScale="1">
        <p:scale>
          <a:sx n="130" d="100"/>
          <a:sy n="130" d="100"/>
        </p:scale>
        <p:origin x="192" y="3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42888-2470-B821-6D15-E962F03605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75E69C7-C9BD-4E8D-5ABC-C1107ABE2E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2FD54F0-384E-76FA-7C75-FF37B9B0A16D}"/>
              </a:ext>
            </a:extLst>
          </p:cNvPr>
          <p:cNvSpPr>
            <a:spLocks noGrp="1"/>
          </p:cNvSpPr>
          <p:nvPr>
            <p:ph type="dt" sz="half" idx="10"/>
          </p:nvPr>
        </p:nvSpPr>
        <p:spPr/>
        <p:txBody>
          <a:bodyPr/>
          <a:lstStyle/>
          <a:p>
            <a:fld id="{CA56833E-91C4-E644-9CD2-9F10E997E7CF}" type="datetimeFigureOut">
              <a:rPr lang="en-US" smtClean="0"/>
              <a:t>12/2/25</a:t>
            </a:fld>
            <a:endParaRPr lang="en-US"/>
          </a:p>
        </p:txBody>
      </p:sp>
      <p:sp>
        <p:nvSpPr>
          <p:cNvPr id="5" name="Footer Placeholder 4">
            <a:extLst>
              <a:ext uri="{FF2B5EF4-FFF2-40B4-BE49-F238E27FC236}">
                <a16:creationId xmlns:a16="http://schemas.microsoft.com/office/drawing/2014/main" id="{97595589-FB60-000B-2DAD-4EAC9C12B3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12F6CF-2B6B-BF9F-5F67-231FE1D21EF2}"/>
              </a:ext>
            </a:extLst>
          </p:cNvPr>
          <p:cNvSpPr>
            <a:spLocks noGrp="1"/>
          </p:cNvSpPr>
          <p:nvPr>
            <p:ph type="sldNum" sz="quarter" idx="12"/>
          </p:nvPr>
        </p:nvSpPr>
        <p:spPr/>
        <p:txBody>
          <a:bodyPr/>
          <a:lstStyle/>
          <a:p>
            <a:fld id="{8A486AF1-0BB5-1F4B-82DC-598FAC8446E4}" type="slidenum">
              <a:rPr lang="en-US" smtClean="0"/>
              <a:t>‹#›</a:t>
            </a:fld>
            <a:endParaRPr lang="en-US"/>
          </a:p>
        </p:txBody>
      </p:sp>
    </p:spTree>
    <p:extLst>
      <p:ext uri="{BB962C8B-B14F-4D97-AF65-F5344CB8AC3E}">
        <p14:creationId xmlns:p14="http://schemas.microsoft.com/office/powerpoint/2010/main" val="9750331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DD7E5-DF7C-AB20-6E0F-0D0F8B1BCC4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7A47A3-A548-2DCC-FC51-982808FCF2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87A28E-675D-68E2-E8CC-26D83F00FAB1}"/>
              </a:ext>
            </a:extLst>
          </p:cNvPr>
          <p:cNvSpPr>
            <a:spLocks noGrp="1"/>
          </p:cNvSpPr>
          <p:nvPr>
            <p:ph type="dt" sz="half" idx="10"/>
          </p:nvPr>
        </p:nvSpPr>
        <p:spPr/>
        <p:txBody>
          <a:bodyPr/>
          <a:lstStyle/>
          <a:p>
            <a:fld id="{CA56833E-91C4-E644-9CD2-9F10E997E7CF}" type="datetimeFigureOut">
              <a:rPr lang="en-US" smtClean="0"/>
              <a:t>12/2/25</a:t>
            </a:fld>
            <a:endParaRPr lang="en-US"/>
          </a:p>
        </p:txBody>
      </p:sp>
      <p:sp>
        <p:nvSpPr>
          <p:cNvPr id="5" name="Footer Placeholder 4">
            <a:extLst>
              <a:ext uri="{FF2B5EF4-FFF2-40B4-BE49-F238E27FC236}">
                <a16:creationId xmlns:a16="http://schemas.microsoft.com/office/drawing/2014/main" id="{59D14180-2605-0370-1A78-8F57306AAB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459B7E-A657-3E07-3415-1981455453E7}"/>
              </a:ext>
            </a:extLst>
          </p:cNvPr>
          <p:cNvSpPr>
            <a:spLocks noGrp="1"/>
          </p:cNvSpPr>
          <p:nvPr>
            <p:ph type="sldNum" sz="quarter" idx="12"/>
          </p:nvPr>
        </p:nvSpPr>
        <p:spPr/>
        <p:txBody>
          <a:bodyPr/>
          <a:lstStyle/>
          <a:p>
            <a:fld id="{8A486AF1-0BB5-1F4B-82DC-598FAC8446E4}" type="slidenum">
              <a:rPr lang="en-US" smtClean="0"/>
              <a:t>‹#›</a:t>
            </a:fld>
            <a:endParaRPr lang="en-US"/>
          </a:p>
        </p:txBody>
      </p:sp>
    </p:spTree>
    <p:extLst>
      <p:ext uri="{BB962C8B-B14F-4D97-AF65-F5344CB8AC3E}">
        <p14:creationId xmlns:p14="http://schemas.microsoft.com/office/powerpoint/2010/main" val="27784043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7399D9-FE90-D8BB-FA97-1B32837119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93B31F-2481-46FD-7DAF-496B3DF87B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D36C38-E6BB-5DE2-E5F2-C6506B89B0BA}"/>
              </a:ext>
            </a:extLst>
          </p:cNvPr>
          <p:cNvSpPr>
            <a:spLocks noGrp="1"/>
          </p:cNvSpPr>
          <p:nvPr>
            <p:ph type="dt" sz="half" idx="10"/>
          </p:nvPr>
        </p:nvSpPr>
        <p:spPr/>
        <p:txBody>
          <a:bodyPr/>
          <a:lstStyle/>
          <a:p>
            <a:fld id="{CA56833E-91C4-E644-9CD2-9F10E997E7CF}" type="datetimeFigureOut">
              <a:rPr lang="en-US" smtClean="0"/>
              <a:t>12/2/25</a:t>
            </a:fld>
            <a:endParaRPr lang="en-US"/>
          </a:p>
        </p:txBody>
      </p:sp>
      <p:sp>
        <p:nvSpPr>
          <p:cNvPr id="5" name="Footer Placeholder 4">
            <a:extLst>
              <a:ext uri="{FF2B5EF4-FFF2-40B4-BE49-F238E27FC236}">
                <a16:creationId xmlns:a16="http://schemas.microsoft.com/office/drawing/2014/main" id="{AD43607F-3498-7A6A-9521-9990E1B47A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91E277-29B3-B2AD-6673-4E51589DD05F}"/>
              </a:ext>
            </a:extLst>
          </p:cNvPr>
          <p:cNvSpPr>
            <a:spLocks noGrp="1"/>
          </p:cNvSpPr>
          <p:nvPr>
            <p:ph type="sldNum" sz="quarter" idx="12"/>
          </p:nvPr>
        </p:nvSpPr>
        <p:spPr/>
        <p:txBody>
          <a:bodyPr/>
          <a:lstStyle/>
          <a:p>
            <a:fld id="{8A486AF1-0BB5-1F4B-82DC-598FAC8446E4}" type="slidenum">
              <a:rPr lang="en-US" smtClean="0"/>
              <a:t>‹#›</a:t>
            </a:fld>
            <a:endParaRPr lang="en-US"/>
          </a:p>
        </p:txBody>
      </p:sp>
    </p:spTree>
    <p:extLst>
      <p:ext uri="{BB962C8B-B14F-4D97-AF65-F5344CB8AC3E}">
        <p14:creationId xmlns:p14="http://schemas.microsoft.com/office/powerpoint/2010/main" val="4257832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ABF7E-E237-7BDC-0D9B-5B953E0C92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7A8305-3ECE-AA6C-6536-887E946E5A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C5839-24DB-BD1D-875B-FF2E80CE65D3}"/>
              </a:ext>
            </a:extLst>
          </p:cNvPr>
          <p:cNvSpPr>
            <a:spLocks noGrp="1"/>
          </p:cNvSpPr>
          <p:nvPr>
            <p:ph type="dt" sz="half" idx="10"/>
          </p:nvPr>
        </p:nvSpPr>
        <p:spPr/>
        <p:txBody>
          <a:bodyPr/>
          <a:lstStyle/>
          <a:p>
            <a:fld id="{CA56833E-91C4-E644-9CD2-9F10E997E7CF}" type="datetimeFigureOut">
              <a:rPr lang="en-US" smtClean="0"/>
              <a:t>12/2/25</a:t>
            </a:fld>
            <a:endParaRPr lang="en-US"/>
          </a:p>
        </p:txBody>
      </p:sp>
      <p:sp>
        <p:nvSpPr>
          <p:cNvPr id="5" name="Footer Placeholder 4">
            <a:extLst>
              <a:ext uri="{FF2B5EF4-FFF2-40B4-BE49-F238E27FC236}">
                <a16:creationId xmlns:a16="http://schemas.microsoft.com/office/drawing/2014/main" id="{108E0FC2-6410-7E5F-241F-B87382EABA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14ADD6-9EA4-EF69-F0AD-1ADF327881A8}"/>
              </a:ext>
            </a:extLst>
          </p:cNvPr>
          <p:cNvSpPr>
            <a:spLocks noGrp="1"/>
          </p:cNvSpPr>
          <p:nvPr>
            <p:ph type="sldNum" sz="quarter" idx="12"/>
          </p:nvPr>
        </p:nvSpPr>
        <p:spPr/>
        <p:txBody>
          <a:bodyPr/>
          <a:lstStyle/>
          <a:p>
            <a:fld id="{8A486AF1-0BB5-1F4B-82DC-598FAC8446E4}" type="slidenum">
              <a:rPr lang="en-US" smtClean="0"/>
              <a:t>‹#›</a:t>
            </a:fld>
            <a:endParaRPr lang="en-US"/>
          </a:p>
        </p:txBody>
      </p:sp>
    </p:spTree>
    <p:extLst>
      <p:ext uri="{BB962C8B-B14F-4D97-AF65-F5344CB8AC3E}">
        <p14:creationId xmlns:p14="http://schemas.microsoft.com/office/powerpoint/2010/main" val="22907083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D0CD8-992E-5E6E-09C4-23B3107C15A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573E58B-AD5D-8F08-FCFD-E6429153B25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C1E2FD2-7CB2-7420-7FBA-00758681A6DF}"/>
              </a:ext>
            </a:extLst>
          </p:cNvPr>
          <p:cNvSpPr>
            <a:spLocks noGrp="1"/>
          </p:cNvSpPr>
          <p:nvPr>
            <p:ph type="dt" sz="half" idx="10"/>
          </p:nvPr>
        </p:nvSpPr>
        <p:spPr/>
        <p:txBody>
          <a:bodyPr/>
          <a:lstStyle/>
          <a:p>
            <a:fld id="{CA56833E-91C4-E644-9CD2-9F10E997E7CF}" type="datetimeFigureOut">
              <a:rPr lang="en-US" smtClean="0"/>
              <a:t>12/2/25</a:t>
            </a:fld>
            <a:endParaRPr lang="en-US"/>
          </a:p>
        </p:txBody>
      </p:sp>
      <p:sp>
        <p:nvSpPr>
          <p:cNvPr id="5" name="Footer Placeholder 4">
            <a:extLst>
              <a:ext uri="{FF2B5EF4-FFF2-40B4-BE49-F238E27FC236}">
                <a16:creationId xmlns:a16="http://schemas.microsoft.com/office/drawing/2014/main" id="{83DE4DC6-38F8-09F4-E358-0C3E47CB5E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94DAC2-33AA-2452-F52B-D44FF326CC6D}"/>
              </a:ext>
            </a:extLst>
          </p:cNvPr>
          <p:cNvSpPr>
            <a:spLocks noGrp="1"/>
          </p:cNvSpPr>
          <p:nvPr>
            <p:ph type="sldNum" sz="quarter" idx="12"/>
          </p:nvPr>
        </p:nvSpPr>
        <p:spPr/>
        <p:txBody>
          <a:bodyPr/>
          <a:lstStyle/>
          <a:p>
            <a:fld id="{8A486AF1-0BB5-1F4B-82DC-598FAC8446E4}" type="slidenum">
              <a:rPr lang="en-US" smtClean="0"/>
              <a:t>‹#›</a:t>
            </a:fld>
            <a:endParaRPr lang="en-US"/>
          </a:p>
        </p:txBody>
      </p:sp>
    </p:spTree>
    <p:extLst>
      <p:ext uri="{BB962C8B-B14F-4D97-AF65-F5344CB8AC3E}">
        <p14:creationId xmlns:p14="http://schemas.microsoft.com/office/powerpoint/2010/main" val="3457848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DD8DF-0410-828E-C72C-AC518956F7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75AE42-E0C0-FC10-8116-5AF3B0B7A3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5900E5-9D88-C7B8-4C23-5C50902020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1629613-956A-45CA-3AA9-FCB9C0F9F5CA}"/>
              </a:ext>
            </a:extLst>
          </p:cNvPr>
          <p:cNvSpPr>
            <a:spLocks noGrp="1"/>
          </p:cNvSpPr>
          <p:nvPr>
            <p:ph type="dt" sz="half" idx="10"/>
          </p:nvPr>
        </p:nvSpPr>
        <p:spPr/>
        <p:txBody>
          <a:bodyPr/>
          <a:lstStyle/>
          <a:p>
            <a:fld id="{CA56833E-91C4-E644-9CD2-9F10E997E7CF}" type="datetimeFigureOut">
              <a:rPr lang="en-US" smtClean="0"/>
              <a:t>12/2/25</a:t>
            </a:fld>
            <a:endParaRPr lang="en-US"/>
          </a:p>
        </p:txBody>
      </p:sp>
      <p:sp>
        <p:nvSpPr>
          <p:cNvPr id="6" name="Footer Placeholder 5">
            <a:extLst>
              <a:ext uri="{FF2B5EF4-FFF2-40B4-BE49-F238E27FC236}">
                <a16:creationId xmlns:a16="http://schemas.microsoft.com/office/drawing/2014/main" id="{34A511A7-65CB-94FE-C7CD-79AE5FD3DE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A7E89C-C2A4-35F5-78C3-183EF669269A}"/>
              </a:ext>
            </a:extLst>
          </p:cNvPr>
          <p:cNvSpPr>
            <a:spLocks noGrp="1"/>
          </p:cNvSpPr>
          <p:nvPr>
            <p:ph type="sldNum" sz="quarter" idx="12"/>
          </p:nvPr>
        </p:nvSpPr>
        <p:spPr/>
        <p:txBody>
          <a:bodyPr/>
          <a:lstStyle/>
          <a:p>
            <a:fld id="{8A486AF1-0BB5-1F4B-82DC-598FAC8446E4}" type="slidenum">
              <a:rPr lang="en-US" smtClean="0"/>
              <a:t>‹#›</a:t>
            </a:fld>
            <a:endParaRPr lang="en-US"/>
          </a:p>
        </p:txBody>
      </p:sp>
    </p:spTree>
    <p:extLst>
      <p:ext uri="{BB962C8B-B14F-4D97-AF65-F5344CB8AC3E}">
        <p14:creationId xmlns:p14="http://schemas.microsoft.com/office/powerpoint/2010/main" val="1018984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D1283-76BB-96F2-459B-C9521CCDF0B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17252C-87C5-A264-6D8E-2B5A89F4C5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72943B6-B1FE-2446-EFC2-94DD8DB6684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5745B0-E1D2-3944-24BF-11A2CE4369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7C0928-1E9B-7695-42F5-F38D99E6EB7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EF78937-5C46-0D45-8C9A-2171F7372E94}"/>
              </a:ext>
            </a:extLst>
          </p:cNvPr>
          <p:cNvSpPr>
            <a:spLocks noGrp="1"/>
          </p:cNvSpPr>
          <p:nvPr>
            <p:ph type="dt" sz="half" idx="10"/>
          </p:nvPr>
        </p:nvSpPr>
        <p:spPr/>
        <p:txBody>
          <a:bodyPr/>
          <a:lstStyle/>
          <a:p>
            <a:fld id="{CA56833E-91C4-E644-9CD2-9F10E997E7CF}" type="datetimeFigureOut">
              <a:rPr lang="en-US" smtClean="0"/>
              <a:t>12/2/25</a:t>
            </a:fld>
            <a:endParaRPr lang="en-US"/>
          </a:p>
        </p:txBody>
      </p:sp>
      <p:sp>
        <p:nvSpPr>
          <p:cNvPr id="8" name="Footer Placeholder 7">
            <a:extLst>
              <a:ext uri="{FF2B5EF4-FFF2-40B4-BE49-F238E27FC236}">
                <a16:creationId xmlns:a16="http://schemas.microsoft.com/office/drawing/2014/main" id="{17FEFD16-8C9A-2642-428F-8F19E427F3C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F8BF67B-37A1-2C7F-067E-16FD661B3221}"/>
              </a:ext>
            </a:extLst>
          </p:cNvPr>
          <p:cNvSpPr>
            <a:spLocks noGrp="1"/>
          </p:cNvSpPr>
          <p:nvPr>
            <p:ph type="sldNum" sz="quarter" idx="12"/>
          </p:nvPr>
        </p:nvSpPr>
        <p:spPr/>
        <p:txBody>
          <a:bodyPr/>
          <a:lstStyle/>
          <a:p>
            <a:fld id="{8A486AF1-0BB5-1F4B-82DC-598FAC8446E4}" type="slidenum">
              <a:rPr lang="en-US" smtClean="0"/>
              <a:t>‹#›</a:t>
            </a:fld>
            <a:endParaRPr lang="en-US"/>
          </a:p>
        </p:txBody>
      </p:sp>
    </p:spTree>
    <p:extLst>
      <p:ext uri="{BB962C8B-B14F-4D97-AF65-F5344CB8AC3E}">
        <p14:creationId xmlns:p14="http://schemas.microsoft.com/office/powerpoint/2010/main" val="20549706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0296A-5AD8-343B-696A-1EF56E3CC4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5D3A4E9-56A4-29F7-F8E7-A16B0D0D07EF}"/>
              </a:ext>
            </a:extLst>
          </p:cNvPr>
          <p:cNvSpPr>
            <a:spLocks noGrp="1"/>
          </p:cNvSpPr>
          <p:nvPr>
            <p:ph type="dt" sz="half" idx="10"/>
          </p:nvPr>
        </p:nvSpPr>
        <p:spPr/>
        <p:txBody>
          <a:bodyPr/>
          <a:lstStyle/>
          <a:p>
            <a:fld id="{CA56833E-91C4-E644-9CD2-9F10E997E7CF}" type="datetimeFigureOut">
              <a:rPr lang="en-US" smtClean="0"/>
              <a:t>12/2/25</a:t>
            </a:fld>
            <a:endParaRPr lang="en-US"/>
          </a:p>
        </p:txBody>
      </p:sp>
      <p:sp>
        <p:nvSpPr>
          <p:cNvPr id="4" name="Footer Placeholder 3">
            <a:extLst>
              <a:ext uri="{FF2B5EF4-FFF2-40B4-BE49-F238E27FC236}">
                <a16:creationId xmlns:a16="http://schemas.microsoft.com/office/drawing/2014/main" id="{7FCF58CD-5FC6-2CF5-F8CC-A6E79198CD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8CAD16-3E20-ACD0-DD80-8C774F34570D}"/>
              </a:ext>
            </a:extLst>
          </p:cNvPr>
          <p:cNvSpPr>
            <a:spLocks noGrp="1"/>
          </p:cNvSpPr>
          <p:nvPr>
            <p:ph type="sldNum" sz="quarter" idx="12"/>
          </p:nvPr>
        </p:nvSpPr>
        <p:spPr/>
        <p:txBody>
          <a:bodyPr/>
          <a:lstStyle/>
          <a:p>
            <a:fld id="{8A486AF1-0BB5-1F4B-82DC-598FAC8446E4}" type="slidenum">
              <a:rPr lang="en-US" smtClean="0"/>
              <a:t>‹#›</a:t>
            </a:fld>
            <a:endParaRPr lang="en-US"/>
          </a:p>
        </p:txBody>
      </p:sp>
    </p:spTree>
    <p:extLst>
      <p:ext uri="{BB962C8B-B14F-4D97-AF65-F5344CB8AC3E}">
        <p14:creationId xmlns:p14="http://schemas.microsoft.com/office/powerpoint/2010/main" val="2436682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0C78D9-7D96-FBF2-5B68-F3CBA5BA2F94}"/>
              </a:ext>
            </a:extLst>
          </p:cNvPr>
          <p:cNvSpPr>
            <a:spLocks noGrp="1"/>
          </p:cNvSpPr>
          <p:nvPr>
            <p:ph type="dt" sz="half" idx="10"/>
          </p:nvPr>
        </p:nvSpPr>
        <p:spPr/>
        <p:txBody>
          <a:bodyPr/>
          <a:lstStyle/>
          <a:p>
            <a:fld id="{CA56833E-91C4-E644-9CD2-9F10E997E7CF}" type="datetimeFigureOut">
              <a:rPr lang="en-US" smtClean="0"/>
              <a:t>12/2/25</a:t>
            </a:fld>
            <a:endParaRPr lang="en-US"/>
          </a:p>
        </p:txBody>
      </p:sp>
      <p:sp>
        <p:nvSpPr>
          <p:cNvPr id="3" name="Footer Placeholder 2">
            <a:extLst>
              <a:ext uri="{FF2B5EF4-FFF2-40B4-BE49-F238E27FC236}">
                <a16:creationId xmlns:a16="http://schemas.microsoft.com/office/drawing/2014/main" id="{CF334D13-1BD2-EFD9-41DC-E069F7DC7E2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908D6A2-2E32-7A54-9F64-D2EB0AF11D39}"/>
              </a:ext>
            </a:extLst>
          </p:cNvPr>
          <p:cNvSpPr>
            <a:spLocks noGrp="1"/>
          </p:cNvSpPr>
          <p:nvPr>
            <p:ph type="sldNum" sz="quarter" idx="12"/>
          </p:nvPr>
        </p:nvSpPr>
        <p:spPr/>
        <p:txBody>
          <a:bodyPr/>
          <a:lstStyle/>
          <a:p>
            <a:fld id="{8A486AF1-0BB5-1F4B-82DC-598FAC8446E4}" type="slidenum">
              <a:rPr lang="en-US" smtClean="0"/>
              <a:t>‹#›</a:t>
            </a:fld>
            <a:endParaRPr lang="en-US"/>
          </a:p>
        </p:txBody>
      </p:sp>
    </p:spTree>
    <p:extLst>
      <p:ext uri="{BB962C8B-B14F-4D97-AF65-F5344CB8AC3E}">
        <p14:creationId xmlns:p14="http://schemas.microsoft.com/office/powerpoint/2010/main" val="3549841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427F2-7C16-68CF-13DE-7775283C7E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4647752-0DBE-0889-B470-513235D9D3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94B854-44B6-4637-F2E4-4804A86B91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7D4EE2-13D8-A37A-7081-80421B23C648}"/>
              </a:ext>
            </a:extLst>
          </p:cNvPr>
          <p:cNvSpPr>
            <a:spLocks noGrp="1"/>
          </p:cNvSpPr>
          <p:nvPr>
            <p:ph type="dt" sz="half" idx="10"/>
          </p:nvPr>
        </p:nvSpPr>
        <p:spPr/>
        <p:txBody>
          <a:bodyPr/>
          <a:lstStyle/>
          <a:p>
            <a:fld id="{CA56833E-91C4-E644-9CD2-9F10E997E7CF}" type="datetimeFigureOut">
              <a:rPr lang="en-US" smtClean="0"/>
              <a:t>12/2/25</a:t>
            </a:fld>
            <a:endParaRPr lang="en-US"/>
          </a:p>
        </p:txBody>
      </p:sp>
      <p:sp>
        <p:nvSpPr>
          <p:cNvPr id="6" name="Footer Placeholder 5">
            <a:extLst>
              <a:ext uri="{FF2B5EF4-FFF2-40B4-BE49-F238E27FC236}">
                <a16:creationId xmlns:a16="http://schemas.microsoft.com/office/drawing/2014/main" id="{E69445DC-B727-573B-4907-CC1B89B80D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B790DE-A8F5-569A-4D3C-67D419A666BF}"/>
              </a:ext>
            </a:extLst>
          </p:cNvPr>
          <p:cNvSpPr>
            <a:spLocks noGrp="1"/>
          </p:cNvSpPr>
          <p:nvPr>
            <p:ph type="sldNum" sz="quarter" idx="12"/>
          </p:nvPr>
        </p:nvSpPr>
        <p:spPr/>
        <p:txBody>
          <a:bodyPr/>
          <a:lstStyle/>
          <a:p>
            <a:fld id="{8A486AF1-0BB5-1F4B-82DC-598FAC8446E4}" type="slidenum">
              <a:rPr lang="en-US" smtClean="0"/>
              <a:t>‹#›</a:t>
            </a:fld>
            <a:endParaRPr lang="en-US"/>
          </a:p>
        </p:txBody>
      </p:sp>
    </p:spTree>
    <p:extLst>
      <p:ext uri="{BB962C8B-B14F-4D97-AF65-F5344CB8AC3E}">
        <p14:creationId xmlns:p14="http://schemas.microsoft.com/office/powerpoint/2010/main" val="7664668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B4162-7263-1B98-96DF-1B353B603F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0A9B11D-8E38-E4F5-5C5B-7F77C79843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30FE32-AA73-78B3-00C5-1783CCF1C6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95BFAA-A2C3-1E2F-7C8E-31F5B17D8BC5}"/>
              </a:ext>
            </a:extLst>
          </p:cNvPr>
          <p:cNvSpPr>
            <a:spLocks noGrp="1"/>
          </p:cNvSpPr>
          <p:nvPr>
            <p:ph type="dt" sz="half" idx="10"/>
          </p:nvPr>
        </p:nvSpPr>
        <p:spPr/>
        <p:txBody>
          <a:bodyPr/>
          <a:lstStyle/>
          <a:p>
            <a:fld id="{CA56833E-91C4-E644-9CD2-9F10E997E7CF}" type="datetimeFigureOut">
              <a:rPr lang="en-US" smtClean="0"/>
              <a:t>12/2/25</a:t>
            </a:fld>
            <a:endParaRPr lang="en-US"/>
          </a:p>
        </p:txBody>
      </p:sp>
      <p:sp>
        <p:nvSpPr>
          <p:cNvPr id="6" name="Footer Placeholder 5">
            <a:extLst>
              <a:ext uri="{FF2B5EF4-FFF2-40B4-BE49-F238E27FC236}">
                <a16:creationId xmlns:a16="http://schemas.microsoft.com/office/drawing/2014/main" id="{D977A305-1848-C998-ABDE-301BC5286A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51189F-1D4D-8E7D-8918-83C3BEE6637F}"/>
              </a:ext>
            </a:extLst>
          </p:cNvPr>
          <p:cNvSpPr>
            <a:spLocks noGrp="1"/>
          </p:cNvSpPr>
          <p:nvPr>
            <p:ph type="sldNum" sz="quarter" idx="12"/>
          </p:nvPr>
        </p:nvSpPr>
        <p:spPr/>
        <p:txBody>
          <a:bodyPr/>
          <a:lstStyle/>
          <a:p>
            <a:fld id="{8A486AF1-0BB5-1F4B-82DC-598FAC8446E4}" type="slidenum">
              <a:rPr lang="en-US" smtClean="0"/>
              <a:t>‹#›</a:t>
            </a:fld>
            <a:endParaRPr lang="en-US"/>
          </a:p>
        </p:txBody>
      </p:sp>
    </p:spTree>
    <p:extLst>
      <p:ext uri="{BB962C8B-B14F-4D97-AF65-F5344CB8AC3E}">
        <p14:creationId xmlns:p14="http://schemas.microsoft.com/office/powerpoint/2010/main" val="10385777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2FF1F0-FDA4-928C-F869-F3E10E37B7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715CD2E-AF0D-A17C-EB79-4C58224423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BB615D-8986-8833-9162-5CEFE96AD6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A56833E-91C4-E644-9CD2-9F10E997E7CF}" type="datetimeFigureOut">
              <a:rPr lang="en-US" smtClean="0"/>
              <a:t>12/2/25</a:t>
            </a:fld>
            <a:endParaRPr lang="en-US"/>
          </a:p>
        </p:txBody>
      </p:sp>
      <p:sp>
        <p:nvSpPr>
          <p:cNvPr id="5" name="Footer Placeholder 4">
            <a:extLst>
              <a:ext uri="{FF2B5EF4-FFF2-40B4-BE49-F238E27FC236}">
                <a16:creationId xmlns:a16="http://schemas.microsoft.com/office/drawing/2014/main" id="{B1A117C3-2125-0A9D-E9B3-BE389BA127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7EF58C6-A3AF-DC95-442B-9A2D6F3AC2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A486AF1-0BB5-1F4B-82DC-598FAC8446E4}" type="slidenum">
              <a:rPr lang="en-US" smtClean="0"/>
              <a:t>‹#›</a:t>
            </a:fld>
            <a:endParaRPr lang="en-US"/>
          </a:p>
        </p:txBody>
      </p:sp>
    </p:spTree>
    <p:extLst>
      <p:ext uri="{BB962C8B-B14F-4D97-AF65-F5344CB8AC3E}">
        <p14:creationId xmlns:p14="http://schemas.microsoft.com/office/powerpoint/2010/main" val="13272028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a:extLst>
              <a:ext uri="{FF2B5EF4-FFF2-40B4-BE49-F238E27FC236}">
                <a16:creationId xmlns:a16="http://schemas.microsoft.com/office/drawing/2014/main" id="{8AEBDA46-A354-2B5F-BFB9-DBB487017707}"/>
              </a:ext>
            </a:extLst>
          </p:cNvPr>
          <p:cNvSpPr/>
          <p:nvPr/>
        </p:nvSpPr>
        <p:spPr>
          <a:xfrm>
            <a:off x="309360" y="3187148"/>
            <a:ext cx="7821826" cy="1200329"/>
          </a:xfrm>
          <a:prstGeom prst="roundRect">
            <a:avLst/>
          </a:prstGeom>
          <a:solidFill>
            <a:srgbClr val="4F2D8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6A7145B-E1F7-8AC8-91C4-D7B1AE81ECA5}"/>
              </a:ext>
            </a:extLst>
          </p:cNvPr>
          <p:cNvPicPr>
            <a:picLocks noChangeAspect="1"/>
          </p:cNvPicPr>
          <p:nvPr/>
        </p:nvPicPr>
        <p:blipFill>
          <a:blip r:embed="rId2"/>
          <a:srcRect l="3933" t="11675" r="8006" b="22640"/>
          <a:stretch>
            <a:fillRect/>
          </a:stretch>
        </p:blipFill>
        <p:spPr>
          <a:xfrm>
            <a:off x="-6434" y="-662051"/>
            <a:ext cx="8079699" cy="4021477"/>
          </a:xfrm>
          <a:prstGeom prst="rect">
            <a:avLst/>
          </a:prstGeom>
        </p:spPr>
      </p:pic>
      <p:pic>
        <p:nvPicPr>
          <p:cNvPr id="15" name="Picture 14">
            <a:extLst>
              <a:ext uri="{FF2B5EF4-FFF2-40B4-BE49-F238E27FC236}">
                <a16:creationId xmlns:a16="http://schemas.microsoft.com/office/drawing/2014/main" id="{95115907-DB27-C068-9D20-8726D5A25D1B}"/>
              </a:ext>
            </a:extLst>
          </p:cNvPr>
          <p:cNvPicPr>
            <a:picLocks noChangeAspect="1"/>
          </p:cNvPicPr>
          <p:nvPr/>
        </p:nvPicPr>
        <p:blipFill>
          <a:blip r:embed="rId3"/>
          <a:stretch>
            <a:fillRect/>
          </a:stretch>
        </p:blipFill>
        <p:spPr>
          <a:xfrm>
            <a:off x="7757470" y="1382845"/>
            <a:ext cx="3869208" cy="3610459"/>
          </a:xfrm>
          <a:prstGeom prst="rect">
            <a:avLst/>
          </a:prstGeom>
        </p:spPr>
      </p:pic>
      <p:pic>
        <p:nvPicPr>
          <p:cNvPr id="8" name="Picture 7">
            <a:extLst>
              <a:ext uri="{FF2B5EF4-FFF2-40B4-BE49-F238E27FC236}">
                <a16:creationId xmlns:a16="http://schemas.microsoft.com/office/drawing/2014/main" id="{6D64F55A-D5A5-336C-F4CC-6CB19D727E09}"/>
              </a:ext>
            </a:extLst>
          </p:cNvPr>
          <p:cNvPicPr>
            <a:picLocks noChangeAspect="1"/>
          </p:cNvPicPr>
          <p:nvPr/>
        </p:nvPicPr>
        <p:blipFill>
          <a:blip r:embed="rId4"/>
          <a:stretch>
            <a:fillRect/>
          </a:stretch>
        </p:blipFill>
        <p:spPr>
          <a:xfrm>
            <a:off x="6076950" y="3409950"/>
            <a:ext cx="38100" cy="38100"/>
          </a:xfrm>
          <a:prstGeom prst="rect">
            <a:avLst/>
          </a:prstGeom>
        </p:spPr>
      </p:pic>
      <p:sp>
        <p:nvSpPr>
          <p:cNvPr id="7" name="TextBox 6">
            <a:extLst>
              <a:ext uri="{FF2B5EF4-FFF2-40B4-BE49-F238E27FC236}">
                <a16:creationId xmlns:a16="http://schemas.microsoft.com/office/drawing/2014/main" id="{E76E30D7-1023-E2A4-3CC3-6C7DA9B90B90}"/>
              </a:ext>
            </a:extLst>
          </p:cNvPr>
          <p:cNvSpPr txBox="1"/>
          <p:nvPr/>
        </p:nvSpPr>
        <p:spPr>
          <a:xfrm>
            <a:off x="565322" y="2108574"/>
            <a:ext cx="6802393" cy="1200329"/>
          </a:xfrm>
          <a:prstGeom prst="rect">
            <a:avLst/>
          </a:prstGeom>
          <a:noFill/>
        </p:spPr>
        <p:txBody>
          <a:bodyPr wrap="square" rtlCol="0">
            <a:spAutoFit/>
          </a:bodyPr>
          <a:lstStyle/>
          <a:p>
            <a:r>
              <a:rPr lang="en-US" sz="3600" b="1" dirty="0">
                <a:solidFill>
                  <a:schemeClr val="bg1"/>
                </a:solidFill>
                <a:latin typeface="Instrument Sans" pitchFamily="2" charset="0"/>
                <a:ea typeface="Lato Semibold" panose="020F0502020204030203" pitchFamily="34" charset="0"/>
                <a:cs typeface="Lato Semibold" panose="020F0502020204030203" pitchFamily="34" charset="0"/>
              </a:rPr>
              <a:t>Geoscience at the Heart of the </a:t>
            </a:r>
            <a:br>
              <a:rPr lang="en-US" sz="3600" b="1" dirty="0">
                <a:solidFill>
                  <a:schemeClr val="bg1"/>
                </a:solidFill>
                <a:latin typeface="Instrument Sans" pitchFamily="2" charset="0"/>
                <a:ea typeface="Lato Semibold" panose="020F0502020204030203" pitchFamily="34" charset="0"/>
                <a:cs typeface="Lato Semibold" panose="020F0502020204030203" pitchFamily="34" charset="0"/>
              </a:rPr>
            </a:br>
            <a:r>
              <a:rPr lang="en-US" sz="3600" b="1" dirty="0">
                <a:solidFill>
                  <a:schemeClr val="bg1"/>
                </a:solidFill>
                <a:latin typeface="Instrument Sans" pitchFamily="2" charset="0"/>
                <a:ea typeface="Lato Semibold" panose="020F0502020204030203" pitchFamily="34" charset="0"/>
                <a:cs typeface="Lato Semibold" panose="020F0502020204030203" pitchFamily="34" charset="0"/>
              </a:rPr>
              <a:t>High Desert</a:t>
            </a:r>
          </a:p>
        </p:txBody>
      </p:sp>
      <p:sp>
        <p:nvSpPr>
          <p:cNvPr id="10" name="TextBox 9">
            <a:extLst>
              <a:ext uri="{FF2B5EF4-FFF2-40B4-BE49-F238E27FC236}">
                <a16:creationId xmlns:a16="http://schemas.microsoft.com/office/drawing/2014/main" id="{6EA3AAF9-0797-B68E-B752-9A30EB870E44}"/>
              </a:ext>
            </a:extLst>
          </p:cNvPr>
          <p:cNvSpPr txBox="1"/>
          <p:nvPr/>
        </p:nvSpPr>
        <p:spPr>
          <a:xfrm>
            <a:off x="565322" y="3593780"/>
            <a:ext cx="6877562" cy="584775"/>
          </a:xfrm>
          <a:prstGeom prst="rect">
            <a:avLst/>
          </a:prstGeom>
          <a:noFill/>
        </p:spPr>
        <p:txBody>
          <a:bodyPr wrap="square" rtlCol="0">
            <a:spAutoFit/>
          </a:bodyPr>
          <a:lstStyle/>
          <a:p>
            <a:r>
              <a:rPr lang="en-US" sz="1600" b="1" dirty="0">
                <a:solidFill>
                  <a:schemeClr val="bg1"/>
                </a:solidFill>
                <a:latin typeface="Instrument Sans SemiBold" pitchFamily="2" charset="0"/>
              </a:rPr>
              <a:t>Join GSA for the 2026 Rocky Mountain Section Meeting at the Hotel Albuquerque at Old Town in Albuquerque, New Mexico. </a:t>
            </a:r>
          </a:p>
        </p:txBody>
      </p:sp>
      <p:sp>
        <p:nvSpPr>
          <p:cNvPr id="12" name="TextBox 11">
            <a:extLst>
              <a:ext uri="{FF2B5EF4-FFF2-40B4-BE49-F238E27FC236}">
                <a16:creationId xmlns:a16="http://schemas.microsoft.com/office/drawing/2014/main" id="{7F268C35-92AD-006A-3DCB-60C0E5E63327}"/>
              </a:ext>
            </a:extLst>
          </p:cNvPr>
          <p:cNvSpPr txBox="1"/>
          <p:nvPr/>
        </p:nvSpPr>
        <p:spPr>
          <a:xfrm>
            <a:off x="476715" y="4581839"/>
            <a:ext cx="6851820" cy="1323439"/>
          </a:xfrm>
          <a:prstGeom prst="rect">
            <a:avLst/>
          </a:prstGeom>
          <a:noFill/>
        </p:spPr>
        <p:txBody>
          <a:bodyPr wrap="square" rtlCol="0">
            <a:spAutoFit/>
          </a:bodyPr>
          <a:lstStyle/>
          <a:p>
            <a:pPr>
              <a:spcAft>
                <a:spcPts val="1200"/>
              </a:spcAft>
            </a:pPr>
            <a:r>
              <a:rPr lang="en-US" sz="1400" dirty="0">
                <a:latin typeface="Instrument Sans" pitchFamily="2" charset="0"/>
              </a:rPr>
              <a:t>Join engaging technical sessions, networking events, and field trips across iconic landscapes!</a:t>
            </a:r>
          </a:p>
          <a:p>
            <a:pPr>
              <a:spcAft>
                <a:spcPts val="1200"/>
              </a:spcAft>
            </a:pPr>
            <a:r>
              <a:rPr lang="en-US" sz="1400" dirty="0">
                <a:latin typeface="Instrument Sans" pitchFamily="2" charset="0"/>
              </a:rPr>
              <a:t>Set against the dramatic backdrop of the Southwestern United States, this meeting offers an exceptional opportunity to explore the intricate geology of the region—from ancient rift systems to volcanic terrain and sedimentary basins. </a:t>
            </a:r>
          </a:p>
        </p:txBody>
      </p:sp>
      <p:sp>
        <p:nvSpPr>
          <p:cNvPr id="13" name="TextBox 12">
            <a:extLst>
              <a:ext uri="{FF2B5EF4-FFF2-40B4-BE49-F238E27FC236}">
                <a16:creationId xmlns:a16="http://schemas.microsoft.com/office/drawing/2014/main" id="{10FE667C-0A78-54A1-65BD-95D0DB047E16}"/>
              </a:ext>
            </a:extLst>
          </p:cNvPr>
          <p:cNvSpPr txBox="1"/>
          <p:nvPr/>
        </p:nvSpPr>
        <p:spPr>
          <a:xfrm>
            <a:off x="7971728" y="1684302"/>
            <a:ext cx="3654950" cy="3200876"/>
          </a:xfrm>
          <a:prstGeom prst="rect">
            <a:avLst/>
          </a:prstGeom>
          <a:noFill/>
        </p:spPr>
        <p:txBody>
          <a:bodyPr wrap="square" rtlCol="0">
            <a:spAutoFit/>
          </a:bodyPr>
          <a:lstStyle/>
          <a:p>
            <a:pPr>
              <a:spcAft>
                <a:spcPts val="1200"/>
              </a:spcAft>
            </a:pPr>
            <a:r>
              <a:rPr lang="en-US" b="1" dirty="0">
                <a:latin typeface="Instrument Sans SemiBold" pitchFamily="2" charset="0"/>
              </a:rPr>
              <a:t>2026 Rocky Mountain</a:t>
            </a:r>
            <a:br>
              <a:rPr lang="en-US" b="1" dirty="0">
                <a:latin typeface="Instrument Sans SemiBold" pitchFamily="2" charset="0"/>
              </a:rPr>
            </a:br>
            <a:r>
              <a:rPr lang="en-US" b="1" dirty="0">
                <a:latin typeface="Instrument Sans SemiBold" pitchFamily="2" charset="0"/>
              </a:rPr>
              <a:t> Section Meeting</a:t>
            </a:r>
          </a:p>
          <a:p>
            <a:pPr>
              <a:spcAft>
                <a:spcPts val="1200"/>
              </a:spcAft>
            </a:pPr>
            <a:r>
              <a:rPr lang="en-US" b="1" dirty="0">
                <a:latin typeface="Instrument Sans SemiBold" pitchFamily="2" charset="0"/>
              </a:rPr>
              <a:t>17 - 20 May 2026</a:t>
            </a:r>
          </a:p>
          <a:p>
            <a:pPr>
              <a:spcAft>
                <a:spcPts val="1200"/>
              </a:spcAft>
            </a:pPr>
            <a:r>
              <a:rPr lang="en-US" dirty="0">
                <a:latin typeface="Instrument Sans" pitchFamily="2" charset="0"/>
              </a:rPr>
              <a:t>Albuquerque, </a:t>
            </a:r>
            <a:br>
              <a:rPr lang="en-US" dirty="0">
                <a:latin typeface="Instrument Sans" pitchFamily="2" charset="0"/>
              </a:rPr>
            </a:br>
            <a:r>
              <a:rPr lang="en-US" dirty="0">
                <a:latin typeface="Instrument Sans" pitchFamily="2" charset="0"/>
              </a:rPr>
              <a:t>New Mexico, USA</a:t>
            </a:r>
          </a:p>
          <a:p>
            <a:pPr>
              <a:spcAft>
                <a:spcPts val="1200"/>
              </a:spcAft>
            </a:pPr>
            <a:r>
              <a:rPr lang="en-US" b="1" dirty="0">
                <a:latin typeface="Instrument Sans SemiBold" pitchFamily="2" charset="0"/>
              </a:rPr>
              <a:t>Registration Opens </a:t>
            </a:r>
            <a:br>
              <a:rPr lang="en-US" b="1" dirty="0">
                <a:latin typeface="Instrument Sans SemiBold" pitchFamily="2" charset="0"/>
              </a:rPr>
            </a:br>
            <a:r>
              <a:rPr lang="en-US" dirty="0">
                <a:latin typeface="Instrument Sans" pitchFamily="2" charset="0"/>
              </a:rPr>
              <a:t>1 December 2025</a:t>
            </a:r>
          </a:p>
          <a:p>
            <a:pPr>
              <a:spcAft>
                <a:spcPts val="1200"/>
              </a:spcAft>
            </a:pPr>
            <a:r>
              <a:rPr lang="en-US" b="1" dirty="0">
                <a:latin typeface="Instrument Sans SemiBold" pitchFamily="2" charset="0"/>
              </a:rPr>
              <a:t>Abstract Deadline </a:t>
            </a:r>
            <a:br>
              <a:rPr lang="en-US" b="1" dirty="0">
                <a:latin typeface="Instrument Sans SemiBold" pitchFamily="2" charset="0"/>
              </a:rPr>
            </a:br>
            <a:r>
              <a:rPr lang="en-US" dirty="0">
                <a:latin typeface="Instrument Sans" pitchFamily="2" charset="0"/>
              </a:rPr>
              <a:t>24 February 2026, 11:59 p.m. PST</a:t>
            </a:r>
          </a:p>
        </p:txBody>
      </p:sp>
      <p:pic>
        <p:nvPicPr>
          <p:cNvPr id="6" name="Picture 5" descr="A qr code with a white background&#10;&#10;AI-generated content may be incorrect.">
            <a:extLst>
              <a:ext uri="{FF2B5EF4-FFF2-40B4-BE49-F238E27FC236}">
                <a16:creationId xmlns:a16="http://schemas.microsoft.com/office/drawing/2014/main" id="{B2D28B53-C58F-26CF-231B-9948DC1BD001}"/>
              </a:ext>
            </a:extLst>
          </p:cNvPr>
          <p:cNvPicPr>
            <a:picLocks noChangeAspect="1"/>
          </p:cNvPicPr>
          <p:nvPr/>
        </p:nvPicPr>
        <p:blipFill>
          <a:blip r:embed="rId5"/>
          <a:stretch>
            <a:fillRect/>
          </a:stretch>
        </p:blipFill>
        <p:spPr>
          <a:xfrm>
            <a:off x="10301564" y="5122597"/>
            <a:ext cx="1448684" cy="1448684"/>
          </a:xfrm>
          <a:prstGeom prst="rect">
            <a:avLst/>
          </a:prstGeom>
        </p:spPr>
      </p:pic>
      <p:pic>
        <p:nvPicPr>
          <p:cNvPr id="3" name="Picture 2" descr="A black background with white text&#10;&#10;AI-generated content may be incorrect.">
            <a:extLst>
              <a:ext uri="{FF2B5EF4-FFF2-40B4-BE49-F238E27FC236}">
                <a16:creationId xmlns:a16="http://schemas.microsoft.com/office/drawing/2014/main" id="{B6F8D0E3-CED4-74BC-E419-9141DD9EDC7E}"/>
              </a:ext>
            </a:extLst>
          </p:cNvPr>
          <p:cNvPicPr>
            <a:picLocks noChangeAspect="1"/>
          </p:cNvPicPr>
          <p:nvPr/>
        </p:nvPicPr>
        <p:blipFill>
          <a:blip r:embed="rId6"/>
          <a:stretch>
            <a:fillRect/>
          </a:stretch>
        </p:blipFill>
        <p:spPr>
          <a:xfrm>
            <a:off x="7574855" y="5574890"/>
            <a:ext cx="2726709" cy="908903"/>
          </a:xfrm>
          <a:prstGeom prst="rect">
            <a:avLst/>
          </a:prstGeom>
        </p:spPr>
      </p:pic>
      <p:pic>
        <p:nvPicPr>
          <p:cNvPr id="5" name="Picture 4" descr="A close-up of a logo&#10;&#10;AI-generated content may be incorrect.">
            <a:extLst>
              <a:ext uri="{FF2B5EF4-FFF2-40B4-BE49-F238E27FC236}">
                <a16:creationId xmlns:a16="http://schemas.microsoft.com/office/drawing/2014/main" id="{7AF36013-753D-D430-9468-15D636A17E8A}"/>
              </a:ext>
            </a:extLst>
          </p:cNvPr>
          <p:cNvPicPr>
            <a:picLocks noChangeAspect="1"/>
          </p:cNvPicPr>
          <p:nvPr/>
        </p:nvPicPr>
        <p:blipFill>
          <a:blip r:embed="rId7"/>
          <a:stretch>
            <a:fillRect/>
          </a:stretch>
        </p:blipFill>
        <p:spPr>
          <a:xfrm>
            <a:off x="8288593" y="527288"/>
            <a:ext cx="3159228" cy="547942"/>
          </a:xfrm>
          <a:prstGeom prst="rect">
            <a:avLst/>
          </a:prstGeom>
        </p:spPr>
      </p:pic>
    </p:spTree>
    <p:extLst>
      <p:ext uri="{BB962C8B-B14F-4D97-AF65-F5344CB8AC3E}">
        <p14:creationId xmlns:p14="http://schemas.microsoft.com/office/powerpoint/2010/main" val="36694637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2729</TotalTime>
  <Words>121</Words>
  <Application>Microsoft Macintosh PowerPoint</Application>
  <PresentationFormat>Widescreen</PresentationFormat>
  <Paragraphs>9</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Aptos</vt:lpstr>
      <vt:lpstr>Aptos Display</vt:lpstr>
      <vt:lpstr>Arial</vt:lpstr>
      <vt:lpstr>Instrument Sans</vt:lpstr>
      <vt:lpstr>Instrument Sans SemiBold</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The Team</dc:creator>
  <cp:lastModifiedBy>The Team</cp:lastModifiedBy>
  <cp:revision>8</cp:revision>
  <dcterms:created xsi:type="dcterms:W3CDTF">2025-11-15T01:05:27Z</dcterms:created>
  <dcterms:modified xsi:type="dcterms:W3CDTF">2025-12-02T22:59:46Z</dcterms:modified>
</cp:coreProperties>
</file>