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94660"/>
  </p:normalViewPr>
  <p:slideViewPr>
    <p:cSldViewPr snapToGrid="0">
      <p:cViewPr>
        <p:scale>
          <a:sx n="75" d="100"/>
          <a:sy n="75" d="100"/>
        </p:scale>
        <p:origin x="1308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36F01-B3A5-8B48-A4CD-634ECD871C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7B14E8-2E54-61F5-1B23-BCA86AFA71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9FBF5-6327-4900-B78B-1D91B8D44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0C53-4E6C-4AE6-9F86-FC0945E63295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AE47ED-CBAB-B827-7A24-28A2E4D7A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121B77-12AC-20B2-4E62-36AED080A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51D43-FB98-40B2-9063-1C26527E6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243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6AED5-C6BE-E9FE-CFD4-3057812FB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301AE5-4772-50C6-7CDB-C228217355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73736F-AB51-D8B7-C0E4-985B998DC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0C53-4E6C-4AE6-9F86-FC0945E63295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2AE4F-B716-3440-CD49-BE199B154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1E784-BAEF-F939-C10B-CE6F3A2A3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51D43-FB98-40B2-9063-1C26527E6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307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FCB5B6-5337-8BCB-083F-5DE66A0E73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6F789-2240-3003-E490-ADE66836F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51B5CC-876D-57F8-1635-B226BED29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0C53-4E6C-4AE6-9F86-FC0945E63295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88A7F1-6585-7CC2-B84C-ECB6DAFA1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794D6-E65C-4F87-7C6C-D03DCA5BD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51D43-FB98-40B2-9063-1C26527E6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26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28429-2964-185A-E991-AF5D17B5F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98C85-34EA-F429-0294-C9B3C78BD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79DC4F-498A-7989-CFC2-72753180A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0C53-4E6C-4AE6-9F86-FC0945E63295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2A513-D263-1843-F69E-47FF369D1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93A94D-45B7-73F4-1AC0-57035CBFE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51D43-FB98-40B2-9063-1C26527E6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971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26DEA-6A2F-9CBC-19B5-FC2FF278C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72C57-B8CF-3372-12CD-821D85C58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F04E9D-8352-61D2-97D0-7DD727D5C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0C53-4E6C-4AE6-9F86-FC0945E63295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68A73-98C2-68EC-7612-910A48840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A829E-BA66-2D66-0780-8542CFE05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51D43-FB98-40B2-9063-1C26527E6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320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E72E9-870E-C309-6019-227D54C38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8B429-2E17-81AC-BFDF-BEB0266A35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76CB3C-A39A-459C-81C2-D657EDD7A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A4E520-DE75-63ED-78C1-6633BD65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0C53-4E6C-4AE6-9F86-FC0945E63295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E3615B-F575-B697-DFA1-4BA7B3CC4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014A6F-3D5D-E3AA-A75B-09C1E82FF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51D43-FB98-40B2-9063-1C26527E6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410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B2C12-9428-B070-8365-E0537DE94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E7F5B6-F340-0324-6AE1-926A85B4D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CBCAAD-A791-D9DF-0342-83F54EC63B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B5C7D7-488F-909F-9AE9-E7D05E52BB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00A0AF-627B-9CBF-EB72-1CA2FBB66F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4D3305-0DE5-76E1-DC5D-ED0F6E4A0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0C53-4E6C-4AE6-9F86-FC0945E63295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485162-9865-E9C2-8131-CBA2ACEF4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3FDD0B-1D9B-CD25-326D-9C3B5ED9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51D43-FB98-40B2-9063-1C26527E6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036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FD5FF-0A3B-864A-F620-BDAB403CA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052166-ED53-771E-F41A-00E55A3D1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0C53-4E6C-4AE6-9F86-FC0945E63295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ED1A35-D961-6453-4B6B-282451089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A1F0A0-205D-CC39-8C4B-362858FA4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51D43-FB98-40B2-9063-1C26527E6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225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95D8D-5FF9-2101-7C1D-46C64BDDF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0C53-4E6C-4AE6-9F86-FC0945E63295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8AE23A-D98D-FAED-7346-5072A1909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45077E-9497-DCD8-195A-279776B30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51D43-FB98-40B2-9063-1C26527E6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488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5DD08-EAF4-1E8D-3DDE-BE31E842B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12689-FAF1-93EB-F2C7-760027371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E839BF-A547-97B6-5DFE-FFEC8FB7D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5C85A-038F-384A-2994-285D5E3F1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0C53-4E6C-4AE6-9F86-FC0945E63295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C0E16F-2543-1854-2797-4E795A6EE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16B7FA-9BA1-F323-0BB1-061465CA6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51D43-FB98-40B2-9063-1C26527E6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433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B244E-A707-4AA2-766D-4F1C31F38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FAE3F8-9684-EE72-1623-689724E482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841514-78BC-7DDC-DDB6-2583A8248B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26FA1C-FC22-534C-6BD4-5492DE334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0C53-4E6C-4AE6-9F86-FC0945E63295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B70228-D835-6B04-6D43-70CA14AC8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E7E7DD-7BDA-197D-4A60-DC1E0CFAA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51D43-FB98-40B2-9063-1C26527E6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490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A87127-FC0A-3EDD-B3EB-00184F8DD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6BA82E-FDAC-C267-9753-4127157D38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66C57-2BF5-E72A-7D2A-2FAE8E3367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5E0C53-4E6C-4AE6-9F86-FC0945E63295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C4C66-35AA-7B32-278D-B177A64698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D55BB7-61EE-0177-441D-D31E41D662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B51D43-FB98-40B2-9063-1C26527E6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383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3BCC2-7A76-BDA9-6235-D03FA21CAB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8244" y="1122363"/>
            <a:ext cx="6482576" cy="320431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B266FA-63A0-DCC9-14A5-A525D00E26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26204" y="4624039"/>
            <a:ext cx="6534615" cy="193947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490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E2090-A6EE-B2B3-22A8-16F89DD1F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82CB3-C1A3-31E7-D41C-53F96C572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147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14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3173D3-BFE4-0181-E810-F58F25807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506A5-18B4-6004-44E0-7B60BF02C1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018E72-BA7F-906B-1E49-3FD47FBE55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98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E2CDBE-BBA4-2C05-C878-DB715B3B7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DDEAE-E613-CDA7-1D63-6C4DFC715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74F1B-6A67-ECC5-94AE-1106FEC77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1797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8219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Widescreen</PresentationFormat>
  <Paragraphs>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Rachel Phillips</dc:creator>
  <cp:lastModifiedBy>Rachel Phillips</cp:lastModifiedBy>
  <cp:revision>1</cp:revision>
  <dcterms:created xsi:type="dcterms:W3CDTF">2026-02-26T13:20:45Z</dcterms:created>
  <dcterms:modified xsi:type="dcterms:W3CDTF">2026-02-26T13:24:59Z</dcterms:modified>
</cp:coreProperties>
</file>