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>
        <p:scale>
          <a:sx n="75" d="100"/>
          <a:sy n="75" d="100"/>
        </p:scale>
        <p:origin x="6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6F01-B3A5-8B48-A4CD-634ECD871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B14E8-2E54-61F5-1B23-BCA86AFA7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9FBF5-6327-4900-B78B-1D91B8D4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E47ED-CBAB-B827-7A24-28A2E4D7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21B77-12AC-20B2-4E62-36AED080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4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AED5-C6BE-E9FE-CFD4-3057812F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01AE5-4772-50C6-7CDB-C22821735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3736F-AB51-D8B7-C0E4-985B998D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2AE4F-B716-3440-CD49-BE199B15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1E784-BAEF-F939-C10B-CE6F3A2A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0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CB5B6-5337-8BCB-083F-5DE66A0E7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6F789-2240-3003-E490-ADE66836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1B5CC-876D-57F8-1635-B226BED2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8A7F1-6585-7CC2-B84C-ECB6DAFA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794D6-E65C-4F87-7C6C-D03DCA5B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8429-2964-185A-E991-AF5D17B5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98C85-34EA-F429-0294-C9B3C78BD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9DC4F-498A-7989-CFC2-72753180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2A513-D263-1843-F69E-47FF369D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3A94D-45B7-73F4-1AC0-57035CBF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7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6DEA-6A2F-9CBC-19B5-FC2FF278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72C57-B8CF-3372-12CD-821D85C58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4E9D-8352-61D2-97D0-7DD727D5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68A73-98C2-68EC-7612-910A4884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829E-BA66-2D66-0780-8542CFE0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72E9-870E-C309-6019-227D54C3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8B429-2E17-81AC-BFDF-BEB0266A3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6CB3C-A39A-459C-81C2-D657EDD7A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4E520-DE75-63ED-78C1-6633BD65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3615B-F575-B697-DFA1-4BA7B3CC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14A6F-3D5D-E3AA-A75B-09C1E82F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2C12-9428-B070-8365-E0537DE9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7F5B6-F340-0324-6AE1-926A85B4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BCAAD-A791-D9DF-0342-83F54EC63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5C7D7-488F-909F-9AE9-E7D05E52B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0A0AF-627B-9CBF-EB72-1CA2FBB66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D3305-0DE5-76E1-DC5D-ED0F6E4A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485162-9865-E9C2-8131-CBA2ACEF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3FDD0B-1D9B-CD25-326D-9C3B5ED9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D5FF-0A3B-864A-F620-BDAB403C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52166-ED53-771E-F41A-00E55A3D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D1A35-D961-6453-4B6B-28245108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1F0A0-205D-CC39-8C4B-362858FA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95D8D-5FF9-2101-7C1D-46C64BDD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AE23A-D98D-FAED-7346-5072A190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5077E-9497-DCD8-195A-279776B3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8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DD08-EAF4-1E8D-3DDE-BE31E842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12689-FAF1-93EB-F2C7-760027371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839BF-A547-97B6-5DFE-FFEC8FB7D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5C85A-038F-384A-2994-285D5E3F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0E16F-2543-1854-2797-4E795A6E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6B7FA-9BA1-F323-0BB1-061465CA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3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244E-A707-4AA2-766D-4F1C31F3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FAE3F8-9684-EE72-1623-689724E48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41514-78BC-7DDC-DDB6-2583A8248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6FA1C-FC22-534C-6BD4-5492DE33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70228-D835-6B04-6D43-70CA14AC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7E7DD-7BDA-197D-4A60-DC1E0CFA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87127-FC0A-3EDD-B3EB-00184F8D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BA82E-FDAC-C267-9753-4127157D3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66C57-2BF5-E72A-7D2A-2FAE8E336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0C53-4E6C-4AE6-9F86-FC0945E6329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C4C66-35AA-7B32-278D-B177A6469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55BB7-61EE-0177-441D-D31E41D66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B51D43-FB98-40B2-9063-1C26527E6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8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BCC2-7A76-BDA9-6235-D03FA21C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244" y="1122363"/>
            <a:ext cx="6482576" cy="32043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266FA-63A0-DCC9-14A5-A525D00E2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6204" y="4624039"/>
            <a:ext cx="6534615" cy="19394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2090-A6EE-B2B3-22A8-16F89DD1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82CB3-C1A3-31E7-D41C-53F96C57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4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3173D3-BFE4-0181-E810-F58F25807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06A5-18B4-6004-44E0-7B60BF02C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18E72-BA7F-906B-1E49-3FD47FBE5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9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E2CDBE-BBA4-2C05-C878-DB715B3B7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DEAE-E613-CDA7-1D63-6C4DFC71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4F1B-6A67-ECC5-94AE-1106FEC77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2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Phillips</dc:creator>
  <cp:lastModifiedBy>Rachel Phillips</cp:lastModifiedBy>
  <cp:revision>2</cp:revision>
  <dcterms:created xsi:type="dcterms:W3CDTF">2026-02-26T13:20:45Z</dcterms:created>
  <dcterms:modified xsi:type="dcterms:W3CDTF">2026-02-26T13:28:15Z</dcterms:modified>
</cp:coreProperties>
</file>