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2.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theme/theme3.xml" ContentType="application/vnd.openxmlformats-officedocument.theme+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theme/theme4.xml" ContentType="application/vnd.openxmlformats-officedocument.theme+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5.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8" r:id="rId4"/>
    <p:sldMasterId id="2147483660" r:id="rId5"/>
    <p:sldMasterId id="2147483739" r:id="rId6"/>
    <p:sldMasterId id="2147483920" r:id="rId7"/>
    <p:sldMasterId id="2147483996" r:id="rId8"/>
    <p:sldMasterId id="2147484072" r:id="rId9"/>
  </p:sldMasterIdLst>
  <p:notesMasterIdLst>
    <p:notesMasterId r:id="rId35"/>
  </p:notesMasterIdLst>
  <p:sldIdLst>
    <p:sldId id="264" r:id="rId10"/>
    <p:sldId id="2051" r:id="rId11"/>
    <p:sldId id="2147483491" r:id="rId12"/>
    <p:sldId id="2147483528" r:id="rId13"/>
    <p:sldId id="268" r:id="rId14"/>
    <p:sldId id="2147483594" r:id="rId15"/>
    <p:sldId id="267" r:id="rId16"/>
    <p:sldId id="266" r:id="rId17"/>
    <p:sldId id="265" r:id="rId18"/>
    <p:sldId id="2147482513" r:id="rId19"/>
    <p:sldId id="263" r:id="rId20"/>
    <p:sldId id="2147483622" r:id="rId21"/>
    <p:sldId id="2147483596" r:id="rId22"/>
    <p:sldId id="2147483608" r:id="rId23"/>
    <p:sldId id="2147483609" r:id="rId24"/>
    <p:sldId id="2147483617" r:id="rId25"/>
    <p:sldId id="2147483613" r:id="rId26"/>
    <p:sldId id="2147483599" r:id="rId27"/>
    <p:sldId id="2147483600" r:id="rId28"/>
    <p:sldId id="2147483614" r:id="rId29"/>
    <p:sldId id="2147483482" r:id="rId30"/>
    <p:sldId id="2147483612" r:id="rId31"/>
    <p:sldId id="2147483616" r:id="rId32"/>
    <p:sldId id="2147479560" r:id="rId33"/>
    <p:sldId id="2147479597" r:id="rId3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F89B1E41-2E9B-452A-9B7E-B411CDC74F38}">
          <p14:sldIdLst>
            <p14:sldId id="264"/>
            <p14:sldId id="2051"/>
          </p14:sldIdLst>
        </p14:section>
        <p14:section name="Current Security Landscape" id="{9E2F05BC-C627-41D5-9C23-447F6DBC7667}">
          <p14:sldIdLst>
            <p14:sldId id="2147483491"/>
            <p14:sldId id="2147483528"/>
            <p14:sldId id="268"/>
            <p14:sldId id="2147483594"/>
          </p14:sldIdLst>
        </p14:section>
        <p14:section name="Why Choose Microsoft 365 E5 Security" id="{A486F188-4675-43B9-92A3-9FA9292490AE}">
          <p14:sldIdLst>
            <p14:sldId id="267"/>
            <p14:sldId id="266"/>
            <p14:sldId id="265"/>
            <p14:sldId id="2147482513"/>
            <p14:sldId id="263"/>
          </p14:sldIdLst>
        </p14:section>
        <p14:section name="Expanding Security Protection" id="{44ED632B-0CA7-4B40-84C9-72CAEF9E4E9E}">
          <p14:sldIdLst>
            <p14:sldId id="2147483622"/>
            <p14:sldId id="2147483596"/>
          </p14:sldIdLst>
        </p14:section>
        <p14:section name="E5 Scenarios" id="{E7150052-BC30-4B19-8882-9060F947EC18}">
          <p14:sldIdLst>
            <p14:sldId id="2147483608"/>
            <p14:sldId id="2147483609"/>
          </p14:sldIdLst>
        </p14:section>
        <p14:section name="Defender for O365 Plan 2" id="{B137BC14-5008-49B8-A061-E67D0607CC00}">
          <p14:sldIdLst>
            <p14:sldId id="2147483617"/>
            <p14:sldId id="2147483613"/>
          </p14:sldIdLst>
        </p14:section>
        <p14:section name="Defender for Cloud Apps" id="{3AE97233-D95B-4E8F-B0BB-9A6D5699D7F3}">
          <p14:sldIdLst>
            <p14:sldId id="2147483599"/>
            <p14:sldId id="2147483600"/>
          </p14:sldIdLst>
        </p14:section>
        <p14:section name="Entra ID Plan 2" id="{0663C4B6-B849-4427-8184-A1A7C4E17227}">
          <p14:sldIdLst>
            <p14:sldId id="2147483614"/>
            <p14:sldId id="2147483482"/>
          </p14:sldIdLst>
        </p14:section>
        <p14:section name="Defender for Identity" id="{CB32C3BF-A4AB-49AF-9AE1-7BB3217265C7}">
          <p14:sldIdLst>
            <p14:sldId id="2147483612"/>
          </p14:sldIdLst>
        </p14:section>
        <p14:section name="Defender for Endpoint Plan 2" id="{BC76BC96-AD0A-429D-B0D1-2BAB3838F721}">
          <p14:sldIdLst>
            <p14:sldId id="2147483616"/>
          </p14:sldIdLst>
        </p14:section>
        <p14:section name="Closing" id="{AC24C48A-DD02-4BCA-80E9-96AD8B9194E4}">
          <p14:sldIdLst>
            <p14:sldId id="2147479560"/>
            <p14:sldId id="2147479597"/>
          </p14:sldIdLst>
        </p14:section>
        <p14:section name="Graveyard Slides" id="{3423FCD4-917F-4CBE-BEBC-9E8225A6CC9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801F19-4404-A206-AE57-BC815DA05F66}" name="Anna Qi" initials="" userId="S::qianna@microsoft.com::3f8a08a2-60e1-4a40-8cd7-7a9a7c35bd42" providerId="AD"/>
  <p188:author id="{7305DD1D-3F5E-5C5B-AE34-CAFD79D051BD}" name="TJ Cutting" initials="TC" userId="S::tjcutting@microsoft.com::47e12146-2757-49d0-a290-61d1577b830c" providerId="AD"/>
  <p188:author id="{6144FA22-EB75-49AE-A4A1-1F158884A0CA}" name="Daniel Lynch" initials="DL" userId="S::lynchdaniel@microsoft.com::95a7e845-6218-4941-847c-e447d27db2d9" providerId="AD"/>
  <p188:author id="{67919135-4BB7-5AC9-3125-572EC3F6FECD}" name="Kevin Merhar" initials="" userId="S::kevinmerhar@microsoft.com::5916440c-8bf3-45c6-987a-4d3912e323dc" providerId="AD"/>
  <p188:author id="{DA363F38-8D79-DD69-A1D9-F1635A7EC85F}" name="Anjalee Patel" initials="AP" userId="S::anjaleepatel@microsoft.com::d7df0178-debe-4a6d-b700-58445aab2249" providerId="AD"/>
  <p188:author id="{CAB1CE4A-35F0-359B-9454-EC1FFA795933}" name="Priscila Croxall" initials="PC" userId="S::priscila.croxall@simple-concepts.com::c43d68b4-6f9e-4233-84ad-04c65c1cdd13" providerId="AD"/>
  <p188:author id="{3C3E624C-C2A3-203B-62BB-FD671A1341CE}" name="Ernst Jourdain" initials="" userId="S::ejourdain@microsoft.com::a77bc0e5-3fb2-4dd8-ad55-0e7bf2297da9" providerId="AD"/>
  <p188:author id="{156A2257-0926-5FEE-B025-ABF7BBF6E86F}" name="Kaylee McAvoy" initials="KM" userId="S::kaylee.mcavoy@simple-concepts.com::7f5a61b9-40d4-43d5-a6bb-ecd40b14f338" providerId="AD"/>
  <p188:author id="{9690B35D-E178-7F40-56B0-E838312B2278}" name="Florentino Quiroga" initials="FQ" userId="S::fquiroga@microsoft.com::a50dd39c-71d7-427d-8048-26a0984ff2e6" providerId="AD"/>
  <p188:author id="{7EABE263-2C32-6F66-A4BA-7F437F2979A9}" name="Kristen Paff" initials="KP" userId="S::Kristen@simple-concepts.com::5b96bd53-6275-42cb-9994-7ac3960eff45" providerId="AD"/>
  <p188:author id="{DEDB9468-3175-2A01-C972-A8601DBC32C8}" name="Oke Bamgbose" initials="OB" userId="S::okebamgbose@microsoft.com::35e175a7-7e61-481f-a0ac-8666eae21af8" providerId="AD"/>
  <p188:author id="{5B6EB26F-0ECE-2464-5E57-263008A23FD9}" name="Paula Rolf" initials="PR" userId="S::paula.rolf@simple-concepts.com::f15dd4b6-3558-43b4-bd0f-01e29834c0d0" providerId="AD"/>
  <p188:author id="{AD18D77E-E7EB-6FCB-DA50-0F957C9B1A99}" name="David Bjurman-Birr" initials="DB" userId="S::davidb@microsoft.com::464a8be3-32a2-436c-817c-53b97f38697d" providerId="AD"/>
  <p188:author id="{3E089E81-9BB5-A9D7-313B-82F312EA3E51}" name="Diana Rocha (SHE/HER)" initials="DR" userId="S::dianaro@microsoft.com::2dc5286b-9646-4f81-a20a-a336621b06cc" providerId="AD"/>
  <p188:author id="{8AD3D888-D892-798C-FEB2-8E4574E24ACB}" name="Frances Smyth" initials="FS" userId="S::francessmyth@microsoft.com::4e068bb9-b9a6-4687-9f35-b7458fe84883" providerId="AD"/>
  <p188:author id="{1D592C98-993C-C508-43C2-4FB65E569BBF}" name="Lizzie Heinze" initials="LH" userId="S::lizzieheinze@microsoft.com::ed5017ae-74a3-4b41-98d9-a5a60c1b5295" providerId="AD"/>
  <p188:author id="{7797C49C-BA1E-F6BF-8D1B-7C4DCD5A64C8}" name="Andrew Rostad (Unify Consulting LLC)" initials="AL" userId="S::v-anrostad@microsoft.com::28579d0d-9747-4ef8-872a-ac9547b07bb9" providerId="AD"/>
  <p188:author id="{DA79B6B5-54E0-92E6-F6D0-3AB4CDBA398F}" name="Steve Conn" initials="" userId="S::stconn@microsoft.com::d0e2cfa2-4f32-453d-a616-79cda9a2b9e1" providerId="AD"/>
  <p188:author id="{9BE15BC0-0167-6072-C7D0-91936F9D1578}" name="Avani Patel" initials="AP" userId="S::avanipatel@microsoft.com::e74aa0e1-96a9-489d-b154-294b0df6be60" providerId="AD"/>
  <p188:author id="{FF75A7CB-1CDB-A890-AEE8-83AD73154C05}" name="Naama Ben Dov (Schlesinger)" initials="N(" userId="S::naamas@microsoft.com::aae1c032-bd36-4e5a-bc36-d920597aab9f" providerId="AD"/>
  <p188:author id="{6A858DCC-5EBE-5DA2-0281-E2B6BE4F20BD}" name="Claudia Huzar (DERFLAN INC)" initials="CH" userId="S::v-clahuzar@microsoft.com::8a39d266-fd10-4ece-a8e1-d3bbf66ec08e" providerId="AD"/>
  <p188:author id="{80DDEAD7-26E3-C4B9-5C97-92A4896C9756}" name="Demorie Crowe" initials="DC" userId="S::demoriecrowe@microsoft.com::dfc38837-2bff-4a26-a04f-3a46a405993e" providerId="AD"/>
  <p188:author id="{E91138DD-032D-7C46-DF76-0BBBA2211D5A}" name="Joanne Marone" initials="JM" userId="S::joannemarone@microsoft.com::6f485b15-289c-49df-967e-6208deb6cb75" providerId="AD"/>
  <p188:author id="{6BDC2AF7-D1FC-3AA5-6094-9CA752A5262A}" name="Kelly Miller" initials="KM" userId="S::Kellym@simple-concepts.com::f9edb626-4fca-42ef-acd6-388cba861aa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159A"/>
    <a:srgbClr val="D9D9D9"/>
    <a:srgbClr val="990000"/>
    <a:srgbClr val="F4364C"/>
    <a:srgbClr val="212121"/>
    <a:srgbClr val="113A52"/>
    <a:srgbClr val="0078D4"/>
    <a:srgbClr val="C5FEFF"/>
    <a:srgbClr val="56AEF9"/>
    <a:srgbClr val="F3CA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76449A-9ED0-4EFA-9627-80C5F587B76F}" v="81" dt="2025-02-27T22:35:25.428"/>
  </p1510:revLst>
</p1510:revInfo>
</file>

<file path=ppt/tableStyles.xml><?xml version="1.0" encoding="utf-8"?>
<a:tblStyleLst xmlns:a="http://schemas.openxmlformats.org/drawingml/2006/main" def="{5C22544A-7EE6-4342-B048-85BDC9FD1C3A}">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96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tableStyles" Target="tableStyles.xml"/><Relationship Id="rId21" Type="http://schemas.openxmlformats.org/officeDocument/2006/relationships/slide" Target="slides/slide12.xml"/><Relationship Id="rId34" Type="http://schemas.openxmlformats.org/officeDocument/2006/relationships/slide" Target="slides/slide25.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presProps" Target="pres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notesMaster" Target="notesMasters/notesMaster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3B1063C-C096-4AEB-8F04-E45D6E8C07AE}" type="datetimeFigureOut">
              <a:rPr lang="en-US" smtClean="0"/>
              <a:t>4/23/2025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E06EA7D-6655-46C1-9745-840F311927DD}" type="slidenum">
              <a:rPr lang="en-US" smtClean="0"/>
              <a:t>‹#›</a:t>
            </a:fld>
            <a:endParaRPr lang="en-US"/>
          </a:p>
        </p:txBody>
      </p:sp>
    </p:spTree>
    <p:extLst>
      <p:ext uri="{BB962C8B-B14F-4D97-AF65-F5344CB8AC3E}">
        <p14:creationId xmlns:p14="http://schemas.microsoft.com/office/powerpoint/2010/main" val="1569832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microsoft.com/en-us/security/blog/2022/02/17/4-best-practices-to-implement-a-comprehensive-zero-trust-security-approach/"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isc2.org/Insights/2023/10/ISC2-Reveals-Workforce-Growth-But-Record-Breaking-Gap-4-Million-Cybersecurity-Professionals"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nam06.safelinks.protection.outlook.com/?url=https%3A%2F%2Fmicrosoft.seismic.com%2FLink%2FContent%2FDCWCppmfPV39mGCMTJHMJPQFcdG8&amp;data=05%7C02%7Cv-clahuzar%40microsoft.com%7Cb1c694617b494036e2df08dd50624816%7C72f988bf86f141af91ab2d7cd011db47%7C1%7C0%7C638755105223213632%7CUnknown%7CTWFpbGZsb3d8eyJFbXB0eU1hcGkiOnRydWUsIlYiOiIwLjAuMDAwMCIsIlAiOiJXaW4zMiIsIkFOIjoiTWFpbCIsIldUIjoyfQ%3D%3D%7C0%7C%7C%7C&amp;sdata=lCcpg%2FhnButRWm0NzisEuvYzVWd8lUBVdYa4ChK0t%2Bo%3D&amp;reserved=0"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31467"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4/23/2025 2:43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2</a:t>
            </a:fld>
            <a:endParaRPr lang="en-US"/>
          </a:p>
        </p:txBody>
      </p:sp>
    </p:spTree>
    <p:extLst>
      <p:ext uri="{BB962C8B-B14F-4D97-AF65-F5344CB8AC3E}">
        <p14:creationId xmlns:p14="http://schemas.microsoft.com/office/powerpoint/2010/main" val="1321245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8027" indent="-178027">
              <a:buFont typeface="Arial" panose="020B0604020202020204" pitchFamily="34" charset="0"/>
              <a:buChar char="•"/>
            </a:pPr>
            <a:r>
              <a:rPr lang="en-US"/>
              <a:t>As everything we do today in work, and life has moved online, organization all over the world faces a unique set of cybersecurity challenges. </a:t>
            </a:r>
          </a:p>
          <a:p>
            <a:pPr marL="178027" indent="-178027">
              <a:buFont typeface="Arial" panose="020B0604020202020204" pitchFamily="34" charset="0"/>
              <a:buChar char="•"/>
            </a:pPr>
            <a:r>
              <a:rPr lang="en-US"/>
              <a:t>It’s probably true for </a:t>
            </a:r>
            <a:r>
              <a:rPr lang="en-US" b="1"/>
              <a:t>&lt;organization name&gt; </a:t>
            </a:r>
            <a:r>
              <a:rPr lang="en-US"/>
              <a:t>as well – most organizations today have to balance the need for robust security measures with limited resources and budgets.</a:t>
            </a:r>
          </a:p>
          <a:p>
            <a:pPr marL="178027" indent="-178027">
              <a:buFont typeface="Arial" panose="020B0604020202020204" pitchFamily="34" charset="0"/>
              <a:buChar char="•"/>
            </a:pPr>
            <a:r>
              <a:rPr lang="en-US"/>
              <a:t>But </a:t>
            </a:r>
            <a:r>
              <a:rPr lang="en-US" b="1"/>
              <a:t>cost of inaction in today’s threat landscape is as high as ever</a:t>
            </a:r>
            <a:r>
              <a:rPr lang="en-US"/>
              <a:t>. </a:t>
            </a:r>
          </a:p>
          <a:p>
            <a:pPr marL="178027" indent="-178027">
              <a:buFont typeface="Arial" panose="020B0604020202020204" pitchFamily="34" charset="0"/>
              <a:buChar char="•"/>
            </a:pPr>
            <a:r>
              <a:rPr lang="en-US"/>
              <a:t>The </a:t>
            </a:r>
            <a:r>
              <a:rPr lang="en-US" b="1"/>
              <a:t>speed, scale, and sophistication of cyber attacks is increasing rapidly</a:t>
            </a:r>
            <a:r>
              <a:rPr lang="en-US"/>
              <a:t> – we see it across all our customers and Microsoft itself.</a:t>
            </a:r>
          </a:p>
          <a:p>
            <a:pPr marL="178027" indent="-178027" defTabSz="949478">
              <a:buFont typeface="Arial" panose="020B0604020202020204" pitchFamily="34" charset="0"/>
              <a:buChar char="•"/>
              <a:defRPr/>
            </a:pPr>
            <a:r>
              <a:rPr lang="en-US"/>
              <a:t>When someone falls victim to a phishing email, the average time for an attacker to access private data is just 1 hour and 12 minutes. </a:t>
            </a:r>
          </a:p>
          <a:p>
            <a:pPr marL="178027" indent="-178027">
              <a:buFont typeface="Arial" panose="020B0604020202020204" pitchFamily="34" charset="0"/>
              <a:buChar char="•"/>
            </a:pPr>
            <a:r>
              <a:rPr lang="en-US"/>
              <a:t>We are seeing a 10X increase in password attacks, growing from 3B to 30B in the same timeframe year over year. </a:t>
            </a:r>
          </a:p>
          <a:p>
            <a:pPr marL="178027" indent="-178027" defTabSz="949478">
              <a:buFont typeface="Arial" panose="020B0604020202020204" pitchFamily="34" charset="0"/>
              <a:buChar char="•"/>
              <a:defRPr/>
            </a:pPr>
            <a:r>
              <a:rPr lang="en-US"/>
              <a:t>And the number of organized threat groups is growing. We are now tracking over 300 significant threat actors, up from 200 last year. </a:t>
            </a:r>
          </a:p>
          <a:p>
            <a:pPr marL="178027" indent="-178027" defTabSz="949478">
              <a:buFont typeface="Arial" panose="020B0604020202020204" pitchFamily="34" charset="0"/>
              <a:buChar char="•"/>
              <a:defRPr/>
            </a:pPr>
            <a:endParaRPr lang="en-US"/>
          </a:p>
          <a:p>
            <a:pPr defTabSz="949478">
              <a:defRPr/>
            </a:pPr>
            <a:r>
              <a:rPr lang="en-US" i="1"/>
              <a:t>Sources:</a:t>
            </a:r>
          </a:p>
          <a:p>
            <a:pPr marL="178027" indent="-178027" defTabSz="949478">
              <a:buFont typeface="Arial" panose="020B0604020202020204" pitchFamily="34" charset="0"/>
              <a:buChar char="•"/>
              <a:defRPr/>
            </a:pPr>
            <a:r>
              <a:rPr lang="en-US" i="1"/>
              <a:t>Phishing speed: Microsoft Digital Defense Report 2022</a:t>
            </a:r>
          </a:p>
          <a:p>
            <a:pPr marL="178027" indent="-178027" defTabSz="949478">
              <a:buFont typeface="Arial" panose="020B0604020202020204" pitchFamily="34" charset="0"/>
              <a:buChar char="•"/>
              <a:defRPr/>
            </a:pPr>
            <a:r>
              <a:rPr lang="en-US" i="1"/>
              <a:t>Password attacks + threat actors: Microsoft Digital Defense Report 2024</a:t>
            </a:r>
          </a:p>
          <a:p>
            <a:pPr marL="178027" indent="-178027" defTabSz="949478">
              <a:buFont typeface="Arial" panose="020B0604020202020204" pitchFamily="34" charset="0"/>
              <a:buChar char="•"/>
              <a:defRPr/>
            </a:pPr>
            <a:endParaRPr lang="en-US" i="1"/>
          </a:p>
        </p:txBody>
      </p:sp>
      <p:sp>
        <p:nvSpPr>
          <p:cNvPr id="4" name="Slide Number Placeholder 3"/>
          <p:cNvSpPr>
            <a:spLocks noGrp="1"/>
          </p:cNvSpPr>
          <p:nvPr>
            <p:ph type="sldNum" sz="quarter" idx="5"/>
          </p:nvPr>
        </p:nvSpPr>
        <p:spPr/>
        <p:txBody>
          <a:bodyPr/>
          <a:lstStyle/>
          <a:p>
            <a:pPr defTabSz="949478">
              <a:defRPr/>
            </a:pPr>
            <a:fld id="{589DA60F-C7AA-440B-A9AD-1948A6B3697D}" type="slidenum">
              <a:rPr lang="en-US">
                <a:solidFill>
                  <a:prstClr val="black"/>
                </a:solidFill>
                <a:latin typeface="Aptos" panose="02110004020202020204"/>
              </a:rPr>
              <a:pPr defTabSz="949478">
                <a:defRPr/>
              </a:pPr>
              <a:t>3</a:t>
            </a:fld>
            <a:endParaRPr lang="en-US">
              <a:solidFill>
                <a:prstClr val="black"/>
              </a:solidFill>
              <a:latin typeface="Aptos" panose="02110004020202020204"/>
            </a:endParaRPr>
          </a:p>
        </p:txBody>
      </p:sp>
    </p:spTree>
    <p:extLst>
      <p:ext uri="{BB962C8B-B14F-4D97-AF65-F5344CB8AC3E}">
        <p14:creationId xmlns:p14="http://schemas.microsoft.com/office/powerpoint/2010/main" val="2194445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8027" indent="-178027">
              <a:buFont typeface="Arial" panose="020B0604020202020204" pitchFamily="34" charset="0"/>
              <a:buChar char="•"/>
            </a:pPr>
            <a:r>
              <a:rPr lang="en-US"/>
              <a:t>And if that was not daunting enough, we are also facing </a:t>
            </a:r>
            <a:r>
              <a:rPr lang="en-US" b="1"/>
              <a:t>unprecedented complexity</a:t>
            </a:r>
            <a:r>
              <a:rPr lang="en-US"/>
              <a:t>, making cyber jobs harder.</a:t>
            </a:r>
            <a:endParaRPr lang="en-US">
              <a:cs typeface="Calibri"/>
            </a:endParaRPr>
          </a:p>
          <a:p>
            <a:pPr marL="178027" indent="-178027" defTabSz="949478">
              <a:buFont typeface="Arial" panose="020B0604020202020204" pitchFamily="34" charset="0"/>
              <a:buChar char="•"/>
              <a:defRPr/>
            </a:pPr>
            <a:r>
              <a:rPr lang="en-US"/>
              <a:t>Today, most organizations struggle with a </a:t>
            </a:r>
            <a:r>
              <a:rPr lang="en-US" b="1"/>
              <a:t>disconnected collection of fragmented tools</a:t>
            </a:r>
            <a:r>
              <a:rPr lang="en-US"/>
              <a:t>– and they are expected to stitch these tools together, make sure the data and insights flow seamlessly across, and get them to work effectively.</a:t>
            </a:r>
            <a:endParaRPr lang="en-US">
              <a:cs typeface="Calibri"/>
            </a:endParaRPr>
          </a:p>
          <a:p>
            <a:pPr marL="178027" indent="-178027">
              <a:buFont typeface="Arial" panose="020B0604020202020204" pitchFamily="34" charset="0"/>
              <a:buChar char="•"/>
              <a:defRPr/>
            </a:pPr>
            <a:r>
              <a:rPr lang="en-US"/>
              <a:t>This complexity is compounded by the global security talent shortage, with 4M cybersecurity professionals needed worldwide. </a:t>
            </a:r>
            <a:endParaRPr lang="en-US">
              <a:cs typeface="Calibri"/>
            </a:endParaRPr>
          </a:p>
          <a:p>
            <a:pPr marL="178027" indent="-178027">
              <a:buFont typeface="Arial" panose="020B0604020202020204" pitchFamily="34" charset="0"/>
              <a:buChar char="•"/>
              <a:defRPr/>
            </a:pPr>
            <a:r>
              <a:rPr lang="en-US">
                <a:solidFill>
                  <a:srgbClr val="FFFFFF"/>
                </a:solidFill>
              </a:rPr>
              <a:t>And you can add to all this the challenge of a highly complex regulatory environment. IDC research firm estimated that there is on average of about 250 regulatory updates </a:t>
            </a:r>
            <a:r>
              <a:rPr lang="en-US" i="1" u="sng">
                <a:solidFill>
                  <a:srgbClr val="FFFFFF"/>
                </a:solidFill>
              </a:rPr>
              <a:t>per day</a:t>
            </a:r>
            <a:r>
              <a:rPr lang="en-US">
                <a:solidFill>
                  <a:srgbClr val="FFFFFF"/>
                </a:solidFill>
              </a:rPr>
              <a:t> around the world.</a:t>
            </a:r>
          </a:p>
          <a:p>
            <a:pPr marL="178027" indent="-178027">
              <a:buFont typeface="Arial" panose="020B0604020202020204" pitchFamily="34" charset="0"/>
              <a:buChar char="•"/>
              <a:defRPr/>
            </a:pPr>
            <a:endParaRPr lang="en-US">
              <a:solidFill>
                <a:srgbClr val="FFFFFF"/>
              </a:solidFill>
              <a:cs typeface="Calibri"/>
            </a:endParaRPr>
          </a:p>
          <a:p>
            <a:pPr>
              <a:defRPr/>
            </a:pPr>
            <a:endParaRPr lang="en-US">
              <a:solidFill>
                <a:srgbClr val="FFFFFF"/>
              </a:solidFill>
            </a:endParaRPr>
          </a:p>
          <a:p>
            <a:pPr>
              <a:defRPr/>
            </a:pPr>
            <a:r>
              <a:rPr lang="en-US" i="1">
                <a:solidFill>
                  <a:srgbClr val="FFFFFF"/>
                </a:solidFill>
              </a:rPr>
              <a:t>Sources:</a:t>
            </a:r>
            <a:endParaRPr lang="en-US" i="1">
              <a:solidFill>
                <a:srgbClr val="FFFFFF"/>
              </a:solidFill>
              <a:cs typeface="Calibri"/>
            </a:endParaRPr>
          </a:p>
          <a:p>
            <a:pPr marL="181410" indent="-181410" defTabSz="967518">
              <a:buFont typeface="Arial" panose="020B0604020202020204" pitchFamily="34" charset="0"/>
              <a:buChar char="•"/>
              <a:defRPr/>
            </a:pPr>
            <a:r>
              <a:rPr lang="en-US" i="1">
                <a:solidFill>
                  <a:srgbClr val="FFFFFF"/>
                </a:solidFill>
                <a:cs typeface="Calibri"/>
              </a:rPr>
              <a:t>Disconnected collection of fragmented tools: </a:t>
            </a:r>
            <a:r>
              <a:rPr lang="en-US">
                <a:hlinkClick r:id="rId3"/>
              </a:rPr>
              <a:t>4 best practices to implement a comprehensive Zero Trust security approach | Microsoft Security Blog</a:t>
            </a:r>
            <a:endParaRPr lang="en-US" i="1">
              <a:solidFill>
                <a:srgbClr val="FFFFFF"/>
              </a:solidFill>
            </a:endParaRPr>
          </a:p>
          <a:p>
            <a:pPr marL="178027" indent="-178027">
              <a:buFont typeface="Arial" panose="020B0604020202020204" pitchFamily="34" charset="0"/>
              <a:buChar char="•"/>
              <a:defRPr/>
            </a:pPr>
            <a:r>
              <a:rPr lang="en-US" i="1">
                <a:solidFill>
                  <a:srgbClr val="FFFFFF"/>
                </a:solidFill>
              </a:rPr>
              <a:t>Open jobs worldwide: </a:t>
            </a:r>
            <a:r>
              <a:rPr lang="en-US" i="1">
                <a:hlinkClick r:id="rId4"/>
              </a:rPr>
              <a:t>ISC2 Publishes 2023 Workforce Study</a:t>
            </a:r>
            <a:endParaRPr lang="en-US" i="1"/>
          </a:p>
          <a:p>
            <a:pPr marL="178027" indent="-178027">
              <a:buFont typeface="Arial" panose="020B0604020202020204" pitchFamily="34" charset="0"/>
              <a:buChar char="•"/>
              <a:defRPr/>
            </a:pPr>
            <a:r>
              <a:rPr lang="en-US" i="1"/>
              <a:t>250 regulatory updates per day: </a:t>
            </a:r>
            <a:r>
              <a:rPr lang="en-US" b="0" i="1">
                <a:solidFill>
                  <a:srgbClr val="333333"/>
                </a:solidFill>
                <a:effectLst/>
                <a:highlight>
                  <a:srgbClr val="FFFFFF"/>
                </a:highlight>
                <a:latin typeface="SegoeUI"/>
              </a:rPr>
              <a:t>IDC Worldwide Governance, Risk, and Compliance Software Forecast, 2021</a:t>
            </a:r>
          </a:p>
          <a:p>
            <a:pPr marL="178027" indent="-178027">
              <a:buFont typeface="Arial" panose="020B0604020202020204" pitchFamily="34" charset="0"/>
              <a:buChar char="•"/>
              <a:defRPr/>
            </a:pPr>
            <a:endParaRPr lang="en-US" b="0" i="1">
              <a:solidFill>
                <a:srgbClr val="333333"/>
              </a:solidFill>
              <a:effectLst/>
              <a:highlight>
                <a:srgbClr val="FFFFFF"/>
              </a:highlight>
              <a:latin typeface="SegoeUI"/>
            </a:endParaRPr>
          </a:p>
          <a:p>
            <a:pPr marL="178027" indent="-178027">
              <a:buFont typeface="Arial" panose="020B0604020202020204" pitchFamily="34" charset="0"/>
              <a:buChar char="•"/>
              <a:defRPr/>
            </a:pPr>
            <a:endParaRPr lang="en-US" i="1">
              <a:solidFill>
                <a:srgbClr val="FFFFFF"/>
              </a:solidFill>
            </a:endParaRPr>
          </a:p>
        </p:txBody>
      </p:sp>
      <p:sp>
        <p:nvSpPr>
          <p:cNvPr id="4" name="Slide Number Placeholder 3"/>
          <p:cNvSpPr>
            <a:spLocks noGrp="1"/>
          </p:cNvSpPr>
          <p:nvPr>
            <p:ph type="sldNum" sz="quarter" idx="5"/>
          </p:nvPr>
        </p:nvSpPr>
        <p:spPr/>
        <p:txBody>
          <a:bodyPr/>
          <a:lstStyle/>
          <a:p>
            <a:pPr defTabSz="949478">
              <a:defRPr/>
            </a:pPr>
            <a:fld id="{589DA60F-C7AA-440B-A9AD-1948A6B3697D}" type="slidenum">
              <a:rPr lang="en-US">
                <a:solidFill>
                  <a:prstClr val="black"/>
                </a:solidFill>
                <a:latin typeface="Aptos" panose="02110004020202020204"/>
              </a:rPr>
              <a:pPr defTabSz="949478">
                <a:defRPr/>
              </a:pPr>
              <a:t>4</a:t>
            </a:fld>
            <a:endParaRPr lang="en-US">
              <a:solidFill>
                <a:prstClr val="black"/>
              </a:solidFill>
              <a:latin typeface="Aptos" panose="02110004020202020204"/>
            </a:endParaRPr>
          </a:p>
        </p:txBody>
      </p:sp>
    </p:spTree>
    <p:extLst>
      <p:ext uri="{BB962C8B-B14F-4D97-AF65-F5344CB8AC3E}">
        <p14:creationId xmlns:p14="http://schemas.microsoft.com/office/powerpoint/2010/main" val="3109109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6711" indent="-296711" fontAlgn="ctr">
              <a:buFont typeface="Arial" panose="020B0604020202020204" pitchFamily="34" charset="0"/>
              <a:buChar char="•"/>
            </a:pPr>
            <a:r>
              <a:rPr lang="en-US" sz="1800">
                <a:solidFill>
                  <a:srgbClr val="000000"/>
                </a:solidFill>
                <a:latin typeface="Calibri" panose="020F0502020204030204" pitchFamily="34" charset="0"/>
              </a:rPr>
              <a:t>So, what does this mean for our Security teams?</a:t>
            </a:r>
          </a:p>
          <a:p>
            <a:pPr marL="296711" indent="-296711" fontAlgn="ctr">
              <a:buFont typeface="Arial" panose="020B0604020202020204" pitchFamily="34" charset="0"/>
              <a:buChar char="•"/>
            </a:pPr>
            <a:r>
              <a:rPr lang="en-US" sz="1800">
                <a:solidFill>
                  <a:srgbClr val="000000"/>
                </a:solidFill>
                <a:latin typeface="Calibri" panose="020F0502020204030204" pitchFamily="34" charset="0"/>
              </a:rPr>
              <a:t>From what we often hear from your peers in similar organizations, many security teams across security operations, data security, identity, and network security spend significant time connecting the dots and filling the gaps between various tools they use.</a:t>
            </a:r>
          </a:p>
          <a:p>
            <a:pPr marL="296711" indent="-296711" fontAlgn="ctr">
              <a:buFont typeface="Arial" panose="020B0604020202020204" pitchFamily="34" charset="0"/>
              <a:buChar char="•"/>
            </a:pPr>
            <a:r>
              <a:rPr lang="en-US" sz="1800">
                <a:solidFill>
                  <a:srgbClr val="000000"/>
                </a:solidFill>
                <a:latin typeface="Calibri" panose="020F0502020204030204" pitchFamily="34" charset="0"/>
              </a:rPr>
              <a:t>Moreover, in most organizations, these teams lack effective processes and tools that would help them collaborate with each other. It's common for Security Operations teams to have no interactions with Data Security or Authentication teams.</a:t>
            </a:r>
          </a:p>
          <a:p>
            <a:pPr marL="296711" indent="-296711" fontAlgn="ctr">
              <a:buFont typeface="Arial" panose="020B0604020202020204" pitchFamily="34" charset="0"/>
              <a:buChar char="•"/>
            </a:pPr>
            <a:r>
              <a:rPr lang="en-US" sz="1800">
                <a:solidFill>
                  <a:srgbClr val="000000"/>
                </a:solidFill>
                <a:latin typeface="Calibri" panose="020F0502020204030204" pitchFamily="34" charset="0"/>
              </a:rPr>
              <a:t>As a result, they end up defending in siloes and thinking in lists.</a:t>
            </a:r>
          </a:p>
          <a:p>
            <a:pPr marL="296711" indent="-296711" fontAlgn="ctr">
              <a:buFont typeface="Arial" panose="020B0604020202020204" pitchFamily="34" charset="0"/>
              <a:buChar char="•"/>
            </a:pPr>
            <a:endParaRPr lang="en-US" sz="1800" b="1">
              <a:solidFill>
                <a:srgbClr val="000000"/>
              </a:solidFill>
              <a:latin typeface="Calibri" panose="020F0502020204030204" pitchFamily="34" charset="0"/>
            </a:endParaRPr>
          </a:p>
          <a:p>
            <a:pPr fontAlgn="ctr"/>
            <a:r>
              <a:rPr lang="en-US" sz="1800" b="1">
                <a:solidFill>
                  <a:srgbClr val="000000"/>
                </a:solidFill>
                <a:latin typeface="Calibri" panose="020F0502020204030204" pitchFamily="34" charset="0"/>
              </a:rPr>
              <a:t>&lt;This slide is an opportunity to ask the first round of discovery questions. Examples of the questions that you could ask:</a:t>
            </a:r>
          </a:p>
          <a:p>
            <a:pPr marL="296711" indent="-296711" fontAlgn="ctr">
              <a:buFont typeface="Arial" panose="020B0604020202020204" pitchFamily="34" charset="0"/>
              <a:buChar char="•"/>
            </a:pPr>
            <a:r>
              <a:rPr lang="en-US" sz="1800" b="1">
                <a:solidFill>
                  <a:srgbClr val="000000"/>
                </a:solidFill>
                <a:latin typeface="Calibri" panose="020F0502020204030204" pitchFamily="34" charset="0"/>
              </a:rPr>
              <a:t>How unified is your current cybersecurity strategy?</a:t>
            </a:r>
          </a:p>
          <a:p>
            <a:pPr marL="296711" indent="-296711" fontAlgn="ctr">
              <a:buFont typeface="Arial" panose="020B0604020202020204" pitchFamily="34" charset="0"/>
              <a:buChar char="•"/>
            </a:pPr>
            <a:r>
              <a:rPr lang="en-US" sz="1800" b="1">
                <a:solidFill>
                  <a:srgbClr val="000000"/>
                </a:solidFill>
                <a:latin typeface="Calibri" panose="020F0502020204030204" pitchFamily="34" charset="0"/>
              </a:rPr>
              <a:t>Are your existing security solutions well integrated, and have appropriate hand-offs?</a:t>
            </a:r>
          </a:p>
          <a:p>
            <a:pPr marL="296711" indent="-296711" fontAlgn="ctr">
              <a:buFont typeface="Arial" panose="020B0604020202020204" pitchFamily="34" charset="0"/>
              <a:buChar char="•"/>
            </a:pPr>
            <a:r>
              <a:rPr lang="en-US" sz="1800" b="1">
                <a:solidFill>
                  <a:srgbClr val="000000"/>
                </a:solidFill>
                <a:latin typeface="Calibri" panose="020F0502020204030204" pitchFamily="34" charset="0"/>
              </a:rPr>
              <a:t>How many different security tools and vendors are you currently using?</a:t>
            </a:r>
          </a:p>
          <a:p>
            <a:pPr marL="296711" indent="-296711" fontAlgn="ctr">
              <a:buFont typeface="Arial" panose="020B0604020202020204" pitchFamily="34" charset="0"/>
              <a:buChar char="•"/>
            </a:pPr>
            <a:r>
              <a:rPr lang="en-US" sz="1800" b="1">
                <a:solidFill>
                  <a:srgbClr val="000000"/>
                </a:solidFill>
                <a:latin typeface="Calibri" panose="020F0502020204030204" pitchFamily="34" charset="0"/>
              </a:rPr>
              <a:t>How do your security operations, data security, identity, and network security teams collaborate on a daily basis?</a:t>
            </a:r>
          </a:p>
          <a:p>
            <a:pPr marL="296711" indent="-296711" fontAlgn="ctr">
              <a:buFont typeface="Arial" panose="020B0604020202020204" pitchFamily="34" charset="0"/>
              <a:buChar char="•"/>
            </a:pPr>
            <a:r>
              <a:rPr lang="en-US" sz="1800" b="1">
                <a:solidFill>
                  <a:srgbClr val="000000"/>
                </a:solidFill>
                <a:latin typeface="Calibri" panose="020F0502020204030204" pitchFamily="34" charset="0"/>
              </a:rPr>
              <a:t>What processes and tools do you have in place to facilitate communication and coordination between different security teams?</a:t>
            </a:r>
          </a:p>
          <a:p>
            <a:pPr marL="296711" indent="-296711" fontAlgn="ctr">
              <a:buFont typeface="Arial" panose="020B0604020202020204" pitchFamily="34" charset="0"/>
              <a:buChar char="•"/>
            </a:pPr>
            <a:r>
              <a:rPr lang="en-US" sz="1800" b="1">
                <a:solidFill>
                  <a:srgbClr val="000000"/>
                </a:solidFill>
                <a:latin typeface="Calibri" panose="020F0502020204030204" pitchFamily="34" charset="0"/>
              </a:rPr>
              <a:t>Can you describe a recent incident where multiple security teams had to work together? How was the collaboration managed and what were the outcomes?&gt;</a:t>
            </a:r>
          </a:p>
          <a:p>
            <a:pPr marL="296711" indent="-296711" fontAlgn="ctr">
              <a:buFont typeface="Arial" panose="020B0604020202020204" pitchFamily="34" charset="0"/>
              <a:buChar char="•"/>
            </a:pPr>
            <a:endParaRPr lang="en-US" sz="1800" b="1">
              <a:solidFill>
                <a:srgbClr val="000000"/>
              </a:solidFill>
              <a:latin typeface="Calibri" panose="020F0502020204030204" pitchFamily="34" charset="0"/>
            </a:endParaRPr>
          </a:p>
          <a:p>
            <a:pPr marL="296711" indent="-296711" fontAlgn="ctr">
              <a:buFont typeface="Arial" panose="020B0604020202020204" pitchFamily="34" charset="0"/>
              <a:buChar char="•"/>
            </a:pPr>
            <a:endParaRPr lang="en-US" sz="1800" b="1">
              <a:solidFill>
                <a:srgbClr val="000000"/>
              </a:solidFill>
              <a:latin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49478">
              <a:defRPr/>
            </a:pPr>
            <a:fld id="{BCCA3AF7-B6E8-4FA6-8DC5-D653885B5CBA}" type="slidenum">
              <a:rPr lang="en-US" sz="2500">
                <a:solidFill>
                  <a:prstClr val="black"/>
                </a:solidFill>
                <a:latin typeface="Calibri" panose="020F0502020204030204"/>
              </a:rPr>
              <a:pPr defTabSz="949478">
                <a:defRPr/>
              </a:pPr>
              <a:t>5</a:t>
            </a:fld>
            <a:endParaRPr lang="en-US" sz="2500">
              <a:solidFill>
                <a:prstClr val="black"/>
              </a:solidFill>
              <a:latin typeface="Calibri" panose="020F0502020204030204"/>
            </a:endParaRPr>
          </a:p>
        </p:txBody>
      </p:sp>
    </p:spTree>
    <p:extLst>
      <p:ext uri="{BB962C8B-B14F-4D97-AF65-F5344CB8AC3E}">
        <p14:creationId xmlns:p14="http://schemas.microsoft.com/office/powerpoint/2010/main" val="3867352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8027" indent="-178027">
              <a:buFont typeface="Arial" panose="020B0604020202020204" pitchFamily="34" charset="0"/>
              <a:buChar char="•"/>
            </a:pPr>
            <a:r>
              <a:rPr lang="en-US"/>
              <a:t>Meanwhile, attackers are thinking in graphs, expertly traversing across the network by moving between the seams of siloed tools. </a:t>
            </a:r>
          </a:p>
          <a:p>
            <a:pPr marL="178027" indent="-178027">
              <a:buFont typeface="Arial" panose="020B0604020202020204" pitchFamily="34" charset="0"/>
              <a:buChar char="•"/>
            </a:pPr>
            <a:endParaRPr lang="en-US"/>
          </a:p>
          <a:p>
            <a:pPr marL="178027" indent="-178027">
              <a:buFont typeface="Arial" panose="020B0604020202020204" pitchFamily="34" charset="0"/>
              <a:buChar char="•"/>
            </a:pPr>
            <a:r>
              <a:rPr lang="en-US"/>
              <a:t>Let’s take a look at this typical ransomware attack. </a:t>
            </a:r>
          </a:p>
          <a:p>
            <a:pPr marL="652765" lvl="1" indent="-178027">
              <a:buFont typeface="Courier New" panose="02070309020205020404" pitchFamily="49" charset="0"/>
              <a:buChar char="o"/>
            </a:pPr>
            <a:r>
              <a:rPr lang="en-US"/>
              <a:t>A user might browse to a website with malware, </a:t>
            </a:r>
          </a:p>
          <a:p>
            <a:pPr marL="652765" lvl="1" indent="-178027">
              <a:buFont typeface="Courier New" panose="02070309020205020404" pitchFamily="49" charset="0"/>
              <a:buChar char="o"/>
            </a:pPr>
            <a:r>
              <a:rPr lang="en-US"/>
              <a:t>Or they click on a link in a phishing email that takes them to a malicious site</a:t>
            </a:r>
          </a:p>
          <a:p>
            <a:pPr marL="652765" lvl="1" indent="-178027">
              <a:buFont typeface="Courier New" panose="02070309020205020404" pitchFamily="49" charset="0"/>
              <a:buChar char="o"/>
            </a:pPr>
            <a:r>
              <a:rPr lang="en-US"/>
              <a:t>Or they open a malicious attachment. </a:t>
            </a:r>
          </a:p>
          <a:p>
            <a:pPr marL="652765" lvl="1" indent="-178027">
              <a:buFont typeface="Courier New" panose="02070309020205020404" pitchFamily="49" charset="0"/>
              <a:buChar char="o"/>
            </a:pPr>
            <a:r>
              <a:rPr lang="en-US"/>
              <a:t>Any of these actions can result in malware infecting a user’s device. </a:t>
            </a:r>
          </a:p>
          <a:p>
            <a:pPr marL="652765" lvl="1" indent="-178027">
              <a:buFont typeface="Courier New" panose="02070309020205020404" pitchFamily="49" charset="0"/>
              <a:buChar char="o"/>
            </a:pPr>
            <a:r>
              <a:rPr lang="en-US"/>
              <a:t>From there, a bad actor can compromise a user account in various ways. </a:t>
            </a:r>
          </a:p>
          <a:p>
            <a:pPr marL="652765" lvl="1" indent="-178027">
              <a:buFont typeface="Courier New" panose="02070309020205020404" pitchFamily="49" charset="0"/>
              <a:buChar char="o"/>
            </a:pPr>
            <a:r>
              <a:rPr lang="en-US"/>
              <a:t>Another common entry point is using stolen credentials or employing a brute force attack to guess a password. </a:t>
            </a:r>
          </a:p>
          <a:p>
            <a:pPr marL="652765" lvl="1" indent="-178027">
              <a:buFont typeface="Courier New" panose="02070309020205020404" pitchFamily="49" charset="0"/>
              <a:buChar char="o"/>
            </a:pPr>
            <a:r>
              <a:rPr lang="en-US"/>
              <a:t>Once the attacker is in, they move laterally to another user with more access and conduct reconnaissance to learn more about your network. </a:t>
            </a:r>
          </a:p>
          <a:p>
            <a:pPr marL="652765" lvl="1" indent="-178027">
              <a:buFont typeface="Courier New" panose="02070309020205020404" pitchFamily="49" charset="0"/>
              <a:buChar char="o"/>
            </a:pPr>
            <a:r>
              <a:rPr lang="en-US"/>
              <a:t>Ultimately, they aim to compromise your domain so they can remain in your network for as long as they want </a:t>
            </a:r>
          </a:p>
          <a:p>
            <a:pPr marL="652765" lvl="1" indent="-178027">
              <a:buFont typeface="Courier New" panose="02070309020205020404" pitchFamily="49" charset="0"/>
              <a:buChar char="o"/>
            </a:pPr>
            <a:r>
              <a:rPr lang="en-US"/>
              <a:t>And exfiltrate data for financial gain.</a:t>
            </a:r>
          </a:p>
          <a:p>
            <a:pPr marL="652765" lvl="1" indent="-178027">
              <a:buFont typeface="Arial" panose="020B0604020202020204" pitchFamily="34" charset="0"/>
              <a:buChar char="•"/>
            </a:pPr>
            <a:endParaRPr lang="en-US"/>
          </a:p>
          <a:p>
            <a:pPr marL="178027" indent="-178027" defTabSz="968467">
              <a:buFont typeface="Arial" panose="020B0604020202020204" pitchFamily="34" charset="0"/>
              <a:buChar char="•"/>
              <a:defRPr/>
            </a:pPr>
            <a:r>
              <a:rPr lang="en-US"/>
              <a:t>While those attack paths are common, it doesn’t mean they are easy to defend against. Malicious actors are getting more skillful at identifying seams in security solutions. </a:t>
            </a:r>
          </a:p>
          <a:p>
            <a:pPr marL="178027" indent="-178027" defTabSz="968467">
              <a:buFont typeface="Arial" panose="020B0604020202020204" pitchFamily="34" charset="0"/>
              <a:buChar char="•"/>
              <a:defRPr/>
            </a:pPr>
            <a:r>
              <a:rPr lang="en-US"/>
              <a:t>So as defenders we must also evolve our security strategies towards more comprehensive approach, and build integrated defenses across the entire digital estate. </a:t>
            </a:r>
          </a:p>
          <a:p>
            <a:pPr marL="178027" indent="-178027" defTabSz="968467">
              <a:buFont typeface="Arial" panose="020B0604020202020204" pitchFamily="34" charset="0"/>
              <a:buChar char="•"/>
              <a:defRPr/>
            </a:pPr>
            <a:r>
              <a:rPr lang="en-US"/>
              <a:t>This is no longer optional. Comprehensive security strategies is the only way to keep modern organizations safe, and build trust</a:t>
            </a:r>
          </a:p>
        </p:txBody>
      </p:sp>
      <p:sp>
        <p:nvSpPr>
          <p:cNvPr id="4" name="Slide Number Placeholder 3"/>
          <p:cNvSpPr>
            <a:spLocks noGrp="1"/>
          </p:cNvSpPr>
          <p:nvPr>
            <p:ph type="sldNum" sz="quarter" idx="5"/>
          </p:nvPr>
        </p:nvSpPr>
        <p:spPr/>
        <p:txBody>
          <a:bodyPr/>
          <a:lstStyle/>
          <a:p>
            <a:pPr defTabSz="949478">
              <a:defRPr/>
            </a:pPr>
            <a:fld id="{BCCA3AF7-B6E8-4FA6-8DC5-D653885B5CBA}" type="slidenum">
              <a:rPr lang="en-US" sz="2500">
                <a:solidFill>
                  <a:prstClr val="black"/>
                </a:solidFill>
                <a:latin typeface="Calibri" panose="020F0502020204030204"/>
              </a:rPr>
              <a:pPr defTabSz="949478">
                <a:defRPr/>
              </a:pPr>
              <a:t>6</a:t>
            </a:fld>
            <a:endParaRPr lang="en-US" sz="2500">
              <a:solidFill>
                <a:prstClr val="black"/>
              </a:solidFill>
              <a:latin typeface="Calibri" panose="020F0502020204030204"/>
            </a:endParaRPr>
          </a:p>
        </p:txBody>
      </p:sp>
    </p:spTree>
    <p:extLst>
      <p:ext uri="{BB962C8B-B14F-4D97-AF65-F5344CB8AC3E}">
        <p14:creationId xmlns:p14="http://schemas.microsoft.com/office/powerpoint/2010/main" val="654514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sz="2000">
                <a:solidFill>
                  <a:srgbClr val="000000"/>
                </a:solidFill>
                <a:latin typeface="Segoe UI" panose="020B0502040204020203" pitchFamily="34" charset="0"/>
              </a:rPr>
              <a:t>The Microsoft 365 E5 Security add-on works as a subset of the Microsoft 365 E5 license that gives organizations the chance to access Microsoft's most advanced security technologies without having to pay for a full E5 license. </a:t>
            </a:r>
            <a:r>
              <a:rPr lang="en-US" sz="2000">
                <a:solidFill>
                  <a:srgbClr val="061619"/>
                </a:solidFill>
                <a:latin typeface="SpaceGrotesk"/>
              </a:rPr>
              <a:t>The add-ons allow you to build your security capabilities incrementally, without committing to an all-in-one solution. The add-on enables you to focus on what you need now, with the option to upgrade to a full E5 license later if your needs change.</a:t>
            </a:r>
          </a:p>
          <a:p>
            <a:pPr algn="l">
              <a:buFont typeface="Arial" panose="020B0604020202020204" pitchFamily="34" charset="0"/>
              <a:buNone/>
            </a:pPr>
            <a:endParaRPr lang="en-US" sz="2000">
              <a:solidFill>
                <a:srgbClr val="061619"/>
              </a:solidFill>
              <a:latin typeface="SpaceGrotesk"/>
            </a:endParaRPr>
          </a:p>
          <a:p>
            <a:pPr algn="l">
              <a:buFont typeface="Arial" panose="020B0604020202020204" pitchFamily="34" charset="0"/>
              <a:buNone/>
            </a:pPr>
            <a:r>
              <a:rPr lang="en-US" sz="3300"/>
              <a:t>Microsoft has been recognized as a leading security vendor for businesses by independent industry experts.</a:t>
            </a:r>
            <a:endParaRPr lang="en-US" sz="2000">
              <a:solidFill>
                <a:srgbClr val="061619"/>
              </a:solidFill>
              <a:latin typeface="SpaceGrotesk"/>
            </a:endParaRPr>
          </a:p>
          <a:p>
            <a:pPr>
              <a:lnSpc>
                <a:spcPct val="107000"/>
              </a:lnSpc>
              <a:spcAft>
                <a:spcPts val="830"/>
              </a:spcAft>
            </a:pPr>
            <a:endParaRPr lang="en-US" sz="1400">
              <a:solidFill>
                <a:schemeClr val="dk1"/>
              </a:solidFill>
              <a:latin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defTabSz="985901">
              <a:defRPr/>
            </a:pPr>
            <a:fld id="{3301748A-C3F1-4DCC-BEC0-0C96C4C835D1}" type="slidenum">
              <a:rPr lang="en-US">
                <a:solidFill>
                  <a:prstClr val="black"/>
                </a:solidFill>
                <a:latin typeface="Calibri" panose="020F0502020204030204"/>
              </a:rPr>
              <a:pPr defTabSz="985901">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1977861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9443">
              <a:spcAft>
                <a:spcPts val="345"/>
              </a:spcAft>
              <a:defRPr/>
            </a:pPr>
            <a:r>
              <a:rPr lang="en-US" sz="1800">
                <a:latin typeface="Calibri"/>
                <a:ea typeface="Calibri" panose="020F0502020204030204" pitchFamily="34" charset="0"/>
                <a:cs typeface="Calibri"/>
              </a:rPr>
              <a:t>So having robust multi-layered protection across identity protection ,  advanced cyberthreat protection defenses against phishing and ransomware are critical. As you can see Microsoft 365 E5 Security suite brings multi-layered protection across user identify and access with </a:t>
            </a:r>
            <a:r>
              <a:rPr lang="en-US" sz="1800">
                <a:ea typeface="Aptos" panose="020B0004020202020204" pitchFamily="34" charset="0"/>
                <a:cs typeface="Calibri" panose="020F0502020204030204" pitchFamily="34" charset="0"/>
              </a:rPr>
              <a:t>Microsoft Entra ID P2 ,</a:t>
            </a:r>
            <a:r>
              <a:rPr lang="en-US" sz="1800">
                <a:latin typeface="Calibri"/>
                <a:ea typeface="Calibri" panose="020F0502020204030204" pitchFamily="34" charset="0"/>
                <a:cs typeface="Calibri"/>
              </a:rPr>
              <a:t>so only authorized people have access to work resources and application from anywhere, securing devices that connect to work data, protecting against ransomware and phishing attacks, and safeguarding confidential documents with the right access controls. </a:t>
            </a:r>
          </a:p>
          <a:p>
            <a:pPr defTabSz="949443">
              <a:spcAft>
                <a:spcPts val="345"/>
              </a:spcAft>
              <a:defRPr/>
            </a:pPr>
            <a:endParaRPr lang="en-US" sz="1800">
              <a:latin typeface="Calibri"/>
              <a:ea typeface="Calibri" panose="020F0502020204030204" pitchFamily="34" charset="0"/>
              <a:cs typeface="Calibri"/>
            </a:endParaRPr>
          </a:p>
          <a:p>
            <a:pPr marL="0" marR="0" lvl="0" indent="0" algn="l" defTabSz="949443" rtl="0" eaLnBrk="1" fontAlgn="auto" latinLnBrk="0" hangingPunct="1">
              <a:lnSpc>
                <a:spcPct val="100000"/>
              </a:lnSpc>
              <a:spcBef>
                <a:spcPts val="0"/>
              </a:spcBef>
              <a:spcAft>
                <a:spcPts val="345"/>
              </a:spcAft>
              <a:buClrTx/>
              <a:buSzTx/>
              <a:buFontTx/>
              <a:buNone/>
              <a:tabLst/>
              <a:defRPr/>
            </a:pPr>
            <a:r>
              <a:rPr lang="en-US" sz="1800">
                <a:effectLst/>
                <a:latin typeface="Segoe UI" panose="020B0502040204020203" pitchFamily="34" charset="0"/>
              </a:rPr>
              <a:t>Beyond the best of breed, each siloed product is the best in that domain, you also get the XDR and XSPM power, of putting everything together, generating cross domain protection. </a:t>
            </a:r>
            <a:br>
              <a:rPr lang="en-US" sz="1800">
                <a:effectLst/>
                <a:latin typeface="Segoe UI" panose="020B0502040204020203" pitchFamily="34" charset="0"/>
              </a:rPr>
            </a:br>
            <a:br>
              <a:rPr lang="en-US" sz="1800">
                <a:effectLst/>
                <a:latin typeface="Segoe UI" panose="020B0502040204020203" pitchFamily="34" charset="0"/>
              </a:rPr>
            </a:br>
            <a:r>
              <a:rPr lang="en-US" sz="1800">
                <a:effectLst/>
                <a:latin typeface="Segoe UI" panose="020B0502040204020203" pitchFamily="34" charset="0"/>
              </a:rPr>
              <a:t>XDR: </a:t>
            </a:r>
            <a:br>
              <a:rPr lang="en-US" sz="1800">
                <a:effectLst/>
                <a:latin typeface="Segoe UI" panose="020B0502040204020203" pitchFamily="34" charset="0"/>
              </a:rPr>
            </a:br>
            <a:r>
              <a:rPr lang="en-US" sz="1800">
                <a:effectLst/>
                <a:latin typeface="Segoe UI" panose="020B0502040204020203" pitchFamily="34" charset="0"/>
              </a:rPr>
              <a:t>1. is the answer to how we handle the fact that attackers think in graphs - incidents, advanced hunting, attack disruption, threat analytics - all these are XDR capabilities that you get with the suite. </a:t>
            </a:r>
            <a:br>
              <a:rPr lang="en-US" sz="1800">
                <a:effectLst/>
                <a:latin typeface="Segoe UI" panose="020B0502040204020203" pitchFamily="34" charset="0"/>
              </a:rPr>
            </a:br>
            <a:r>
              <a:rPr lang="en-US" sz="1800">
                <a:effectLst/>
                <a:latin typeface="Segoe UI" panose="020B0502040204020203" pitchFamily="34" charset="0"/>
              </a:rPr>
              <a:t>2. contributes to SOC efficiency and cost effectiveness. having separated products means the SOC team needs to do the work of stitching together and making sure that the products can integrate to create coordinated defense. XDR does that natively, saving the SOC valuable time. </a:t>
            </a:r>
            <a:br>
              <a:rPr lang="en-US" sz="1800">
                <a:effectLst/>
                <a:latin typeface="Segoe UI" panose="020B0502040204020203" pitchFamily="34" charset="0"/>
              </a:rPr>
            </a:br>
            <a:br>
              <a:rPr lang="en-US" sz="1800">
                <a:effectLst/>
                <a:latin typeface="Segoe UI" panose="020B0502040204020203" pitchFamily="34" charset="0"/>
              </a:rPr>
            </a:br>
            <a:r>
              <a:rPr lang="en-US" sz="1800">
                <a:effectLst/>
                <a:latin typeface="Segoe UI" panose="020B0502040204020203" pitchFamily="34" charset="0"/>
              </a:rPr>
              <a:t>XSPM - Exposure management is also a value that MS provides on top of the suite to help customers effectively drive their security posture across their entire estate. </a:t>
            </a:r>
            <a:endParaRPr lang="en-US" sz="1800">
              <a:effectLst/>
              <a:latin typeface="Arial" panose="020B0604020202020204" pitchFamily="34" charset="0"/>
            </a:endParaRPr>
          </a:p>
          <a:p>
            <a:pPr defTabSz="949443">
              <a:spcAft>
                <a:spcPts val="345"/>
              </a:spcAft>
              <a:defRPr/>
            </a:pPr>
            <a:endParaRPr lang="en-US" sz="1800">
              <a:latin typeface="Calibri" panose="020F0502020204030204" pitchFamily="34" charset="0"/>
              <a:ea typeface="Calibri" panose="020F0502020204030204" pitchFamily="34" charset="0"/>
              <a:cs typeface="Arial" panose="020B0604020202020204" pitchFamily="34" charset="0"/>
            </a:endParaRPr>
          </a:p>
          <a:p>
            <a:endParaRPr lang="en-US"/>
          </a:p>
        </p:txBody>
      </p:sp>
      <p:sp>
        <p:nvSpPr>
          <p:cNvPr id="4" name="Date Placeholder 3"/>
          <p:cNvSpPr>
            <a:spLocks noGrp="1"/>
          </p:cNvSpPr>
          <p:nvPr>
            <p:ph type="dt" idx="10"/>
          </p:nvPr>
        </p:nvSpPr>
        <p:spPr/>
        <p:txBody>
          <a:bodyPr/>
          <a:lstStyle/>
          <a:p>
            <a:pPr defTabSz="949478">
              <a:defRPr/>
            </a:pPr>
            <a:fld id="{3F83E037-452A-4AD1-850A-1570ED03ACEF}" type="datetime1">
              <a:rPr lang="en-US">
                <a:solidFill>
                  <a:prstClr val="black"/>
                </a:solidFill>
                <a:latin typeface="Calibri" panose="020F0502020204030204"/>
              </a:rPr>
              <a:pPr defTabSz="949478">
                <a:defRPr/>
              </a:pPr>
              <a:t>4/23/2025</a:t>
            </a:fld>
            <a:endParaRPr lang="en-US">
              <a:solidFill>
                <a:prstClr val="black"/>
              </a:solidFill>
              <a:latin typeface="Calibri" panose="020F0502020204030204"/>
            </a:endParaRPr>
          </a:p>
        </p:txBody>
      </p:sp>
      <p:sp>
        <p:nvSpPr>
          <p:cNvPr id="5" name="Slide Number Placeholder 4"/>
          <p:cNvSpPr>
            <a:spLocks noGrp="1"/>
          </p:cNvSpPr>
          <p:nvPr>
            <p:ph type="sldNum" sz="quarter" idx="11"/>
          </p:nvPr>
        </p:nvSpPr>
        <p:spPr/>
        <p:txBody>
          <a:bodyPr/>
          <a:lstStyle/>
          <a:p>
            <a:pPr defTabSz="949478">
              <a:defRPr/>
            </a:pPr>
            <a:fld id="{B4008EB6-D09E-4580-8CD6-DDB14511944F}" type="slidenum">
              <a:rPr lang="en-US">
                <a:solidFill>
                  <a:prstClr val="black"/>
                </a:solidFill>
                <a:latin typeface="Calibri" panose="020F0502020204030204"/>
              </a:rPr>
              <a:pPr defTabSz="949478">
                <a:defRPr/>
              </a:pPr>
              <a:t>8</a:t>
            </a:fld>
            <a:endParaRPr lang="en-US">
              <a:solidFill>
                <a:prstClr val="black"/>
              </a:solidFill>
              <a:latin typeface="Calibri" panose="020F0502020204030204"/>
            </a:endParaRPr>
          </a:p>
        </p:txBody>
      </p:sp>
      <p:sp>
        <p:nvSpPr>
          <p:cNvPr id="6" name="Header Placeholder 5"/>
          <p:cNvSpPr>
            <a:spLocks noGrp="1"/>
          </p:cNvSpPr>
          <p:nvPr>
            <p:ph type="hdr" sz="quarter" idx="12"/>
          </p:nvPr>
        </p:nvSpPr>
        <p:spPr/>
        <p:txBody>
          <a:bodyPr/>
          <a:lstStyle/>
          <a:p>
            <a:pPr defTabSz="949478">
              <a:defRPr/>
            </a:pPr>
            <a:r>
              <a:rPr lang="en-US">
                <a:solidFill>
                  <a:prstClr val="black"/>
                </a:solidFill>
                <a:latin typeface="Calibri" panose="020F0502020204030204"/>
              </a:rPr>
              <a:t>Microsoft Office</a:t>
            </a:r>
          </a:p>
        </p:txBody>
      </p:sp>
      <p:sp>
        <p:nvSpPr>
          <p:cNvPr id="7" name="Footer Placeholder 6"/>
          <p:cNvSpPr>
            <a:spLocks noGrp="1"/>
          </p:cNvSpPr>
          <p:nvPr>
            <p:ph type="ftr" sz="quarter" idx="13"/>
          </p:nvPr>
        </p:nvSpPr>
        <p:spPr/>
        <p:txBody>
          <a:bodyPr/>
          <a:lstStyle/>
          <a:p>
            <a:pPr marL="245239" defTabSz="967199" eaLnBrk="0" hangingPunct="0">
              <a:defRPr/>
            </a:pPr>
            <a:r>
              <a:rPr lang="en-US" sz="5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245239" defTabSz="967199" eaLnBrk="0" hangingPunct="0">
              <a:defRPr/>
            </a:pPr>
            <a:r>
              <a:rPr lang="en-US" sz="5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720209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FAB4A-ED63-35CB-23AB-1BC56F419B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BBE838-29BC-C975-D2D0-1686E45CA3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EBD723-3771-B408-4D63-0A8AE60CABDC}"/>
              </a:ext>
            </a:extLst>
          </p:cNvPr>
          <p:cNvSpPr>
            <a:spLocks noGrp="1"/>
          </p:cNvSpPr>
          <p:nvPr>
            <p:ph type="body" idx="1"/>
          </p:nvPr>
        </p:nvSpPr>
        <p:spPr/>
        <p:txBody>
          <a:bodyPr/>
          <a:lstStyle/>
          <a:p>
            <a:pPr marL="178027" indent="-178027">
              <a:buFont typeface="Arial" panose="020B0604020202020204" pitchFamily="34" charset="0"/>
              <a:buChar char="•"/>
            </a:pPr>
            <a:r>
              <a:rPr lang="en-US" sz="1800"/>
              <a:t>Going deeper on the total cost of ownership, the Security Suite is also a </a:t>
            </a:r>
            <a:r>
              <a:rPr lang="en-US" sz="1800" b="1"/>
              <a:t>great way to minimize your licensing costs</a:t>
            </a:r>
          </a:p>
          <a:p>
            <a:pPr marL="178027" indent="-178027">
              <a:buFont typeface="Arial" panose="020B0604020202020204" pitchFamily="34" charset="0"/>
              <a:buChar char="•"/>
            </a:pPr>
            <a:r>
              <a:rPr lang="en-US" sz="1800"/>
              <a:t>If you were to consider all individual products that are included into this suite across Entra, and Defender, the </a:t>
            </a:r>
            <a:r>
              <a:rPr lang="en-US" sz="1800" b="1"/>
              <a:t>cost of those solutions from Microsoft would be over $28</a:t>
            </a:r>
          </a:p>
          <a:p>
            <a:pPr marL="178027" indent="-178027">
              <a:buFont typeface="Arial" panose="020B0604020202020204" pitchFamily="34" charset="0"/>
              <a:buChar char="•"/>
            </a:pPr>
            <a:r>
              <a:rPr lang="en-US" sz="1800"/>
              <a:t>If we were to look at a similar set of products from various security vendors, it would be even higher</a:t>
            </a:r>
          </a:p>
          <a:p>
            <a:pPr marL="178027" indent="-178027">
              <a:buFont typeface="Arial" panose="020B0604020202020204" pitchFamily="34" charset="0"/>
              <a:buChar char="•"/>
            </a:pPr>
            <a:r>
              <a:rPr lang="en-US" sz="1800" b="1"/>
              <a:t>By choosing the security Suite, you can get all those protections for just $12 per user</a:t>
            </a:r>
            <a:r>
              <a:rPr lang="en-US" sz="1800"/>
              <a:t>, per month, which is </a:t>
            </a:r>
            <a:r>
              <a:rPr lang="en-US" sz="1800" b="1"/>
              <a:t>57% more cost effective</a:t>
            </a:r>
            <a:r>
              <a:rPr lang="en-US" sz="1800"/>
              <a:t>.</a:t>
            </a:r>
          </a:p>
          <a:p>
            <a:endParaRPr lang="en-US" sz="1800"/>
          </a:p>
        </p:txBody>
      </p:sp>
      <p:sp>
        <p:nvSpPr>
          <p:cNvPr id="4" name="Slide Number Placeholder 3">
            <a:extLst>
              <a:ext uri="{FF2B5EF4-FFF2-40B4-BE49-F238E27FC236}">
                <a16:creationId xmlns:a16="http://schemas.microsoft.com/office/drawing/2014/main" id="{C1D16FFD-3E00-812C-3E16-ED5108A94678}"/>
              </a:ext>
            </a:extLst>
          </p:cNvPr>
          <p:cNvSpPr>
            <a:spLocks noGrp="1"/>
          </p:cNvSpPr>
          <p:nvPr>
            <p:ph type="sldNum" sz="quarter" idx="10"/>
          </p:nvPr>
        </p:nvSpPr>
        <p:spPr/>
        <p:txBody>
          <a:bodyPr/>
          <a:lstStyle/>
          <a:p>
            <a:pPr defTabSz="1009018">
              <a:defRPr/>
            </a:pPr>
            <a:fld id="{593F2958-B030-4903-94E4-0DDAD741B9D4}" type="slidenum">
              <a:rPr lang="en-US">
                <a:solidFill>
                  <a:prstClr val="black"/>
                </a:solidFill>
                <a:latin typeface="Calibri" panose="020F0502020204030204"/>
              </a:rPr>
              <a:pPr defTabSz="1009018">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696767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base"/>
            <a:r>
              <a:rPr lang="en-US" sz="1800"/>
              <a:t>Microsoft Defender for Cloud Apps previously known as Microsoft Cloud App Security </a:t>
            </a:r>
          </a:p>
          <a:p>
            <a:pPr lvl="0" fontAlgn="base"/>
            <a:r>
              <a:rPr lang="en-US" sz="1800"/>
              <a:t>Microsoft Defender for Endpoint Plan 2 previously known as Microsoft Defender for Endpoint Microsoft Defender for Office 365 Plan 2 previously known as </a:t>
            </a:r>
            <a:r>
              <a:rPr lang="en-US" sz="4200">
                <a:latin typeface="Calibri" panose="020F0502020204030204" pitchFamily="34" charset="0"/>
                <a:ea typeface="Calibri" panose="020F0502020204030204" pitchFamily="34" charset="0"/>
              </a:rPr>
              <a:t>Office 365 Advanced Threat Protection Plan 2</a:t>
            </a:r>
            <a:endParaRPr lang="en-US" sz="1800">
              <a:effectLst>
                <a:glow>
                  <a:srgbClr val="000000"/>
                </a:glow>
                <a:outerShdw sx="0" sy="0">
                  <a:srgbClr val="000000"/>
                </a:outerShdw>
                <a:reflection stA="0" endPos="0" fadeDir="0" sx="0" sy="0"/>
              </a:effectLst>
            </a:endParaRPr>
          </a:p>
          <a:p>
            <a:pPr defTabSz="964911" fontAlgn="base">
              <a:spcAft>
                <a:spcPts val="352"/>
              </a:spcAft>
              <a:defRPr/>
            </a:pPr>
            <a:r>
              <a:rPr lang="en-US">
                <a:solidFill>
                  <a:srgbClr val="000000"/>
                </a:solidFill>
                <a:latin typeface="Calibri" panose="020F0502020204030204" pitchFamily="34" charset="0"/>
                <a:ea typeface="Calibri" panose="020F0502020204030204" pitchFamily="34" charset="0"/>
              </a:rPr>
              <a:t>Microsoft Defender for Identity</a:t>
            </a:r>
            <a:r>
              <a:rPr lang="en-US">
                <a:latin typeface="Calibri" panose="020F0502020204030204" pitchFamily="34" charset="0"/>
                <a:ea typeface="Calibri" panose="020F0502020204030204" pitchFamily="34" charset="0"/>
              </a:rPr>
              <a:t> </a:t>
            </a:r>
            <a:r>
              <a:rPr lang="en-US">
                <a:solidFill>
                  <a:srgbClr val="000000"/>
                </a:solidFill>
                <a:latin typeface="Calibri" panose="020F0502020204030204" pitchFamily="34" charset="0"/>
                <a:ea typeface="Calibri" panose="020F0502020204030204" pitchFamily="34" charset="0"/>
              </a:rPr>
              <a:t>previously known as Azure Advanced Threat Protection. </a:t>
            </a:r>
          </a:p>
          <a:p>
            <a:pPr defTabSz="964911" fontAlgn="base">
              <a:spcAft>
                <a:spcPts val="352"/>
              </a:spcAft>
              <a:defRPr/>
            </a:pPr>
            <a:r>
              <a:rPr lang="en-US">
                <a:solidFill>
                  <a:srgbClr val="000000"/>
                </a:solidFill>
                <a:latin typeface="Calibri" panose="020F0502020204030204" pitchFamily="34" charset="0"/>
              </a:rPr>
              <a:t>Microsoft Defender for Endpoint previously known as Microsoft Defender ATP</a:t>
            </a:r>
          </a:p>
          <a:p>
            <a:pPr defTabSz="964911" fontAlgn="base">
              <a:lnSpc>
                <a:spcPct val="90000"/>
              </a:lnSpc>
              <a:spcAft>
                <a:spcPts val="352"/>
              </a:spcAft>
              <a:defRPr/>
            </a:pPr>
            <a:r>
              <a:rPr lang="en-US">
                <a:solidFill>
                  <a:srgbClr val="000000"/>
                </a:solidFill>
                <a:latin typeface="Calibri" panose="020F0502020204030204" pitchFamily="34" charset="0"/>
              </a:rPr>
              <a:t>Microsoft Entra ID previously known as Microsoft Azure AD</a:t>
            </a:r>
          </a:p>
          <a:p>
            <a:pPr defTabSz="964911" fontAlgn="base">
              <a:spcAft>
                <a:spcPts val="352"/>
              </a:spcAft>
              <a:defRPr/>
            </a:pPr>
            <a:endParaRPr lang="en-US">
              <a:solidFill>
                <a:srgbClr val="000000"/>
              </a:solidFill>
              <a:latin typeface="Calibri" panose="020F0502020204030204" pitchFamily="34" charset="0"/>
            </a:endParaRPr>
          </a:p>
          <a:p>
            <a:pPr defTabSz="964911" fontAlgn="base">
              <a:spcAft>
                <a:spcPts val="352"/>
              </a:spcAft>
              <a:defRPr/>
            </a:pPr>
            <a:endParaRPr lang="en-US">
              <a:solidFill>
                <a:srgbClr val="000000"/>
              </a:solidFill>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54EFEC1E-F00E-421B-8C10-50B99ED05911}" type="slidenum">
              <a:rPr lang="en-US" smtClean="0"/>
              <a:t>10</a:t>
            </a:fld>
            <a:endParaRPr lang="en-US"/>
          </a:p>
        </p:txBody>
      </p:sp>
    </p:spTree>
    <p:extLst>
      <p:ext uri="{BB962C8B-B14F-4D97-AF65-F5344CB8AC3E}">
        <p14:creationId xmlns:p14="http://schemas.microsoft.com/office/powerpoint/2010/main" val="1309653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Talking points for questions regarding Magic Quadrant and Microsoft Defender for Office are available here: </a:t>
            </a:r>
            <a:r>
              <a:rPr lang="en-US" b="0" i="0">
                <a:effectLst/>
                <a:latin typeface="Aptos" panose="020B0004020202020204" pitchFamily="34" charset="0"/>
                <a:hlinkClick r:id="rId3" tooltip="Original URL: https://microsoft.seismic.com/Link/Content/DCWCppmfPV39mGCMTJHMJPQFcdG8. Click or tap if you trust this link."/>
              </a:rPr>
              <a:t>https://microsoft.seismic.com/Link/Content/DCWCppmfPV39mGCMTJHMJPQFcdG8</a:t>
            </a:r>
            <a:r>
              <a:rPr lang="en-US" b="0" i="0">
                <a:effectLst/>
                <a:latin typeface="Aptos" panose="020B0004020202020204" pitchFamily="34" charset="0"/>
              </a:rPr>
              <a:t> (if not accessible), also available here: https://aka.ms/MQMDO </a:t>
            </a:r>
          </a:p>
          <a:p>
            <a:endParaRPr lang="en-US"/>
          </a:p>
        </p:txBody>
      </p:sp>
      <p:sp>
        <p:nvSpPr>
          <p:cNvPr id="4" name="Header Placeholder 3"/>
          <p:cNvSpPr>
            <a:spLocks noGrp="1"/>
          </p:cNvSpPr>
          <p:nvPr>
            <p:ph type="hdr" sz="quarter"/>
          </p:nvPr>
        </p:nvSpPr>
        <p:spPr/>
        <p:txBody>
          <a:bodyPr/>
          <a:lstStyle/>
          <a:p>
            <a:pPr defTabSz="949478">
              <a:defRPr/>
            </a:pPr>
            <a:endParaRPr lang="en-US">
              <a:solidFill>
                <a:prstClr val="black"/>
              </a:solidFill>
              <a:latin typeface="Calibri" panose="020F0502020204030204"/>
            </a:endParaRPr>
          </a:p>
        </p:txBody>
      </p:sp>
      <p:sp>
        <p:nvSpPr>
          <p:cNvPr id="5" name="Footer Placeholder 4"/>
          <p:cNvSpPr>
            <a:spLocks noGrp="1"/>
          </p:cNvSpPr>
          <p:nvPr>
            <p:ph type="ftr" sz="quarter" idx="4"/>
          </p:nvPr>
        </p:nvSpPr>
        <p:spPr/>
        <p:txBody>
          <a:bodyPr/>
          <a:lstStyle/>
          <a:p>
            <a:pPr defTabSz="949165" eaLnBrk="0" hangingPunct="0">
              <a:defRPr/>
            </a:pPr>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defTabSz="949478">
              <a:defRPr/>
            </a:pPr>
            <a:fld id="{386CE63F-9E7F-4C04-9D0D-FCA25A8E9E86}" type="datetime8">
              <a:rPr lang="en-US">
                <a:solidFill>
                  <a:prstClr val="black"/>
                </a:solidFill>
                <a:latin typeface="Calibri" panose="020F0502020204030204"/>
              </a:rPr>
              <a:pPr defTabSz="949478">
                <a:defRPr/>
              </a:pPr>
              <a:t>4/23/2025 2:43 PM</a:t>
            </a:fld>
            <a:endParaRPr lang="en-US">
              <a:solidFill>
                <a:prstClr val="black"/>
              </a:solidFill>
              <a:latin typeface="Calibri" panose="020F0502020204030204"/>
            </a:endParaRPr>
          </a:p>
        </p:txBody>
      </p:sp>
      <p:sp>
        <p:nvSpPr>
          <p:cNvPr id="7" name="Slide Number Placeholder 6"/>
          <p:cNvSpPr>
            <a:spLocks noGrp="1"/>
          </p:cNvSpPr>
          <p:nvPr>
            <p:ph type="sldNum" sz="quarter" idx="5"/>
          </p:nvPr>
        </p:nvSpPr>
        <p:spPr/>
        <p:txBody>
          <a:bodyPr/>
          <a:lstStyle/>
          <a:p>
            <a:pPr defTabSz="949478">
              <a:defRPr/>
            </a:pPr>
            <a:fld id="{B4008EB6-D09E-4580-8CD6-DDB14511944F}" type="slidenum">
              <a:rPr lang="en-US">
                <a:solidFill>
                  <a:prstClr val="black"/>
                </a:solidFill>
                <a:latin typeface="Calibri" panose="020F0502020204030204"/>
              </a:rPr>
              <a:pPr defTabSz="949478">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2031236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5C398-4987-5606-E7E3-E291D798B1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6DBC1E-9EE9-B485-2F3B-CDA4152B61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3A6300-E3F3-2BC1-E3E9-D4BD8FA187A5}"/>
              </a:ext>
            </a:extLst>
          </p:cNvPr>
          <p:cNvSpPr>
            <a:spLocks noGrp="1"/>
          </p:cNvSpPr>
          <p:nvPr>
            <p:ph type="body" idx="1"/>
          </p:nvPr>
        </p:nvSpPr>
        <p:spPr/>
        <p:txBody>
          <a:bodyPr/>
          <a:lstStyle/>
          <a:p>
            <a:br>
              <a:rPr lang="en-US" dirty="0"/>
            </a:b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49F17FA-9421-6DE8-9919-AF48247AD813}"/>
              </a:ext>
            </a:extLst>
          </p:cNvPr>
          <p:cNvSpPr>
            <a:spLocks noGrp="1"/>
          </p:cNvSpPr>
          <p:nvPr>
            <p:ph type="sldNum" sz="quarter" idx="5"/>
          </p:nvPr>
        </p:nvSpPr>
        <p:spPr/>
        <p:txBody>
          <a:bodyPr/>
          <a:lstStyle/>
          <a:p>
            <a:pPr marL="0" marR="0" lvl="0" indent="0" algn="r" defTabSz="949443" rtl="0" eaLnBrk="1" fontAlgn="auto" latinLnBrk="0" hangingPunct="1">
              <a:lnSpc>
                <a:spcPct val="100000"/>
              </a:lnSpc>
              <a:spcBef>
                <a:spcPts val="0"/>
              </a:spcBef>
              <a:spcAft>
                <a:spcPts val="0"/>
              </a:spcAft>
              <a:buClrTx/>
              <a:buSzTx/>
              <a:buFontTx/>
              <a:buNone/>
              <a:tabLst/>
              <a:defRPr/>
            </a:pPr>
            <a:fld id="{D8CB762A-E9EF-4DBF-9B43-C8690EEDC2F9}"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9443"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9133760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ABEF2-6727-E25D-E829-EA78B2306F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1AA6E3-116E-25CA-C712-F94AD89C18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175C0F-925E-1304-C32B-262DABF2440E}"/>
              </a:ext>
            </a:extLst>
          </p:cNvPr>
          <p:cNvSpPr>
            <a:spLocks noGrp="1"/>
          </p:cNvSpPr>
          <p:nvPr>
            <p:ph type="body" idx="1"/>
          </p:nvPr>
        </p:nvSpPr>
        <p:spPr/>
        <p:txBody>
          <a:bodyPr/>
          <a:lstStyle/>
          <a:p>
            <a:r>
              <a:rPr lang="en-US"/>
              <a:t>Here’s a list of security capabilities to easily reference what’s offered in your current plan and E5 Microsoft Security</a:t>
            </a:r>
          </a:p>
        </p:txBody>
      </p:sp>
      <p:sp>
        <p:nvSpPr>
          <p:cNvPr id="4" name="Slide Number Placeholder 3">
            <a:extLst>
              <a:ext uri="{FF2B5EF4-FFF2-40B4-BE49-F238E27FC236}">
                <a16:creationId xmlns:a16="http://schemas.microsoft.com/office/drawing/2014/main" id="{30EA64C3-9ADC-016E-ABF5-28CB8A78B6ED}"/>
              </a:ext>
            </a:extLst>
          </p:cNvPr>
          <p:cNvSpPr>
            <a:spLocks noGrp="1"/>
          </p:cNvSpPr>
          <p:nvPr>
            <p:ph type="sldNum" sz="quarter" idx="5"/>
          </p:nvPr>
        </p:nvSpPr>
        <p:spPr/>
        <p:txBody>
          <a:bodyPr/>
          <a:lstStyle/>
          <a:p>
            <a:pPr defTabSz="931774">
              <a:defRPr/>
            </a:pPr>
            <a:fld id="{C5B02B9B-5409-442C-A402-05B958A9220B}" type="slidenum">
              <a:rPr lang="en-US">
                <a:solidFill>
                  <a:prstClr val="black"/>
                </a:solidFill>
                <a:latin typeface="Aptos" panose="02110004020202020204"/>
              </a:rPr>
              <a:pPr defTabSz="931774">
                <a:defRPr/>
              </a:pPr>
              <a:t>13</a:t>
            </a:fld>
            <a:endParaRPr lang="en-US">
              <a:solidFill>
                <a:prstClr val="black"/>
              </a:solidFill>
              <a:latin typeface="Aptos" panose="02110004020202020204"/>
            </a:endParaRPr>
          </a:p>
        </p:txBody>
      </p:sp>
    </p:spTree>
    <p:extLst>
      <p:ext uri="{BB962C8B-B14F-4D97-AF65-F5344CB8AC3E}">
        <p14:creationId xmlns:p14="http://schemas.microsoft.com/office/powerpoint/2010/main" val="115697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5AA3D-70A1-0623-3348-0508B56F70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88F9B0-4B79-D997-F16A-751CAE798F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4CF6B3-9910-6FE5-2C0F-D8F0F53B4553}"/>
              </a:ext>
            </a:extLst>
          </p:cNvPr>
          <p:cNvSpPr>
            <a:spLocks noGrp="1"/>
          </p:cNvSpPr>
          <p:nvPr>
            <p:ph type="body" idx="1"/>
          </p:nvPr>
        </p:nvSpPr>
        <p:spPr/>
        <p:txBody>
          <a:bodyPr/>
          <a:lstStyle/>
          <a:p>
            <a:pPr defTabSz="949443">
              <a:lnSpc>
                <a:spcPct val="90000"/>
              </a:lnSpc>
              <a:spcAft>
                <a:spcPts val="345"/>
              </a:spcAft>
              <a:defRPr/>
            </a:pPr>
            <a:endParaRPr lang="en-US">
              <a:solidFill>
                <a:srgbClr val="BA3615"/>
              </a:solidFill>
              <a:cs typeface="Arial"/>
            </a:endParaRPr>
          </a:p>
        </p:txBody>
      </p:sp>
      <p:sp>
        <p:nvSpPr>
          <p:cNvPr id="4" name="Slide Number Placeholder 3">
            <a:extLst>
              <a:ext uri="{FF2B5EF4-FFF2-40B4-BE49-F238E27FC236}">
                <a16:creationId xmlns:a16="http://schemas.microsoft.com/office/drawing/2014/main" id="{BDA89B0E-E055-3FBA-11C4-A03CAEEFE265}"/>
              </a:ext>
            </a:extLst>
          </p:cNvPr>
          <p:cNvSpPr>
            <a:spLocks noGrp="1"/>
          </p:cNvSpPr>
          <p:nvPr>
            <p:ph type="sldNum" sz="quarter" idx="5"/>
          </p:nvPr>
        </p:nvSpPr>
        <p:spPr/>
        <p:txBody>
          <a:bodyPr/>
          <a:lstStyle/>
          <a:p>
            <a:fld id="{911C367D-9A76-4C22-8941-1F238B7C35BF}" type="slidenum">
              <a:rPr lang="en-US" smtClean="0"/>
              <a:t>14</a:t>
            </a:fld>
            <a:endParaRPr lang="en-US"/>
          </a:p>
        </p:txBody>
      </p:sp>
    </p:spTree>
    <p:extLst>
      <p:ext uri="{BB962C8B-B14F-4D97-AF65-F5344CB8AC3E}">
        <p14:creationId xmlns:p14="http://schemas.microsoft.com/office/powerpoint/2010/main" val="387754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9EDDC-8B97-C491-7F43-25FCEE64D7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9E7989-7B19-7A98-8CE7-ACAFDAC9F6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5AD8E9-A82F-A9D1-2830-E2E3DFACAE90}"/>
              </a:ext>
            </a:extLst>
          </p:cNvPr>
          <p:cNvSpPr>
            <a:spLocks noGrp="1"/>
          </p:cNvSpPr>
          <p:nvPr>
            <p:ph type="body" idx="1"/>
          </p:nvPr>
        </p:nvSpPr>
        <p:spPr/>
        <p:txBody>
          <a:bodyPr/>
          <a:lstStyle/>
          <a:p>
            <a:pPr defTabSz="949443">
              <a:lnSpc>
                <a:spcPct val="90000"/>
              </a:lnSpc>
              <a:spcAft>
                <a:spcPts val="345"/>
              </a:spcAft>
              <a:defRPr/>
            </a:pPr>
            <a:endParaRPr lang="en-US">
              <a:solidFill>
                <a:srgbClr val="BA3615"/>
              </a:solidFill>
              <a:cs typeface="Arial"/>
            </a:endParaRPr>
          </a:p>
        </p:txBody>
      </p:sp>
      <p:sp>
        <p:nvSpPr>
          <p:cNvPr id="4" name="Slide Number Placeholder 3">
            <a:extLst>
              <a:ext uri="{FF2B5EF4-FFF2-40B4-BE49-F238E27FC236}">
                <a16:creationId xmlns:a16="http://schemas.microsoft.com/office/drawing/2014/main" id="{79F6BFCE-6D4E-7C48-ED1E-BBEC05B0D385}"/>
              </a:ext>
            </a:extLst>
          </p:cNvPr>
          <p:cNvSpPr>
            <a:spLocks noGrp="1"/>
          </p:cNvSpPr>
          <p:nvPr>
            <p:ph type="sldNum" sz="quarter" idx="5"/>
          </p:nvPr>
        </p:nvSpPr>
        <p:spPr/>
        <p:txBody>
          <a:bodyPr/>
          <a:lstStyle/>
          <a:p>
            <a:fld id="{911C367D-9A76-4C22-8941-1F238B7C35BF}" type="slidenum">
              <a:rPr lang="en-US" smtClean="0"/>
              <a:t>15</a:t>
            </a:fld>
            <a:endParaRPr lang="en-US"/>
          </a:p>
        </p:txBody>
      </p:sp>
    </p:spTree>
    <p:extLst>
      <p:ext uri="{BB962C8B-B14F-4D97-AF65-F5344CB8AC3E}">
        <p14:creationId xmlns:p14="http://schemas.microsoft.com/office/powerpoint/2010/main" val="10297293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46D59-1D3B-913A-97A9-0251BBBC73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EDEDB9-DB07-4D5A-E61A-448C497969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9F6D0A-11B0-7E6A-FA50-6892A348A46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9636EAC-FB31-5931-46F5-08CB31BFE071}"/>
              </a:ext>
            </a:extLst>
          </p:cNvPr>
          <p:cNvSpPr>
            <a:spLocks noGrp="1"/>
          </p:cNvSpPr>
          <p:nvPr>
            <p:ph type="sldNum" sz="quarter" idx="5"/>
          </p:nvPr>
        </p:nvSpPr>
        <p:spPr/>
        <p:txBody>
          <a:bodyPr/>
          <a:lstStyle/>
          <a:p>
            <a:pPr defTabSz="931774">
              <a:defRPr/>
            </a:pPr>
            <a:fld id="{0D3E78FC-3B25-43D5-A149-BA5C29DAD005}" type="slidenum">
              <a:rPr lang="en-US">
                <a:solidFill>
                  <a:prstClr val="black"/>
                </a:solidFill>
                <a:latin typeface="Calibri" panose="020F0502020204030204"/>
              </a:rPr>
              <a:pPr defTabSz="931774">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25904512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39F4A-4D68-FD4E-2DA0-D731BCF5D8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1DC281-8EE6-4397-3796-AE36547FAB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552C57-C4E7-3662-79B0-4E5B175F990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2D2132A-21EB-13C4-94F5-0DA9CA62E524}"/>
              </a:ext>
            </a:extLst>
          </p:cNvPr>
          <p:cNvSpPr>
            <a:spLocks noGrp="1"/>
          </p:cNvSpPr>
          <p:nvPr>
            <p:ph type="sldNum" sz="quarter" idx="5"/>
          </p:nvPr>
        </p:nvSpPr>
        <p:spPr/>
        <p:txBody>
          <a:bodyPr/>
          <a:lstStyle/>
          <a:p>
            <a:pPr defTabSz="931774">
              <a:defRPr/>
            </a:pPr>
            <a:fld id="{0D3E78FC-3B25-43D5-A149-BA5C29DAD005}" type="slidenum">
              <a:rPr lang="en-US">
                <a:solidFill>
                  <a:prstClr val="black"/>
                </a:solidFill>
                <a:latin typeface="Calibri" panose="020F0502020204030204"/>
              </a:rPr>
              <a:pPr defTabSz="931774">
                <a:defRPr/>
              </a:pPr>
              <a:t>17</a:t>
            </a:fld>
            <a:endParaRPr lang="en-US">
              <a:solidFill>
                <a:prstClr val="black"/>
              </a:solidFill>
              <a:latin typeface="Calibri" panose="020F0502020204030204"/>
            </a:endParaRPr>
          </a:p>
        </p:txBody>
      </p:sp>
    </p:spTree>
    <p:extLst>
      <p:ext uri="{BB962C8B-B14F-4D97-AF65-F5344CB8AC3E}">
        <p14:creationId xmlns:p14="http://schemas.microsoft.com/office/powerpoint/2010/main" val="19658098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E06EA7D-6655-46C1-9745-840F311927DD}" type="slidenum">
              <a:rPr lang="en-US" smtClean="0"/>
              <a:t>18</a:t>
            </a:fld>
            <a:endParaRPr lang="en-US"/>
          </a:p>
        </p:txBody>
      </p:sp>
    </p:spTree>
    <p:extLst>
      <p:ext uri="{BB962C8B-B14F-4D97-AF65-F5344CB8AC3E}">
        <p14:creationId xmlns:p14="http://schemas.microsoft.com/office/powerpoint/2010/main" val="24083756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Segoe Sans Display Semibold"/>
              <a:ea typeface="+mn-lt"/>
              <a:cs typeface="+mn-lt"/>
            </a:endParaRPr>
          </a:p>
          <a:p>
            <a:pPr marL="0" marR="0">
              <a:lnSpc>
                <a:spcPct val="115000"/>
              </a:lnSpc>
              <a:spcBef>
                <a:spcPts val="0"/>
              </a:spcBef>
              <a:spcAft>
                <a:spcPts val="800"/>
              </a:spcAft>
            </a:pPr>
            <a:r>
              <a:rPr lang="en-US" sz="1200" kern="100">
                <a:effectLst/>
                <a:latin typeface="Aptos" panose="020B0004020202020204" pitchFamily="34" charset="0"/>
                <a:ea typeface="DengXian" panose="02010600030101010101" pitchFamily="2" charset="-122"/>
                <a:cs typeface="Times New Roman" panose="02020603050405020304" pitchFamily="18" charset="0"/>
              </a:rPr>
              <a:t>When it comes to securing GenAI apps, organizations need a holistic approach that covers both prevention and protection of GenAI apps. This is where Defender for Cloud Apps can help. </a:t>
            </a:r>
          </a:p>
          <a:p>
            <a:pPr marL="0" marR="0">
              <a:lnSpc>
                <a:spcPct val="115000"/>
              </a:lnSpc>
              <a:spcBef>
                <a:spcPts val="0"/>
              </a:spcBef>
              <a:spcAft>
                <a:spcPts val="800"/>
              </a:spcAft>
            </a:pPr>
            <a:endParaRPr lang="en-US" sz="1200" kern="100">
              <a:effectLst/>
              <a:latin typeface="Aptos" panose="020B0004020202020204" pitchFamily="34" charset="0"/>
              <a:ea typeface="DengXian" panose="02010600030101010101" pitchFamily="2" charset="-122"/>
              <a:cs typeface="Times New Roman" panose="02020603050405020304" pitchFamily="18" charset="0"/>
            </a:endParaRPr>
          </a:p>
          <a:p>
            <a:pPr marL="0" marR="0">
              <a:lnSpc>
                <a:spcPct val="115000"/>
              </a:lnSpc>
              <a:spcBef>
                <a:spcPts val="0"/>
              </a:spcBef>
              <a:spcAft>
                <a:spcPts val="800"/>
              </a:spcAft>
            </a:pPr>
            <a:r>
              <a:rPr lang="en-US" sz="1200" b="1" kern="100">
                <a:effectLst/>
                <a:latin typeface="Aptos" panose="020B0004020202020204" pitchFamily="34" charset="0"/>
                <a:ea typeface="DengXian" panose="02010600030101010101" pitchFamily="2" charset="-122"/>
                <a:cs typeface="Times New Roman" panose="02020603050405020304" pitchFamily="18" charset="0"/>
              </a:rPr>
              <a:t>Prevention</a:t>
            </a:r>
            <a:endParaRPr lang="en-US" sz="1200" kern="100">
              <a:effectLst/>
              <a:latin typeface="Aptos" panose="020B0004020202020204" pitchFamily="34" charset="0"/>
              <a:ea typeface="DengXian" panose="02010600030101010101" pitchFamily="2" charset="-122"/>
              <a:cs typeface="Times New Roman" panose="02020603050405020304" pitchFamily="18" charset="0"/>
            </a:endParaRPr>
          </a:p>
          <a:p>
            <a:pPr marL="0" marR="0">
              <a:lnSpc>
                <a:spcPct val="115000"/>
              </a:lnSpc>
              <a:spcBef>
                <a:spcPts val="0"/>
              </a:spcBef>
              <a:spcAft>
                <a:spcPts val="800"/>
              </a:spcAft>
            </a:pPr>
            <a:r>
              <a:rPr lang="en-US" sz="1200" kern="100">
                <a:effectLst/>
                <a:latin typeface="Aptos" panose="020B0004020202020204" pitchFamily="34" charset="0"/>
                <a:ea typeface="DengXian" panose="02010600030101010101" pitchFamily="2" charset="-122"/>
                <a:cs typeface="Times New Roman" panose="02020603050405020304" pitchFamily="18" charset="0"/>
              </a:rPr>
              <a:t>Effective threat protection starts with prevention, and robust prevention of GenAI-related threats begins with visibility. Defender for Cloud Apps delivers cloud discovery capabilities to help security teams discover all the GenAI apps used in an organization’s environment, understand their risks, and place controls accordingly, such as approving or blocking an app and leveraging the Defender for Endpoint integration.</a:t>
            </a:r>
          </a:p>
          <a:p>
            <a:pPr marL="0" marR="0">
              <a:lnSpc>
                <a:spcPct val="115000"/>
              </a:lnSpc>
              <a:spcBef>
                <a:spcPts val="0"/>
              </a:spcBef>
              <a:spcAft>
                <a:spcPts val="800"/>
              </a:spcAft>
            </a:pPr>
            <a:endParaRPr lang="en-US" sz="1200" kern="100">
              <a:effectLst/>
              <a:latin typeface="Aptos" panose="020B0004020202020204" pitchFamily="34" charset="0"/>
              <a:ea typeface="DengXian" panose="02010600030101010101" pitchFamily="2" charset="-122"/>
              <a:cs typeface="Times New Roman" panose="02020603050405020304" pitchFamily="18" charset="0"/>
            </a:endParaRPr>
          </a:p>
          <a:p>
            <a:pPr marL="0" marR="0">
              <a:lnSpc>
                <a:spcPct val="115000"/>
              </a:lnSpc>
              <a:spcBef>
                <a:spcPts val="0"/>
              </a:spcBef>
              <a:spcAft>
                <a:spcPts val="800"/>
              </a:spcAft>
            </a:pPr>
            <a:r>
              <a:rPr lang="en-US" sz="1200" b="1" kern="100">
                <a:effectLst/>
                <a:latin typeface="Aptos" panose="020B0004020202020204" pitchFamily="34" charset="0"/>
                <a:ea typeface="DengXian" panose="02010600030101010101" pitchFamily="2" charset="-122"/>
                <a:cs typeface="Times New Roman" panose="02020603050405020304" pitchFamily="18" charset="0"/>
              </a:rPr>
              <a:t>Protection</a:t>
            </a:r>
            <a:endParaRPr lang="en-US" sz="1200" kern="100">
              <a:effectLst/>
              <a:latin typeface="Aptos" panose="020B0004020202020204" pitchFamily="34" charset="0"/>
              <a:ea typeface="DengXian" panose="02010600030101010101" pitchFamily="2" charset="-122"/>
              <a:cs typeface="Times New Roman" panose="02020603050405020304" pitchFamily="18" charset="0"/>
            </a:endParaRPr>
          </a:p>
          <a:p>
            <a:pPr marL="0" marR="0">
              <a:lnSpc>
                <a:spcPct val="115000"/>
              </a:lnSpc>
              <a:spcBef>
                <a:spcPts val="0"/>
              </a:spcBef>
              <a:spcAft>
                <a:spcPts val="800"/>
              </a:spcAft>
            </a:pPr>
            <a:r>
              <a:rPr lang="en-US" sz="1200" kern="100">
                <a:effectLst/>
                <a:latin typeface="Aptos" panose="020B0004020202020204" pitchFamily="34" charset="0"/>
                <a:ea typeface="DengXian" panose="02010600030101010101" pitchFamily="2" charset="-122"/>
                <a:cs typeface="Times New Roman" panose="02020603050405020304" pitchFamily="18" charset="0"/>
              </a:rPr>
              <a:t>Once a breach happens, Defender for Cloud Apps provides out-of-the-box detections for GenAI apps like Copilot for Microsoft 365 and will alert security teams on any risky activity associated with the use of Copilot for Microsoft 365. For instance, should Copilot be used from a risky IP address to access confidential files in SharePoint, an alert will be generated for the security team’s attention.</a:t>
            </a:r>
          </a:p>
          <a:p>
            <a:endParaRPr lang="en-US"/>
          </a:p>
        </p:txBody>
      </p:sp>
      <p:sp>
        <p:nvSpPr>
          <p:cNvPr id="4" name="Slide Number Placeholder 3"/>
          <p:cNvSpPr>
            <a:spLocks noGrp="1"/>
          </p:cNvSpPr>
          <p:nvPr>
            <p:ph type="sldNum" sz="quarter" idx="5"/>
          </p:nvPr>
        </p:nvSpPr>
        <p:spPr/>
        <p:txBody>
          <a:bodyPr/>
          <a:lstStyle/>
          <a:p>
            <a:fld id="{AE06EA7D-6655-46C1-9745-840F311927DD}" type="slidenum">
              <a:rPr lang="en-US" smtClean="0"/>
              <a:t>19</a:t>
            </a:fld>
            <a:endParaRPr lang="en-US"/>
          </a:p>
        </p:txBody>
      </p:sp>
    </p:spTree>
    <p:extLst>
      <p:ext uri="{BB962C8B-B14F-4D97-AF65-F5344CB8AC3E}">
        <p14:creationId xmlns:p14="http://schemas.microsoft.com/office/powerpoint/2010/main" val="17201831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BAADF-8E51-B28A-CF4B-FFC4C02554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F48E50-CAF4-63F3-A15F-4A6EEEA72E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ED1E28-6919-3706-D3C4-DDD7F1953121}"/>
              </a:ext>
            </a:extLst>
          </p:cNvPr>
          <p:cNvSpPr>
            <a:spLocks noGrp="1"/>
          </p:cNvSpPr>
          <p:nvPr>
            <p:ph type="body" idx="1"/>
          </p:nvPr>
        </p:nvSpPr>
        <p:spPr/>
        <p:txBody>
          <a:bodyPr/>
          <a:lstStyle/>
          <a:p>
            <a:r>
              <a:rPr lang="en-US"/>
              <a:t>Challenge:</a:t>
            </a:r>
          </a:p>
          <a:p>
            <a:pPr defTabSz="949443">
              <a:lnSpc>
                <a:spcPct val="90000"/>
              </a:lnSpc>
              <a:spcAft>
                <a:spcPts val="345"/>
              </a:spcAft>
              <a:defRPr/>
            </a:pPr>
            <a:r>
              <a:rPr lang="en-US"/>
              <a:t>As a business owner, you try to balance the highest productivity for your employees – such as making sure that they have access to all of the apps, Microsoft Teams, SharePoint sites, etc. that they need – and the highest security – following a least privileged access philosophy so that only the employees who must have access to something have that access, and only for the time they need it.</a:t>
            </a:r>
          </a:p>
          <a:p>
            <a:pPr defTabSz="949443">
              <a:lnSpc>
                <a:spcPct val="90000"/>
              </a:lnSpc>
              <a:spcAft>
                <a:spcPts val="345"/>
              </a:spcAft>
              <a:defRPr/>
            </a:pPr>
            <a:endParaRPr lang="en-US"/>
          </a:p>
          <a:p>
            <a:pPr marL="0" marR="0" lvl="0" indent="0" algn="l" defTabSz="949443" rtl="0" eaLnBrk="1" fontAlgn="auto" latinLnBrk="0" hangingPunct="1">
              <a:lnSpc>
                <a:spcPct val="90000"/>
              </a:lnSpc>
              <a:spcBef>
                <a:spcPts val="0"/>
              </a:spcBef>
              <a:spcAft>
                <a:spcPts val="345"/>
              </a:spcAft>
              <a:buClrTx/>
              <a:buSzTx/>
              <a:buFontTx/>
              <a:buNone/>
              <a:tabLst/>
              <a:defRPr/>
            </a:pPr>
            <a:r>
              <a:rPr lang="en-US"/>
              <a:t>When ABC Peanut Company expands their workforce or replaces departing employees, </a:t>
            </a:r>
            <a:r>
              <a:rPr lang="en-US" b="0"/>
              <a:t>there are multiple workflows and processes that must be performed for a user to gain access to the resources they need. These have historically been manual processes. IT admins have had to rely on scripts to complete the onboarding process, and troubleshooting problems is a complex, time-consuming process.  Additionally, when managers and app owners are prompted over and over to review new requests for access, and requests to maintain existing access, attestation fatigue often drives them to approve all requests without proper consideration.</a:t>
            </a:r>
          </a:p>
          <a:p>
            <a:pPr defTabSz="949443">
              <a:lnSpc>
                <a:spcPct val="90000"/>
              </a:lnSpc>
              <a:spcAft>
                <a:spcPts val="345"/>
              </a:spcAft>
              <a:defRPr/>
            </a:pPr>
            <a:endParaRPr lang="en-US">
              <a:solidFill>
                <a:srgbClr val="BA3615"/>
              </a:solidFill>
              <a:cs typeface="Arial"/>
            </a:endParaRPr>
          </a:p>
          <a:p>
            <a:pPr defTabSz="949443">
              <a:lnSpc>
                <a:spcPct val="90000"/>
              </a:lnSpc>
              <a:spcAft>
                <a:spcPts val="345"/>
              </a:spcAft>
              <a:defRPr/>
            </a:pPr>
            <a:endParaRPr lang="en-US">
              <a:solidFill>
                <a:srgbClr val="BA3615"/>
              </a:solidFill>
              <a:cs typeface="Arial"/>
            </a:endParaRPr>
          </a:p>
          <a:p>
            <a:pPr defTabSz="949443">
              <a:lnSpc>
                <a:spcPct val="90000"/>
              </a:lnSpc>
              <a:spcAft>
                <a:spcPts val="345"/>
              </a:spcAft>
              <a:defRPr/>
            </a:pPr>
            <a:r>
              <a:rPr lang="en-US">
                <a:solidFill>
                  <a:srgbClr val="BA3615"/>
                </a:solidFill>
                <a:cs typeface="Arial"/>
              </a:rPr>
              <a:t>Solution:</a:t>
            </a:r>
          </a:p>
          <a:p>
            <a:pPr defTabSz="949443">
              <a:lnSpc>
                <a:spcPct val="90000"/>
              </a:lnSpc>
              <a:spcAft>
                <a:spcPts val="345"/>
              </a:spcAft>
              <a:defRPr/>
            </a:pPr>
            <a:r>
              <a:rPr lang="en-US"/>
              <a:t>So how can Microsoft 365 E5 Security help you balance improving employee productivity with reducing security risks?</a:t>
            </a:r>
          </a:p>
          <a:p>
            <a:pPr defTabSz="949443">
              <a:lnSpc>
                <a:spcPct val="90000"/>
              </a:lnSpc>
              <a:spcAft>
                <a:spcPts val="345"/>
              </a:spcAft>
              <a:defRPr/>
            </a:pPr>
            <a:endParaRPr lang="en-US"/>
          </a:p>
          <a:p>
            <a:pPr defTabSz="949443">
              <a:lnSpc>
                <a:spcPct val="90000"/>
              </a:lnSpc>
              <a:spcAft>
                <a:spcPts val="345"/>
              </a:spcAft>
              <a:defRPr/>
            </a:pPr>
            <a:r>
              <a:rPr lang="en-US"/>
              <a:t>In this scenario, Microsoft 365 E5 Security’s Microsoft Entra ID P2 helps you automatically onboard new employees with the access to apps and resources they need by connecting to HR systems (usually the source of authority for onboarding and offboarding employees), then provisioning Access Packages – a bundle of permissions to those apps and resources, both cloud-based and on-premises.  When employees change roles or locations that require new access, it’s easy to send them an Access Package with all of those new access permissions.</a:t>
            </a:r>
          </a:p>
          <a:p>
            <a:pPr defTabSz="949443">
              <a:lnSpc>
                <a:spcPct val="90000"/>
              </a:lnSpc>
              <a:spcAft>
                <a:spcPts val="345"/>
              </a:spcAft>
              <a:defRPr/>
            </a:pPr>
            <a:endParaRPr lang="en-US">
              <a:solidFill>
                <a:srgbClr val="000000"/>
              </a:solidFill>
              <a:ea typeface="Calibri" panose="020F0502020204030204" pitchFamily="34" charset="0"/>
              <a:cs typeface="Arial" panose="020B0604020202020204" pitchFamily="34" charset="0"/>
            </a:endParaRPr>
          </a:p>
          <a:p>
            <a:pPr defTabSz="949443">
              <a:lnSpc>
                <a:spcPct val="90000"/>
              </a:lnSpc>
              <a:spcAft>
                <a:spcPts val="345"/>
              </a:spcAft>
              <a:defRPr/>
            </a:pPr>
            <a:r>
              <a:rPr lang="en-US">
                <a:solidFill>
                  <a:srgbClr val="000000"/>
                </a:solidFill>
                <a:ea typeface="Calibri" panose="020F0502020204030204" pitchFamily="34" charset="0"/>
                <a:cs typeface="Arial" panose="020B0604020202020204" pitchFamily="34" charset="0"/>
              </a:rPr>
              <a:t>For new requests for access, as well as </a:t>
            </a:r>
            <a:r>
              <a:rPr lang="en-US" err="1">
                <a:solidFill>
                  <a:srgbClr val="000000"/>
                </a:solidFill>
                <a:ea typeface="Calibri" panose="020F0502020204030204" pitchFamily="34" charset="0"/>
                <a:cs typeface="Arial" panose="020B0604020202020204" pitchFamily="34" charset="0"/>
              </a:rPr>
              <a:t>recertifiying</a:t>
            </a:r>
            <a:r>
              <a:rPr lang="en-US">
                <a:solidFill>
                  <a:srgbClr val="000000"/>
                </a:solidFill>
                <a:ea typeface="Calibri" panose="020F0502020204030204" pitchFamily="34" charset="0"/>
                <a:cs typeface="Arial" panose="020B0604020202020204" pitchFamily="34" charset="0"/>
              </a:rPr>
              <a:t> existing access, Microsoft Entra ID P2 supports time-bound reviews, user self-approvals, multi-layer approvals, and automated recommendations to review access of inactive users – thus reducing the specter of outdated access permissions continuing on.</a:t>
            </a:r>
          </a:p>
        </p:txBody>
      </p:sp>
      <p:sp>
        <p:nvSpPr>
          <p:cNvPr id="4" name="Slide Number Placeholder 3">
            <a:extLst>
              <a:ext uri="{FF2B5EF4-FFF2-40B4-BE49-F238E27FC236}">
                <a16:creationId xmlns:a16="http://schemas.microsoft.com/office/drawing/2014/main" id="{F1E4506F-E538-0274-2C61-4118137C56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1C367D-9A76-4C22-8941-1F238B7C35B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192443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A273C-F4E6-3646-D8CE-FC61C922E3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B9168C-3FEC-52DD-7960-8A6E5D0E52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96605E-81FB-3586-C5F2-254ECC75A4D8}"/>
              </a:ext>
            </a:extLst>
          </p:cNvPr>
          <p:cNvSpPr>
            <a:spLocks noGrp="1"/>
          </p:cNvSpPr>
          <p:nvPr>
            <p:ph type="body" idx="1"/>
          </p:nvPr>
        </p:nvSpPr>
        <p:spPr/>
        <p:txBody>
          <a:bodyPr/>
          <a:lstStyle/>
          <a:p>
            <a:pPr defTabSz="949443">
              <a:lnSpc>
                <a:spcPct val="90000"/>
              </a:lnSpc>
              <a:spcAft>
                <a:spcPts val="345"/>
              </a:spcAft>
              <a:defRPr/>
            </a:pPr>
            <a:endParaRPr lang="en-US">
              <a:solidFill>
                <a:srgbClr val="BA3615"/>
              </a:solidFill>
              <a:cs typeface="Arial"/>
            </a:endParaRPr>
          </a:p>
        </p:txBody>
      </p:sp>
      <p:sp>
        <p:nvSpPr>
          <p:cNvPr id="4" name="Slide Number Placeholder 3">
            <a:extLst>
              <a:ext uri="{FF2B5EF4-FFF2-40B4-BE49-F238E27FC236}">
                <a16:creationId xmlns:a16="http://schemas.microsoft.com/office/drawing/2014/main" id="{687B00E7-806A-0233-51A2-4F1204C6DFA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1C367D-9A76-4C22-8941-1F238B7C35B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252538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defRPr/>
            </a:pPr>
            <a:fld id="{0D3E78FC-3B25-43D5-A149-BA5C29DAD005}" type="slidenum">
              <a:rPr lang="en-US">
                <a:solidFill>
                  <a:prstClr val="black"/>
                </a:solidFill>
                <a:latin typeface="Calibri" panose="020F0502020204030204"/>
              </a:rPr>
              <a:pPr defTabSz="931774">
                <a:defRPr/>
              </a:pPr>
              <a:t>23</a:t>
            </a:fld>
            <a:endParaRPr lang="en-US">
              <a:solidFill>
                <a:prstClr val="black"/>
              </a:solidFill>
              <a:latin typeface="Calibri" panose="020F0502020204030204"/>
            </a:endParaRPr>
          </a:p>
        </p:txBody>
      </p:sp>
    </p:spTree>
    <p:extLst>
      <p:ext uri="{BB962C8B-B14F-4D97-AF65-F5344CB8AC3E}">
        <p14:creationId xmlns:p14="http://schemas.microsoft.com/office/powerpoint/2010/main" val="10128366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31467"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72E0C910-0166-48E0-B8EF-5071277A02A8}" type="datetime8">
              <a:rPr lang="en-US" smtClean="0"/>
              <a:t>4/23/2025 2:43 PM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24</a:t>
            </a:fld>
            <a:endParaRPr lang="en-US"/>
          </a:p>
        </p:txBody>
      </p:sp>
    </p:spTree>
    <p:extLst>
      <p:ext uri="{BB962C8B-B14F-4D97-AF65-F5344CB8AC3E}">
        <p14:creationId xmlns:p14="http://schemas.microsoft.com/office/powerpoint/2010/main" val="4651681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0.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2.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4.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5.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6.jpeg"/><Relationship Id="rId1" Type="http://schemas.openxmlformats.org/officeDocument/2006/relationships/slideMaster" Target="../slideMasters/slideMaster1.xml"/><Relationship Id="rId4" Type="http://schemas.openxmlformats.org/officeDocument/2006/relationships/image" Target="../media/image31.jpe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Master" Target="../slideMasters/slideMaster1.xml"/><Relationship Id="rId5" Type="http://schemas.openxmlformats.org/officeDocument/2006/relationships/image" Target="../media/image35.jpeg"/><Relationship Id="rId4" Type="http://schemas.openxmlformats.org/officeDocument/2006/relationships/image" Target="../media/image34.jpe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Master" Target="../slideMasters/slideMaster1.xml"/><Relationship Id="rId4" Type="http://schemas.openxmlformats.org/officeDocument/2006/relationships/image" Target="../media/image40.jpe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Master" Target="../slideMasters/slideMaster1.xml"/><Relationship Id="rId5" Type="http://schemas.openxmlformats.org/officeDocument/2006/relationships/image" Target="../media/image44.jpeg"/><Relationship Id="rId4" Type="http://schemas.openxmlformats.org/officeDocument/2006/relationships/image" Target="../media/image43.jpe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Master" Target="../slideMasters/slideMaster1.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Master" Target="../slideMasters/slideMaster1.xml"/><Relationship Id="rId4" Type="http://schemas.openxmlformats.org/officeDocument/2006/relationships/image" Target="../media/image52.jpe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Master" Target="../slideMasters/slideMaster1.xml"/><Relationship Id="rId5" Type="http://schemas.openxmlformats.org/officeDocument/2006/relationships/image" Target="../media/image53.jpeg"/><Relationship Id="rId4" Type="http://schemas.openxmlformats.org/officeDocument/2006/relationships/image" Target="../media/image52.jpe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Master" Target="../slideMasters/slideMaster1.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2.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3.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4.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emf"/><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6.jpeg"/><Relationship Id="rId1" Type="http://schemas.openxmlformats.org/officeDocument/2006/relationships/slideMaster" Target="../slideMasters/slideMaster2.xml"/><Relationship Id="rId4" Type="http://schemas.openxmlformats.org/officeDocument/2006/relationships/image" Target="../media/image31.jpe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6.jpeg"/><Relationship Id="rId1" Type="http://schemas.openxmlformats.org/officeDocument/2006/relationships/slideMaster" Target="../slideMasters/slideMaster2.xml"/><Relationship Id="rId5" Type="http://schemas.openxmlformats.org/officeDocument/2006/relationships/image" Target="../media/image77.jpeg"/><Relationship Id="rId4" Type="http://schemas.openxmlformats.org/officeDocument/2006/relationships/image" Target="../media/image31.jpeg"/></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Master" Target="../slideMasters/slideMaster2.xml"/><Relationship Id="rId4" Type="http://schemas.openxmlformats.org/officeDocument/2006/relationships/image" Target="../media/image40.jpeg"/></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Master" Target="../slideMasters/slideMaster2.xml"/><Relationship Id="rId5" Type="http://schemas.openxmlformats.org/officeDocument/2006/relationships/image" Target="../media/image81.jpeg"/><Relationship Id="rId4" Type="http://schemas.openxmlformats.org/officeDocument/2006/relationships/image" Target="../media/image80.jpe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6.jpeg"/><Relationship Id="rId1" Type="http://schemas.openxmlformats.org/officeDocument/2006/relationships/slideMaster" Target="../slideMasters/slideMaster2.xml"/><Relationship Id="rId6" Type="http://schemas.openxmlformats.org/officeDocument/2006/relationships/image" Target="../media/image82.jpeg"/><Relationship Id="rId5" Type="http://schemas.openxmlformats.org/officeDocument/2006/relationships/image" Target="../media/image77.jpeg"/><Relationship Id="rId4" Type="http://schemas.openxmlformats.org/officeDocument/2006/relationships/image" Target="../media/image31.jpe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6.jpeg"/><Relationship Id="rId1" Type="http://schemas.openxmlformats.org/officeDocument/2006/relationships/slideMaster" Target="../slideMasters/slideMaster2.xml"/><Relationship Id="rId4" Type="http://schemas.openxmlformats.org/officeDocument/2006/relationships/image" Target="../media/image31.jpe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6.jpeg"/><Relationship Id="rId1" Type="http://schemas.openxmlformats.org/officeDocument/2006/relationships/slideMaster" Target="../slideMasters/slideMaster2.xml"/><Relationship Id="rId5" Type="http://schemas.openxmlformats.org/officeDocument/2006/relationships/image" Target="../media/image77.jpeg"/><Relationship Id="rId4" Type="http://schemas.openxmlformats.org/officeDocument/2006/relationships/image" Target="../media/image31.jpe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6.jpeg"/><Relationship Id="rId1" Type="http://schemas.openxmlformats.org/officeDocument/2006/relationships/slideMaster" Target="../slideMasters/slideMaster2.xml"/><Relationship Id="rId6" Type="http://schemas.openxmlformats.org/officeDocument/2006/relationships/image" Target="../media/image82.jpeg"/><Relationship Id="rId5" Type="http://schemas.openxmlformats.org/officeDocument/2006/relationships/image" Target="../media/image77.jpeg"/><Relationship Id="rId4" Type="http://schemas.openxmlformats.org/officeDocument/2006/relationships/image" Target="../media/image31.jpe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Master" Target="../slideMasters/slideMaster2.xml"/><Relationship Id="rId6" Type="http://schemas.openxmlformats.org/officeDocument/2006/relationships/image" Target="../media/image91.svg"/><Relationship Id="rId5" Type="http://schemas.openxmlformats.org/officeDocument/2006/relationships/image" Target="../media/image90.png"/><Relationship Id="rId4" Type="http://schemas.openxmlformats.org/officeDocument/2006/relationships/image" Target="../media/image89.png"/></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92.png"/></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5.svg"/></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4.jpeg"/><Relationship Id="rId1" Type="http://schemas.openxmlformats.org/officeDocument/2006/relationships/slideMaster" Target="../slideMasters/slideMaster3.xml"/><Relationship Id="rId4" Type="http://schemas.openxmlformats.org/officeDocument/2006/relationships/image" Target="../media/image5.svg"/></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9.jpeg"/></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10.jpeg"/></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11.jpeg"/></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12.jpeg"/></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13.jpeg"/></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14.jpeg"/></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15.jpeg"/></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Master" Target="../slideMasters/slideMaster3.xml"/><Relationship Id="rId4" Type="http://schemas.openxmlformats.org/officeDocument/2006/relationships/image" Target="../media/image5.svg"/></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eg"/><Relationship Id="rId1" Type="http://schemas.openxmlformats.org/officeDocument/2006/relationships/slideMaster" Target="../slideMasters/slideMaster3.xml"/><Relationship Id="rId4" Type="http://schemas.openxmlformats.org/officeDocument/2006/relationships/image" Target="../media/image5.svg"/></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Master" Target="../slideMasters/slideMaster3.xml"/><Relationship Id="rId4" Type="http://schemas.openxmlformats.org/officeDocument/2006/relationships/image" Target="../media/image5.svg"/></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Master" Target="../slideMasters/slideMaster3.xml"/><Relationship Id="rId4" Type="http://schemas.openxmlformats.org/officeDocument/2006/relationships/image" Target="../media/image5.svg"/></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jpeg"/><Relationship Id="rId1" Type="http://schemas.openxmlformats.org/officeDocument/2006/relationships/slideMaster" Target="../slideMasters/slideMaster3.xml"/><Relationship Id="rId4" Type="http://schemas.openxmlformats.org/officeDocument/2006/relationships/image" Target="../media/image5.svg"/></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6.jpeg"/><Relationship Id="rId1" Type="http://schemas.openxmlformats.org/officeDocument/2006/relationships/slideMaster" Target="../slideMasters/slideMaster3.xml"/><Relationship Id="rId4" Type="http://schemas.openxmlformats.org/officeDocument/2006/relationships/image" Target="../media/image31.jpeg"/></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Master" Target="../slideMasters/slideMaster3.xml"/><Relationship Id="rId5" Type="http://schemas.openxmlformats.org/officeDocument/2006/relationships/image" Target="../media/image35.jpeg"/><Relationship Id="rId4" Type="http://schemas.openxmlformats.org/officeDocument/2006/relationships/image" Target="../media/image34.jpeg"/></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Master" Target="../slideMasters/slideMaster3.xml"/><Relationship Id="rId4" Type="http://schemas.openxmlformats.org/officeDocument/2006/relationships/image" Target="../media/image40.jpeg"/></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Master" Target="../slideMasters/slideMaster3.xml"/><Relationship Id="rId5" Type="http://schemas.openxmlformats.org/officeDocument/2006/relationships/image" Target="../media/image44.jpeg"/><Relationship Id="rId4" Type="http://schemas.openxmlformats.org/officeDocument/2006/relationships/image" Target="../media/image43.jpeg"/></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Master" Target="../slideMasters/slideMaster3.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Layouts/_rels/slideLayout20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Master" Target="../slideMasters/slideMaster3.xml"/><Relationship Id="rId4" Type="http://schemas.openxmlformats.org/officeDocument/2006/relationships/image" Target="../media/image52.jpeg"/></Relationships>
</file>

<file path=ppt/slideLayouts/_rels/slideLayout20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Master" Target="../slideMasters/slideMaster3.xml"/><Relationship Id="rId5" Type="http://schemas.openxmlformats.org/officeDocument/2006/relationships/image" Target="../media/image53.jpeg"/><Relationship Id="rId4" Type="http://schemas.openxmlformats.org/officeDocument/2006/relationships/image" Target="../media/image52.jpeg"/></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Master" Target="../slideMasters/slideMaster3.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Master" Target="../slideMasters/slideMaster3.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Master" Target="../slideMasters/slideMaster3.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Master" Target="../slideMasters/slideMaster3.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Master" Target="../slideMasters/slideMaster3.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Master" Target="../slideMasters/slideMaster3.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Master" Target="../slideMasters/slideMaster3.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Master" Target="../slideMasters/slideMaster3.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Master" Target="../slideMasters/slideMaster3.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Master" Target="../slideMasters/slideMaster3.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Master" Target="../slideMasters/slideMaster3.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4.xml"/><Relationship Id="rId4" Type="http://schemas.openxmlformats.org/officeDocument/2006/relationships/image" Target="../media/image5.svg"/></Relationships>
</file>

<file path=ppt/slideLayouts/_rels/slideLayout2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2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2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2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2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2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2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2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2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Master" Target="../slideMasters/slideMaster4.xml"/><Relationship Id="rId4" Type="http://schemas.openxmlformats.org/officeDocument/2006/relationships/image" Target="../media/image5.svg"/></Relationships>
</file>

<file path=ppt/slideLayouts/_rels/slideLayout2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eg"/><Relationship Id="rId1" Type="http://schemas.openxmlformats.org/officeDocument/2006/relationships/slideMaster" Target="../slideMasters/slideMaster4.xml"/><Relationship Id="rId4" Type="http://schemas.openxmlformats.org/officeDocument/2006/relationships/image" Target="../media/image5.svg"/></Relationships>
</file>

<file path=ppt/slideLayouts/_rels/slideLayout2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Master" Target="../slideMasters/slideMaster4.xml"/><Relationship Id="rId4" Type="http://schemas.openxmlformats.org/officeDocument/2006/relationships/image" Target="../media/image5.svg"/></Relationships>
</file>

<file path=ppt/slideLayouts/_rels/slideLayout2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Master" Target="../slideMasters/slideMaster4.xml"/><Relationship Id="rId4" Type="http://schemas.openxmlformats.org/officeDocument/2006/relationships/image" Target="../media/image5.svg"/></Relationships>
</file>

<file path=ppt/slideLayouts/_rels/slideLayout2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jpeg"/><Relationship Id="rId1" Type="http://schemas.openxmlformats.org/officeDocument/2006/relationships/slideMaster" Target="../slideMasters/slideMaster4.xml"/><Relationship Id="rId4" Type="http://schemas.openxmlformats.org/officeDocument/2006/relationships/image" Target="../media/image5.svg"/></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26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jpeg"/><Relationship Id="rId1" Type="http://schemas.openxmlformats.org/officeDocument/2006/relationships/slideMaster" Target="../slideMasters/slideMaster4.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27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27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27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27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4.xml"/></Relationships>
</file>

<file path=ppt/slideLayouts/_rels/slideLayout27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4.xml"/></Relationships>
</file>

<file path=ppt/slideLayouts/_rels/slideLayout28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Master" Target="../slideMasters/slideMaster4.xml"/></Relationships>
</file>

<file path=ppt/slideLayouts/_rels/slideLayout28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6.jpeg"/><Relationship Id="rId1" Type="http://schemas.openxmlformats.org/officeDocument/2006/relationships/slideMaster" Target="../slideMasters/slideMaster4.xml"/><Relationship Id="rId4" Type="http://schemas.openxmlformats.org/officeDocument/2006/relationships/image" Target="../media/image31.jpeg"/></Relationships>
</file>

<file path=ppt/slideLayouts/_rels/slideLayout28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Master" Target="../slideMasters/slideMaster4.xml"/><Relationship Id="rId5" Type="http://schemas.openxmlformats.org/officeDocument/2006/relationships/image" Target="../media/image35.jpeg"/><Relationship Id="rId4" Type="http://schemas.openxmlformats.org/officeDocument/2006/relationships/image" Target="../media/image34.jpeg"/></Relationships>
</file>

<file path=ppt/slideLayouts/_rels/slideLayout28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Master" Target="../slideMasters/slideMaster4.xml"/></Relationships>
</file>

<file path=ppt/slideLayouts/_rels/slideLayout28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Master" Target="../slideMasters/slideMaster4.xml"/><Relationship Id="rId4" Type="http://schemas.openxmlformats.org/officeDocument/2006/relationships/image" Target="../media/image40.jpeg"/></Relationships>
</file>

<file path=ppt/slideLayouts/_rels/slideLayout28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Master" Target="../slideMasters/slideMaster4.xml"/><Relationship Id="rId5" Type="http://schemas.openxmlformats.org/officeDocument/2006/relationships/image" Target="../media/image44.jpeg"/><Relationship Id="rId4" Type="http://schemas.openxmlformats.org/officeDocument/2006/relationships/image" Target="../media/image43.jpeg"/></Relationships>
</file>

<file path=ppt/slideLayouts/_rels/slideLayout28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Master" Target="../slideMasters/slideMaster4.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Layouts/_rels/slideLayout28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Master" Target="../slideMasters/slideMaster4.xml"/><Relationship Id="rId4" Type="http://schemas.openxmlformats.org/officeDocument/2006/relationships/image" Target="../media/image52.jpeg"/></Relationships>
</file>

<file path=ppt/slideLayouts/_rels/slideLayout28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Master" Target="../slideMasters/slideMaster4.xml"/><Relationship Id="rId5" Type="http://schemas.openxmlformats.org/officeDocument/2006/relationships/image" Target="../media/image53.jpeg"/><Relationship Id="rId4" Type="http://schemas.openxmlformats.org/officeDocument/2006/relationships/image" Target="../media/image52.jpeg"/></Relationships>
</file>

<file path=ppt/slideLayouts/_rels/slideLayout28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Master" Target="../slideMasters/slideMaster4.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Master" Target="../slideMasters/slideMaster4.xml"/></Relationships>
</file>

<file path=ppt/slideLayouts/_rels/slideLayout29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Master" Target="../slideMasters/slideMaster4.xml"/></Relationships>
</file>

<file path=ppt/slideLayouts/_rels/slideLayout30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Master" Target="../slideMasters/slideMaster4.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Master" Target="../slideMasters/slideMaster4.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Master" Target="../slideMasters/slideMaster4.xml"/></Relationships>
</file>

<file path=ppt/slideLayouts/_rels/slideLayout30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Master" Target="../slideMasters/slideMaster4.xml"/></Relationships>
</file>

<file path=ppt/slideLayouts/_rels/slideLayout30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Master" Target="../slideMasters/slideMaster4.xml"/></Relationships>
</file>

<file path=ppt/slideLayouts/_rels/slideLayout30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Master" Target="../slideMasters/slideMaster4.xml"/></Relationships>
</file>

<file path=ppt/slideLayouts/_rels/slideLayout30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Master" Target="../slideMasters/slideMaster4.xml"/></Relationships>
</file>

<file path=ppt/slideLayouts/_rels/slideLayout30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Master" Target="../slideMasters/slideMaster4.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5.jpeg"/><Relationship Id="rId1" Type="http://schemas.openxmlformats.org/officeDocument/2006/relationships/slideMaster" Target="../slideMasters/slideMaster4.xml"/><Relationship Id="rId4" Type="http://schemas.openxmlformats.org/officeDocument/2006/relationships/image" Target="../media/image5.svg"/></Relationships>
</file>

<file path=ppt/slideLayouts/_rels/slideLayout3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5.xml"/><Relationship Id="rId4" Type="http://schemas.openxmlformats.org/officeDocument/2006/relationships/image" Target="../media/image5.svg"/></Relationships>
</file>

<file path=ppt/slideLayouts/_rels/slideLayout3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3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3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3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3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3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3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3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3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jpeg"/><Relationship Id="rId1" Type="http://schemas.openxmlformats.org/officeDocument/2006/relationships/slideMaster" Target="../slideMasters/slideMaster5.xml"/></Relationships>
</file>

<file path=ppt/slideLayouts/_rels/slideLayout3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Master" Target="../slideMasters/slideMaster5.xml"/><Relationship Id="rId4" Type="http://schemas.openxmlformats.org/officeDocument/2006/relationships/image" Target="../media/image5.svg"/></Relationships>
</file>

<file path=ppt/slideLayouts/_rels/slideLayout3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eg"/><Relationship Id="rId1" Type="http://schemas.openxmlformats.org/officeDocument/2006/relationships/slideMaster" Target="../slideMasters/slideMaster5.xml"/><Relationship Id="rId4" Type="http://schemas.openxmlformats.org/officeDocument/2006/relationships/image" Target="../media/image5.svg"/></Relationships>
</file>

<file path=ppt/slideLayouts/_rels/slideLayout3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Master" Target="../slideMasters/slideMaster5.xml"/><Relationship Id="rId4" Type="http://schemas.openxmlformats.org/officeDocument/2006/relationships/image" Target="../media/image5.svg"/></Relationships>
</file>

<file path=ppt/slideLayouts/_rels/slideLayout3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Master" Target="../slideMasters/slideMaster5.xml"/><Relationship Id="rId4" Type="http://schemas.openxmlformats.org/officeDocument/2006/relationships/image" Target="../media/image5.svg"/></Relationships>
</file>

<file path=ppt/slideLayouts/_rels/slideLayout3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jpeg"/><Relationship Id="rId1" Type="http://schemas.openxmlformats.org/officeDocument/2006/relationships/slideMaster" Target="../slideMasters/slideMaster5.xml"/><Relationship Id="rId4" Type="http://schemas.openxmlformats.org/officeDocument/2006/relationships/image" Target="../media/image5.svg"/></Relationships>
</file>

<file path=ppt/slideLayouts/_rels/slideLayout3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1.jpeg"/><Relationship Id="rId1" Type="http://schemas.openxmlformats.org/officeDocument/2006/relationships/slideMaster" Target="../slideMasters/slideMaster5.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5.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5.xml"/></Relationships>
</file>

<file path=ppt/slideLayouts/_rels/slideLayout3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jpeg"/><Relationship Id="rId1" Type="http://schemas.openxmlformats.org/officeDocument/2006/relationships/slideMaster" Target="../slideMasters/slideMaster5.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5.xml"/></Relationships>
</file>

<file path=ppt/slideLayouts/_rels/slideLayout34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5.xml"/></Relationships>
</file>

<file path=ppt/slideLayouts/_rels/slideLayout34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5.xml"/></Relationships>
</file>

<file path=ppt/slideLayouts/_rels/slideLayout35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5.xml"/></Relationships>
</file>

<file path=ppt/slideLayouts/_rels/slideLayout35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5.xml"/></Relationships>
</file>

<file path=ppt/slideLayouts/_rels/slideLayout35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5.xml"/></Relationships>
</file>

<file path=ppt/slideLayouts/_rels/slideLayout35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5.xml"/></Relationships>
</file>

<file path=ppt/slideLayouts/_rels/slideLayout35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5.xml"/></Relationships>
</file>

<file path=ppt/slideLayouts/_rels/slideLayout35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5.xml"/></Relationships>
</file>

<file path=ppt/slideLayouts/_rels/slideLayout35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Master" Target="../slideMasters/slideMaster5.xml"/></Relationships>
</file>

<file path=ppt/slideLayouts/_rels/slideLayout35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6.jpeg"/><Relationship Id="rId1" Type="http://schemas.openxmlformats.org/officeDocument/2006/relationships/slideMaster" Target="../slideMasters/slideMaster5.xml"/><Relationship Id="rId4" Type="http://schemas.openxmlformats.org/officeDocument/2006/relationships/image" Target="../media/image31.jpeg"/></Relationships>
</file>

<file path=ppt/slideLayouts/_rels/slideLayout35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Master" Target="../slideMasters/slideMaster5.xml"/><Relationship Id="rId5" Type="http://schemas.openxmlformats.org/officeDocument/2006/relationships/image" Target="../media/image35.jpeg"/><Relationship Id="rId4" Type="http://schemas.openxmlformats.org/officeDocument/2006/relationships/image" Target="../media/image34.jpeg"/></Relationships>
</file>

<file path=ppt/slideLayouts/_rels/slideLayout35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Master" Target="../slideMasters/slideMaster5.xml"/></Relationships>
</file>

<file path=ppt/slideLayouts/_rels/slideLayout36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Master" Target="../slideMasters/slideMaster5.xml"/><Relationship Id="rId4" Type="http://schemas.openxmlformats.org/officeDocument/2006/relationships/image" Target="../media/image40.jpeg"/></Relationships>
</file>

<file path=ppt/slideLayouts/_rels/slideLayout36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Master" Target="../slideMasters/slideMaster5.xml"/><Relationship Id="rId5" Type="http://schemas.openxmlformats.org/officeDocument/2006/relationships/image" Target="../media/image44.jpeg"/><Relationship Id="rId4" Type="http://schemas.openxmlformats.org/officeDocument/2006/relationships/image" Target="../media/image43.jpeg"/></Relationships>
</file>

<file path=ppt/slideLayouts/_rels/slideLayout36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Master" Target="../slideMasters/slideMaster5.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Layouts/_rels/slideLayout3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Master" Target="../slideMasters/slideMaster5.xml"/><Relationship Id="rId4" Type="http://schemas.openxmlformats.org/officeDocument/2006/relationships/image" Target="../media/image52.jpeg"/></Relationships>
</file>

<file path=ppt/slideLayouts/_rels/slideLayout36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Master" Target="../slideMasters/slideMaster5.xml"/><Relationship Id="rId5" Type="http://schemas.openxmlformats.org/officeDocument/2006/relationships/image" Target="../media/image53.jpeg"/><Relationship Id="rId4" Type="http://schemas.openxmlformats.org/officeDocument/2006/relationships/image" Target="../media/image52.jpeg"/></Relationships>
</file>

<file path=ppt/slideLayouts/_rels/slideLayout36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Master" Target="../slideMasters/slideMaster5.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Master" Target="../slideMasters/slideMaster5.xml"/></Relationships>
</file>

<file path=ppt/slideLayouts/_rels/slideLayout37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Master" Target="../slideMasters/slideMaster5.xml"/></Relationships>
</file>

<file path=ppt/slideLayouts/_rels/slideLayout37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Master" Target="../slideMasters/slideMaster5.xml"/></Relationships>
</file>

<file path=ppt/slideLayouts/_rels/slideLayout37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Master" Target="../slideMasters/slideMaster5.xml"/></Relationships>
</file>

<file path=ppt/slideLayouts/_rels/slideLayout37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Master" Target="../slideMasters/slideMaster5.xml"/></Relationships>
</file>

<file path=ppt/slideLayouts/_rels/slideLayout37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Master" Target="../slideMasters/slideMaster5.xml"/></Relationships>
</file>

<file path=ppt/slideLayouts/_rels/slideLayout38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Master" Target="../slideMasters/slideMaster5.xml"/></Relationships>
</file>

<file path=ppt/slideLayouts/_rels/slideLayout38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Master" Target="../slideMasters/slideMaster5.xml"/></Relationships>
</file>

<file path=ppt/slideLayouts/_rels/slideLayout38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Master" Target="../slideMasters/slideMaster5.xml"/></Relationships>
</file>

<file path=ppt/slideLayouts/_rels/slideLayout38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Master" Target="../slideMasters/slideMaster5.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8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6.xml"/></Relationships>
</file>

<file path=ppt/slideLayouts/_rels/slideLayout38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71.png"/><Relationship Id="rId1" Type="http://schemas.openxmlformats.org/officeDocument/2006/relationships/slideMaster" Target="../slideMasters/slideMaster6.xml"/><Relationship Id="rId4" Type="http://schemas.openxmlformats.org/officeDocument/2006/relationships/image" Target="../media/image98.svg"/></Relationships>
</file>

<file path=ppt/slideLayouts/_rels/slideLayout39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Master" Target="../slideMasters/slideMaster6.xml"/></Relationships>
</file>

<file path=ppt/slideLayouts/_rels/slideLayout39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2.png"/><Relationship Id="rId1" Type="http://schemas.openxmlformats.org/officeDocument/2006/relationships/slideMaster" Target="../slideMasters/slideMaster6.xml"/></Relationships>
</file>

<file path=ppt/slideLayouts/_rels/slideLayout39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3.png"/><Relationship Id="rId1" Type="http://schemas.openxmlformats.org/officeDocument/2006/relationships/slideMaster" Target="../slideMasters/slideMaster6.xml"/></Relationships>
</file>

<file path=ppt/slideLayouts/_rels/slideLayout39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4.png"/><Relationship Id="rId1" Type="http://schemas.openxmlformats.org/officeDocument/2006/relationships/slideMaster" Target="../slideMasters/slideMaster6.xml"/></Relationships>
</file>

<file path=ppt/slideLayouts/_rels/slideLayout39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emf"/><Relationship Id="rId1" Type="http://schemas.openxmlformats.org/officeDocument/2006/relationships/slideMaster" Target="../slideMasters/slideMaster6.xml"/></Relationships>
</file>

<file path=ppt/slideLayouts/_rels/slideLayout39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6.xml"/></Relationships>
</file>

<file path=ppt/slideLayouts/_rels/slideLayout396.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Master" Target="../slideMasters/slideMaster6.xml"/></Relationships>
</file>

<file path=ppt/slideLayouts/_rels/slideLayout397.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Master" Target="../slideMasters/slideMaster6.xml"/></Relationships>
</file>

<file path=ppt/slideLayouts/_rels/slideLayout398.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Master" Target="../slideMasters/slideMaster6.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6.xml"/></Relationships>
</file>

<file path=ppt/slideLayouts/_rels/slideLayout4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6.xml"/></Relationships>
</file>

<file path=ppt/slideLayouts/_rels/slideLayout4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6.xml"/></Relationships>
</file>

<file path=ppt/slideLayouts/_rels/slideLayout4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6.xml"/></Relationships>
</file>

<file path=ppt/slideLayouts/_rels/slideLayout4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6.xml"/></Relationships>
</file>

<file path=ppt/slideLayouts/_rels/slideLayout4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6.xml"/></Relationships>
</file>

<file path=ppt/slideLayouts/_rels/slideLayout4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Master" Target="../slideMasters/slideMaster6.xml"/></Relationships>
</file>

<file path=ppt/slideLayouts/_rels/slideLayout4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6.jpeg"/><Relationship Id="rId1" Type="http://schemas.openxmlformats.org/officeDocument/2006/relationships/slideMaster" Target="../slideMasters/slideMaster6.xml"/><Relationship Id="rId4" Type="http://schemas.openxmlformats.org/officeDocument/2006/relationships/image" Target="../media/image31.jpeg"/></Relationships>
</file>

<file path=ppt/slideLayouts/_rels/slideLayout4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6.jpeg"/><Relationship Id="rId1" Type="http://schemas.openxmlformats.org/officeDocument/2006/relationships/slideMaster" Target="../slideMasters/slideMaster6.xml"/><Relationship Id="rId5" Type="http://schemas.openxmlformats.org/officeDocument/2006/relationships/image" Target="../media/image77.jpeg"/><Relationship Id="rId4" Type="http://schemas.openxmlformats.org/officeDocument/2006/relationships/image" Target="../media/image31.jpeg"/></Relationships>
</file>

<file path=ppt/slideLayouts/_rels/slideLayout4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Master" Target="../slideMasters/slideMaster6.xml"/></Relationships>
</file>

<file path=ppt/slideLayouts/_rels/slideLayout4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Master" Target="../slideMasters/slideMaster6.xml"/><Relationship Id="rId4" Type="http://schemas.openxmlformats.org/officeDocument/2006/relationships/image" Target="../media/image40.jpeg"/></Relationships>
</file>

<file path=ppt/slideLayouts/_rels/slideLayout42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Master" Target="../slideMasters/slideMaster6.xml"/><Relationship Id="rId5" Type="http://schemas.openxmlformats.org/officeDocument/2006/relationships/image" Target="../media/image81.jpeg"/><Relationship Id="rId4" Type="http://schemas.openxmlformats.org/officeDocument/2006/relationships/image" Target="../media/image80.jpeg"/></Relationships>
</file>

<file path=ppt/slideLayouts/_rels/slideLayout4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6.jpeg"/><Relationship Id="rId1" Type="http://schemas.openxmlformats.org/officeDocument/2006/relationships/slideMaster" Target="../slideMasters/slideMaster6.xml"/><Relationship Id="rId6" Type="http://schemas.openxmlformats.org/officeDocument/2006/relationships/image" Target="../media/image82.jpeg"/><Relationship Id="rId5" Type="http://schemas.openxmlformats.org/officeDocument/2006/relationships/image" Target="../media/image77.jpeg"/><Relationship Id="rId4" Type="http://schemas.openxmlformats.org/officeDocument/2006/relationships/image" Target="../media/image31.jpeg"/></Relationships>
</file>

<file path=ppt/slideLayouts/_rels/slideLayout4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6.jpeg"/><Relationship Id="rId1" Type="http://schemas.openxmlformats.org/officeDocument/2006/relationships/slideMaster" Target="../slideMasters/slideMaster6.xml"/><Relationship Id="rId4" Type="http://schemas.openxmlformats.org/officeDocument/2006/relationships/image" Target="../media/image31.jpeg"/></Relationships>
</file>

<file path=ppt/slideLayouts/_rels/slideLayout4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6.jpeg"/><Relationship Id="rId1" Type="http://schemas.openxmlformats.org/officeDocument/2006/relationships/slideMaster" Target="../slideMasters/slideMaster6.xml"/><Relationship Id="rId5" Type="http://schemas.openxmlformats.org/officeDocument/2006/relationships/image" Target="../media/image77.jpeg"/><Relationship Id="rId4" Type="http://schemas.openxmlformats.org/officeDocument/2006/relationships/image" Target="../media/image31.jpeg"/></Relationships>
</file>

<file path=ppt/slideLayouts/_rels/slideLayout4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6.jpeg"/><Relationship Id="rId1" Type="http://schemas.openxmlformats.org/officeDocument/2006/relationships/slideMaster" Target="../slideMasters/slideMaster6.xml"/><Relationship Id="rId6" Type="http://schemas.openxmlformats.org/officeDocument/2006/relationships/image" Target="../media/image82.jpeg"/><Relationship Id="rId5" Type="http://schemas.openxmlformats.org/officeDocument/2006/relationships/image" Target="../media/image77.jpeg"/><Relationship Id="rId4" Type="http://schemas.openxmlformats.org/officeDocument/2006/relationships/image" Target="../media/image31.jpeg"/></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Master" Target="../slideMasters/slideMaster6.xml"/></Relationships>
</file>

<file path=ppt/slideLayouts/_rels/slideLayout43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Master" Target="../slideMasters/slideMaster6.xml"/></Relationships>
</file>

<file path=ppt/slideLayouts/_rels/slideLayout43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Master" Target="../slideMasters/slideMaster6.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6.xml.rels><?xml version="1.0" encoding="UTF-8" standalone="yes"?>
<Relationships xmlns="http://schemas.openxmlformats.org/package/2006/relationships"><Relationship Id="rId3" Type="http://schemas.openxmlformats.org/officeDocument/2006/relationships/image" Target="../media/image98.svg"/><Relationship Id="rId2" Type="http://schemas.openxmlformats.org/officeDocument/2006/relationships/image" Target="../media/image97.png"/><Relationship Id="rId1" Type="http://schemas.openxmlformats.org/officeDocument/2006/relationships/slideMaster" Target="../slideMasters/slideMaster6.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2.xml.rels><?xml version="1.0" encoding="UTF-8" standalone="yes"?>
<Relationships xmlns="http://schemas.openxmlformats.org/package/2006/relationships"><Relationship Id="rId3" Type="http://schemas.openxmlformats.org/officeDocument/2006/relationships/image" Target="../media/image98.svg"/><Relationship Id="rId2" Type="http://schemas.openxmlformats.org/officeDocument/2006/relationships/image" Target="../media/image97.png"/><Relationship Id="rId1" Type="http://schemas.openxmlformats.org/officeDocument/2006/relationships/slideMaster" Target="../slideMasters/slideMaster6.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Master" Target="../slideMasters/slideMaster6.xml"/></Relationships>
</file>

<file path=ppt/slideLayouts/_rels/slideLayout448.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Master" Target="../slideMasters/slideMaster6.xml"/></Relationships>
</file>

<file path=ppt/slideLayouts/_rels/slideLayout44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6.xml"/></Relationships>
</file>

<file path=ppt/slideLayouts/_rels/slideLayout450.xml.rels><?xml version="1.0" encoding="UTF-8" standalone="yes"?>
<Relationships xmlns="http://schemas.openxmlformats.org/package/2006/relationships"><Relationship Id="rId3" Type="http://schemas.openxmlformats.org/officeDocument/2006/relationships/image" Target="../media/image98.svg"/><Relationship Id="rId2" Type="http://schemas.openxmlformats.org/officeDocument/2006/relationships/image" Target="../media/image97.png"/><Relationship Id="rId1" Type="http://schemas.openxmlformats.org/officeDocument/2006/relationships/slideMaster" Target="../slideMasters/slideMaster6.xml"/><Relationship Id="rId4" Type="http://schemas.openxmlformats.org/officeDocument/2006/relationships/image" Target="../media/image71.png"/></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Master" Target="../slideMasters/slideMaster6.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Full Photo 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0946579-D753-EB82-9EBE-711F5D6636F3}"/>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2145"/>
            <a:ext cx="12192000" cy="6862290"/>
          </a:xfrm>
          <a:prstGeom prst="rect">
            <a:avLst/>
          </a:prstGeom>
        </p:spPr>
      </p:pic>
      <p:sp>
        <p:nvSpPr>
          <p:cNvPr id="11" name="Rectangle 10">
            <a:extLst>
              <a:ext uri="{FF2B5EF4-FFF2-40B4-BE49-F238E27FC236}">
                <a16:creationId xmlns:a16="http://schemas.microsoft.com/office/drawing/2014/main" id="{5DFD4B58-CDF6-72D9-EA78-42606F61566B}"/>
              </a:ext>
              <a:ext uri="{C183D7F6-B498-43B3-948B-1728B52AA6E4}">
                <adec:decorative xmlns:adec="http://schemas.microsoft.com/office/drawing/2017/decorative" val="1"/>
              </a:ext>
            </a:extLst>
          </p:cNvPr>
          <p:cNvSpPr/>
          <p:nvPr userDrawn="1"/>
        </p:nvSpPr>
        <p:spPr bwMode="auto">
          <a:xfrm>
            <a:off x="-1" y="0"/>
            <a:ext cx="5334001" cy="6858000"/>
          </a:xfrm>
          <a:prstGeom prst="rect">
            <a:avLst/>
          </a:prstGeom>
          <a:gradFill flip="none" rotWithShape="1">
            <a:gsLst>
              <a:gs pos="0">
                <a:srgbClr val="FFE399"/>
              </a:gs>
              <a:gs pos="100000">
                <a:srgbClr val="FFE399">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7" name="Graphic 6" descr="Microsoft Security">
            <a:extLst>
              <a:ext uri="{FF2B5EF4-FFF2-40B4-BE49-F238E27FC236}">
                <a16:creationId xmlns:a16="http://schemas.microsoft.com/office/drawing/2014/main" id="{97DF7797-AB60-E151-D2B8-6D0976D7E4A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3443912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3000">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Full Photo 2">
    <p:bg>
      <p:bgRef idx="1001">
        <a:schemeClr val="bg2"/>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4829336-D518-B358-7303-8178BC20AF2C}"/>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1382"/>
            <a:ext cx="12192000" cy="6855236"/>
          </a:xfrm>
          <a:prstGeom prst="rect">
            <a:avLst/>
          </a:prstGeom>
        </p:spPr>
      </p:pic>
      <p:sp>
        <p:nvSpPr>
          <p:cNvPr id="3" name="Rectangle 2">
            <a:extLst>
              <a:ext uri="{FF2B5EF4-FFF2-40B4-BE49-F238E27FC236}">
                <a16:creationId xmlns:a16="http://schemas.microsoft.com/office/drawing/2014/main" id="{A37097AE-CB80-8F48-F10A-6DD048C0C675}"/>
              </a:ext>
              <a:ext uri="{C183D7F6-B498-43B3-948B-1728B52AA6E4}">
                <adec:decorative xmlns:adec="http://schemas.microsoft.com/office/drawing/2017/decorative" val="1"/>
              </a:ext>
            </a:extLst>
          </p:cNvPr>
          <p:cNvSpPr/>
          <p:nvPr userDrawn="1"/>
        </p:nvSpPr>
        <p:spPr bwMode="auto">
          <a:xfrm>
            <a:off x="0" y="0"/>
            <a:ext cx="8597245" cy="6858000"/>
          </a:xfrm>
          <a:prstGeom prst="rect">
            <a:avLst/>
          </a:prstGeom>
          <a:gradFill flip="none" rotWithShape="1">
            <a:gsLst>
              <a:gs pos="0">
                <a:srgbClr val="000000">
                  <a:alpha val="50000"/>
                </a:srgbClr>
              </a:gs>
              <a:gs pos="100000">
                <a:srgbClr val="000000">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10" name="Picture 9" descr="Microsoft Security">
            <a:extLst>
              <a:ext uri="{FF2B5EF4-FFF2-40B4-BE49-F238E27FC236}">
                <a16:creationId xmlns:a16="http://schemas.microsoft.com/office/drawing/2014/main" id="{D6A0ADE4-A89A-522A-4B0C-2B211CA4B71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30522720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Full Photo 3">
    <p:bg>
      <p:bgRef idx="1001">
        <a:schemeClr val="bg2"/>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18B7FA5-5F12-7CD7-6D40-01EB073E58A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ltGray">
          <a:xfrm>
            <a:off x="0" y="1566"/>
            <a:ext cx="12192000" cy="6854867"/>
          </a:xfrm>
          <a:prstGeom prst="rect">
            <a:avLst/>
          </a:prstGeom>
        </p:spPr>
      </p:pic>
      <p:sp>
        <p:nvSpPr>
          <p:cNvPr id="3" name="Rectangle 2">
            <a:extLst>
              <a:ext uri="{FF2B5EF4-FFF2-40B4-BE49-F238E27FC236}">
                <a16:creationId xmlns:a16="http://schemas.microsoft.com/office/drawing/2014/main" id="{F5659676-01B7-3FED-8149-6F194C468C33}"/>
              </a:ext>
              <a:ext uri="{C183D7F6-B498-43B3-948B-1728B52AA6E4}">
                <adec:decorative xmlns:adec="http://schemas.microsoft.com/office/drawing/2017/decorative" val="1"/>
              </a:ext>
            </a:extLst>
          </p:cNvPr>
          <p:cNvSpPr/>
          <p:nvPr userDrawn="1"/>
        </p:nvSpPr>
        <p:spPr bwMode="auto">
          <a:xfrm>
            <a:off x="0" y="0"/>
            <a:ext cx="5867400" cy="6858000"/>
          </a:xfrm>
          <a:prstGeom prst="rect">
            <a:avLst/>
          </a:prstGeom>
          <a:gradFill flip="none" rotWithShape="1">
            <a:gsLst>
              <a:gs pos="0">
                <a:srgbClr val="5C4738">
                  <a:alpha val="80000"/>
                </a:srgbClr>
              </a:gs>
              <a:gs pos="100000">
                <a:srgbClr val="BF9474">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6" name="Picture 5" descr="Microsoft Security">
            <a:extLst>
              <a:ext uri="{FF2B5EF4-FFF2-40B4-BE49-F238E27FC236}">
                <a16:creationId xmlns:a16="http://schemas.microsoft.com/office/drawing/2014/main" id="{12A012A5-4EF7-CE94-0AFD-ACB048744F8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32584353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08">
          <p15:clr>
            <a:srgbClr val="5ACBF0"/>
          </p15:clr>
        </p15:guide>
        <p15:guide id="7" pos="3840">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Half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789B8347-537A-9576-6AAD-31AC0822D1F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582164" y="583123"/>
            <a:ext cx="2291715" cy="290498"/>
          </a:xfrm>
          <a:prstGeom prst="rect">
            <a:avLst/>
          </a:prstGeom>
        </p:spPr>
      </p:pic>
      <p:pic>
        <p:nvPicPr>
          <p:cNvPr id="6" name="Picture 5">
            <a:extLst>
              <a:ext uri="{FF2B5EF4-FFF2-40B4-BE49-F238E27FC236}">
                <a16:creationId xmlns:a16="http://schemas.microsoft.com/office/drawing/2014/main" id="{BF0680A9-E1CB-5B53-219D-F848CCF70514}"/>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6104448" y="0"/>
            <a:ext cx="6087552" cy="6858000"/>
          </a:xfrm>
          <a:prstGeom prst="rect">
            <a:avLst/>
          </a:prstGeom>
        </p:spPr>
      </p:pic>
    </p:spTree>
    <p:extLst>
      <p:ext uri="{BB962C8B-B14F-4D97-AF65-F5344CB8AC3E}">
        <p14:creationId xmlns:p14="http://schemas.microsoft.com/office/powerpoint/2010/main" val="361902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840">
          <p15:clr>
            <a:srgbClr val="5ACBF0"/>
          </p15:clr>
        </p15:guide>
        <p15:guide id="5" orient="horz" pos="2160">
          <p15:clr>
            <a:srgbClr val="FBAE40"/>
          </p15:clr>
        </p15:guide>
        <p15:guide id="6" orient="horz" pos="2229">
          <p15:clr>
            <a:srgbClr val="5ACBF0"/>
          </p15:clr>
        </p15:guide>
        <p15:guide id="7" pos="3456">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Half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A33859C1-D178-8DAF-88A5-45B3F42E6C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582164" y="583123"/>
            <a:ext cx="2291715" cy="290498"/>
          </a:xfrm>
          <a:prstGeom prst="rect">
            <a:avLst/>
          </a:prstGeom>
        </p:spPr>
      </p:pic>
      <p:pic>
        <p:nvPicPr>
          <p:cNvPr id="9" name="Picture 8">
            <a:extLst>
              <a:ext uri="{FF2B5EF4-FFF2-40B4-BE49-F238E27FC236}">
                <a16:creationId xmlns:a16="http://schemas.microsoft.com/office/drawing/2014/main" id="{CDCA5EAB-92AF-CBDC-3913-B7A5E08A6028}"/>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6104448" y="0"/>
            <a:ext cx="6087552" cy="6858000"/>
          </a:xfrm>
          <a:prstGeom prst="rect">
            <a:avLst/>
          </a:prstGeom>
        </p:spPr>
      </p:pic>
    </p:spTree>
    <p:extLst>
      <p:ext uri="{BB962C8B-B14F-4D97-AF65-F5344CB8AC3E}">
        <p14:creationId xmlns:p14="http://schemas.microsoft.com/office/powerpoint/2010/main" val="2904949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840">
          <p15:clr>
            <a:srgbClr val="5ACBF0"/>
          </p15:clr>
        </p15:guide>
        <p15:guide id="5" orient="horz" pos="2160">
          <p15:clr>
            <a:srgbClr val="FBAE40"/>
          </p15:clr>
        </p15:guide>
        <p15:guide id="6" orient="horz" pos="2229">
          <p15:clr>
            <a:srgbClr val="5ACBF0"/>
          </p15:clr>
        </p15:guide>
        <p15:guide id="7" pos="3456">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Half Tech Sca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BE3000C1-801E-43EF-158B-C6778F6B64B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582164" y="583123"/>
            <a:ext cx="2291715" cy="290498"/>
          </a:xfrm>
          <a:prstGeom prst="rect">
            <a:avLst/>
          </a:prstGeom>
        </p:spPr>
      </p:pic>
      <p:pic>
        <p:nvPicPr>
          <p:cNvPr id="6" name="Picture 5">
            <a:extLst>
              <a:ext uri="{FF2B5EF4-FFF2-40B4-BE49-F238E27FC236}">
                <a16:creationId xmlns:a16="http://schemas.microsoft.com/office/drawing/2014/main" id="{E2CEF103-1FB7-7E05-B436-1B39BEED90AA}"/>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ltGray">
          <a:xfrm>
            <a:off x="6094923" y="0"/>
            <a:ext cx="6097077" cy="6858000"/>
          </a:xfrm>
          <a:prstGeom prst="rect">
            <a:avLst/>
          </a:prstGeom>
        </p:spPr>
      </p:pic>
    </p:spTree>
    <p:extLst>
      <p:ext uri="{BB962C8B-B14F-4D97-AF65-F5344CB8AC3E}">
        <p14:creationId xmlns:p14="http://schemas.microsoft.com/office/powerpoint/2010/main" val="1730705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29">
          <p15:clr>
            <a:srgbClr val="5ACBF0"/>
          </p15:clr>
        </p15:guide>
        <p15:guide id="7" pos="3840">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Half Tech Sca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AC8B23DF-C49A-493B-74A8-359F40BD33E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582164" y="583123"/>
            <a:ext cx="2291715" cy="290498"/>
          </a:xfrm>
          <a:prstGeom prst="rect">
            <a:avLst/>
          </a:prstGeom>
        </p:spPr>
      </p:pic>
      <p:pic>
        <p:nvPicPr>
          <p:cNvPr id="6" name="Picture 5">
            <a:extLst>
              <a:ext uri="{FF2B5EF4-FFF2-40B4-BE49-F238E27FC236}">
                <a16:creationId xmlns:a16="http://schemas.microsoft.com/office/drawing/2014/main" id="{46E80BAE-D63C-356D-256B-A4DA18F4480B}"/>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096000" y="0"/>
            <a:ext cx="6093657" cy="6858000"/>
          </a:xfrm>
          <a:prstGeom prst="rect">
            <a:avLst/>
          </a:prstGeom>
        </p:spPr>
      </p:pic>
    </p:spTree>
    <p:extLst>
      <p:ext uri="{BB962C8B-B14F-4D97-AF65-F5344CB8AC3E}">
        <p14:creationId xmlns:p14="http://schemas.microsoft.com/office/powerpoint/2010/main" val="3393963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29">
          <p15:clr>
            <a:srgbClr val="5ACBF0"/>
          </p15:clr>
        </p15:guide>
        <p15:guide id="7" pos="3840">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Half Tech Scan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54A1308D-EAAB-930A-D016-3C236169E56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582164" y="583123"/>
            <a:ext cx="2291715" cy="290498"/>
          </a:xfrm>
          <a:prstGeom prst="rect">
            <a:avLst/>
          </a:prstGeom>
        </p:spPr>
      </p:pic>
      <p:pic>
        <p:nvPicPr>
          <p:cNvPr id="6" name="Picture 5">
            <a:extLst>
              <a:ext uri="{FF2B5EF4-FFF2-40B4-BE49-F238E27FC236}">
                <a16:creationId xmlns:a16="http://schemas.microsoft.com/office/drawing/2014/main" id="{F296BEBD-F376-AC3C-6FAF-856A71D2218F}"/>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092376" y="0"/>
            <a:ext cx="6099624" cy="6858000"/>
          </a:xfrm>
          <a:prstGeom prst="rect">
            <a:avLst/>
          </a:prstGeom>
        </p:spPr>
      </p:pic>
    </p:spTree>
    <p:extLst>
      <p:ext uri="{BB962C8B-B14F-4D97-AF65-F5344CB8AC3E}">
        <p14:creationId xmlns:p14="http://schemas.microsoft.com/office/powerpoint/2010/main" val="350047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29">
          <p15:clr>
            <a:srgbClr val="5ACBF0"/>
          </p15:clr>
        </p15:guide>
        <p15:guide id="7" pos="3840">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Half Tech Scan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51B21C3F-0ACB-1D54-3978-4C15EB6DEF6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582164" y="583123"/>
            <a:ext cx="2291715" cy="290498"/>
          </a:xfrm>
          <a:prstGeom prst="rect">
            <a:avLst/>
          </a:prstGeom>
        </p:spPr>
      </p:pic>
      <p:pic>
        <p:nvPicPr>
          <p:cNvPr id="6" name="Picture 5">
            <a:extLst>
              <a:ext uri="{FF2B5EF4-FFF2-40B4-BE49-F238E27FC236}">
                <a16:creationId xmlns:a16="http://schemas.microsoft.com/office/drawing/2014/main" id="{0AF7A637-33BF-289F-AA74-069C187A117F}"/>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096573" y="0"/>
            <a:ext cx="6095427" cy="6858000"/>
          </a:xfrm>
          <a:prstGeom prst="rect">
            <a:avLst/>
          </a:prstGeom>
        </p:spPr>
      </p:pic>
    </p:spTree>
    <p:extLst>
      <p:ext uri="{BB962C8B-B14F-4D97-AF65-F5344CB8AC3E}">
        <p14:creationId xmlns:p14="http://schemas.microsoft.com/office/powerpoint/2010/main" val="2022855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29">
          <p15:clr>
            <a:srgbClr val="5ACBF0"/>
          </p15:clr>
        </p15:guide>
        <p15:guide id="7" pos="3840">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Half Tech Scan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CD178E6C-344F-91D9-35BD-CD8D9458FDF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582164" y="583123"/>
            <a:ext cx="2291715" cy="290498"/>
          </a:xfrm>
          <a:prstGeom prst="rect">
            <a:avLst/>
          </a:prstGeom>
        </p:spPr>
      </p:pic>
      <p:pic>
        <p:nvPicPr>
          <p:cNvPr id="6" name="Picture 5">
            <a:extLst>
              <a:ext uri="{FF2B5EF4-FFF2-40B4-BE49-F238E27FC236}">
                <a16:creationId xmlns:a16="http://schemas.microsoft.com/office/drawing/2014/main" id="{ABC8923B-7A7F-A404-F664-261AEFD5662A}"/>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096547" y="0"/>
            <a:ext cx="6095453" cy="6858000"/>
          </a:xfrm>
          <a:prstGeom prst="rect">
            <a:avLst/>
          </a:prstGeom>
        </p:spPr>
      </p:pic>
    </p:spTree>
    <p:extLst>
      <p:ext uri="{BB962C8B-B14F-4D97-AF65-F5344CB8AC3E}">
        <p14:creationId xmlns:p14="http://schemas.microsoft.com/office/powerpoint/2010/main" val="367120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29">
          <p15:clr>
            <a:srgbClr val="5ACBF0"/>
          </p15:clr>
        </p15:guide>
        <p15:guide id="7" pos="3840">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Tech Scan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8A38B7E-C277-EC82-55D7-6481C181A98D}"/>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bwMode="ltGray">
          <a:xfrm>
            <a:off x="2" y="1"/>
            <a:ext cx="12191998" cy="6857998"/>
          </a:xfrm>
          <a:prstGeom prst="rect">
            <a:avLst/>
          </a:prstGeom>
        </p:spPr>
      </p:pic>
      <p:sp>
        <p:nvSpPr>
          <p:cNvPr id="6" name="Rectangle 5">
            <a:extLst>
              <a:ext uri="{FF2B5EF4-FFF2-40B4-BE49-F238E27FC236}">
                <a16:creationId xmlns:a16="http://schemas.microsoft.com/office/drawing/2014/main" id="{CA38D12B-EC7B-EA1B-4057-AF9DA412C46D}"/>
              </a:ext>
              <a:ext uri="{C183D7F6-B498-43B3-948B-1728B52AA6E4}">
                <adec:decorative xmlns:adec="http://schemas.microsoft.com/office/drawing/2017/decorative" val="1"/>
              </a:ext>
            </a:extLst>
          </p:cNvPr>
          <p:cNvSpPr/>
          <p:nvPr userDrawn="1"/>
        </p:nvSpPr>
        <p:spPr bwMode="auto">
          <a:xfrm>
            <a:off x="0" y="0"/>
            <a:ext cx="5867400" cy="6858000"/>
          </a:xfrm>
          <a:prstGeom prst="rect">
            <a:avLst/>
          </a:prstGeom>
          <a:gradFill flip="none" rotWithShape="1">
            <a:gsLst>
              <a:gs pos="0">
                <a:schemeClr val="bg1">
                  <a:alpha val="50000"/>
                </a:schemeClr>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7A3AACD-E573-9F14-634A-1D5A1A0EAE10}"/>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4" name="Text Placeholder 4">
            <a:extLst>
              <a:ext uri="{FF2B5EF4-FFF2-40B4-BE49-F238E27FC236}">
                <a16:creationId xmlns:a16="http://schemas.microsoft.com/office/drawing/2014/main" id="{1AEC04C3-05AF-D886-BA04-C2B92AE1C11E}"/>
              </a:ext>
            </a:extLst>
          </p:cNvPr>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7D107A7B-CDA6-22BC-0F0F-6907FBBCCE8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3754419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4" orient="horz" pos="2160">
          <p15:clr>
            <a:srgbClr val="FBAE40"/>
          </p15:clr>
        </p15:guide>
        <p15:guide id="5" pos="3000">
          <p15:clr>
            <a:srgbClr val="5ACBF0"/>
          </p15:clr>
        </p15:guide>
        <p15:guide id="6" pos="3360">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Tech Scan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19B9D8-B411-3BC6-C1C8-1D6D457196E0}"/>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1"/>
            <a:ext cx="12192002" cy="6858000"/>
          </a:xfrm>
          <a:prstGeom prst="rect">
            <a:avLst/>
          </a:prstGeom>
        </p:spPr>
      </p:pic>
      <p:sp>
        <p:nvSpPr>
          <p:cNvPr id="2" name="Title 1">
            <a:extLst>
              <a:ext uri="{FF2B5EF4-FFF2-40B4-BE49-F238E27FC236}">
                <a16:creationId xmlns:a16="http://schemas.microsoft.com/office/drawing/2014/main" id="{8E90BD01-3D97-785B-8320-C14AF7E1EF48}"/>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4" name="Text Placeholder 4">
            <a:extLst>
              <a:ext uri="{FF2B5EF4-FFF2-40B4-BE49-F238E27FC236}">
                <a16:creationId xmlns:a16="http://schemas.microsoft.com/office/drawing/2014/main" id="{9FFEAA53-3411-D917-E9C0-67CC0580651A}"/>
              </a:ext>
            </a:extLst>
          </p:cNvPr>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1BE3155B-A4DB-435E-6E23-55C31BDA962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2190231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000">
          <p15:clr>
            <a:srgbClr val="5ACBF0"/>
          </p15:clr>
        </p15:guide>
        <p15:guide id="4" orient="horz" pos="2160">
          <p15:clr>
            <a:srgbClr val="FBAE40"/>
          </p15:clr>
        </p15:guide>
        <p15:guide id="5" pos="3360">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Tech Scan 3">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5F47B18-3C9F-3945-4382-2ECB20DEB78E}"/>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443777E1-4699-B986-EC57-1B6944F17DCC}"/>
              </a:ext>
              <a:ext uri="{C183D7F6-B498-43B3-948B-1728B52AA6E4}">
                <adec:decorative xmlns:adec="http://schemas.microsoft.com/office/drawing/2017/decorative" val="1"/>
              </a:ext>
            </a:extLst>
          </p:cNvPr>
          <p:cNvSpPr/>
          <p:nvPr userDrawn="1"/>
        </p:nvSpPr>
        <p:spPr bwMode="auto">
          <a:xfrm>
            <a:off x="-1" y="0"/>
            <a:ext cx="5334001" cy="6858000"/>
          </a:xfrm>
          <a:prstGeom prst="rect">
            <a:avLst/>
          </a:prstGeom>
          <a:gradFill flip="none" rotWithShape="1">
            <a:gsLst>
              <a:gs pos="0">
                <a:srgbClr val="FFFFFF">
                  <a:alpha val="50000"/>
                </a:srgbClr>
              </a:gs>
              <a:gs pos="100000">
                <a:srgbClr val="FFFFFF">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42372FB5-E859-F6AA-DD14-D4083B87ECDC}"/>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4" name="Text Placeholder 4">
            <a:extLst>
              <a:ext uri="{FF2B5EF4-FFF2-40B4-BE49-F238E27FC236}">
                <a16:creationId xmlns:a16="http://schemas.microsoft.com/office/drawing/2014/main" id="{FD837864-D70E-678B-2209-B7AE9D3C55CE}"/>
              </a:ext>
            </a:extLst>
          </p:cNvPr>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6BA899B3-8491-96A9-FF00-284B3D4EC2C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633159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000">
          <p15:clr>
            <a:srgbClr val="5ACBF0"/>
          </p15:clr>
        </p15:guide>
        <p15:guide id="4" orient="horz" pos="2160">
          <p15:clr>
            <a:srgbClr val="FBAE40"/>
          </p15:clr>
        </p15:guide>
        <p15:guide id="5" pos="3360">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Tech Scan 4">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F48BB96-7264-9530-CDE0-CFBAECEB0F30}"/>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bwMode="ltGray">
          <a:xfrm>
            <a:off x="0" y="0"/>
            <a:ext cx="12192000" cy="6858000"/>
          </a:xfrm>
          <a:prstGeom prst="rect">
            <a:avLst/>
          </a:prstGeom>
        </p:spPr>
      </p:pic>
      <p:sp>
        <p:nvSpPr>
          <p:cNvPr id="5" name="Rectangle 4">
            <a:extLst>
              <a:ext uri="{FF2B5EF4-FFF2-40B4-BE49-F238E27FC236}">
                <a16:creationId xmlns:a16="http://schemas.microsoft.com/office/drawing/2014/main" id="{537C7AC9-1320-B560-2729-19A72498C24F}"/>
              </a:ext>
              <a:ext uri="{C183D7F6-B498-43B3-948B-1728B52AA6E4}">
                <adec:decorative xmlns:adec="http://schemas.microsoft.com/office/drawing/2017/decorative" val="1"/>
              </a:ext>
            </a:extLst>
          </p:cNvPr>
          <p:cNvSpPr/>
          <p:nvPr userDrawn="1"/>
        </p:nvSpPr>
        <p:spPr bwMode="auto">
          <a:xfrm>
            <a:off x="-1" y="0"/>
            <a:ext cx="5334001" cy="6858000"/>
          </a:xfrm>
          <a:prstGeom prst="rect">
            <a:avLst/>
          </a:prstGeom>
          <a:gradFill flip="none" rotWithShape="1">
            <a:gsLst>
              <a:gs pos="0">
                <a:srgbClr val="FFFFFF">
                  <a:alpha val="50000"/>
                </a:srgbClr>
              </a:gs>
              <a:gs pos="100000">
                <a:srgbClr val="FFFFFF">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5A7AC5C-D3D1-7CD0-058A-BF0F18A5CA32}"/>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4" name="Text Placeholder 4">
            <a:extLst>
              <a:ext uri="{FF2B5EF4-FFF2-40B4-BE49-F238E27FC236}">
                <a16:creationId xmlns:a16="http://schemas.microsoft.com/office/drawing/2014/main" id="{248213E6-EE22-FC5F-7A29-7005DFDA6702}"/>
              </a:ext>
            </a:extLst>
          </p:cNvPr>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72EC0010-45A7-C133-D28C-19A2C230732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2000679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000">
          <p15:clr>
            <a:srgbClr val="5ACBF0"/>
          </p15:clr>
        </p15:guide>
        <p15:guide id="4" orient="horz" pos="2160">
          <p15:clr>
            <a:srgbClr val="FBAE40"/>
          </p15:clr>
        </p15:guide>
        <p15:guide id="5" pos="3360">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Tech Scan 5">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CA04DD2-8161-CEFE-E805-16FD5E2B5951}"/>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2002" cy="6858000"/>
          </a:xfrm>
          <a:prstGeom prst="rect">
            <a:avLst/>
          </a:prstGeom>
        </p:spPr>
      </p:pic>
      <p:sp>
        <p:nvSpPr>
          <p:cNvPr id="5" name="Rectangle 4">
            <a:extLst>
              <a:ext uri="{FF2B5EF4-FFF2-40B4-BE49-F238E27FC236}">
                <a16:creationId xmlns:a16="http://schemas.microsoft.com/office/drawing/2014/main" id="{37758876-CBC5-2CC7-B64B-7A0BE54262C4}"/>
              </a:ext>
              <a:ext uri="{C183D7F6-B498-43B3-948B-1728B52AA6E4}">
                <adec:decorative xmlns:adec="http://schemas.microsoft.com/office/drawing/2017/decorative" val="1"/>
              </a:ext>
            </a:extLst>
          </p:cNvPr>
          <p:cNvSpPr/>
          <p:nvPr userDrawn="1"/>
        </p:nvSpPr>
        <p:spPr bwMode="auto">
          <a:xfrm>
            <a:off x="-1" y="0"/>
            <a:ext cx="5334001" cy="6858000"/>
          </a:xfrm>
          <a:prstGeom prst="rect">
            <a:avLst/>
          </a:prstGeom>
          <a:gradFill flip="none" rotWithShape="1">
            <a:gsLst>
              <a:gs pos="0">
                <a:srgbClr val="FFFFFF">
                  <a:alpha val="60000"/>
                </a:srgbClr>
              </a:gs>
              <a:gs pos="100000">
                <a:srgbClr val="FFFFFF">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9E493527-788F-A6FD-FF51-C35F691FCA9E}"/>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4" name="Text Placeholder 4">
            <a:extLst>
              <a:ext uri="{FF2B5EF4-FFF2-40B4-BE49-F238E27FC236}">
                <a16:creationId xmlns:a16="http://schemas.microsoft.com/office/drawing/2014/main" id="{67DE02AD-BF56-503B-C72F-C737C69FD2C8}"/>
              </a:ext>
            </a:extLst>
          </p:cNvPr>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7CD92627-BCCD-EC35-AFDC-9C9A6010DB5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389827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000">
          <p15:clr>
            <a:srgbClr val="5ACBF0"/>
          </p15:clr>
        </p15:guide>
        <p15:guide id="4" orient="horz" pos="2160">
          <p15:clr>
            <a:srgbClr val="FBAE40"/>
          </p15:clr>
        </p15:guide>
        <p15:guide id="5" pos="3360">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Slide Light">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18223"/>
            <a:ext cx="9144000" cy="615553"/>
          </a:xfrm>
          <a:noFill/>
        </p:spPr>
        <p:txBody>
          <a:bodyPr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2" name="Graphic 1" descr="Microsoft Security">
            <a:extLst>
              <a:ext uri="{FF2B5EF4-FFF2-40B4-BE49-F238E27FC236}">
                <a16:creationId xmlns:a16="http://schemas.microsoft.com/office/drawing/2014/main" id="{C4A877E6-C868-9317-1559-B76DE5CD8C5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894942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Slide Dark">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18223"/>
            <a:ext cx="9144000" cy="615553"/>
          </a:xfrm>
          <a:noFill/>
        </p:spPr>
        <p:txBody>
          <a:bodyPr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4" name="Picture 3" descr="Microsoft Security">
            <a:extLst>
              <a:ext uri="{FF2B5EF4-FFF2-40B4-BE49-F238E27FC236}">
                <a16:creationId xmlns:a16="http://schemas.microsoft.com/office/drawing/2014/main" id="{97141C24-5E27-2F3B-12B4-814CC0DA5D0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32676075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Photo Full Bleed">
    <p:bg>
      <p:bgRef idx="1001">
        <a:schemeClr val="bg2"/>
      </p:bgRef>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D72F4F47-D990-0696-0A43-94AD105A5EFE}"/>
              </a:ext>
              <a:ext uri="{C183D7F6-B498-43B3-948B-1728B52AA6E4}">
                <adec:decorative xmlns:adec="http://schemas.microsoft.com/office/drawing/2017/decorative" val="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Rectangle 2">
            <a:extLst>
              <a:ext uri="{FF2B5EF4-FFF2-40B4-BE49-F238E27FC236}">
                <a16:creationId xmlns:a16="http://schemas.microsoft.com/office/drawing/2014/main" id="{4A97C34D-6499-E383-F680-0F34EF3CBF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000000">
              <a:alpha val="3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9" name="Title 1"/>
          <p:cNvSpPr>
            <a:spLocks noGrp="1"/>
          </p:cNvSpPr>
          <p:nvPr>
            <p:ph type="title" hasCustomPrompt="1"/>
          </p:nvPr>
        </p:nvSpPr>
        <p:spPr>
          <a:xfrm>
            <a:off x="584200" y="2918223"/>
            <a:ext cx="9144000" cy="615553"/>
          </a:xfrm>
          <a:noFill/>
        </p:spPr>
        <p:txBody>
          <a:bodyPr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4" name="Picture 3" descr="Microsoft Security">
            <a:extLst>
              <a:ext uri="{FF2B5EF4-FFF2-40B4-BE49-F238E27FC236}">
                <a16:creationId xmlns:a16="http://schemas.microsoft.com/office/drawing/2014/main" id="{97141C24-5E27-2F3B-12B4-814CC0DA5D0D}"/>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39979779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32">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One Column 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1489639"/>
          </a:xfrm>
        </p:spPr>
        <p:txBody>
          <a:bodyPr/>
          <a:lstStyle>
            <a:lvl1pPr>
              <a:defRPr sz="20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988349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One Column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1489639"/>
          </a:xfrm>
        </p:spPr>
        <p:txBody>
          <a:bodyPr wrap="square">
            <a:spAutoFit/>
          </a:bodyPr>
          <a:lstStyle>
            <a:lvl1pPr marL="0" indent="0">
              <a:buNone/>
              <a:defRPr sz="2000"/>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019303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1489639"/>
          </a:xfrm>
        </p:spPr>
        <p:txBody>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1489639"/>
          </a:xfrm>
        </p:spPr>
        <p:txBody>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563808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489639"/>
          </a:xfrm>
        </p:spPr>
        <p:txBody>
          <a:bodyPr wrap="square">
            <a:spAutoFit/>
          </a:bodyPr>
          <a:lstStyle>
            <a:lvl1pPr marL="0" indent="0">
              <a:spcBef>
                <a:spcPts val="1224"/>
              </a:spcBef>
              <a:buClr>
                <a:schemeClr val="tx1"/>
              </a:buClr>
              <a:buFont typeface="Wingdings" panose="05000000000000000000" pitchFamily="2" charset="2"/>
              <a:buNone/>
              <a:defRPr sz="20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489639"/>
          </a:xfrm>
        </p:spPr>
        <p:txBody>
          <a:bodyPr wrap="square">
            <a:spAutoFit/>
          </a:bodyPr>
          <a:lstStyle>
            <a:lvl1pPr marL="0" indent="0">
              <a:spcBef>
                <a:spcPts val="1224"/>
              </a:spcBef>
              <a:buClr>
                <a:schemeClr val="tx1"/>
              </a:buClr>
              <a:buFont typeface="Wingdings" panose="05000000000000000000" pitchFamily="2" charset="2"/>
              <a:buNone/>
              <a:defRPr sz="20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0305657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wo Column Bulleted Tex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307777"/>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489639"/>
          </a:xfrm>
        </p:spPr>
        <p:txBody>
          <a:bodyPr>
            <a:spAutoFit/>
          </a:bodyPr>
          <a:lstStyle>
            <a:lvl1pPr marL="171450" indent="-171450">
              <a:defRPr lang="en-US" sz="20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307777"/>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489639"/>
          </a:xfrm>
        </p:spPr>
        <p:txBody>
          <a:bodyPr>
            <a:spAutoFit/>
          </a:bodyPr>
          <a:lstStyle>
            <a:lvl1pPr marL="171450" indent="-171450">
              <a:defRPr lang="en-US" sz="20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579844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wo Column Non-Bulleted Tex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307777"/>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1489639"/>
          </a:xfrm>
        </p:spPr>
        <p:txBody>
          <a:bodyPr/>
          <a:lstStyle>
            <a:lvl1pPr marL="0" indent="0">
              <a:buNone/>
              <a:defRPr sz="2000"/>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307777"/>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1489639"/>
          </a:xfrm>
        </p:spPr>
        <p:txBody>
          <a:bodyPr/>
          <a:lstStyle>
            <a:lvl1pPr marL="0" indent="0">
              <a:buNone/>
              <a:defRPr sz="2000"/>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267223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hree Column Bulleted Text with Subhead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1039107"/>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Four Column Bulleted Text with Subhead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5964453"/>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Five Column Bulleted Text with Subhead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5621075"/>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Header Text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492443"/>
          </a:xfrm>
        </p:spPr>
        <p:txBody>
          <a:bodyPr/>
          <a:lstStyle>
            <a:lvl1pPr>
              <a:defRPr sz="3200"/>
            </a:lvl1pPr>
          </a:lstStyle>
          <a:p>
            <a:r>
              <a:rPr lang="en-US"/>
              <a:t>Click to edit Master title style</a:t>
            </a:r>
          </a:p>
        </p:txBody>
      </p:sp>
      <p:pic>
        <p:nvPicPr>
          <p:cNvPr id="4" name="Picture 3" descr="A screenshot of a computer screen&#10;&#10;AI-generated content may be incorrect.">
            <a:extLst>
              <a:ext uri="{FF2B5EF4-FFF2-40B4-BE49-F238E27FC236}">
                <a16:creationId xmlns:a16="http://schemas.microsoft.com/office/drawing/2014/main" id="{03E9B633-7DAA-C15F-517C-4EB19E6D7B5A}"/>
              </a:ext>
            </a:extLst>
          </p:cNvPr>
          <p:cNvPicPr>
            <a:picLocks noChangeAspect="1"/>
          </p:cNvPicPr>
          <p:nvPr userDrawn="1"/>
        </p:nvPicPr>
        <p:blipFill>
          <a:blip r:embed="rId2">
            <a:extLst>
              <a:ext uri="{28A0092B-C50C-407E-A947-70E740481C1C}">
                <a14:useLocalDpi xmlns:a14="http://schemas.microsoft.com/office/drawing/2010/main" val="0"/>
              </a:ext>
            </a:extLst>
          </a:blip>
          <a:srcRect l="19661" r="59639"/>
          <a:stretch/>
        </p:blipFill>
        <p:spPr>
          <a:xfrm>
            <a:off x="12192000" y="0"/>
            <a:ext cx="2425567" cy="4633362"/>
          </a:xfrm>
          <a:prstGeom prst="rect">
            <a:avLst/>
          </a:prstGeom>
        </p:spPr>
      </p:pic>
    </p:spTree>
    <p:extLst>
      <p:ext uri="{BB962C8B-B14F-4D97-AF65-F5344CB8AC3E}">
        <p14:creationId xmlns:p14="http://schemas.microsoft.com/office/powerpoint/2010/main" val="312363734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Header Text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293892467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mall Header Text Light">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Sans Display" pitchFamily="2" charset="0"/>
              </a:defRPr>
            </a:lvl1pPr>
          </a:lstStyle>
          <a:p>
            <a:r>
              <a:rPr lang="en-US"/>
              <a:t>Click to edit Master title style</a:t>
            </a:r>
          </a:p>
        </p:txBody>
      </p:sp>
    </p:spTree>
    <p:extLst>
      <p:ext uri="{BB962C8B-B14F-4D97-AF65-F5344CB8AC3E}">
        <p14:creationId xmlns:p14="http://schemas.microsoft.com/office/powerpoint/2010/main" val="407579287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mall Header Text Dark">
    <p:bg>
      <p:bgRef idx="1001">
        <a:schemeClr val="bg2"/>
      </p:bgRef>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Sans Display" pitchFamily="2" charset="0"/>
              </a:defRPr>
            </a:lvl1pPr>
          </a:lstStyle>
          <a:p>
            <a:r>
              <a:rPr lang="en-US"/>
              <a:t>Click to edit Master title style</a:t>
            </a:r>
          </a:p>
        </p:txBody>
      </p:sp>
    </p:spTree>
    <p:extLst>
      <p:ext uri="{BB962C8B-B14F-4D97-AF65-F5344CB8AC3E}">
        <p14:creationId xmlns:p14="http://schemas.microsoft.com/office/powerpoint/2010/main" val="172620967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Quote Full Photo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DA7ED4F-056F-C53F-E2BF-EA4A8412DDD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white">
          <a:xfrm>
            <a:off x="3385" y="0"/>
            <a:ext cx="12185230" cy="6858000"/>
          </a:xfrm>
          <a:prstGeom prst="rect">
            <a:avLst/>
          </a:prstGeom>
        </p:spPr>
      </p:pic>
      <p:pic>
        <p:nvPicPr>
          <p:cNvPr id="12" name="Picture 11">
            <a:extLst>
              <a:ext uri="{FF2B5EF4-FFF2-40B4-BE49-F238E27FC236}">
                <a16:creationId xmlns:a16="http://schemas.microsoft.com/office/drawing/2014/main" id="{DAA83F9C-7592-411B-E1FE-6872AE779BD9}"/>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574675" y="585788"/>
            <a:ext cx="7262813" cy="5683250"/>
          </a:xfrm>
          <a:prstGeom prst="roundRect">
            <a:avLst>
              <a:gd name="adj" fmla="val 1407"/>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1236663" y="1871327"/>
            <a:ext cx="5948362" cy="553998"/>
          </a:xfrm>
        </p:spPr>
        <p:txBody>
          <a:bodyPr wrap="square" anchor="t">
            <a:spAutoFit/>
          </a:bodyPr>
          <a:lstStyle>
            <a:lvl1pPr algn="l" defTabSz="932742" rtl="0" eaLnBrk="1" latinLnBrk="0" hangingPunct="1">
              <a:lnSpc>
                <a:spcPct val="100000"/>
              </a:lnSpc>
              <a:spcBef>
                <a:spcPct val="0"/>
              </a:spcBef>
              <a:buNone/>
              <a:defRPr lang="en-US" sz="3600" b="0" kern="1200" cap="none" spc="-50" baseline="0" dirty="0">
                <a:ln w="3175">
                  <a:noFill/>
                </a:ln>
                <a:solidFill>
                  <a:schemeClr val="tx1"/>
                </a:solidFill>
                <a:effectLst/>
                <a:latin typeface="+mn-lt"/>
                <a:ea typeface="+mn-ea"/>
                <a:cs typeface="Segoe Sans Display" pitchFamily="2" charset="0"/>
              </a:defRPr>
            </a:lvl1pPr>
          </a:lstStyle>
          <a:p>
            <a:r>
              <a:rPr lang="en-US"/>
              <a:t>Click to edit Master title style</a:t>
            </a:r>
          </a:p>
        </p:txBody>
      </p:sp>
      <p:grpSp>
        <p:nvGrpSpPr>
          <p:cNvPr id="3" name="Group 2">
            <a:extLst>
              <a:ext uri="{FF2B5EF4-FFF2-40B4-BE49-F238E27FC236}">
                <a16:creationId xmlns:a16="http://schemas.microsoft.com/office/drawing/2014/main" id="{A374D167-A877-DD4F-71B6-1B226D482EC6}"/>
              </a:ext>
              <a:ext uri="{C183D7F6-B498-43B3-948B-1728B52AA6E4}">
                <adec:decorative xmlns:adec="http://schemas.microsoft.com/office/drawing/2017/decorative" val="1"/>
              </a:ext>
            </a:extLst>
          </p:cNvPr>
          <p:cNvGrpSpPr>
            <a:grpSpLocks noChangeAspect="1"/>
          </p:cNvGrpSpPr>
          <p:nvPr userDrawn="1"/>
        </p:nvGrpSpPr>
        <p:grpSpPr bwMode="black">
          <a:xfrm>
            <a:off x="1236663" y="1053765"/>
            <a:ext cx="524538" cy="457200"/>
            <a:chOff x="4169763" y="585788"/>
            <a:chExt cx="713371" cy="622746"/>
          </a:xfrm>
          <a:solidFill>
            <a:schemeClr val="tx2"/>
          </a:solidFill>
        </p:grpSpPr>
        <p:sp>
          <p:nvSpPr>
            <p:cNvPr id="4" name="Graphic 9">
              <a:extLst>
                <a:ext uri="{FF2B5EF4-FFF2-40B4-BE49-F238E27FC236}">
                  <a16:creationId xmlns:a16="http://schemas.microsoft.com/office/drawing/2014/main" id="{7E30BC2E-C9E5-9640-484B-8757872AA340}"/>
                </a:ext>
              </a:extLst>
            </p:cNvPr>
            <p:cNvSpPr/>
            <p:nvPr/>
          </p:nvSpPr>
          <p:spPr bwMode="black">
            <a:xfrm>
              <a:off x="4565666"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tlCol="0" anchor="ctr"/>
            <a:lstStyle/>
            <a:p>
              <a:pPr lvl="0"/>
              <a:endParaRPr lang="en-US"/>
            </a:p>
          </p:txBody>
        </p:sp>
        <p:sp>
          <p:nvSpPr>
            <p:cNvPr id="5" name="Graphic 9">
              <a:extLst>
                <a:ext uri="{FF2B5EF4-FFF2-40B4-BE49-F238E27FC236}">
                  <a16:creationId xmlns:a16="http://schemas.microsoft.com/office/drawing/2014/main" id="{E3CA75AC-6E69-6F07-C66F-627EE593FCC1}"/>
                </a:ext>
              </a:extLst>
            </p:cNvPr>
            <p:cNvSpPr/>
            <p:nvPr userDrawn="1"/>
          </p:nvSpPr>
          <p:spPr bwMode="black">
            <a:xfrm>
              <a:off x="4169763"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grpSp>
    </p:spTree>
    <p:extLst>
      <p:ext uri="{BB962C8B-B14F-4D97-AF65-F5344CB8AC3E}">
        <p14:creationId xmlns:p14="http://schemas.microsoft.com/office/powerpoint/2010/main" val="264795668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4">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12">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Quote Full Photo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53DC386-0D96-E22F-E2BE-804A581FD2D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white">
          <a:xfrm>
            <a:off x="0" y="1551"/>
            <a:ext cx="12192000" cy="6854897"/>
          </a:xfrm>
          <a:prstGeom prst="rect">
            <a:avLst/>
          </a:prstGeom>
        </p:spPr>
      </p:pic>
      <p:pic>
        <p:nvPicPr>
          <p:cNvPr id="12" name="Picture 11">
            <a:extLst>
              <a:ext uri="{FF2B5EF4-FFF2-40B4-BE49-F238E27FC236}">
                <a16:creationId xmlns:a16="http://schemas.microsoft.com/office/drawing/2014/main" id="{DAA83F9C-7592-411B-E1FE-6872AE779BD9}"/>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574675" y="585788"/>
            <a:ext cx="7262813" cy="5683250"/>
          </a:xfrm>
          <a:prstGeom prst="roundRect">
            <a:avLst>
              <a:gd name="adj" fmla="val 1407"/>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1236663" y="1871327"/>
            <a:ext cx="5948362" cy="553998"/>
          </a:xfrm>
        </p:spPr>
        <p:txBody>
          <a:bodyPr wrap="square" anchor="t">
            <a:spAutoFit/>
          </a:bodyPr>
          <a:lstStyle>
            <a:lvl1pPr algn="l" defTabSz="932742" rtl="0" eaLnBrk="1" latinLnBrk="0" hangingPunct="1">
              <a:lnSpc>
                <a:spcPct val="100000"/>
              </a:lnSpc>
              <a:spcBef>
                <a:spcPct val="0"/>
              </a:spcBef>
              <a:buNone/>
              <a:defRPr lang="en-US" sz="3600" b="0" kern="1200" cap="none" spc="-50" baseline="0" dirty="0">
                <a:ln w="3175">
                  <a:noFill/>
                </a:ln>
                <a:solidFill>
                  <a:schemeClr val="tx1"/>
                </a:solidFill>
                <a:effectLst/>
                <a:latin typeface="+mn-lt"/>
                <a:ea typeface="+mn-ea"/>
                <a:cs typeface="Segoe Sans Display" pitchFamily="2" charset="0"/>
              </a:defRPr>
            </a:lvl1pPr>
          </a:lstStyle>
          <a:p>
            <a:r>
              <a:rPr lang="en-US"/>
              <a:t>Click to edit Master title style</a:t>
            </a:r>
          </a:p>
        </p:txBody>
      </p:sp>
      <p:grpSp>
        <p:nvGrpSpPr>
          <p:cNvPr id="3" name="Group 2">
            <a:extLst>
              <a:ext uri="{FF2B5EF4-FFF2-40B4-BE49-F238E27FC236}">
                <a16:creationId xmlns:a16="http://schemas.microsoft.com/office/drawing/2014/main" id="{A374D167-A877-DD4F-71B6-1B226D482EC6}"/>
              </a:ext>
              <a:ext uri="{C183D7F6-B498-43B3-948B-1728B52AA6E4}">
                <adec:decorative xmlns:adec="http://schemas.microsoft.com/office/drawing/2017/decorative" val="1"/>
              </a:ext>
            </a:extLst>
          </p:cNvPr>
          <p:cNvGrpSpPr>
            <a:grpSpLocks noChangeAspect="1"/>
          </p:cNvGrpSpPr>
          <p:nvPr userDrawn="1"/>
        </p:nvGrpSpPr>
        <p:grpSpPr bwMode="black">
          <a:xfrm>
            <a:off x="1236663" y="1053765"/>
            <a:ext cx="524538" cy="457200"/>
            <a:chOff x="4169763" y="585788"/>
            <a:chExt cx="713371" cy="622746"/>
          </a:xfrm>
          <a:solidFill>
            <a:schemeClr val="tx2"/>
          </a:solidFill>
        </p:grpSpPr>
        <p:sp>
          <p:nvSpPr>
            <p:cNvPr id="4" name="Graphic 9">
              <a:extLst>
                <a:ext uri="{FF2B5EF4-FFF2-40B4-BE49-F238E27FC236}">
                  <a16:creationId xmlns:a16="http://schemas.microsoft.com/office/drawing/2014/main" id="{7E30BC2E-C9E5-9640-484B-8757872AA340}"/>
                </a:ext>
              </a:extLst>
            </p:cNvPr>
            <p:cNvSpPr/>
            <p:nvPr/>
          </p:nvSpPr>
          <p:spPr bwMode="black">
            <a:xfrm>
              <a:off x="4565666"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tlCol="0" anchor="ctr"/>
            <a:lstStyle/>
            <a:p>
              <a:pPr lvl="0"/>
              <a:endParaRPr lang="en-US"/>
            </a:p>
          </p:txBody>
        </p:sp>
        <p:sp>
          <p:nvSpPr>
            <p:cNvPr id="5" name="Graphic 9">
              <a:extLst>
                <a:ext uri="{FF2B5EF4-FFF2-40B4-BE49-F238E27FC236}">
                  <a16:creationId xmlns:a16="http://schemas.microsoft.com/office/drawing/2014/main" id="{E3CA75AC-6E69-6F07-C66F-627EE593FCC1}"/>
                </a:ext>
              </a:extLst>
            </p:cNvPr>
            <p:cNvSpPr/>
            <p:nvPr userDrawn="1"/>
          </p:nvSpPr>
          <p:spPr bwMode="black">
            <a:xfrm>
              <a:off x="4169763"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grpSp>
    </p:spTree>
    <p:extLst>
      <p:ext uri="{BB962C8B-B14F-4D97-AF65-F5344CB8AC3E}">
        <p14:creationId xmlns:p14="http://schemas.microsoft.com/office/powerpoint/2010/main" val="139361710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4">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12">
          <p15:clr>
            <a:srgbClr val="A4A3A4"/>
          </p15:clr>
        </p15:guide>
        <p15:guide id="26" pos="6717">
          <p15:clr>
            <a:srgbClr val="A4A3A4"/>
          </p15:clr>
        </p15:guide>
        <p15:guide id="27" pos="6900">
          <p15:clr>
            <a:srgbClr val="A4A3A4"/>
          </p15:clr>
        </p15:guide>
        <p15:guide id="30" orient="horz" pos="288">
          <p15:clr>
            <a:srgbClr val="5ACBF0"/>
          </p15:clr>
        </p15:guide>
        <p15:guide id="33" pos="2976">
          <p15:clr>
            <a:srgbClr val="5ACBF0"/>
          </p15:clr>
        </p15:guide>
        <p15:guide id="34" pos="3336">
          <p15:clr>
            <a:srgbClr val="5ACBF0"/>
          </p15:clr>
        </p15:guide>
        <p15:guide id="35" orient="horz" pos="2160">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Quote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362200"/>
            <a:ext cx="7249224" cy="553998"/>
          </a:xfrm>
        </p:spPr>
        <p:txBody>
          <a:bodyPr wrap="square" anchor="t">
            <a:spAutoFit/>
          </a:bodyPr>
          <a:lstStyle>
            <a:lvl1pPr algn="l" defTabSz="932742" rtl="0" eaLnBrk="1" latinLnBrk="0" hangingPunct="1">
              <a:lnSpc>
                <a:spcPct val="100000"/>
              </a:lnSpc>
              <a:spcBef>
                <a:spcPct val="0"/>
              </a:spcBef>
              <a:buNone/>
              <a:defRPr lang="en-US" sz="3600" b="0" kern="1200" cap="none" spc="-50" baseline="0" dirty="0">
                <a:ln w="3175">
                  <a:noFill/>
                </a:ln>
                <a:solidFill>
                  <a:schemeClr val="tx1"/>
                </a:solidFill>
                <a:effectLst/>
                <a:latin typeface="+mn-lt"/>
                <a:ea typeface="+mn-ea"/>
                <a:cs typeface="Segoe Sans Display" pitchFamily="2" charset="0"/>
              </a:defRPr>
            </a:lvl1pPr>
          </a:lstStyle>
          <a:p>
            <a:r>
              <a:rPr lang="en-US"/>
              <a:t>Click to edit Master title style</a:t>
            </a:r>
          </a:p>
        </p:txBody>
      </p:sp>
      <p:grpSp>
        <p:nvGrpSpPr>
          <p:cNvPr id="4" name="Group 3">
            <a:extLst>
              <a:ext uri="{FF2B5EF4-FFF2-40B4-BE49-F238E27FC236}">
                <a16:creationId xmlns:a16="http://schemas.microsoft.com/office/drawing/2014/main" id="{A3F2B542-236C-FF9E-34DA-F674AC8C23DA}"/>
              </a:ext>
              <a:ext uri="{C183D7F6-B498-43B3-948B-1728B52AA6E4}">
                <adec:decorative xmlns:adec="http://schemas.microsoft.com/office/drawing/2017/decorative" val="1"/>
              </a:ext>
            </a:extLst>
          </p:cNvPr>
          <p:cNvGrpSpPr>
            <a:grpSpLocks noChangeAspect="1"/>
          </p:cNvGrpSpPr>
          <p:nvPr userDrawn="1"/>
        </p:nvGrpSpPr>
        <p:grpSpPr bwMode="black">
          <a:xfrm>
            <a:off x="582391" y="585788"/>
            <a:ext cx="1049075" cy="914400"/>
            <a:chOff x="4169763" y="585788"/>
            <a:chExt cx="713371" cy="622746"/>
          </a:xfrm>
          <a:solidFill>
            <a:schemeClr val="tx2"/>
          </a:solidFill>
        </p:grpSpPr>
        <p:sp>
          <p:nvSpPr>
            <p:cNvPr id="5" name="Graphic 9">
              <a:extLst>
                <a:ext uri="{FF2B5EF4-FFF2-40B4-BE49-F238E27FC236}">
                  <a16:creationId xmlns:a16="http://schemas.microsoft.com/office/drawing/2014/main" id="{8616100D-B493-F639-609A-59DC6A2B2945}"/>
                </a:ext>
              </a:extLst>
            </p:cNvPr>
            <p:cNvSpPr/>
            <p:nvPr/>
          </p:nvSpPr>
          <p:spPr bwMode="black">
            <a:xfrm>
              <a:off x="4565666"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tlCol="0" anchor="ctr"/>
            <a:lstStyle/>
            <a:p>
              <a:pPr lvl="0"/>
              <a:endParaRPr lang="en-US"/>
            </a:p>
          </p:txBody>
        </p:sp>
        <p:sp>
          <p:nvSpPr>
            <p:cNvPr id="6" name="Graphic 9">
              <a:extLst>
                <a:ext uri="{FF2B5EF4-FFF2-40B4-BE49-F238E27FC236}">
                  <a16:creationId xmlns:a16="http://schemas.microsoft.com/office/drawing/2014/main" id="{254D7E75-4226-8293-E429-5E73E9130D6B}"/>
                </a:ext>
              </a:extLst>
            </p:cNvPr>
            <p:cNvSpPr/>
            <p:nvPr userDrawn="1"/>
          </p:nvSpPr>
          <p:spPr bwMode="black">
            <a:xfrm>
              <a:off x="4169763"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grpSp>
    </p:spTree>
    <p:extLst>
      <p:ext uri="{BB962C8B-B14F-4D97-AF65-F5344CB8AC3E}">
        <p14:creationId xmlns:p14="http://schemas.microsoft.com/office/powerpoint/2010/main" val="239464386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4">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12">
          <p15:clr>
            <a:srgbClr val="A4A3A4"/>
          </p15:clr>
        </p15:guide>
        <p15:guide id="26" pos="6717">
          <p15:clr>
            <a:srgbClr val="A4A3A4"/>
          </p15:clr>
        </p15:guide>
        <p15:guide id="27" pos="6900">
          <p15:clr>
            <a:srgbClr val="A4A3A4"/>
          </p15:clr>
        </p15:guide>
        <p15:guide id="30" orient="horz" pos="288">
          <p15:clr>
            <a:srgbClr val="5ACBF0"/>
          </p15:clr>
        </p15:guide>
        <p15:guide id="32" orient="horz" pos="1488">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Quote Dark">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2390" y="2362200"/>
            <a:ext cx="7255097" cy="553998"/>
          </a:xfrm>
        </p:spPr>
        <p:txBody>
          <a:bodyPr wrap="square" anchor="t">
            <a:spAutoFit/>
          </a:bodyPr>
          <a:lstStyle>
            <a:lvl1pPr>
              <a:defRPr lang="en-US" sz="3600" b="0" kern="1200" cap="none" spc="-50" baseline="0" dirty="0">
                <a:ln w="3175">
                  <a:noFill/>
                </a:ln>
                <a:solidFill>
                  <a:schemeClr val="tx1"/>
                </a:solidFill>
                <a:effectLst/>
                <a:latin typeface="+mn-lt"/>
                <a:ea typeface="+mn-ea"/>
                <a:cs typeface="Segoe Sans Display" pitchFamily="2" charset="0"/>
              </a:defRPr>
            </a:lvl1pPr>
          </a:lstStyle>
          <a:p>
            <a:r>
              <a:rPr lang="en-US"/>
              <a:t>Click to edit Master title style</a:t>
            </a:r>
          </a:p>
        </p:txBody>
      </p:sp>
      <p:grpSp>
        <p:nvGrpSpPr>
          <p:cNvPr id="3" name="Group 2">
            <a:extLst>
              <a:ext uri="{FF2B5EF4-FFF2-40B4-BE49-F238E27FC236}">
                <a16:creationId xmlns:a16="http://schemas.microsoft.com/office/drawing/2014/main" id="{9DAA9347-2B91-81A1-D35B-C367CA321C46}"/>
              </a:ext>
              <a:ext uri="{C183D7F6-B498-43B3-948B-1728B52AA6E4}">
                <adec:decorative xmlns:adec="http://schemas.microsoft.com/office/drawing/2017/decorative" val="1"/>
              </a:ext>
            </a:extLst>
          </p:cNvPr>
          <p:cNvGrpSpPr>
            <a:grpSpLocks noChangeAspect="1"/>
          </p:cNvGrpSpPr>
          <p:nvPr userDrawn="1"/>
        </p:nvGrpSpPr>
        <p:grpSpPr bwMode="black">
          <a:xfrm>
            <a:off x="582391" y="585788"/>
            <a:ext cx="1049075" cy="914400"/>
            <a:chOff x="4169763" y="585788"/>
            <a:chExt cx="713371" cy="622746"/>
          </a:xfrm>
          <a:solidFill>
            <a:schemeClr val="tx2"/>
          </a:solidFill>
        </p:grpSpPr>
        <p:sp>
          <p:nvSpPr>
            <p:cNvPr id="7" name="Graphic 9">
              <a:extLst>
                <a:ext uri="{FF2B5EF4-FFF2-40B4-BE49-F238E27FC236}">
                  <a16:creationId xmlns:a16="http://schemas.microsoft.com/office/drawing/2014/main" id="{1955151A-4300-7EE0-BD6F-1D9D68052193}"/>
                </a:ext>
              </a:extLst>
            </p:cNvPr>
            <p:cNvSpPr/>
            <p:nvPr/>
          </p:nvSpPr>
          <p:spPr bwMode="black">
            <a:xfrm>
              <a:off x="4565666"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tlCol="0" anchor="ctr"/>
            <a:lstStyle/>
            <a:p>
              <a:pPr lvl="0"/>
              <a:endParaRPr lang="en-US"/>
            </a:p>
          </p:txBody>
        </p:sp>
        <p:sp>
          <p:nvSpPr>
            <p:cNvPr id="8" name="Graphic 9">
              <a:extLst>
                <a:ext uri="{FF2B5EF4-FFF2-40B4-BE49-F238E27FC236}">
                  <a16:creationId xmlns:a16="http://schemas.microsoft.com/office/drawing/2014/main" id="{CE786B1F-884A-07DB-5A7A-8634C2585C33}"/>
                </a:ext>
              </a:extLst>
            </p:cNvPr>
            <p:cNvSpPr/>
            <p:nvPr userDrawn="1"/>
          </p:nvSpPr>
          <p:spPr bwMode="black">
            <a:xfrm>
              <a:off x="4169763"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grpSp>
    </p:spTree>
    <p:extLst>
      <p:ext uri="{BB962C8B-B14F-4D97-AF65-F5344CB8AC3E}">
        <p14:creationId xmlns:p14="http://schemas.microsoft.com/office/powerpoint/2010/main" val="91163813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44">
          <p15:clr>
            <a:srgbClr val="A4A3A4"/>
          </p15:clr>
        </p15:guide>
        <p15:guide id="16" pos="3749">
          <p15:clr>
            <a:srgbClr val="A4A3A4"/>
          </p15:clr>
        </p15:guide>
        <p15:guide id="17" pos="3932">
          <p15:clr>
            <a:srgbClr val="A4A3A4"/>
          </p15:clr>
        </p15:guide>
        <p15:guide id="18" pos="4344">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12">
          <p15:clr>
            <a:srgbClr val="A4A3A4"/>
          </p15:clr>
        </p15:guide>
        <p15:guide id="26" pos="6717">
          <p15:clr>
            <a:srgbClr val="A4A3A4"/>
          </p15:clr>
        </p15:guide>
        <p15:guide id="27" pos="6900">
          <p15:clr>
            <a:srgbClr val="A4A3A4"/>
          </p15:clr>
        </p15:guide>
        <p15:guide id="30" orient="horz" pos="288">
          <p15:clr>
            <a:srgbClr val="5ACBF0"/>
          </p15:clr>
        </p15:guide>
        <p15:guide id="32" orient="horz" pos="1488">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 &amp; Photo Ligh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C13A1B1-3A31-817C-8E25-E88AD8A3474B}"/>
              </a:ext>
            </a:extLst>
          </p:cNvPr>
          <p:cNvSpPr>
            <a:spLocks noGrp="1"/>
          </p:cNvSpPr>
          <p:nvPr>
            <p:ph type="title"/>
          </p:nvPr>
        </p:nvSpPr>
        <p:spPr>
          <a:xfrm>
            <a:off x="588264" y="2362200"/>
            <a:ext cx="5363274" cy="1107996"/>
          </a:xfrm>
        </p:spPr>
        <p:txBody>
          <a:bodyPr wrap="square" anchor="t">
            <a:spAutoFit/>
          </a:bodyPr>
          <a:lstStyle>
            <a:lvl1pPr>
              <a:defRPr lang="en-US" sz="3600" b="0" kern="1200" cap="none" spc="-50" baseline="0" dirty="0">
                <a:ln w="3175">
                  <a:noFill/>
                </a:ln>
                <a:solidFill>
                  <a:schemeClr val="tx1"/>
                </a:solidFill>
                <a:effectLst/>
                <a:latin typeface="+mn-lt"/>
                <a:ea typeface="+mn-ea"/>
                <a:cs typeface="Segoe Sans Display" pitchFamily="2" charset="0"/>
              </a:defRPr>
            </a:lvl1pPr>
          </a:lstStyle>
          <a:p>
            <a:r>
              <a:rPr lang="en-US"/>
              <a:t>Click to edit Master title style</a:t>
            </a:r>
          </a:p>
        </p:txBody>
      </p:sp>
      <p:grpSp>
        <p:nvGrpSpPr>
          <p:cNvPr id="8" name="Group 7">
            <a:extLst>
              <a:ext uri="{FF2B5EF4-FFF2-40B4-BE49-F238E27FC236}">
                <a16:creationId xmlns:a16="http://schemas.microsoft.com/office/drawing/2014/main" id="{EA4970E2-4100-E5B0-8BBF-0C578DCB4547}"/>
              </a:ext>
              <a:ext uri="{C183D7F6-B498-43B3-948B-1728B52AA6E4}">
                <adec:decorative xmlns:adec="http://schemas.microsoft.com/office/drawing/2017/decorative" val="1"/>
              </a:ext>
            </a:extLst>
          </p:cNvPr>
          <p:cNvGrpSpPr>
            <a:grpSpLocks noChangeAspect="1"/>
          </p:cNvGrpSpPr>
          <p:nvPr userDrawn="1"/>
        </p:nvGrpSpPr>
        <p:grpSpPr bwMode="black">
          <a:xfrm>
            <a:off x="582391" y="585788"/>
            <a:ext cx="1049075" cy="914400"/>
            <a:chOff x="4169763" y="585788"/>
            <a:chExt cx="713371" cy="622746"/>
          </a:xfrm>
          <a:solidFill>
            <a:schemeClr val="tx2"/>
          </a:solidFill>
        </p:grpSpPr>
        <p:sp>
          <p:nvSpPr>
            <p:cNvPr id="9" name="Graphic 9">
              <a:extLst>
                <a:ext uri="{FF2B5EF4-FFF2-40B4-BE49-F238E27FC236}">
                  <a16:creationId xmlns:a16="http://schemas.microsoft.com/office/drawing/2014/main" id="{5A418B6C-90EA-A6F6-53A8-E205BD8DE8CB}"/>
                </a:ext>
              </a:extLst>
            </p:cNvPr>
            <p:cNvSpPr/>
            <p:nvPr/>
          </p:nvSpPr>
          <p:spPr bwMode="black">
            <a:xfrm>
              <a:off x="4565666"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tlCol="0" anchor="ctr"/>
            <a:lstStyle/>
            <a:p>
              <a:pPr lvl="0"/>
              <a:endParaRPr lang="en-US">
                <a:solidFill>
                  <a:schemeClr val="tx1"/>
                </a:solidFill>
              </a:endParaRPr>
            </a:p>
          </p:txBody>
        </p:sp>
        <p:sp>
          <p:nvSpPr>
            <p:cNvPr id="10" name="Graphic 9">
              <a:extLst>
                <a:ext uri="{FF2B5EF4-FFF2-40B4-BE49-F238E27FC236}">
                  <a16:creationId xmlns:a16="http://schemas.microsoft.com/office/drawing/2014/main" id="{514C0156-92FD-636D-EE62-515C7E197032}"/>
                </a:ext>
              </a:extLst>
            </p:cNvPr>
            <p:cNvSpPr/>
            <p:nvPr userDrawn="1"/>
          </p:nvSpPr>
          <p:spPr bwMode="black">
            <a:xfrm>
              <a:off x="4169763"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gr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B709A26E-BED0-3294-69A4-0DDAAE9C2CCB}"/>
              </a:ext>
              <a:ext uri="{C183D7F6-B498-43B3-948B-1728B52AA6E4}">
                <adec:decorative xmlns:adec="http://schemas.microsoft.com/office/drawing/2017/decorative" val="0"/>
              </a:ext>
            </a:extLst>
          </p:cNvPr>
          <p:cNvSpPr>
            <a:spLocks noGrp="1"/>
          </p:cNvSpPr>
          <p:nvPr>
            <p:ph type="pic" sz="quarter" idx="13" hasCustomPrompt="1"/>
          </p:nvPr>
        </p:nvSpPr>
        <p:spPr bwMode="ltGray">
          <a:xfrm>
            <a:off x="7185025" y="1211263"/>
            <a:ext cx="4435475" cy="4435475"/>
          </a:xfrm>
          <a:prstGeom prst="ellipse">
            <a:avLst/>
          </a:prstGeom>
          <a:blipFill>
            <a:blip r:embed="rId2"/>
            <a:stretch>
              <a:fillRect/>
            </a:stretch>
          </a:blipFill>
          <a:effectLst/>
        </p:spPr>
        <p:txBody>
          <a:bodyPr lIns="0" tIns="0" rIns="0" bIns="1005840" anchor="ctr" anchorCtr="0">
            <a:noAutofit/>
          </a:bodyPr>
          <a:lstStyle>
            <a:lvl1pPr marL="0" indent="0" algn="ctr">
              <a:lnSpc>
                <a:spcPct val="100000"/>
              </a:lnSpc>
              <a:buNone/>
              <a:defRPr sz="10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61703815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68">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44">
          <p15:clr>
            <a:srgbClr val="A4A3A4"/>
          </p15:clr>
        </p15:guide>
        <p15:guide id="16" pos="3749">
          <p15:clr>
            <a:srgbClr val="A4A3A4"/>
          </p15:clr>
        </p15:guide>
        <p15:guide id="17" pos="3932">
          <p15:clr>
            <a:srgbClr val="A4A3A4"/>
          </p15:clr>
        </p15:guide>
        <p15:guide id="18" pos="4344">
          <p15:clr>
            <a:srgbClr val="A4A3A4"/>
          </p15:clr>
        </p15:guide>
        <p15:guide id="19" pos="4536">
          <p15:clr>
            <a:srgbClr val="A4A3A4"/>
          </p15:clr>
        </p15:guide>
        <p15:guide id="20" pos="4937">
          <p15:clr>
            <a:srgbClr val="A4A3A4"/>
          </p15:clr>
        </p15:guide>
        <p15:guide id="21" pos="5120">
          <p15:clr>
            <a:srgbClr val="A4A3A4"/>
          </p15:clr>
        </p15:guide>
        <p15:guide id="22" pos="5520">
          <p15:clr>
            <a:srgbClr val="A4A3A4"/>
          </p15:clr>
        </p15:guide>
        <p15:guide id="23" pos="5714">
          <p15:clr>
            <a:srgbClr val="A4A3A4"/>
          </p15:clr>
        </p15:guide>
        <p15:guide id="24" pos="6123">
          <p15:clr>
            <a:srgbClr val="A4A3A4"/>
          </p15:clr>
        </p15:guide>
        <p15:guide id="25" pos="6312">
          <p15:clr>
            <a:srgbClr val="A4A3A4"/>
          </p15:clr>
        </p15:guide>
        <p15:guide id="26" pos="6717">
          <p15:clr>
            <a:srgbClr val="A4A3A4"/>
          </p15:clr>
        </p15:guide>
        <p15:guide id="27" pos="6900">
          <p15:clr>
            <a:srgbClr val="A4A3A4"/>
          </p15:clr>
        </p15:guide>
        <p15:guide id="30" orient="horz" pos="288">
          <p15:clr>
            <a:srgbClr val="5ACBF0"/>
          </p15:clr>
        </p15:guide>
        <p15:guide id="32" orient="horz" pos="1488">
          <p15:clr>
            <a:srgbClr val="5ACBF0"/>
          </p15:clr>
        </p15:guide>
        <p15:guide id="33" pos="3336">
          <p15:clr>
            <a:srgbClr val="A4A3A4"/>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Quote &amp; Photo Dark">
    <p:bg>
      <p:bgRef idx="1001">
        <a:schemeClr val="bg2"/>
      </p:bgRef>
    </p:bg>
    <p:spTree>
      <p:nvGrpSpPr>
        <p:cNvPr id="1" name=""/>
        <p:cNvGrpSpPr/>
        <p:nvPr/>
      </p:nvGrpSpPr>
      <p:grpSpPr>
        <a:xfrm>
          <a:off x="0" y="0"/>
          <a:ext cx="0" cy="0"/>
          <a:chOff x="0" y="0"/>
          <a:chExt cx="0" cy="0"/>
        </a:xfrm>
      </p:grpSpPr>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6D6EE357-5FBE-EF45-EDC4-EB022C75B1A6}"/>
              </a:ext>
              <a:ext uri="{C183D7F6-B498-43B3-948B-1728B52AA6E4}">
                <adec:decorative xmlns:adec="http://schemas.microsoft.com/office/drawing/2017/decorative" val="0"/>
              </a:ext>
            </a:extLst>
          </p:cNvPr>
          <p:cNvSpPr>
            <a:spLocks noGrp="1"/>
          </p:cNvSpPr>
          <p:nvPr>
            <p:ph type="pic" sz="quarter" idx="13" hasCustomPrompt="1"/>
          </p:nvPr>
        </p:nvSpPr>
        <p:spPr bwMode="ltGray">
          <a:xfrm>
            <a:off x="7185025" y="1211262"/>
            <a:ext cx="4435475" cy="4435475"/>
          </a:xfrm>
          <a:prstGeom prst="ellipse">
            <a:avLst/>
          </a:prstGeom>
          <a:blipFill>
            <a:blip r:embed="rId2"/>
            <a:stretch>
              <a:fillRect/>
            </a:stretch>
          </a:blipFill>
          <a:effectLst/>
        </p:spPr>
        <p:txBody>
          <a:bodyPr lIns="0" tIns="0" rIns="0" bIns="1005840" anchor="ctr" anchorCtr="0">
            <a:noAutofit/>
          </a:bodyPr>
          <a:lstStyle>
            <a:lvl1pPr marL="0" indent="0" algn="ctr">
              <a:lnSpc>
                <a:spcPct val="100000"/>
              </a:lnSpc>
              <a:buNone/>
              <a:defRPr sz="10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1" name="Title 1">
            <a:extLst>
              <a:ext uri="{FF2B5EF4-FFF2-40B4-BE49-F238E27FC236}">
                <a16:creationId xmlns:a16="http://schemas.microsoft.com/office/drawing/2014/main" id="{9B16CA86-851F-5A66-72F8-611E57EE996E}"/>
              </a:ext>
            </a:extLst>
          </p:cNvPr>
          <p:cNvSpPr>
            <a:spLocks noGrp="1"/>
          </p:cNvSpPr>
          <p:nvPr>
            <p:ph type="title"/>
          </p:nvPr>
        </p:nvSpPr>
        <p:spPr>
          <a:xfrm>
            <a:off x="588264" y="2362200"/>
            <a:ext cx="5363274" cy="1107996"/>
          </a:xfrm>
        </p:spPr>
        <p:txBody>
          <a:bodyPr wrap="square" anchor="t">
            <a:spAutoFit/>
          </a:bodyPr>
          <a:lstStyle>
            <a:lvl1pPr>
              <a:defRPr lang="en-US" sz="3600" b="0" kern="1200" cap="none" spc="-50" baseline="0" dirty="0">
                <a:ln w="3175">
                  <a:noFill/>
                </a:ln>
                <a:solidFill>
                  <a:schemeClr val="tx1"/>
                </a:solidFill>
                <a:effectLst/>
                <a:latin typeface="+mn-lt"/>
                <a:ea typeface="+mn-ea"/>
                <a:cs typeface="Segoe Sans Display" pitchFamily="2" charset="0"/>
              </a:defRPr>
            </a:lvl1pPr>
          </a:lstStyle>
          <a:p>
            <a:r>
              <a:rPr lang="en-US"/>
              <a:t>Click to edit Master title style</a:t>
            </a:r>
          </a:p>
        </p:txBody>
      </p:sp>
      <p:grpSp>
        <p:nvGrpSpPr>
          <p:cNvPr id="12" name="Group 11">
            <a:extLst>
              <a:ext uri="{FF2B5EF4-FFF2-40B4-BE49-F238E27FC236}">
                <a16:creationId xmlns:a16="http://schemas.microsoft.com/office/drawing/2014/main" id="{E0A80FC4-BF13-32EC-AC2C-CCF799F915D8}"/>
              </a:ext>
              <a:ext uri="{C183D7F6-B498-43B3-948B-1728B52AA6E4}">
                <adec:decorative xmlns:adec="http://schemas.microsoft.com/office/drawing/2017/decorative" val="1"/>
              </a:ext>
            </a:extLst>
          </p:cNvPr>
          <p:cNvGrpSpPr>
            <a:grpSpLocks noChangeAspect="1"/>
          </p:cNvGrpSpPr>
          <p:nvPr userDrawn="1"/>
        </p:nvGrpSpPr>
        <p:grpSpPr bwMode="black">
          <a:xfrm>
            <a:off x="582391" y="585788"/>
            <a:ext cx="1049075" cy="914400"/>
            <a:chOff x="4169763" y="585788"/>
            <a:chExt cx="713371" cy="622746"/>
          </a:xfrm>
          <a:solidFill>
            <a:schemeClr val="tx2"/>
          </a:solidFill>
        </p:grpSpPr>
        <p:sp>
          <p:nvSpPr>
            <p:cNvPr id="13" name="Graphic 9">
              <a:extLst>
                <a:ext uri="{FF2B5EF4-FFF2-40B4-BE49-F238E27FC236}">
                  <a16:creationId xmlns:a16="http://schemas.microsoft.com/office/drawing/2014/main" id="{ACB80D2C-8BBC-86B2-4F0A-E84BC66B3773}"/>
                </a:ext>
              </a:extLst>
            </p:cNvPr>
            <p:cNvSpPr/>
            <p:nvPr/>
          </p:nvSpPr>
          <p:spPr bwMode="black">
            <a:xfrm>
              <a:off x="4565666"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tlCol="0" anchor="ctr"/>
            <a:lstStyle/>
            <a:p>
              <a:pPr lvl="0"/>
              <a:endParaRPr lang="en-US"/>
            </a:p>
          </p:txBody>
        </p:sp>
        <p:sp>
          <p:nvSpPr>
            <p:cNvPr id="14" name="Graphic 9">
              <a:extLst>
                <a:ext uri="{FF2B5EF4-FFF2-40B4-BE49-F238E27FC236}">
                  <a16:creationId xmlns:a16="http://schemas.microsoft.com/office/drawing/2014/main" id="{730E620F-1CE6-FC30-06F9-60DE40676085}"/>
                </a:ext>
              </a:extLst>
            </p:cNvPr>
            <p:cNvSpPr/>
            <p:nvPr userDrawn="1"/>
          </p:nvSpPr>
          <p:spPr bwMode="black">
            <a:xfrm>
              <a:off x="4169763"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grpSp>
    </p:spTree>
    <p:extLst>
      <p:ext uri="{BB962C8B-B14F-4D97-AF65-F5344CB8AC3E}">
        <p14:creationId xmlns:p14="http://schemas.microsoft.com/office/powerpoint/2010/main" val="39808064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44">
          <p15:clr>
            <a:srgbClr val="A4A3A4"/>
          </p15:clr>
        </p15:guide>
        <p15:guide id="16" pos="3749">
          <p15:clr>
            <a:srgbClr val="A4A3A4"/>
          </p15:clr>
        </p15:guide>
        <p15:guide id="17" pos="3932">
          <p15:clr>
            <a:srgbClr val="A4A3A4"/>
          </p15:clr>
        </p15:guide>
        <p15:guide id="18" pos="4344">
          <p15:clr>
            <a:srgbClr val="A4A3A4"/>
          </p15:clr>
        </p15:guide>
        <p15:guide id="19" pos="453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12">
          <p15:clr>
            <a:srgbClr val="A4A3A4"/>
          </p15:clr>
        </p15:guide>
        <p15:guide id="26" pos="6717">
          <p15:clr>
            <a:srgbClr val="A4A3A4"/>
          </p15:clr>
        </p15:guide>
        <p15:guide id="27" pos="6900">
          <p15:clr>
            <a:srgbClr val="A4A3A4"/>
          </p15:clr>
        </p15:guide>
        <p15:guide id="30" orient="horz" pos="288">
          <p15:clr>
            <a:srgbClr val="5ACBF0"/>
          </p15:clr>
        </p15:guide>
        <p15:guide id="32" orient="horz" pos="1488">
          <p15:clr>
            <a:srgbClr val="5ACBF0"/>
          </p15:clr>
        </p15:guide>
        <p15:guide id="33" pos="3336">
          <p15:clr>
            <a:srgbClr val="A4A3A4"/>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amp; Square Photo 1">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8"/>
          </a:xfrm>
        </p:spPr>
        <p:txBody>
          <a:bodyPr/>
          <a:lstStyle>
            <a:lvl1pPr marL="0" indent="0">
              <a:buNone/>
              <a:defRPr sz="20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 uri="{C183D7F6-B498-43B3-948B-1728B52AA6E4}">
                <adec:decorative xmlns:adec="http://schemas.microsoft.com/office/drawing/2017/decorative" val="0"/>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799309374"/>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ntent &amp; 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 uri="{C183D7F6-B498-43B3-948B-1728B52AA6E4}">
                <adec:decorative xmlns:adec="http://schemas.microsoft.com/office/drawing/2017/decorative" val="0"/>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348499607"/>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ontent &amp; Square Photo 3">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 uri="{C183D7F6-B498-43B3-948B-1728B52AA6E4}">
                <adec:decorative xmlns:adec="http://schemas.microsoft.com/office/drawing/2017/decorative" val="0"/>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4136754586"/>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Photo Full Bleed Lower Text">
    <p:bg>
      <p:bgRef idx="1001">
        <a:schemeClr val="bg2"/>
      </p:bgRef>
    </p:bg>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 uri="{C183D7F6-B498-43B3-948B-1728B52AA6E4}">
                <adec:decorative xmlns:adec="http://schemas.microsoft.com/office/drawing/2017/decorative" val="0"/>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 uri="{C183D7F6-B498-43B3-948B-1728B52AA6E4}">
                <adec:decorative xmlns:adec="http://schemas.microsoft.com/office/drawing/2017/decorative" val="0"/>
              </a:ext>
            </a:extLst>
          </p:cNvPr>
          <p:cNvSpPr>
            <a:spLocks noGrp="1"/>
          </p:cNvSpPr>
          <p:nvPr>
            <p:ph type="title"/>
          </p:nvPr>
        </p:nvSpPr>
        <p:spPr bwMode="blackWhite">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chemeClr val="tx1"/>
                </a:solidFill>
              </a:defRPr>
            </a:lvl1pPr>
          </a:lstStyle>
          <a:p>
            <a:r>
              <a:rPr lang="en-US"/>
              <a:t>Click to edit Master title style</a:t>
            </a:r>
          </a:p>
        </p:txBody>
      </p:sp>
    </p:spTree>
    <p:extLst>
      <p:ext uri="{BB962C8B-B14F-4D97-AF65-F5344CB8AC3E}">
        <p14:creationId xmlns:p14="http://schemas.microsoft.com/office/powerpoint/2010/main" val="342198294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Photo Full Bleed Left Text">
    <p:bg>
      <p:bgRef idx="1001">
        <a:schemeClr val="bg2"/>
      </p:bgRef>
    </p:bg>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 uri="{C183D7F6-B498-43B3-948B-1728B52AA6E4}">
                <adec:decorative xmlns:adec="http://schemas.microsoft.com/office/drawing/2017/decorative" val="0"/>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 uri="{C183D7F6-B498-43B3-948B-1728B52AA6E4}">
                <adec:decorative xmlns:adec="http://schemas.microsoft.com/office/drawing/2017/decorative" val="0"/>
              </a:ext>
            </a:extLst>
          </p:cNvPr>
          <p:cNvSpPr>
            <a:spLocks noGrp="1"/>
          </p:cNvSpPr>
          <p:nvPr>
            <p:ph type="title" hasCustomPrompt="1"/>
          </p:nvPr>
        </p:nvSpPr>
        <p:spPr bwMode="blackWhite">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chemeClr val="tx1"/>
                </a:solidFill>
              </a:defRPr>
            </a:lvl1pPr>
          </a:lstStyle>
          <a:p>
            <a:r>
              <a:rPr lang="en-US"/>
              <a:t>Click to edit </a:t>
            </a:r>
            <a:br>
              <a:rPr lang="en-US"/>
            </a:br>
            <a:r>
              <a:rPr lang="en-US"/>
              <a:t>Master title style</a:t>
            </a:r>
          </a:p>
        </p:txBody>
      </p:sp>
    </p:spTree>
    <p:extLst>
      <p:ext uri="{BB962C8B-B14F-4D97-AF65-F5344CB8AC3E}">
        <p14:creationId xmlns:p14="http://schemas.microsoft.com/office/powerpoint/2010/main" val="293290799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Photo Full Bleed Right Text">
    <p:bg>
      <p:bgRef idx="1001">
        <a:schemeClr val="bg2"/>
      </p:bgRef>
    </p:bg>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 uri="{C183D7F6-B498-43B3-948B-1728B52AA6E4}">
                <adec:decorative xmlns:adec="http://schemas.microsoft.com/office/drawing/2017/decorative" val="0"/>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 uri="{C183D7F6-B498-43B3-948B-1728B52AA6E4}">
                <adec:decorative xmlns:adec="http://schemas.microsoft.com/office/drawing/2017/decorative" val="0"/>
              </a:ext>
            </a:extLst>
          </p:cNvPr>
          <p:cNvSpPr>
            <a:spLocks noGrp="1"/>
          </p:cNvSpPr>
          <p:nvPr>
            <p:ph type="title" hasCustomPrompt="1"/>
          </p:nvPr>
        </p:nvSpPr>
        <p:spPr bwMode="blackWhite">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chemeClr val="tx1"/>
                </a:solidFill>
              </a:defRPr>
            </a:lvl1pPr>
          </a:lstStyle>
          <a:p>
            <a:r>
              <a:rPr lang="en-US"/>
              <a:t>Click to edit </a:t>
            </a:r>
            <a:br>
              <a:rPr lang="en-US"/>
            </a:br>
            <a:r>
              <a:rPr lang="en-US"/>
              <a:t>Master title style</a:t>
            </a:r>
          </a:p>
        </p:txBody>
      </p:sp>
    </p:spTree>
    <p:extLst>
      <p:ext uri="{BB962C8B-B14F-4D97-AF65-F5344CB8AC3E}">
        <p14:creationId xmlns:p14="http://schemas.microsoft.com/office/powerpoint/2010/main" val="306536498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op Horizontal Photo Lower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 uri="{C183D7F6-B498-43B3-948B-1728B52AA6E4}">
                <adec:decorative xmlns:adec="http://schemas.microsoft.com/office/drawing/2017/decorative" val="0"/>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131625079"/>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ottom Horizontal Photo Upper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 uri="{C183D7F6-B498-43B3-948B-1728B52AA6E4}">
                <adec:decorative xmlns:adec="http://schemas.microsoft.com/office/drawing/2017/decorative" val="0"/>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4130107885"/>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 uri="{C183D7F6-B498-43B3-948B-1728B52AA6E4}">
                <adec:decorative xmlns:adec="http://schemas.microsoft.com/office/drawing/2017/decorative" val="0"/>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 uri="{C183D7F6-B498-43B3-948B-1728B52AA6E4}">
                <adec:decorative xmlns:adec="http://schemas.microsoft.com/office/drawing/2017/decorative" val="0"/>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940571827"/>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 uri="{C183D7F6-B498-43B3-948B-1728B52AA6E4}">
                <adec:decorative xmlns:adec="http://schemas.microsoft.com/office/drawing/2017/decorative" val="0"/>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 uri="{C183D7F6-B498-43B3-948B-1728B52AA6E4}">
                <adec:decorative xmlns:adec="http://schemas.microsoft.com/office/drawing/2017/decorative" val="0"/>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 uri="{C183D7F6-B498-43B3-948B-1728B52AA6E4}">
                <adec:decorative xmlns:adec="http://schemas.microsoft.com/office/drawing/2017/decorative" val="0"/>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836294335"/>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71336725"/>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wo Filmstrip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582790447"/>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hree Filmstrip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93864480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Four Filmstrip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695683398"/>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Five Filmstrip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082540209"/>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hree Round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Tree>
    <p:extLst>
      <p:ext uri="{BB962C8B-B14F-4D97-AF65-F5344CB8AC3E}">
        <p14:creationId xmlns:p14="http://schemas.microsoft.com/office/powerpoint/2010/main" val="1953586874"/>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Four Round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Tree>
    <p:extLst>
      <p:ext uri="{BB962C8B-B14F-4D97-AF65-F5344CB8AC3E}">
        <p14:creationId xmlns:p14="http://schemas.microsoft.com/office/powerpoint/2010/main" val="1431925141"/>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Five Round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Tree>
    <p:extLst>
      <p:ext uri="{BB962C8B-B14F-4D97-AF65-F5344CB8AC3E}">
        <p14:creationId xmlns:p14="http://schemas.microsoft.com/office/powerpoint/2010/main" val="164687752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Agenda and Text Side by S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sz="2000"/>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bwMode="auto">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023351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Agenda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5"/>
            <a:ext cx="6667500" cy="5683254"/>
          </a:xfrm>
        </p:spPr>
        <p:txBody>
          <a:bodyPr anchor="ctr"/>
          <a:lstStyle>
            <a:lvl1pPr marL="231775" indent="-231775">
              <a:spcAft>
                <a:spcPts val="600"/>
              </a:spcAft>
              <a:buFont typeface="Wingdings" panose="05000000000000000000" pitchFamily="2" charset="2"/>
              <a:buChar char=""/>
              <a:defRPr sz="2000"/>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6520098"/>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814811756"/>
      </p:ext>
    </p:extLst>
  </p:cSld>
  <p:clrMapOvr>
    <a:masterClrMapping/>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Code Bottom">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224169733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Code To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58824285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Cod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235703178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ode Lef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131157738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Demo L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77823"/>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3993471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Demo Dark">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77823"/>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152315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Section Tech Scan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FF55AF-07A0-E53A-0789-86E0BA8D665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ltGray">
          <a:xfrm>
            <a:off x="0" y="1730"/>
            <a:ext cx="12192000" cy="685454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120246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Section Tech Scan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A91C97-0F4B-CB0B-3806-07BEEA5F727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0" y="319"/>
            <a:ext cx="12192000" cy="6857361"/>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89515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Section Tech Scan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780E26-77D9-EDA1-6B0D-E498A450A3A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0"/>
            <a:ext cx="12192000"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709359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Section Tech Scan 4">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10B085-DDE7-88C6-CC2C-8FA66A131AD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0"/>
            <a:ext cx="12192000" cy="6855163"/>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2338682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Section Tech Scan 5">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7A2C0C-5A6D-7740-29B0-946ED0BE2F65}"/>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0"/>
            <a:ext cx="12186409"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1151404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Section Tech Scan 6">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BF2C24F-5B26-E853-33E8-371952F8F129}"/>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0"/>
            <a:ext cx="12192000"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4134948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Section Tech Scan 7">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34D503-F46F-BFA0-6453-FB10F5385FD5}"/>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15917" y="1691"/>
            <a:ext cx="12192000" cy="6856309"/>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2546474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Section Tech Scan 8">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6189FDC-525A-CF23-3070-940BC162EE0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0"/>
            <a:ext cx="12192000"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100699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Section Tech Scan 9">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370C3B-D4ED-F3F0-36A3-8D6A980CB41C}"/>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1146" y="0"/>
            <a:ext cx="12189708"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209322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Section Tech Scan 10">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A9DD60-6582-EC28-94B1-2DB255180C5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ltGray">
          <a:xfrm>
            <a:off x="0" y="0"/>
            <a:ext cx="12182400"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1078411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Section L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2653894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Section Dark">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7323471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nk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0048A-4F0D-B875-375B-E7827CA8606D}"/>
              </a:ext>
            </a:extLst>
          </p:cNvPr>
          <p:cNvSpPr>
            <a:spLocks noGrp="1"/>
          </p:cNvSpPr>
          <p:nvPr>
            <p:ph type="title" hasCustomPrompt="1"/>
          </p:nvPr>
        </p:nvSpPr>
        <p:spPr>
          <a:xfrm>
            <a:off x="588263" y="-824268"/>
            <a:ext cx="11018520" cy="553998"/>
          </a:xfrm>
        </p:spPr>
        <p:txBody>
          <a:bodyPr anchor="b"/>
          <a:lstStyle>
            <a:lvl1pPr>
              <a:defRPr>
                <a:solidFill>
                  <a:srgbClr val="B1B3B3"/>
                </a:solidFill>
              </a:defRPr>
            </a:lvl1pPr>
          </a:lstStyle>
          <a:p>
            <a:r>
              <a:rPr lang="en-US"/>
              <a:t>Title</a:t>
            </a:r>
          </a:p>
        </p:txBody>
      </p:sp>
    </p:spTree>
    <p:extLst>
      <p:ext uri="{BB962C8B-B14F-4D97-AF65-F5344CB8AC3E}">
        <p14:creationId xmlns:p14="http://schemas.microsoft.com/office/powerpoint/2010/main" val="360772804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ank Dark">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B9675-1EDC-10A9-79BB-CA60778FC665}"/>
              </a:ext>
            </a:extLst>
          </p:cNvPr>
          <p:cNvSpPr>
            <a:spLocks noGrp="1"/>
          </p:cNvSpPr>
          <p:nvPr>
            <p:ph type="title" hasCustomPrompt="1"/>
          </p:nvPr>
        </p:nvSpPr>
        <p:spPr>
          <a:xfrm>
            <a:off x="588263" y="-824268"/>
            <a:ext cx="11018520" cy="553998"/>
          </a:xfrm>
        </p:spPr>
        <p:txBody>
          <a:bodyPr anchor="b"/>
          <a:lstStyle>
            <a:lvl1pPr>
              <a:defRPr>
                <a:solidFill>
                  <a:srgbClr val="B1B3B3"/>
                </a:solidFill>
              </a:defRPr>
            </a:lvl1pPr>
          </a:lstStyle>
          <a:p>
            <a:r>
              <a:rPr lang="en-US"/>
              <a:t>Title</a:t>
            </a:r>
          </a:p>
        </p:txBody>
      </p:sp>
    </p:spTree>
    <p:extLst>
      <p:ext uri="{BB962C8B-B14F-4D97-AF65-F5344CB8AC3E}">
        <p14:creationId xmlns:p14="http://schemas.microsoft.com/office/powerpoint/2010/main" val="109397151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Notes Slide">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mj-lt"/>
                <a:ea typeface="Segoe Sans Display" pitchFamily="2" charset="0"/>
                <a:cs typeface="Segoe Sans Display" pitchFamily="2"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Sans Display" pitchFamily="2" charset="0"/>
                <a:ea typeface="Segoe Sans Display" pitchFamily="2" charset="0"/>
                <a:cs typeface="Segoe Sans Display" pitchFamily="2" charset="0"/>
              </a:defRPr>
            </a:lvl1pPr>
          </a:lstStyle>
          <a:p>
            <a:pPr lvl="0"/>
            <a:r>
              <a:rPr lang="en-US"/>
              <a:t>Next:</a:t>
            </a:r>
          </a:p>
        </p:txBody>
      </p:sp>
    </p:spTree>
    <p:extLst>
      <p:ext uri="{BB962C8B-B14F-4D97-AF65-F5344CB8AC3E}">
        <p14:creationId xmlns:p14="http://schemas.microsoft.com/office/powerpoint/2010/main" val="103447213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Sans Display" pitchFamily="2" charset="0"/>
              </a:rPr>
              <a:t>© Copyright Microsoft Corporation. All rights reserved. </a:t>
            </a:r>
          </a:p>
        </p:txBody>
      </p:sp>
      <p:pic>
        <p:nvPicPr>
          <p:cNvPr id="4" name="Picture 3" descr="Microsoft Security">
            <a:extLst>
              <a:ext uri="{FF2B5EF4-FFF2-40B4-BE49-F238E27FC236}">
                <a16:creationId xmlns:a16="http://schemas.microsoft.com/office/drawing/2014/main" id="{4AF1DC5D-9E4C-61B6-29E6-3134DF76ECE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
        <p:nvSpPr>
          <p:cNvPr id="3" name="Title 1">
            <a:extLst>
              <a:ext uri="{FF2B5EF4-FFF2-40B4-BE49-F238E27FC236}">
                <a16:creationId xmlns:a16="http://schemas.microsoft.com/office/drawing/2014/main" id="{89FF0FC9-6B16-7B48-F8A5-349518F8D93B}"/>
              </a:ext>
              <a:ext uri="{C183D7F6-B498-43B3-948B-1728B52AA6E4}">
                <adec:decorative xmlns:adec="http://schemas.microsoft.com/office/drawing/2017/decorative" val="0"/>
              </a:ext>
            </a:extLst>
          </p:cNvPr>
          <p:cNvSpPr>
            <a:spLocks noGrp="1"/>
          </p:cNvSpPr>
          <p:nvPr>
            <p:ph type="title" hasCustomPrompt="1"/>
          </p:nvPr>
        </p:nvSpPr>
        <p:spPr>
          <a:xfrm>
            <a:off x="588263" y="-824268"/>
            <a:ext cx="11018520" cy="553998"/>
          </a:xfrm>
        </p:spPr>
        <p:txBody>
          <a:bodyPr anchor="b"/>
          <a:lstStyle>
            <a:lvl1pPr>
              <a:defRPr>
                <a:solidFill>
                  <a:srgbClr val="B1B3B3"/>
                </a:solidFill>
              </a:defRPr>
            </a:lvl1pPr>
          </a:lstStyle>
          <a:p>
            <a:r>
              <a:rPr lang="en-US"/>
              <a:t>Closing</a:t>
            </a:r>
          </a:p>
        </p:txBody>
      </p:sp>
    </p:spTree>
    <p:extLst>
      <p:ext uri="{BB962C8B-B14F-4D97-AF65-F5344CB8AC3E}">
        <p14:creationId xmlns:p14="http://schemas.microsoft.com/office/powerpoint/2010/main" val="279834371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8578462"/>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 Title">
    <p:bg>
      <p:bgRef idx="1001">
        <a:schemeClr val="bg2"/>
      </p:bgRef>
    </p:bg>
    <p:spTree>
      <p:nvGrpSpPr>
        <p:cNvPr id="1" name=""/>
        <p:cNvGrpSpPr/>
        <p:nvPr/>
      </p:nvGrpSpPr>
      <p:grpSpPr>
        <a:xfrm>
          <a:off x="0" y="0"/>
          <a:ext cx="0" cy="0"/>
          <a:chOff x="0" y="0"/>
          <a:chExt cx="0" cy="0"/>
        </a:xfrm>
      </p:grpSpPr>
      <p:pic>
        <p:nvPicPr>
          <p:cNvPr id="3" name="Picture 2" descr="A blue and yellow background&#10;&#10;Description automatically generated">
            <a:extLst>
              <a:ext uri="{FF2B5EF4-FFF2-40B4-BE49-F238E27FC236}">
                <a16:creationId xmlns:a16="http://schemas.microsoft.com/office/drawing/2014/main" id="{CD938B29-59B6-7F12-284C-0436A10E9F55}"/>
              </a:ext>
            </a:extLst>
          </p:cNvPr>
          <p:cNvPicPr>
            <a:picLocks noChangeAspect="1"/>
          </p:cNvPicPr>
          <p:nvPr/>
        </p:nvPicPr>
        <p:blipFill rotWithShape="1">
          <a:blip r:embed="rId2"/>
          <a:srcRect l="465"/>
          <a:stretch/>
        </p:blipFill>
        <p:spPr>
          <a:xfrm>
            <a:off x="0" y="-32004"/>
            <a:ext cx="12191999" cy="6890004"/>
          </a:xfrm>
          <a:prstGeom prst="rect">
            <a:avLst/>
          </a:prstGeom>
        </p:spPr>
      </p:pic>
      <p:sp>
        <p:nvSpPr>
          <p:cNvPr id="6" name="Title 1">
            <a:extLst>
              <a:ext uri="{FF2B5EF4-FFF2-40B4-BE49-F238E27FC236}">
                <a16:creationId xmlns:a16="http://schemas.microsoft.com/office/drawing/2014/main" id="{BDCBE763-DA82-9E03-A6DA-B764D210FDEB}"/>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bg1"/>
                </a:solidFill>
              </a:defRPr>
            </a:lvl1pPr>
          </a:lstStyle>
          <a:p>
            <a:r>
              <a:rPr lang="en-US"/>
              <a:t>Event name or presentation title </a:t>
            </a:r>
          </a:p>
        </p:txBody>
      </p:sp>
      <p:sp>
        <p:nvSpPr>
          <p:cNvPr id="7" name="Text Placeholder 4">
            <a:extLst>
              <a:ext uri="{FF2B5EF4-FFF2-40B4-BE49-F238E27FC236}">
                <a16:creationId xmlns:a16="http://schemas.microsoft.com/office/drawing/2014/main" id="{DD346BF9-2F31-F2F2-24DD-0190334E82A2}"/>
              </a:ext>
            </a:extLst>
          </p:cNvPr>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b="0" i="0" spc="0" baseline="0">
                <a:solidFill>
                  <a:schemeClr val="bg1"/>
                </a:solidFill>
                <a:latin typeface="Segoe Sans Display" pitchFamily="2" charset="0"/>
                <a:cs typeface="Segoe Sans Display" pitchFamily="2" charset="0"/>
              </a:defRPr>
            </a:lvl1pPr>
          </a:lstStyle>
          <a:p>
            <a:pPr lvl="0"/>
            <a:r>
              <a:rPr lang="en-US"/>
              <a:t>Speaker name or subtitle</a:t>
            </a:r>
          </a:p>
        </p:txBody>
      </p:sp>
      <p:pic>
        <p:nvPicPr>
          <p:cNvPr id="11" name="Picture 10" descr="A black and white logo&#10;&#10;Description automatically generated">
            <a:extLst>
              <a:ext uri="{FF2B5EF4-FFF2-40B4-BE49-F238E27FC236}">
                <a16:creationId xmlns:a16="http://schemas.microsoft.com/office/drawing/2014/main" id="{9A86A548-C185-1232-C156-01BF72BA4301}"/>
              </a:ext>
            </a:extLst>
          </p:cNvPr>
          <p:cNvPicPr>
            <a:picLocks noChangeAspect="1"/>
          </p:cNvPicPr>
          <p:nvPr/>
        </p:nvPicPr>
        <p:blipFill rotWithShape="1">
          <a:blip r:embed="rId3"/>
          <a:srcRect l="9831" t="30470" r="9778" b="31934"/>
          <a:stretch/>
        </p:blipFill>
        <p:spPr>
          <a:xfrm>
            <a:off x="565402" y="560565"/>
            <a:ext cx="2354775" cy="331610"/>
          </a:xfrm>
          <a:prstGeom prst="rect">
            <a:avLst/>
          </a:prstGeom>
        </p:spPr>
      </p:pic>
      <p:pic>
        <p:nvPicPr>
          <p:cNvPr id="8" name="Picture 7" descr="A blue and yellow background&#10;&#10;Description automatically generated">
            <a:extLst>
              <a:ext uri="{FF2B5EF4-FFF2-40B4-BE49-F238E27FC236}">
                <a16:creationId xmlns:a16="http://schemas.microsoft.com/office/drawing/2014/main" id="{DE036C0B-C818-F961-9A17-27AAE1CF2D48}"/>
              </a:ext>
            </a:extLst>
          </p:cNvPr>
          <p:cNvPicPr>
            <a:picLocks noChangeAspect="1"/>
          </p:cNvPicPr>
          <p:nvPr userDrawn="1"/>
        </p:nvPicPr>
        <p:blipFill rotWithShape="1">
          <a:blip r:embed="rId2"/>
          <a:srcRect l="465"/>
          <a:stretch/>
        </p:blipFill>
        <p:spPr>
          <a:xfrm>
            <a:off x="0" y="-32004"/>
            <a:ext cx="12191999" cy="6890004"/>
          </a:xfrm>
          <a:prstGeom prst="rect">
            <a:avLst/>
          </a:prstGeom>
        </p:spPr>
      </p:pic>
      <p:pic>
        <p:nvPicPr>
          <p:cNvPr id="9" name="Picture 8" descr="A black and white logo&#10;&#10;Description automatically generated">
            <a:extLst>
              <a:ext uri="{FF2B5EF4-FFF2-40B4-BE49-F238E27FC236}">
                <a16:creationId xmlns:a16="http://schemas.microsoft.com/office/drawing/2014/main" id="{68DB42AF-A33A-75B7-3785-1B99D67846F2}"/>
              </a:ext>
            </a:extLst>
          </p:cNvPr>
          <p:cNvPicPr>
            <a:picLocks noChangeAspect="1"/>
          </p:cNvPicPr>
          <p:nvPr userDrawn="1"/>
        </p:nvPicPr>
        <p:blipFill rotWithShape="1">
          <a:blip r:embed="rId3"/>
          <a:srcRect l="9831" t="30470" r="9778" b="31934"/>
          <a:stretch/>
        </p:blipFill>
        <p:spPr>
          <a:xfrm>
            <a:off x="565402" y="560565"/>
            <a:ext cx="2354775" cy="331610"/>
          </a:xfrm>
          <a:prstGeom prst="rect">
            <a:avLst/>
          </a:prstGeom>
        </p:spPr>
      </p:pic>
    </p:spTree>
    <p:extLst>
      <p:ext uri="{BB962C8B-B14F-4D97-AF65-F5344CB8AC3E}">
        <p14:creationId xmlns:p14="http://schemas.microsoft.com/office/powerpoint/2010/main" val="27238474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Comprehensiveness_Title Slide gray">
    <p:bg>
      <p:bgRef idx="1001">
        <a:schemeClr val="bg2"/>
      </p:bgRef>
    </p:bg>
    <p:spTree>
      <p:nvGrpSpPr>
        <p:cNvPr id="1" name=""/>
        <p:cNvGrpSpPr/>
        <p:nvPr/>
      </p:nvGrpSpPr>
      <p:grpSpPr>
        <a:xfrm>
          <a:off x="0" y="0"/>
          <a:ext cx="0" cy="0"/>
          <a:chOff x="0" y="0"/>
          <a:chExt cx="0" cy="0"/>
        </a:xfrm>
      </p:grpSpPr>
      <p:pic>
        <p:nvPicPr>
          <p:cNvPr id="2" name="Picture 1" descr="A green and yellow background&#10;&#10;Description automatically generated">
            <a:extLst>
              <a:ext uri="{FF2B5EF4-FFF2-40B4-BE49-F238E27FC236}">
                <a16:creationId xmlns:a16="http://schemas.microsoft.com/office/drawing/2014/main" id="{40343BB8-430A-7353-AC2B-CCE552FDD18A}"/>
              </a:ext>
            </a:extLst>
          </p:cNvPr>
          <p:cNvPicPr>
            <a:picLocks noChangeAspect="1"/>
          </p:cNvPicPr>
          <p:nvPr/>
        </p:nvPicPr>
        <p:blipFill>
          <a:blip r:embed="rId2"/>
          <a:stretch>
            <a:fillRect/>
          </a:stretch>
        </p:blipFill>
        <p:spPr>
          <a:xfrm>
            <a:off x="0" y="0"/>
            <a:ext cx="12192000" cy="6858000"/>
          </a:xfrm>
          <a:prstGeom prst="rect">
            <a:avLst/>
          </a:prstGeom>
        </p:spPr>
      </p:pic>
      <p:pic>
        <p:nvPicPr>
          <p:cNvPr id="8" name="Picture 7" descr="A black and white logo&#10;&#10;Description automatically generated">
            <a:extLst>
              <a:ext uri="{FF2B5EF4-FFF2-40B4-BE49-F238E27FC236}">
                <a16:creationId xmlns:a16="http://schemas.microsoft.com/office/drawing/2014/main" id="{D53C2693-44D2-E310-FCC5-B74A3117280F}"/>
              </a:ext>
            </a:extLst>
          </p:cNvPr>
          <p:cNvPicPr>
            <a:picLocks noChangeAspect="1"/>
          </p:cNvPicPr>
          <p:nvPr/>
        </p:nvPicPr>
        <p:blipFill rotWithShape="1">
          <a:blip r:embed="rId3"/>
          <a:srcRect l="9831" t="30470" r="9778" b="31934"/>
          <a:stretch/>
        </p:blipFill>
        <p:spPr>
          <a:xfrm>
            <a:off x="565402" y="560565"/>
            <a:ext cx="2354775" cy="331610"/>
          </a:xfrm>
          <a:prstGeom prst="rect">
            <a:avLst/>
          </a:prstGeom>
        </p:spPr>
      </p:pic>
      <p:sp>
        <p:nvSpPr>
          <p:cNvPr id="11" name="Title 1">
            <a:extLst>
              <a:ext uri="{FF2B5EF4-FFF2-40B4-BE49-F238E27FC236}">
                <a16:creationId xmlns:a16="http://schemas.microsoft.com/office/drawing/2014/main" id="{5D57A429-B725-DEC4-10B2-57AB5A0E5C4B}"/>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bg1"/>
                </a:solidFill>
              </a:defRPr>
            </a:lvl1pPr>
          </a:lstStyle>
          <a:p>
            <a:r>
              <a:rPr lang="en-US"/>
              <a:t>Event name or presentation title </a:t>
            </a:r>
          </a:p>
        </p:txBody>
      </p:sp>
      <p:sp>
        <p:nvSpPr>
          <p:cNvPr id="12" name="Text Placeholder 4">
            <a:extLst>
              <a:ext uri="{FF2B5EF4-FFF2-40B4-BE49-F238E27FC236}">
                <a16:creationId xmlns:a16="http://schemas.microsoft.com/office/drawing/2014/main" id="{6589B334-4CD9-2A8C-DB98-290D13A4E86A}"/>
              </a:ext>
            </a:extLst>
          </p:cNvPr>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b="0" i="0" spc="0" baseline="0">
                <a:solidFill>
                  <a:schemeClr val="bg1"/>
                </a:solidFill>
                <a:latin typeface="Segoe Sans Display" pitchFamily="2" charset="0"/>
                <a:cs typeface="Segoe Sans Display" pitchFamily="2" charset="0"/>
              </a:defRPr>
            </a:lvl1pPr>
          </a:lstStyle>
          <a:p>
            <a:pPr lvl="0"/>
            <a:r>
              <a:rPr lang="en-US"/>
              <a:t>Speaker name or subtitle</a:t>
            </a:r>
          </a:p>
        </p:txBody>
      </p:sp>
    </p:spTree>
    <p:extLst>
      <p:ext uri="{BB962C8B-B14F-4D97-AF65-F5344CB8AC3E}">
        <p14:creationId xmlns:p14="http://schemas.microsoft.com/office/powerpoint/2010/main" val="6603991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implicity_Title Slide gray">
    <p:bg>
      <p:bgRef idx="1001">
        <a:schemeClr val="bg2"/>
      </p:bgRef>
    </p:bg>
    <p:spTree>
      <p:nvGrpSpPr>
        <p:cNvPr id="1" name=""/>
        <p:cNvGrpSpPr/>
        <p:nvPr/>
      </p:nvGrpSpPr>
      <p:grpSpPr>
        <a:xfrm>
          <a:off x="0" y="0"/>
          <a:ext cx="0" cy="0"/>
          <a:chOff x="0" y="0"/>
          <a:chExt cx="0" cy="0"/>
        </a:xfrm>
      </p:grpSpPr>
      <p:pic>
        <p:nvPicPr>
          <p:cNvPr id="2" name="Picture 1" descr="A blue background with colorful circles&#10;&#10;Description automatically generated">
            <a:extLst>
              <a:ext uri="{FF2B5EF4-FFF2-40B4-BE49-F238E27FC236}">
                <a16:creationId xmlns:a16="http://schemas.microsoft.com/office/drawing/2014/main" id="{F5B13830-DE45-9151-2CA2-E57F08D908E0}"/>
              </a:ext>
            </a:extLst>
          </p:cNvPr>
          <p:cNvPicPr>
            <a:picLocks noChangeAspect="1"/>
          </p:cNvPicPr>
          <p:nvPr/>
        </p:nvPicPr>
        <p:blipFill>
          <a:blip r:embed="rId2"/>
          <a:stretch>
            <a:fillRect/>
          </a:stretch>
        </p:blipFill>
        <p:spPr>
          <a:xfrm>
            <a:off x="0" y="0"/>
            <a:ext cx="12192000" cy="6858000"/>
          </a:xfrm>
          <a:prstGeom prst="rect">
            <a:avLst/>
          </a:prstGeom>
        </p:spPr>
      </p:pic>
      <p:pic>
        <p:nvPicPr>
          <p:cNvPr id="10" name="Picture 9" descr="A black and white logo&#10;&#10;Description automatically generated">
            <a:extLst>
              <a:ext uri="{FF2B5EF4-FFF2-40B4-BE49-F238E27FC236}">
                <a16:creationId xmlns:a16="http://schemas.microsoft.com/office/drawing/2014/main" id="{D301B91F-AAAC-E538-5F45-5CA0DDF041B4}"/>
              </a:ext>
            </a:extLst>
          </p:cNvPr>
          <p:cNvPicPr>
            <a:picLocks noChangeAspect="1"/>
          </p:cNvPicPr>
          <p:nvPr/>
        </p:nvPicPr>
        <p:blipFill rotWithShape="1">
          <a:blip r:embed="rId3"/>
          <a:srcRect l="9831" t="30470" r="9778" b="31934"/>
          <a:stretch/>
        </p:blipFill>
        <p:spPr>
          <a:xfrm>
            <a:off x="565402" y="560565"/>
            <a:ext cx="2354775" cy="331610"/>
          </a:xfrm>
          <a:prstGeom prst="rect">
            <a:avLst/>
          </a:prstGeom>
        </p:spPr>
      </p:pic>
      <p:sp>
        <p:nvSpPr>
          <p:cNvPr id="11" name="Title 1">
            <a:extLst>
              <a:ext uri="{FF2B5EF4-FFF2-40B4-BE49-F238E27FC236}">
                <a16:creationId xmlns:a16="http://schemas.microsoft.com/office/drawing/2014/main" id="{0E8DA97C-7A91-D5D5-D481-7D716921A7F9}"/>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bg1"/>
                </a:solidFill>
              </a:defRPr>
            </a:lvl1pPr>
          </a:lstStyle>
          <a:p>
            <a:r>
              <a:rPr lang="en-US"/>
              <a:t>Event name or presentation title </a:t>
            </a:r>
          </a:p>
        </p:txBody>
      </p:sp>
      <p:sp>
        <p:nvSpPr>
          <p:cNvPr id="12" name="Text Placeholder 4">
            <a:extLst>
              <a:ext uri="{FF2B5EF4-FFF2-40B4-BE49-F238E27FC236}">
                <a16:creationId xmlns:a16="http://schemas.microsoft.com/office/drawing/2014/main" id="{80EE20D7-51F8-E10A-ECDE-30D3C939FA2D}"/>
              </a:ext>
            </a:extLst>
          </p:cNvPr>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b="0" i="0" spc="0" baseline="0">
                <a:solidFill>
                  <a:schemeClr val="bg1"/>
                </a:solidFill>
                <a:latin typeface="Segoe Sans Display" pitchFamily="2" charset="0"/>
                <a:cs typeface="Segoe Sans Display" pitchFamily="2" charset="0"/>
              </a:defRPr>
            </a:lvl1pPr>
          </a:lstStyle>
          <a:p>
            <a:pPr lvl="0"/>
            <a:r>
              <a:rPr lang="en-US"/>
              <a:t>Speaker name or subtitle</a:t>
            </a:r>
          </a:p>
        </p:txBody>
      </p:sp>
    </p:spTree>
    <p:extLst>
      <p:ext uri="{BB962C8B-B14F-4D97-AF65-F5344CB8AC3E}">
        <p14:creationId xmlns:p14="http://schemas.microsoft.com/office/powerpoint/2010/main" val="25192086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Security Title Slide gray">
    <p:bg>
      <p:bgRef idx="1001">
        <a:schemeClr val="bg2"/>
      </p:bgRef>
    </p:bg>
    <p:spTree>
      <p:nvGrpSpPr>
        <p:cNvPr id="1" name=""/>
        <p:cNvGrpSpPr/>
        <p:nvPr/>
      </p:nvGrpSpPr>
      <p:grpSpPr>
        <a:xfrm>
          <a:off x="0" y="0"/>
          <a:ext cx="0" cy="0"/>
          <a:chOff x="0" y="0"/>
          <a:chExt cx="0" cy="0"/>
        </a:xfrm>
      </p:grpSpPr>
      <p:pic>
        <p:nvPicPr>
          <p:cNvPr id="2" name="Picture 1" descr="A close up of a logo&#10;&#10;Description automatically generated">
            <a:extLst>
              <a:ext uri="{FF2B5EF4-FFF2-40B4-BE49-F238E27FC236}">
                <a16:creationId xmlns:a16="http://schemas.microsoft.com/office/drawing/2014/main" id="{BB62AD67-FCEB-8720-CC60-C47CCC690E62}"/>
              </a:ext>
            </a:extLst>
          </p:cNvPr>
          <p:cNvPicPr>
            <a:picLocks noChangeAspect="1"/>
          </p:cNvPicPr>
          <p:nvPr/>
        </p:nvPicPr>
        <p:blipFill>
          <a:blip r:embed="rId2"/>
          <a:stretch>
            <a:fillRect/>
          </a:stretch>
        </p:blipFill>
        <p:spPr>
          <a:xfrm>
            <a:off x="0" y="0"/>
            <a:ext cx="12192000" cy="6858000"/>
          </a:xfrm>
          <a:prstGeom prst="rect">
            <a:avLst/>
          </a:prstGeom>
        </p:spPr>
      </p:pic>
      <p:pic>
        <p:nvPicPr>
          <p:cNvPr id="3" name="Picture 2" descr="A black and white logo&#10;&#10;Description automatically generated">
            <a:extLst>
              <a:ext uri="{FF2B5EF4-FFF2-40B4-BE49-F238E27FC236}">
                <a16:creationId xmlns:a16="http://schemas.microsoft.com/office/drawing/2014/main" id="{38D7A365-F8D2-6541-0059-5B836CDB2135}"/>
              </a:ext>
            </a:extLst>
          </p:cNvPr>
          <p:cNvPicPr>
            <a:picLocks noChangeAspect="1"/>
          </p:cNvPicPr>
          <p:nvPr/>
        </p:nvPicPr>
        <p:blipFill rotWithShape="1">
          <a:blip r:embed="rId3"/>
          <a:srcRect l="9831" t="30470" r="9778" b="31934"/>
          <a:stretch/>
        </p:blipFill>
        <p:spPr>
          <a:xfrm>
            <a:off x="565402" y="560565"/>
            <a:ext cx="2354775" cy="331610"/>
          </a:xfrm>
          <a:prstGeom prst="rect">
            <a:avLst/>
          </a:prstGeom>
        </p:spPr>
      </p:pic>
      <p:sp>
        <p:nvSpPr>
          <p:cNvPr id="4" name="Title 1">
            <a:extLst>
              <a:ext uri="{FF2B5EF4-FFF2-40B4-BE49-F238E27FC236}">
                <a16:creationId xmlns:a16="http://schemas.microsoft.com/office/drawing/2014/main" id="{66170B65-094C-CF5D-DF68-609EE3A9E3CB}"/>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bg1"/>
                </a:solidFill>
              </a:defRPr>
            </a:lvl1pPr>
          </a:lstStyle>
          <a:p>
            <a:r>
              <a:rPr lang="en-US"/>
              <a:t>Event name or presentation title </a:t>
            </a:r>
          </a:p>
        </p:txBody>
      </p:sp>
      <p:sp>
        <p:nvSpPr>
          <p:cNvPr id="6" name="Text Placeholder 4">
            <a:extLst>
              <a:ext uri="{FF2B5EF4-FFF2-40B4-BE49-F238E27FC236}">
                <a16:creationId xmlns:a16="http://schemas.microsoft.com/office/drawing/2014/main" id="{4D67689B-E454-9353-8807-53AB2B64C39C}"/>
              </a:ext>
            </a:extLst>
          </p:cNvPr>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b="0" i="0" spc="0" baseline="0">
                <a:solidFill>
                  <a:schemeClr val="bg1"/>
                </a:solidFill>
                <a:latin typeface="Segoe Sans Display" pitchFamily="2" charset="0"/>
                <a:cs typeface="Segoe Sans Display" pitchFamily="2" charset="0"/>
              </a:defRPr>
            </a:lvl1pPr>
          </a:lstStyle>
          <a:p>
            <a:pPr lvl="0"/>
            <a:r>
              <a:rPr lang="en-US"/>
              <a:t>Speaker name or subtitle</a:t>
            </a:r>
          </a:p>
        </p:txBody>
      </p:sp>
    </p:spTree>
    <p:extLst>
      <p:ext uri="{BB962C8B-B14F-4D97-AF65-F5344CB8AC3E}">
        <p14:creationId xmlns:p14="http://schemas.microsoft.com/office/powerpoint/2010/main" val="31751933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 Title square photo placeholder">
    <p:bg>
      <p:bgRef idx="1001">
        <a:schemeClr val="bg2"/>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D2EF16D-D401-4DD1-BD2B-1417889AD2A5}"/>
              </a:ext>
            </a:extLst>
          </p:cNvPr>
          <p:cNvPicPr>
            <a:picLocks noChangeAspect="1"/>
          </p:cNvPicPr>
          <p:nvPr/>
        </p:nvPicPr>
        <p:blipFill>
          <a:blip r:embed="rId2"/>
          <a:stretch>
            <a:fillRect/>
          </a:stretch>
        </p:blipFill>
        <p:spPr>
          <a:xfrm>
            <a:off x="582043" y="585788"/>
            <a:ext cx="2308795" cy="294139"/>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b="0" i="0" spc="0" baseline="0">
                <a:solidFill>
                  <a:schemeClr val="tx1"/>
                </a:solidFill>
                <a:latin typeface="Segoe Sans Display" pitchFamily="2" charset="0"/>
                <a:cs typeface="Segoe Sans Display" pitchFamily="2" charset="0"/>
              </a:defRPr>
            </a:lvl1pPr>
          </a:lstStyle>
          <a:p>
            <a:pPr lvl="0"/>
            <a:r>
              <a:rPr lang="en-US"/>
              <a:t>Subtitle or speaker name</a:t>
            </a:r>
          </a:p>
        </p:txBody>
      </p:sp>
      <p:sp>
        <p:nvSpPr>
          <p:cNvPr id="7" name="Picture Placeholder" descr="This photo is a 'placeholder' only. Drag or drop your photo here, or click and tap the center to insert a photo.">
            <a:extLst>
              <a:ext uri="{FF2B5EF4-FFF2-40B4-BE49-F238E27FC236}">
                <a16:creationId xmlns:a16="http://schemas.microsoft.com/office/drawing/2014/main" id="{F02FDD66-3D8C-21B6-2566-643C5C82E414}"/>
              </a:ext>
            </a:extLst>
          </p:cNvPr>
          <p:cNvSpPr>
            <a:spLocks noGrp="1"/>
          </p:cNvSpPr>
          <p:nvPr>
            <p:ph type="pic" sz="quarter" idx="11" hasCustomPrompt="1"/>
          </p:nvPr>
        </p:nvSpPr>
        <p:spPr bwMode="ltGray">
          <a:xfrm>
            <a:off x="5334000" y="0"/>
            <a:ext cx="6858000" cy="6858000"/>
          </a:xfrm>
          <a:blipFill>
            <a:blip r:embed="rId3"/>
            <a:stretch>
              <a:fillRect/>
            </a:stretch>
          </a:blipFill>
        </p:spPr>
        <p:txBody>
          <a:bodyPr lIns="0" tIns="2377440" rIns="0" anchor="t" anchorCtr="0">
            <a:noAutofit/>
          </a:bodyPr>
          <a:lstStyle>
            <a:lvl1pPr marL="0" indent="0" algn="ctr">
              <a:lnSpc>
                <a:spcPct val="100000"/>
              </a:lnSpc>
              <a:buNone/>
              <a:defRPr sz="14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3138627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Title square photo placeholder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b="0" i="0" spc="0" baseline="0">
                <a:solidFill>
                  <a:schemeClr val="tx1"/>
                </a:solidFill>
                <a:latin typeface="Segoe Sans Display" pitchFamily="2" charset="0"/>
                <a:cs typeface="Segoe Sans Display" pitchFamily="2" charset="0"/>
              </a:defRPr>
            </a:lvl1pPr>
          </a:lstStyle>
          <a:p>
            <a:pPr lvl="0"/>
            <a:r>
              <a:rPr lang="en-US"/>
              <a:t>Speaker name or subtitle</a:t>
            </a:r>
          </a:p>
        </p:txBody>
      </p:sp>
      <p:pic>
        <p:nvPicPr>
          <p:cNvPr id="3" name="Picture 2" descr="A black and white logo&#10;&#10;Description automatically generated">
            <a:extLst>
              <a:ext uri="{FF2B5EF4-FFF2-40B4-BE49-F238E27FC236}">
                <a16:creationId xmlns:a16="http://schemas.microsoft.com/office/drawing/2014/main" id="{5EA46F27-ECB2-4D33-7009-3375BDA8363A}"/>
              </a:ext>
            </a:extLst>
          </p:cNvPr>
          <p:cNvPicPr>
            <a:picLocks noChangeAspect="1"/>
          </p:cNvPicPr>
          <p:nvPr/>
        </p:nvPicPr>
        <p:blipFill rotWithShape="1">
          <a:blip r:embed="rId2"/>
          <a:srcRect l="9831" t="30470" r="9778" b="31934"/>
          <a:stretch/>
        </p:blipFill>
        <p:spPr>
          <a:xfrm>
            <a:off x="565402" y="560565"/>
            <a:ext cx="2354775" cy="331610"/>
          </a:xfrm>
          <a:prstGeom prst="rect">
            <a:avLst/>
          </a:prstGeom>
        </p:spPr>
      </p:pic>
    </p:spTree>
    <p:extLst>
      <p:ext uri="{BB962C8B-B14F-4D97-AF65-F5344CB8AC3E}">
        <p14:creationId xmlns:p14="http://schemas.microsoft.com/office/powerpoint/2010/main" val="306633339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Title square photo placeholder Green">
    <p:bg>
      <p:bgPr>
        <a:solidFill>
          <a:srgbClr val="107C1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b="0" i="0" spc="0" baseline="0">
                <a:solidFill>
                  <a:schemeClr val="tx1"/>
                </a:solidFill>
                <a:latin typeface="Segoe Sans Display" pitchFamily="2" charset="0"/>
                <a:cs typeface="Segoe Sans Display" pitchFamily="2" charset="0"/>
              </a:defRPr>
            </a:lvl1pPr>
          </a:lstStyle>
          <a:p>
            <a:pPr lvl="0"/>
            <a:r>
              <a:rPr lang="en-US"/>
              <a:t>Speaker name or subtitle</a:t>
            </a:r>
          </a:p>
        </p:txBody>
      </p:sp>
      <p:grpSp>
        <p:nvGrpSpPr>
          <p:cNvPr id="7" name="Group 6">
            <a:extLst>
              <a:ext uri="{FF2B5EF4-FFF2-40B4-BE49-F238E27FC236}">
                <a16:creationId xmlns:a16="http://schemas.microsoft.com/office/drawing/2014/main" id="{79F73AF8-146B-42CD-B541-F752F139986C}"/>
              </a:ext>
            </a:extLst>
          </p:cNvPr>
          <p:cNvGrpSpPr/>
          <p:nvPr/>
        </p:nvGrpSpPr>
        <p:grpSpPr bwMode="black">
          <a:xfrm>
            <a:off x="582043" y="585788"/>
            <a:ext cx="2308795" cy="294139"/>
            <a:chOff x="582043" y="585788"/>
            <a:chExt cx="2308795" cy="294139"/>
          </a:xfrm>
        </p:grpSpPr>
        <p:pic>
          <p:nvPicPr>
            <p:cNvPr id="8" name="Picture 7">
              <a:extLst>
                <a:ext uri="{FF2B5EF4-FFF2-40B4-BE49-F238E27FC236}">
                  <a16:creationId xmlns:a16="http://schemas.microsoft.com/office/drawing/2014/main" id="{50DF95CC-AC64-474E-B72E-33CFB9D831F3}"/>
                </a:ext>
              </a:extLst>
            </p:cNvPr>
            <p:cNvPicPr>
              <a:picLocks noChangeAspect="1"/>
            </p:cNvPicPr>
            <p:nvPr userDrawn="1"/>
          </p:nvPicPr>
          <p:blipFill rotWithShape="1">
            <a:blip r:embed="rId2">
              <a:lum bright="100000"/>
            </a:blip>
            <a:srcRect r="85089"/>
            <a:stretch/>
          </p:blipFill>
          <p:spPr bwMode="black">
            <a:xfrm>
              <a:off x="582043" y="585788"/>
              <a:ext cx="344263" cy="294139"/>
            </a:xfrm>
            <a:prstGeom prst="rect">
              <a:avLst/>
            </a:prstGeom>
          </p:spPr>
        </p:pic>
        <p:pic>
          <p:nvPicPr>
            <p:cNvPr id="9" name="Picture 8">
              <a:extLst>
                <a:ext uri="{FF2B5EF4-FFF2-40B4-BE49-F238E27FC236}">
                  <a16:creationId xmlns:a16="http://schemas.microsoft.com/office/drawing/2014/main" id="{07DB53AF-4CA8-4329-BFA8-2FDDBB8D4982}"/>
                </a:ext>
              </a:extLst>
            </p:cNvPr>
            <p:cNvPicPr>
              <a:picLocks noChangeAspect="1"/>
            </p:cNvPicPr>
            <p:nvPr userDrawn="1"/>
          </p:nvPicPr>
          <p:blipFill rotWithShape="1">
            <a:blip r:embed="rId2">
              <a:lum bright="100000"/>
            </a:blip>
            <a:srcRect l="14911"/>
            <a:stretch/>
          </p:blipFill>
          <p:spPr bwMode="black">
            <a:xfrm>
              <a:off x="926306" y="585788"/>
              <a:ext cx="1964532" cy="294139"/>
            </a:xfrm>
            <a:prstGeom prst="rect">
              <a:avLst/>
            </a:prstGeom>
          </p:spPr>
        </p:pic>
      </p:grpSp>
    </p:spTree>
    <p:extLst>
      <p:ext uri="{BB962C8B-B14F-4D97-AF65-F5344CB8AC3E}">
        <p14:creationId xmlns:p14="http://schemas.microsoft.com/office/powerpoint/2010/main" val="25410801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itle Square Photo placeholder Dk Blu">
    <p:bg>
      <p:bgPr>
        <a:solidFill>
          <a:srgbClr val="243A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b="0" i="0" spc="0" baseline="0">
                <a:solidFill>
                  <a:schemeClr val="tx1"/>
                </a:solidFill>
                <a:latin typeface="Segoe Sans Display" pitchFamily="2" charset="0"/>
                <a:cs typeface="Segoe Sans Display" pitchFamily="2" charset="0"/>
              </a:defRPr>
            </a:lvl1pPr>
          </a:lstStyle>
          <a:p>
            <a:pPr lvl="0"/>
            <a:r>
              <a:rPr lang="en-US"/>
              <a:t>Speaker name or subtitle</a:t>
            </a:r>
          </a:p>
        </p:txBody>
      </p:sp>
      <p:grpSp>
        <p:nvGrpSpPr>
          <p:cNvPr id="7" name="Group 6">
            <a:extLst>
              <a:ext uri="{FF2B5EF4-FFF2-40B4-BE49-F238E27FC236}">
                <a16:creationId xmlns:a16="http://schemas.microsoft.com/office/drawing/2014/main" id="{79F73AF8-146B-42CD-B541-F752F139986C}"/>
              </a:ext>
            </a:extLst>
          </p:cNvPr>
          <p:cNvGrpSpPr/>
          <p:nvPr/>
        </p:nvGrpSpPr>
        <p:grpSpPr bwMode="black">
          <a:xfrm>
            <a:off x="582043" y="585788"/>
            <a:ext cx="2308795" cy="294139"/>
            <a:chOff x="582043" y="585788"/>
            <a:chExt cx="2308795" cy="294139"/>
          </a:xfrm>
        </p:grpSpPr>
        <p:pic>
          <p:nvPicPr>
            <p:cNvPr id="8" name="Picture 7">
              <a:extLst>
                <a:ext uri="{FF2B5EF4-FFF2-40B4-BE49-F238E27FC236}">
                  <a16:creationId xmlns:a16="http://schemas.microsoft.com/office/drawing/2014/main" id="{50DF95CC-AC64-474E-B72E-33CFB9D831F3}"/>
                </a:ext>
              </a:extLst>
            </p:cNvPr>
            <p:cNvPicPr>
              <a:picLocks noChangeAspect="1"/>
            </p:cNvPicPr>
            <p:nvPr userDrawn="1"/>
          </p:nvPicPr>
          <p:blipFill rotWithShape="1">
            <a:blip r:embed="rId2">
              <a:lum bright="100000"/>
            </a:blip>
            <a:srcRect r="85089"/>
            <a:stretch/>
          </p:blipFill>
          <p:spPr bwMode="black">
            <a:xfrm>
              <a:off x="582043" y="585788"/>
              <a:ext cx="344263" cy="294139"/>
            </a:xfrm>
            <a:prstGeom prst="rect">
              <a:avLst/>
            </a:prstGeom>
          </p:spPr>
        </p:pic>
        <p:pic>
          <p:nvPicPr>
            <p:cNvPr id="9" name="Picture 8">
              <a:extLst>
                <a:ext uri="{FF2B5EF4-FFF2-40B4-BE49-F238E27FC236}">
                  <a16:creationId xmlns:a16="http://schemas.microsoft.com/office/drawing/2014/main" id="{07DB53AF-4CA8-4329-BFA8-2FDDBB8D4982}"/>
                </a:ext>
              </a:extLst>
            </p:cNvPr>
            <p:cNvPicPr>
              <a:picLocks noChangeAspect="1"/>
            </p:cNvPicPr>
            <p:nvPr userDrawn="1"/>
          </p:nvPicPr>
          <p:blipFill rotWithShape="1">
            <a:blip r:embed="rId2">
              <a:lum bright="100000"/>
            </a:blip>
            <a:srcRect l="14911"/>
            <a:stretch/>
          </p:blipFill>
          <p:spPr bwMode="black">
            <a:xfrm>
              <a:off x="926306" y="585788"/>
              <a:ext cx="1964532" cy="294139"/>
            </a:xfrm>
            <a:prstGeom prst="rect">
              <a:avLst/>
            </a:prstGeom>
          </p:spPr>
        </p:pic>
      </p:grpSp>
    </p:spTree>
    <p:extLst>
      <p:ext uri="{BB962C8B-B14F-4D97-AF65-F5344CB8AC3E}">
        <p14:creationId xmlns:p14="http://schemas.microsoft.com/office/powerpoint/2010/main" val="265752870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Title Slide gray">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b="1" i="0" spc="-50" baseline="0">
                <a:solidFill>
                  <a:schemeClr val="tx1"/>
                </a:solidFill>
                <a:latin typeface="Segoe Sans Display Semibold" pitchFamily="2" charset="0"/>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07777"/>
          </a:xfrm>
          <a:noFill/>
        </p:spPr>
        <p:txBody>
          <a:bodyPr wrap="square" lIns="0" tIns="0" rIns="0" bIns="0">
            <a:spAutoFit/>
          </a:bodyPr>
          <a:lstStyle>
            <a:lvl1pPr marL="0" indent="0">
              <a:spcBef>
                <a:spcPts val="0"/>
              </a:spcBef>
              <a:buNone/>
              <a:defRPr sz="2000" b="0" i="0" spc="0" baseline="0">
                <a:solidFill>
                  <a:schemeClr val="tx1"/>
                </a:solidFill>
                <a:latin typeface="Segoe Sans Display" pitchFamily="2" charset="0"/>
                <a:cs typeface="Segoe Sans Display" pitchFamily="2" charset="0"/>
              </a:defRPr>
            </a:lvl1pPr>
          </a:lstStyle>
          <a:p>
            <a:pPr lvl="0"/>
            <a:r>
              <a:rPr lang="en-US"/>
              <a:t>Speaker name or subtitle text</a:t>
            </a:r>
          </a:p>
        </p:txBody>
      </p:sp>
      <p:pic>
        <p:nvPicPr>
          <p:cNvPr id="7" name="Picture 6">
            <a:extLst>
              <a:ext uri="{FF2B5EF4-FFF2-40B4-BE49-F238E27FC236}">
                <a16:creationId xmlns:a16="http://schemas.microsoft.com/office/drawing/2014/main" id="{DCE321EF-5297-4BC8-853D-BAA6A1AF47EA}"/>
              </a:ext>
            </a:extLst>
          </p:cNvPr>
          <p:cNvPicPr>
            <a:picLocks noChangeAspect="1"/>
          </p:cNvPicPr>
          <p:nvPr/>
        </p:nvPicPr>
        <p:blipFill>
          <a:blip r:embed="rId2"/>
          <a:stretch>
            <a:fillRect/>
          </a:stretch>
        </p:blipFill>
        <p:spPr>
          <a:xfrm>
            <a:off x="582043" y="585788"/>
            <a:ext cx="2308795" cy="294139"/>
          </a:xfrm>
          <a:prstGeom prst="rect">
            <a:avLst/>
          </a:prstGeom>
        </p:spPr>
      </p:pic>
    </p:spTree>
    <p:extLst>
      <p:ext uri="{BB962C8B-B14F-4D97-AF65-F5344CB8AC3E}">
        <p14:creationId xmlns:p14="http://schemas.microsoft.com/office/powerpoint/2010/main" val="38566158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1_Agenda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hasCustomPrompt="1"/>
          </p:nvPr>
        </p:nvSpPr>
        <p:spPr>
          <a:xfrm>
            <a:off x="588263" y="457200"/>
            <a:ext cx="5215637" cy="553998"/>
          </a:xfrm>
        </p:spPr>
        <p:txBody>
          <a:bodyPr/>
          <a:lstStyle>
            <a:lvl1pPr>
              <a:defRPr/>
            </a:lvl1pPr>
          </a:lstStyle>
          <a:p>
            <a:r>
              <a:rPr lang="en-US"/>
              <a:t>Agenda</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i="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03078347"/>
      </p:ext>
    </p:extLst>
  </p:cSld>
  <p:clrMapOvr>
    <a:masterClrMapping/>
  </p:clrMapOvr>
  <p:transition>
    <p:fade/>
  </p:transition>
  <p:hf sldNum="0" hdr="0" ftr="0" dt="0"/>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Agenda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B3FA96-19FC-48A6-A985-267EB2138E23}"/>
              </a:ext>
            </a:extLst>
          </p:cNvPr>
          <p:cNvSpPr/>
          <p:nvPr/>
        </p:nvSpPr>
        <p:spPr bwMode="auto">
          <a:xfrm>
            <a:off x="0" y="0"/>
            <a:ext cx="12192000" cy="120898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b="0" i="0">
              <a:solidFill>
                <a:srgbClr val="FFFFFF"/>
              </a:solidFill>
              <a:latin typeface="Segoe Sans Display" pitchFamily="2" charset="0"/>
              <a:ea typeface="Segoe UI" pitchFamily="34" charset="0"/>
              <a:cs typeface="Segoe Sans Display" pitchFamily="2" charset="0"/>
            </a:endParaRP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lvl1pPr>
              <a:defRPr>
                <a:solidFill>
                  <a:schemeClr val="bg1"/>
                </a:solidFill>
              </a:defRPr>
            </a:lvl1p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666187"/>
            <a:ext cx="2532063"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511027"/>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666187"/>
            <a:ext cx="2533650"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504387"/>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666187"/>
            <a:ext cx="2532063"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511027"/>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666187"/>
            <a:ext cx="2533650"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504387"/>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6569026"/>
      </p:ext>
    </p:extLst>
  </p:cSld>
  <p:clrMapOvr>
    <a:masterClrMapping/>
  </p:clrMapOvr>
  <p:transition>
    <p:fade/>
  </p:transition>
  <p:hf sldNum="0" hdr="0" ftr="0" dt="0"/>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Agenda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lvl1pPr>
              <a:defRPr>
                <a:solidFill>
                  <a:schemeClr val="bg1"/>
                </a:solidFill>
              </a:defRPr>
            </a:lvl1p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666187"/>
            <a:ext cx="2532063"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511027"/>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666187"/>
            <a:ext cx="2533650"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504387"/>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666187"/>
            <a:ext cx="2532063"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511027"/>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666187"/>
            <a:ext cx="2533650"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504387"/>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2252183"/>
      </p:ext>
    </p:extLst>
  </p:cSld>
  <p:clrMapOvr>
    <a:masterClrMapping/>
  </p:clrMapOvr>
  <p:transition>
    <p:fade/>
  </p:transition>
  <p:hf sldNum="0" hdr="0" ftr="0" dt="0"/>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182028448"/>
      </p:ext>
    </p:extLst>
  </p:cSld>
  <p:clrMapOvr>
    <a:masterClrMapping/>
  </p:clrMapOvr>
  <p:transition>
    <p:fade/>
  </p:transition>
  <p:hf sldNum="0" hdr="0" ftr="0" dt="0"/>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3421267"/>
      </p:ext>
    </p:extLst>
  </p:cSld>
  <p:clrMapOvr>
    <a:masterClrMapping/>
  </p:clrMapOvr>
  <p:transition>
    <p:fade/>
  </p:transition>
  <p:hf sldNum="0" hdr="0" ftr="0" dt="0"/>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3093114656"/>
      </p:ext>
    </p:extLst>
  </p:cSld>
  <p:clrMapOvr>
    <a:masterClrMapping/>
  </p:clrMapOvr>
  <p:transition>
    <p:fade/>
  </p:transition>
  <p:hf sldNum="0" hdr="0" ftr="0" dt="0"/>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i="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i="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12433197"/>
      </p:ext>
    </p:extLst>
  </p:cSld>
  <p:clrMapOvr>
    <a:masterClrMapping/>
  </p:clrMapOvr>
  <p:transition>
    <p:fade/>
  </p:transition>
  <p:hf sldNum="0" hdr="0" ftr="0" dt="0"/>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b="1" i="0">
                <a:solidFill>
                  <a:schemeClr val="tx1"/>
                </a:solidFill>
                <a:latin typeface="Segoe Sans Display Semibold" pitchFamily="2" charset="0"/>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b="1" i="0">
                <a:solidFill>
                  <a:schemeClr val="tx1"/>
                </a:solidFill>
                <a:latin typeface="Segoe Sans Display Semibold" pitchFamily="2"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976036"/>
      </p:ext>
    </p:extLst>
  </p:cSld>
  <p:clrMapOvr>
    <a:masterClrMapping/>
  </p:clrMapOvr>
  <p:transition>
    <p:fade/>
  </p:transition>
  <p:hf sldNum="0" hdr="0" ftr="0" dt="0"/>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b="1" i="0">
                <a:solidFill>
                  <a:schemeClr val="tx1"/>
                </a:solidFill>
                <a:latin typeface="Segoe Sans Display Semibold" pitchFamily="2" charset="0"/>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b="1" i="0">
                <a:solidFill>
                  <a:schemeClr val="tx1"/>
                </a:solidFill>
                <a:latin typeface="Segoe Sans Display Semibold" pitchFamily="2" charset="0"/>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56896220"/>
      </p:ext>
    </p:extLst>
  </p:cSld>
  <p:clrMapOvr>
    <a:masterClrMapping/>
  </p:clrMapOvr>
  <p:transition>
    <p:fade/>
  </p:transition>
  <p:hf sldNum="0" hdr="0" ftr="0" dt="0"/>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b="1" i="0">
                <a:solidFill>
                  <a:schemeClr val="tx1"/>
                </a:solidFill>
                <a:latin typeface="Segoe Sans Display Semibold" pitchFamily="2" charset="0"/>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b="1" i="0">
                <a:solidFill>
                  <a:schemeClr val="tx1"/>
                </a:solidFill>
                <a:latin typeface="Segoe Sans Display Semibold" pitchFamily="2" charset="0"/>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b="1" i="0">
                <a:solidFill>
                  <a:schemeClr val="tx1"/>
                </a:solidFill>
                <a:latin typeface="Segoe Sans Display Semibold" pitchFamily="2" charset="0"/>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2050414"/>
      </p:ext>
    </p:extLst>
  </p:cSld>
  <p:clrMapOvr>
    <a:masterClrMapping/>
  </p:clrMapOvr>
  <p:transition>
    <p:fade/>
  </p:transition>
  <p:hf sldNum="0" hdr="0" ftr="0" dt="0"/>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6951558"/>
      </p:ext>
    </p:extLst>
  </p:cSld>
  <p:clrMapOvr>
    <a:masterClrMapping/>
  </p:clrMapOvr>
  <p:transition>
    <p:fade/>
  </p:transition>
  <p:hf sldNum="0" hdr="0" ftr="0" dt="0"/>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b="1" i="0">
                <a:solidFill>
                  <a:schemeClr val="tx1"/>
                </a:solidFill>
                <a:latin typeface="Segoe Sans Display Semibold" pitchFamily="2" charset="0"/>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b="1" i="0">
                <a:solidFill>
                  <a:schemeClr val="tx1"/>
                </a:solidFill>
                <a:latin typeface="Segoe Sans Display Semibold" pitchFamily="2" charset="0"/>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b="1" i="0">
                <a:solidFill>
                  <a:schemeClr val="tx1"/>
                </a:solidFill>
                <a:latin typeface="Segoe Sans Display Semibold" pitchFamily="2" charset="0"/>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b="1" i="0">
                <a:solidFill>
                  <a:schemeClr val="tx1"/>
                </a:solidFill>
                <a:latin typeface="Segoe Sans Display Semibold" pitchFamily="2" charset="0"/>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b="1" i="0">
                <a:solidFill>
                  <a:schemeClr val="tx1"/>
                </a:solidFill>
                <a:latin typeface="Segoe Sans Display Semibold" pitchFamily="2" charset="0"/>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5677046"/>
      </p:ext>
    </p:extLst>
  </p:cSld>
  <p:clrMapOvr>
    <a:masterClrMapping/>
  </p:clrMapOvr>
  <p:transition>
    <p:fade/>
  </p:transition>
  <p:hf sldNum="0" hdr="0" ftr="0" dt="0"/>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3058241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b="1" i="0" spc="0">
                <a:latin typeface="Segoe Sans Display Semibold" pitchFamily="2" charset="0"/>
                <a:cs typeface="Segoe Sans Display" pitchFamily="2" charset="0"/>
              </a:defRPr>
            </a:lvl1pPr>
          </a:lstStyle>
          <a:p>
            <a:r>
              <a:rPr lang="en-US"/>
              <a:t>Click to edit Master title style</a:t>
            </a:r>
          </a:p>
        </p:txBody>
      </p:sp>
    </p:spTree>
    <p:extLst>
      <p:ext uri="{BB962C8B-B14F-4D97-AF65-F5344CB8AC3E}">
        <p14:creationId xmlns:p14="http://schemas.microsoft.com/office/powerpoint/2010/main" val="3352900774"/>
      </p:ext>
    </p:extLst>
  </p:cSld>
  <p:clrMapOvr>
    <a:masterClrMapping/>
  </p:clrMapOvr>
  <p:transition>
    <p:fade/>
  </p:transition>
  <p:hf sldNum="0" hdr="0" ftr="0" dt="0"/>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338554"/>
          </a:xfrm>
        </p:spPr>
        <p:txBody>
          <a:bodyPr/>
          <a:lstStyle>
            <a:lvl1pPr marL="0" indent="0">
              <a:buNone/>
              <a:defRPr sz="2200" b="0" i="0">
                <a:latin typeface="Segoe Sans Display" pitchFamily="2" charset="0"/>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2281248690"/>
      </p:ext>
    </p:extLst>
  </p:cSld>
  <p:clrMapOvr>
    <a:masterClrMapping/>
  </p:clrMapOvr>
  <p:transition>
    <p:fade/>
  </p:transition>
  <p:hf sldNum="0" hdr="0" ftr="0" dt="0"/>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2525332787"/>
      </p:ext>
    </p:extLst>
  </p:cSld>
  <p:clrMapOvr>
    <a:masterClrMapping/>
  </p:clrMapOvr>
  <p:transition>
    <p:fade/>
  </p:transition>
  <p:hf sldNum="0" hdr="0" ftr="0" dt="0"/>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2364021324"/>
      </p:ext>
    </p:extLst>
  </p:cSld>
  <p:clrMapOvr>
    <a:masterClrMapping/>
  </p:clrMapOvr>
  <p:transition>
    <p:fade/>
  </p:transition>
  <p:hf sldNum="0" hdr="0" ftr="0" dt="0"/>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328988823"/>
      </p:ext>
    </p:extLst>
  </p:cSld>
  <p:clrMapOvr>
    <a:masterClrMapping/>
  </p:clrMapOvr>
  <p:transition>
    <p:fade/>
  </p:transition>
  <p:hf sldNum="0" hdr="0" ftr="0" dt="0"/>
  <p:extLst>
    <p:ext uri="{DCECCB84-F9BA-43D5-87BE-67443E8EF086}">
      <p15:sldGuideLst xmlns:p15="http://schemas.microsoft.com/office/powerpoint/2012/main">
        <p15:guide id="1" orient="horz" pos="2304">
          <p15:clr>
            <a:srgbClr val="5ACBF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3799302447"/>
      </p:ext>
    </p:extLst>
  </p:cSld>
  <p:clrMapOvr>
    <a:masterClrMapping/>
  </p:clrMapOvr>
  <p:transition>
    <p:fade/>
  </p:transition>
  <p:hf sldNum="0" hdr="0" ftr="0" dt="0"/>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3965700467"/>
      </p:ext>
    </p:extLst>
  </p:cSld>
  <p:clrMapOvr>
    <a:masterClrMapping/>
  </p:clrMapOvr>
  <p:transition>
    <p:fade/>
  </p:transition>
  <p:hf sldNum="0" hdr="0" ftr="0" dt="0"/>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276999"/>
          </a:xfrm>
        </p:spPr>
        <p:txBody>
          <a:bodyPr/>
          <a:lstStyle>
            <a:lvl1pPr marL="0" indent="0" algn="l">
              <a:spcBef>
                <a:spcPts val="0"/>
              </a:spcBef>
              <a:buNone/>
              <a:defRPr sz="1800" b="1" i="0">
                <a:latin typeface="Segoe Sans Display Semibold" pitchFamily="2" charset="0"/>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276999"/>
          </a:xfrm>
        </p:spPr>
        <p:txBody>
          <a:bodyPr/>
          <a:lstStyle>
            <a:lvl1pPr marL="0" indent="0" algn="l">
              <a:spcBef>
                <a:spcPts val="0"/>
              </a:spcBef>
              <a:buNone/>
              <a:defRPr sz="1800" b="1" i="0">
                <a:latin typeface="Segoe Sans Display Semibold" pitchFamily="2" charset="0"/>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4142178005"/>
      </p:ext>
    </p:extLst>
  </p:cSld>
  <p:clrMapOvr>
    <a:masterClrMapping/>
  </p:clrMapOvr>
  <p:transition>
    <p:fade/>
  </p:transition>
  <p:hf sldNum="0" hdr="0" ftr="0" dt="0"/>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276999"/>
          </a:xfrm>
        </p:spPr>
        <p:txBody>
          <a:bodyPr/>
          <a:lstStyle>
            <a:lvl1pPr marL="0" indent="0" algn="l">
              <a:spcBef>
                <a:spcPts val="0"/>
              </a:spcBef>
              <a:buNone/>
              <a:defRPr sz="1800" b="1" i="0">
                <a:latin typeface="Segoe Sans Display Semibold" pitchFamily="2" charset="0"/>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276999"/>
          </a:xfrm>
        </p:spPr>
        <p:txBody>
          <a:bodyPr/>
          <a:lstStyle>
            <a:lvl1pPr marL="0" indent="0" algn="l">
              <a:spcBef>
                <a:spcPts val="0"/>
              </a:spcBef>
              <a:buNone/>
              <a:defRPr sz="1800" b="1" i="0">
                <a:latin typeface="Segoe Sans Display Semibold" pitchFamily="2" charset="0"/>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276999"/>
          </a:xfrm>
        </p:spPr>
        <p:txBody>
          <a:bodyPr/>
          <a:lstStyle>
            <a:lvl1pPr marL="0" indent="0" algn="l">
              <a:spcBef>
                <a:spcPts val="0"/>
              </a:spcBef>
              <a:buNone/>
              <a:defRPr sz="1800" b="1" i="0">
                <a:latin typeface="Segoe Sans Display Semibold" pitchFamily="2" charset="0"/>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3070230207"/>
      </p:ext>
    </p:extLst>
  </p:cSld>
  <p:clrMapOvr>
    <a:masterClrMapping/>
  </p:clrMapOvr>
  <p:transition>
    <p:fade/>
  </p:transition>
  <p:hf sldNum="0" hdr="0" ftr="0" dt="0"/>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553998"/>
          </a:xfrm>
        </p:spPr>
        <p:txBody>
          <a:bodyPr/>
          <a:lstStyle>
            <a:lvl1pPr marL="0" indent="0" algn="l">
              <a:spcBef>
                <a:spcPts val="0"/>
              </a:spcBef>
              <a:buNone/>
              <a:defRPr sz="1800" b="1" i="0">
                <a:latin typeface="Segoe Sans Display Semibold" pitchFamily="2" charset="0"/>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553998"/>
          </a:xfrm>
        </p:spPr>
        <p:txBody>
          <a:bodyPr/>
          <a:lstStyle>
            <a:lvl1pPr marL="0" indent="0" algn="l">
              <a:spcBef>
                <a:spcPts val="0"/>
              </a:spcBef>
              <a:buNone/>
              <a:defRPr sz="1800" b="1" i="0">
                <a:latin typeface="Segoe Sans Display Semibold" pitchFamily="2" charset="0"/>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553998"/>
          </a:xfrm>
        </p:spPr>
        <p:txBody>
          <a:bodyPr/>
          <a:lstStyle>
            <a:lvl1pPr marL="0" indent="0" algn="l">
              <a:spcBef>
                <a:spcPts val="0"/>
              </a:spcBef>
              <a:buNone/>
              <a:defRPr sz="1800" b="1" i="0">
                <a:latin typeface="Segoe Sans Display Semibold" pitchFamily="2" charset="0"/>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553998"/>
          </a:xfrm>
        </p:spPr>
        <p:txBody>
          <a:bodyPr/>
          <a:lstStyle>
            <a:lvl1pPr marL="0" indent="0" algn="l">
              <a:spcBef>
                <a:spcPts val="0"/>
              </a:spcBef>
              <a:buNone/>
              <a:defRPr sz="1800" b="1" i="0">
                <a:latin typeface="Segoe Sans Display Semibold" pitchFamily="2" charset="0"/>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3105565024"/>
      </p:ext>
    </p:extLst>
  </p:cSld>
  <p:clrMapOvr>
    <a:masterClrMapping/>
  </p:clrMapOvr>
  <p:transition>
    <p:fade/>
  </p:transition>
  <p:hf sldNum="0" hdr="0" ftr="0" dt="0"/>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276999"/>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276999"/>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2983954834"/>
      </p:ext>
    </p:extLst>
  </p:cSld>
  <p:clrMapOvr>
    <a:masterClrMapping/>
  </p:clrMapOvr>
  <p:transition>
    <p:fade/>
  </p:transition>
  <p:hf sldNum="0" hdr="0" ftr="0" dt="0"/>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553998"/>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553998"/>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553998"/>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1244098440"/>
      </p:ext>
    </p:extLst>
  </p:cSld>
  <p:clrMapOvr>
    <a:masterClrMapping/>
  </p:clrMapOvr>
  <p:transition>
    <p:fade/>
  </p:transition>
  <p:hf sldNum="0" hdr="0" ftr="0" dt="0"/>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2680054733"/>
      </p:ext>
    </p:extLst>
  </p:cSld>
  <p:clrMapOvr>
    <a:masterClrMapping/>
  </p:clrMapOvr>
  <p:transition>
    <p:fade/>
  </p:transition>
  <p:hf sldNum="0" hdr="0" ftr="0" dt="0"/>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887524340"/>
      </p:ext>
    </p:extLst>
  </p:cSld>
  <p:clrMapOvr>
    <a:masterClrMapping/>
  </p:clrMapOvr>
  <p:transition>
    <p:fade/>
  </p:transition>
  <p:hf sldNum="0" hdr="0" ftr="0" dt="0"/>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553998"/>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553998"/>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553998"/>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322807649"/>
      </p:ext>
    </p:extLst>
  </p:cSld>
  <p:clrMapOvr>
    <a:masterClrMapping/>
  </p:clrMapOvr>
  <p:transition>
    <p:fade/>
  </p:transition>
  <p:hf sldNum="0" hdr="0" ftr="0" dt="0"/>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553998"/>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553998"/>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553998"/>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553998"/>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2378728918"/>
      </p:ext>
    </p:extLst>
  </p:cSld>
  <p:clrMapOvr>
    <a:masterClrMapping/>
  </p:clrMapOvr>
  <p:transition>
    <p:fade/>
  </p:transition>
  <p:hf sldNum="0" hdr="0" ftr="0" dt="0"/>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5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5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5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5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a:stretch>
              <a:fillRect/>
            </a:stretch>
          </a:blipFill>
        </p:spPr>
        <p:txBody>
          <a:bodyPr lIns="0" tIns="0" rIns="0" bIns="594360" anchor="ctr" anchorCtr="0">
            <a:noAutofit/>
          </a:bodyPr>
          <a:lstStyle>
            <a:lvl1pPr marL="0" indent="0" algn="ctr">
              <a:lnSpc>
                <a:spcPct val="100000"/>
              </a:lnSpc>
              <a:buNone/>
              <a:defRPr sz="5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3656095821"/>
      </p:ext>
    </p:extLst>
  </p:cSld>
  <p:clrMapOvr>
    <a:masterClrMapping/>
  </p:clrMapOvr>
  <p:transition>
    <p:fade/>
  </p:transition>
  <p:hf sldNum="0" hdr="0" ftr="0" dt="0"/>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3973242"/>
      </p:ext>
    </p:extLst>
  </p:cSld>
  <p:clrMapOvr>
    <a:masterClrMapping/>
  </p:clrMapOvr>
  <p:transition>
    <p:fade/>
  </p:transition>
  <p:hf sldNum="0" hdr="0" ftr="0" dt="0"/>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Developer Code Layou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b="0" i="0">
              <a:solidFill>
                <a:srgbClr val="FFFFFF"/>
              </a:solidFill>
              <a:latin typeface="Segoe Sans Display" pitchFamily="2" charset="0"/>
              <a:ea typeface="Segoe UI" pitchFamily="34" charset="0"/>
              <a:cs typeface="Segoe Sans Display" pitchFamily="2"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b="1" i="0">
                <a:solidFill>
                  <a:srgbClr val="FFFFFF"/>
                </a:solidFill>
                <a:latin typeface="Segoe Sans Display Semibold" pitchFamily="2" charset="0"/>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1699216761"/>
      </p:ext>
    </p:extLst>
  </p:cSld>
  <p:clrMapOvr>
    <a:overrideClrMapping bg1="lt1" tx1="dk1" bg2="lt2" tx2="dk2" accent1="accent1" accent2="accent2" accent3="accent3" accent4="accent4" accent5="accent5" accent6="accent6" hlink="hlink" folHlink="folHlink"/>
  </p:clrMapOvr>
  <p:transition>
    <p:fade/>
  </p:transition>
  <p:hf sldNum="0" hdr="0" ftr="0" dt="0"/>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Quote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82416" y="585788"/>
            <a:ext cx="8026972" cy="2946033"/>
          </a:xfrm>
          <a:noFill/>
        </p:spPr>
        <p:txBody>
          <a:bodyPr wrap="square" lIns="0" tIns="0" rIns="0" bIns="0" anchor="b" anchorCtr="0">
            <a:norm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tx1"/>
                </a:solidFill>
                <a:effectLst/>
                <a:latin typeface="Segoe Sans Display Semibold" pitchFamily="2" charset="0"/>
                <a:ea typeface="+mn-ea"/>
                <a:cs typeface="Segoe Sans Display" pitchFamily="2" charset="0"/>
              </a:defRPr>
            </a:lvl1pPr>
          </a:lstStyle>
          <a:p>
            <a:r>
              <a:rPr lang="en-US"/>
              <a:t>Quote text</a:t>
            </a:r>
          </a:p>
        </p:txBody>
      </p:sp>
      <p:pic>
        <p:nvPicPr>
          <p:cNvPr id="3" name="Picture 2">
            <a:extLst>
              <a:ext uri="{FF2B5EF4-FFF2-40B4-BE49-F238E27FC236}">
                <a16:creationId xmlns:a16="http://schemas.microsoft.com/office/drawing/2014/main" id="{90B593D8-57CB-C7C1-1624-2158FE2E1BB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99241" y="887946"/>
            <a:ext cx="2436641" cy="2436641"/>
          </a:xfrm>
          <a:prstGeom prst="rect">
            <a:avLst/>
          </a:prstGeom>
        </p:spPr>
      </p:pic>
      <p:sp>
        <p:nvSpPr>
          <p:cNvPr id="8" name="Text Placeholder 4">
            <a:extLst>
              <a:ext uri="{FF2B5EF4-FFF2-40B4-BE49-F238E27FC236}">
                <a16:creationId xmlns:a16="http://schemas.microsoft.com/office/drawing/2014/main" id="{82253BFE-5C87-9C68-2451-4E49B515628A}"/>
              </a:ext>
            </a:extLst>
          </p:cNvPr>
          <p:cNvSpPr>
            <a:spLocks noGrp="1"/>
          </p:cNvSpPr>
          <p:nvPr>
            <p:ph type="body" sz="quarter" idx="12" hasCustomPrompt="1"/>
          </p:nvPr>
        </p:nvSpPr>
        <p:spPr>
          <a:xfrm>
            <a:off x="3582416" y="39773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b="0" i="0" spc="0" baseline="0">
                <a:solidFill>
                  <a:schemeClr val="tx1"/>
                </a:solidFill>
                <a:latin typeface="Segoe Sans Display" pitchFamily="2" charset="0"/>
              </a:defRPr>
            </a:lvl1pPr>
          </a:lstStyle>
          <a:p>
            <a:pPr lvl="0"/>
            <a:r>
              <a:rPr lang="en-US"/>
              <a:t>Name</a:t>
            </a:r>
          </a:p>
        </p:txBody>
      </p:sp>
      <p:sp>
        <p:nvSpPr>
          <p:cNvPr id="9" name="Text Placeholder 4">
            <a:extLst>
              <a:ext uri="{FF2B5EF4-FFF2-40B4-BE49-F238E27FC236}">
                <a16:creationId xmlns:a16="http://schemas.microsoft.com/office/drawing/2014/main" id="{10EA6312-1D9B-E40A-006E-C53955783F3E}"/>
              </a:ext>
            </a:extLst>
          </p:cNvPr>
          <p:cNvSpPr>
            <a:spLocks noGrp="1"/>
          </p:cNvSpPr>
          <p:nvPr>
            <p:ph type="body" sz="quarter" idx="13" hasCustomPrompt="1"/>
          </p:nvPr>
        </p:nvSpPr>
        <p:spPr>
          <a:xfrm>
            <a:off x="3582416" y="43837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b="0" i="0" spc="0" baseline="0">
                <a:solidFill>
                  <a:schemeClr val="tx1"/>
                </a:solidFill>
                <a:latin typeface="Segoe Sans Display" pitchFamily="2" charset="0"/>
              </a:defRPr>
            </a:lvl1pPr>
          </a:lstStyle>
          <a:p>
            <a:pPr lvl="0"/>
            <a:r>
              <a:rPr lang="en-US"/>
              <a:t>Company or position</a:t>
            </a:r>
          </a:p>
        </p:txBody>
      </p:sp>
    </p:spTree>
    <p:extLst>
      <p:ext uri="{BB962C8B-B14F-4D97-AF65-F5344CB8AC3E}">
        <p14:creationId xmlns:p14="http://schemas.microsoft.com/office/powerpoint/2010/main" val="112206888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Quote yellow">
    <p:bg>
      <p:bgPr>
        <a:solidFill>
          <a:srgbClr val="0B375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82416" y="585788"/>
            <a:ext cx="8025384" cy="2946033"/>
          </a:xfrm>
          <a:noFill/>
        </p:spPr>
        <p:txBody>
          <a:bodyPr wrap="square" lIns="0" tIns="0" rIns="0" bIns="0" anchor="b" anchorCtr="0">
            <a:norm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bg1"/>
                </a:solidFill>
                <a:effectLst/>
                <a:latin typeface="Segoe Sans Display Semibold" pitchFamily="2" charset="0"/>
                <a:ea typeface="+mn-ea"/>
                <a:cs typeface="Segoe Sans Display" pitchFamily="2" charset="0"/>
              </a:defRPr>
            </a:lvl1pPr>
          </a:lstStyle>
          <a:p>
            <a:r>
              <a:rPr lang="en-US"/>
              <a:t>Quote text</a:t>
            </a:r>
          </a:p>
        </p:txBody>
      </p:sp>
      <p:sp>
        <p:nvSpPr>
          <p:cNvPr id="5" name="Text Placeholder 4"/>
          <p:cNvSpPr>
            <a:spLocks noGrp="1"/>
          </p:cNvSpPr>
          <p:nvPr>
            <p:ph type="body" sz="quarter" idx="12" hasCustomPrompt="1"/>
          </p:nvPr>
        </p:nvSpPr>
        <p:spPr>
          <a:xfrm>
            <a:off x="3582416" y="39773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b="0" i="0" spc="0" baseline="0">
                <a:solidFill>
                  <a:schemeClr val="bg1"/>
                </a:solidFill>
                <a:latin typeface="Segoe Sans Display" pitchFamily="2" charset="0"/>
              </a:defRPr>
            </a:lvl1pPr>
          </a:lstStyle>
          <a:p>
            <a:pPr lvl="0"/>
            <a:r>
              <a:rPr lang="en-US"/>
              <a:t>Name</a:t>
            </a:r>
          </a:p>
        </p:txBody>
      </p:sp>
      <p:sp>
        <p:nvSpPr>
          <p:cNvPr id="4" name="Text Placeholder 4">
            <a:extLst>
              <a:ext uri="{FF2B5EF4-FFF2-40B4-BE49-F238E27FC236}">
                <a16:creationId xmlns:a16="http://schemas.microsoft.com/office/drawing/2014/main" id="{E442750B-A7AB-42A9-A8AF-218016DC73F6}"/>
              </a:ext>
            </a:extLst>
          </p:cNvPr>
          <p:cNvSpPr>
            <a:spLocks noGrp="1"/>
          </p:cNvSpPr>
          <p:nvPr>
            <p:ph type="body" sz="quarter" idx="13" hasCustomPrompt="1"/>
          </p:nvPr>
        </p:nvSpPr>
        <p:spPr>
          <a:xfrm>
            <a:off x="3582416" y="43837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b="0" i="0" spc="0" baseline="0">
                <a:solidFill>
                  <a:schemeClr val="bg1"/>
                </a:solidFill>
                <a:latin typeface="Segoe Sans Display" pitchFamily="2" charset="0"/>
              </a:defRPr>
            </a:lvl1pPr>
          </a:lstStyle>
          <a:p>
            <a:pPr lvl="0"/>
            <a:r>
              <a:rPr lang="en-US"/>
              <a:t>Company or position</a:t>
            </a:r>
          </a:p>
        </p:txBody>
      </p:sp>
      <p:pic>
        <p:nvPicPr>
          <p:cNvPr id="6" name="Picture 5">
            <a:extLst>
              <a:ext uri="{FF2B5EF4-FFF2-40B4-BE49-F238E27FC236}">
                <a16:creationId xmlns:a16="http://schemas.microsoft.com/office/drawing/2014/main" id="{800AFF50-469D-1485-4D2A-CC0B5BD9ADA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99241" y="887946"/>
            <a:ext cx="2436641" cy="2436641"/>
          </a:xfrm>
          <a:prstGeom prst="rect">
            <a:avLst/>
          </a:prstGeom>
        </p:spPr>
      </p:pic>
    </p:spTree>
    <p:extLst>
      <p:ext uri="{BB962C8B-B14F-4D97-AF65-F5344CB8AC3E}">
        <p14:creationId xmlns:p14="http://schemas.microsoft.com/office/powerpoint/2010/main" val="3588541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Quote green">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82416" y="585788"/>
            <a:ext cx="8026972" cy="2946033"/>
          </a:xfrm>
          <a:noFill/>
        </p:spPr>
        <p:txBody>
          <a:bodyPr wrap="square" lIns="0" tIns="0" rIns="0" bIns="0" anchor="b" anchorCtr="0">
            <a:norm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tx1"/>
                </a:solidFill>
                <a:effectLst/>
                <a:latin typeface="Segoe Sans Display Semibold" pitchFamily="2" charset="0"/>
                <a:ea typeface="+mn-ea"/>
                <a:cs typeface="Segoe Sans Display" pitchFamily="2" charset="0"/>
              </a:defRPr>
            </a:lvl1pPr>
          </a:lstStyle>
          <a:p>
            <a:r>
              <a:rPr lang="en-US"/>
              <a:t>Quote text</a:t>
            </a:r>
          </a:p>
        </p:txBody>
      </p:sp>
      <p:sp>
        <p:nvSpPr>
          <p:cNvPr id="5" name="Text Placeholder 4"/>
          <p:cNvSpPr>
            <a:spLocks noGrp="1"/>
          </p:cNvSpPr>
          <p:nvPr>
            <p:ph type="body" sz="quarter" idx="12" hasCustomPrompt="1"/>
          </p:nvPr>
        </p:nvSpPr>
        <p:spPr>
          <a:xfrm>
            <a:off x="3582416" y="3977319"/>
            <a:ext cx="8026972"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b="0" i="0" spc="0" baseline="0">
                <a:solidFill>
                  <a:schemeClr val="tx1"/>
                </a:solidFill>
                <a:latin typeface="Segoe Sans Display" pitchFamily="2" charset="0"/>
              </a:defRPr>
            </a:lvl1pPr>
          </a:lstStyle>
          <a:p>
            <a:pPr lvl="0"/>
            <a:r>
              <a:rPr lang="en-US"/>
              <a:t>Name</a:t>
            </a:r>
          </a:p>
        </p:txBody>
      </p:sp>
      <p:sp>
        <p:nvSpPr>
          <p:cNvPr id="4" name="Text Placeholder 4">
            <a:extLst>
              <a:ext uri="{FF2B5EF4-FFF2-40B4-BE49-F238E27FC236}">
                <a16:creationId xmlns:a16="http://schemas.microsoft.com/office/drawing/2014/main" id="{E442750B-A7AB-42A9-A8AF-218016DC73F6}"/>
              </a:ext>
            </a:extLst>
          </p:cNvPr>
          <p:cNvSpPr>
            <a:spLocks noGrp="1"/>
          </p:cNvSpPr>
          <p:nvPr>
            <p:ph type="body" sz="quarter" idx="13" hasCustomPrompt="1"/>
          </p:nvPr>
        </p:nvSpPr>
        <p:spPr>
          <a:xfrm>
            <a:off x="3582416" y="4383719"/>
            <a:ext cx="8026972"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b="0" i="0" spc="0" baseline="0">
                <a:solidFill>
                  <a:schemeClr val="tx1"/>
                </a:solidFill>
                <a:latin typeface="Segoe Sans Display" pitchFamily="2" charset="0"/>
              </a:defRPr>
            </a:lvl1pPr>
          </a:lstStyle>
          <a:p>
            <a:pPr lvl="0"/>
            <a:r>
              <a:rPr lang="en-US"/>
              <a:t>Company or position</a:t>
            </a:r>
          </a:p>
        </p:txBody>
      </p:sp>
      <p:pic>
        <p:nvPicPr>
          <p:cNvPr id="3" name="Picture 2">
            <a:extLst>
              <a:ext uri="{FF2B5EF4-FFF2-40B4-BE49-F238E27FC236}">
                <a16:creationId xmlns:a16="http://schemas.microsoft.com/office/drawing/2014/main" id="{D91F024A-4B1A-0F84-369B-B5FCAE8151E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99241" y="887946"/>
            <a:ext cx="2436641" cy="2436641"/>
          </a:xfrm>
          <a:prstGeom prst="rect">
            <a:avLst/>
          </a:prstGeom>
        </p:spPr>
      </p:pic>
    </p:spTree>
    <p:extLst>
      <p:ext uri="{BB962C8B-B14F-4D97-AF65-F5344CB8AC3E}">
        <p14:creationId xmlns:p14="http://schemas.microsoft.com/office/powerpoint/2010/main" val="237589779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Demo slide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tx1"/>
                </a:solidFill>
                <a:effectLst/>
                <a:latin typeface="Segoe Sans Display Semibold" pitchFamily="2" charset="0"/>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b="0" i="0" spc="0" baseline="0">
                <a:solidFill>
                  <a:schemeClr val="tx1"/>
                </a:solidFill>
                <a:latin typeface="Segoe Sans Display" pitchFamily="2" charset="0"/>
              </a:defRPr>
            </a:lvl1pPr>
          </a:lstStyle>
          <a:p>
            <a:pPr lvl="0"/>
            <a:r>
              <a:rPr lang="en-US"/>
              <a:t>Speaker name</a:t>
            </a:r>
          </a:p>
        </p:txBody>
      </p:sp>
    </p:spTree>
    <p:extLst>
      <p:ext uri="{BB962C8B-B14F-4D97-AF65-F5344CB8AC3E}">
        <p14:creationId xmlns:p14="http://schemas.microsoft.com/office/powerpoint/2010/main" val="298043923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Demo slide yellow">
    <p:bg>
      <p:bgPr>
        <a:solidFill>
          <a:srgbClr val="FFB90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tx1"/>
                </a:solidFill>
                <a:effectLst/>
                <a:latin typeface="Segoe Sans Display Semibold" pitchFamily="2" charset="0"/>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b="0" i="0" spc="0" baseline="0">
                <a:solidFill>
                  <a:schemeClr val="tx1"/>
                </a:solidFill>
                <a:latin typeface="Segoe Sans Display" pitchFamily="2" charset="0"/>
              </a:defRPr>
            </a:lvl1pPr>
          </a:lstStyle>
          <a:p>
            <a:pPr lvl="0"/>
            <a:r>
              <a:rPr lang="en-US"/>
              <a:t>Speaker name</a:t>
            </a:r>
          </a:p>
        </p:txBody>
      </p:sp>
    </p:spTree>
    <p:extLst>
      <p:ext uri="{BB962C8B-B14F-4D97-AF65-F5344CB8AC3E}">
        <p14:creationId xmlns:p14="http://schemas.microsoft.com/office/powerpoint/2010/main" val="36193593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Demo slide green">
    <p:bg>
      <p:bgPr>
        <a:solidFill>
          <a:srgbClr val="107C1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tx1"/>
                </a:solidFill>
                <a:effectLst/>
                <a:latin typeface="Segoe Sans Display Semibold" pitchFamily="2" charset="0"/>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b="0" i="0" spc="0" baseline="0">
                <a:solidFill>
                  <a:schemeClr val="tx1"/>
                </a:solidFill>
                <a:latin typeface="Segoe Sans Display" pitchFamily="2" charset="0"/>
              </a:defRPr>
            </a:lvl1pPr>
          </a:lstStyle>
          <a:p>
            <a:pPr lvl="0"/>
            <a:r>
              <a:rPr lang="en-US"/>
              <a:t>Speaker name</a:t>
            </a:r>
          </a:p>
        </p:txBody>
      </p:sp>
    </p:spTree>
    <p:extLst>
      <p:ext uri="{BB962C8B-B14F-4D97-AF65-F5344CB8AC3E}">
        <p14:creationId xmlns:p14="http://schemas.microsoft.com/office/powerpoint/2010/main" val="268766972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1_Demo slide Dk Blue">
    <p:bg>
      <p:bgPr>
        <a:solidFill>
          <a:srgbClr val="243A5E"/>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tx1"/>
                </a:solidFill>
                <a:effectLst/>
                <a:latin typeface="Segoe Sans Display Semibold" pitchFamily="2" charset="0"/>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b="0" i="0" spc="0" baseline="0">
                <a:solidFill>
                  <a:schemeClr val="tx1"/>
                </a:solidFill>
                <a:latin typeface="Segoe Sans Display" pitchFamily="2" charset="0"/>
              </a:defRPr>
            </a:lvl1pPr>
          </a:lstStyle>
          <a:p>
            <a:pPr lvl="0"/>
            <a:r>
              <a:rPr lang="en-US"/>
              <a:t>Speaker name</a:t>
            </a:r>
          </a:p>
        </p:txBody>
      </p:sp>
    </p:spTree>
    <p:extLst>
      <p:ext uri="{BB962C8B-B14F-4D97-AF65-F5344CB8AC3E}">
        <p14:creationId xmlns:p14="http://schemas.microsoft.com/office/powerpoint/2010/main" val="319678927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2_Demo slide Dk Green">
    <p:bg>
      <p:bgPr>
        <a:solidFill>
          <a:srgbClr val="054B1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tx1"/>
                </a:solidFill>
                <a:effectLst/>
                <a:latin typeface="Segoe Sans Display Semibold" pitchFamily="2" charset="0"/>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b="0" i="0" spc="0" baseline="0">
                <a:solidFill>
                  <a:schemeClr val="tx1"/>
                </a:solidFill>
                <a:latin typeface="Segoe Sans Display" pitchFamily="2" charset="0"/>
              </a:defRPr>
            </a:lvl1pPr>
          </a:lstStyle>
          <a:p>
            <a:pPr lvl="0"/>
            <a:r>
              <a:rPr lang="en-US"/>
              <a:t>Speaker name</a:t>
            </a:r>
          </a:p>
        </p:txBody>
      </p:sp>
    </p:spTree>
    <p:extLst>
      <p:ext uri="{BB962C8B-B14F-4D97-AF65-F5344CB8AC3E}">
        <p14:creationId xmlns:p14="http://schemas.microsoft.com/office/powerpoint/2010/main" val="25526389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Section Title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tx1"/>
                </a:solidFill>
                <a:effectLst/>
                <a:latin typeface="Segoe Sans Display Semibold" pitchFamily="2" charset="0"/>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18245518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Section Title yellow">
    <p:bg>
      <p:bgPr>
        <a:solidFill>
          <a:srgbClr val="FFB90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tx1"/>
                </a:solidFill>
                <a:effectLst/>
                <a:latin typeface="Segoe Sans Display Semibold" pitchFamily="2" charset="0"/>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6127051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Section Title green">
    <p:bg>
      <p:bgPr>
        <a:solidFill>
          <a:srgbClr val="107C1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bg1"/>
                </a:solidFill>
                <a:effectLst/>
                <a:latin typeface="Segoe Sans Display Semibold" pitchFamily="2" charset="0"/>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15783863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1_Section Title DkBlue">
    <p:bg>
      <p:bgPr>
        <a:solidFill>
          <a:srgbClr val="243A5E"/>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bg1"/>
                </a:solidFill>
                <a:effectLst/>
                <a:latin typeface="Segoe Sans Display Semibold" pitchFamily="2" charset="0"/>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17428202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2_Section Title Dk Green">
    <p:bg>
      <p:bgPr>
        <a:solidFill>
          <a:srgbClr val="054B1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bg1"/>
                </a:solidFill>
                <a:effectLst/>
                <a:latin typeface="Segoe Sans Display Semibold" pitchFamily="2" charset="0"/>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0504239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Section title - Threat detection">
    <p:spTree>
      <p:nvGrpSpPr>
        <p:cNvPr id="1" name=""/>
        <p:cNvGrpSpPr/>
        <p:nvPr/>
      </p:nvGrpSpPr>
      <p:grpSpPr>
        <a:xfrm>
          <a:off x="0" y="0"/>
          <a:ext cx="0" cy="0"/>
          <a:chOff x="0" y="0"/>
          <a:chExt cx="0" cy="0"/>
        </a:xfrm>
      </p:grpSpPr>
      <p:pic>
        <p:nvPicPr>
          <p:cNvPr id="3" name="Picture 2" descr="A yellow and grey stripes&#10;&#10;Description automatically generated">
            <a:extLst>
              <a:ext uri="{FF2B5EF4-FFF2-40B4-BE49-F238E27FC236}">
                <a16:creationId xmlns:a16="http://schemas.microsoft.com/office/drawing/2014/main" id="{3AB508EC-AED8-ABD2-2470-5EA917D7AE05}"/>
              </a:ext>
            </a:extLst>
          </p:cNvPr>
          <p:cNvPicPr>
            <a:picLocks noChangeAspect="1"/>
          </p:cNvPicPr>
          <p:nvPr/>
        </p:nvPicPr>
        <p:blipFill>
          <a:blip r:embed="rId2"/>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455FD8CE-1D3D-26CB-8A7A-78E0A4715F89}"/>
              </a:ext>
            </a:extLst>
          </p:cNvPr>
          <p:cNvSpPr>
            <a:spLocks noGrp="1"/>
          </p:cNvSpPr>
          <p:nvPr>
            <p:ph type="title" hasCustomPrompt="1"/>
          </p:nvPr>
        </p:nvSpPr>
        <p:spPr>
          <a:xfrm>
            <a:off x="585216" y="3035808"/>
            <a:ext cx="39486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tx1"/>
                </a:solidFill>
                <a:effectLst/>
                <a:latin typeface="Segoe Sans Display Semibold" pitchFamily="2" charset="0"/>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5271910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Section title - Comprehensive security">
    <p:spTree>
      <p:nvGrpSpPr>
        <p:cNvPr id="1" name=""/>
        <p:cNvGrpSpPr/>
        <p:nvPr/>
      </p:nvGrpSpPr>
      <p:grpSpPr>
        <a:xfrm>
          <a:off x="0" y="0"/>
          <a:ext cx="0" cy="0"/>
          <a:chOff x="0" y="0"/>
          <a:chExt cx="0" cy="0"/>
        </a:xfrm>
      </p:grpSpPr>
      <p:pic>
        <p:nvPicPr>
          <p:cNvPr id="5" name="Picture 4" descr="A close up of a colorful circle&#10;&#10;Description automatically generated">
            <a:extLst>
              <a:ext uri="{FF2B5EF4-FFF2-40B4-BE49-F238E27FC236}">
                <a16:creationId xmlns:a16="http://schemas.microsoft.com/office/drawing/2014/main" id="{EFFADC55-8376-6DD2-7596-811FF4F90663}"/>
              </a:ext>
            </a:extLst>
          </p:cNvPr>
          <p:cNvPicPr>
            <a:picLocks noChangeAspect="1"/>
          </p:cNvPicPr>
          <p:nvPr/>
        </p:nvPicPr>
        <p:blipFill>
          <a:blip r:embed="rId2"/>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8FF46595-A86D-1081-544B-236CBE98A749}"/>
              </a:ext>
            </a:extLst>
          </p:cNvPr>
          <p:cNvSpPr>
            <a:spLocks noGrp="1"/>
          </p:cNvSpPr>
          <p:nvPr>
            <p:ph type="title" hasCustomPrompt="1"/>
          </p:nvPr>
        </p:nvSpPr>
        <p:spPr>
          <a:xfrm>
            <a:off x="585216" y="3035808"/>
            <a:ext cx="39486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tx1"/>
                </a:solidFill>
                <a:effectLst/>
                <a:latin typeface="Segoe Sans Display Semibold" pitchFamily="2" charset="0"/>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226129450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hank you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tx1"/>
                </a:solidFill>
                <a:effectLst/>
                <a:latin typeface="Segoe Sans Display Semibold" pitchFamily="2" charset="0"/>
                <a:ea typeface="+mn-ea"/>
                <a:cs typeface="Segoe Sans Display" pitchFamily="2" charset="0"/>
              </a:defRPr>
            </a:lvl1pPr>
          </a:lstStyle>
          <a:p>
            <a:r>
              <a:rPr lang="en-US"/>
              <a:t>Thank you</a:t>
            </a:r>
          </a:p>
        </p:txBody>
      </p:sp>
    </p:spTree>
    <p:extLst>
      <p:ext uri="{BB962C8B-B14F-4D97-AF65-F5344CB8AC3E}">
        <p14:creationId xmlns:p14="http://schemas.microsoft.com/office/powerpoint/2010/main" val="15920990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hank you photo">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5" y="3035808"/>
            <a:ext cx="3948683"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tx1"/>
                </a:solidFill>
                <a:effectLst/>
                <a:latin typeface="Segoe Sans Display Semibold" pitchFamily="2" charset="0"/>
                <a:ea typeface="+mn-ea"/>
                <a:cs typeface="Segoe Sans Display" pitchFamily="2" charset="0"/>
              </a:defRPr>
            </a:lvl1pPr>
          </a:lstStyle>
          <a:p>
            <a:r>
              <a:rPr lang="en-US"/>
              <a:t>Thank you</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DC1D8EF4-A5A1-4D2B-9918-9B027853453F}"/>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85857246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b="0" i="0">
                <a:solidFill>
                  <a:schemeClr val="tx1"/>
                </a:solidFill>
                <a:latin typeface="Segoe Sans Display" pitchFamily="2" charset="0"/>
                <a:cs typeface="Segoe Sans Display" pitchFamily="2" charset="0"/>
              </a:rPr>
              <a:t>© Copyright Microsoft Corporation. All rights reserved. </a:t>
            </a:r>
          </a:p>
        </p:txBody>
      </p:sp>
      <p:pic>
        <p:nvPicPr>
          <p:cNvPr id="5" name="Picture 4">
            <a:extLst>
              <a:ext uri="{FF2B5EF4-FFF2-40B4-BE49-F238E27FC236}">
                <a16:creationId xmlns:a16="http://schemas.microsoft.com/office/drawing/2014/main" id="{2DB3C5CC-AE72-496D-8E0F-9DEC4A52D5F7}"/>
              </a:ext>
            </a:extLst>
          </p:cNvPr>
          <p:cNvPicPr>
            <a:picLocks noChangeAspect="1"/>
          </p:cNvPicPr>
          <p:nvPr/>
        </p:nvPicPr>
        <p:blipFill>
          <a:blip r:embed="rId2"/>
          <a:stretch>
            <a:fillRect/>
          </a:stretch>
        </p:blipFill>
        <p:spPr>
          <a:xfrm>
            <a:off x="582043" y="585788"/>
            <a:ext cx="2308795" cy="294139"/>
          </a:xfrm>
          <a:prstGeom prst="rect">
            <a:avLst/>
          </a:prstGeom>
        </p:spPr>
      </p:pic>
    </p:spTree>
    <p:extLst>
      <p:ext uri="{BB962C8B-B14F-4D97-AF65-F5344CB8AC3E}">
        <p14:creationId xmlns:p14="http://schemas.microsoft.com/office/powerpoint/2010/main" val="3617791825"/>
      </p:ext>
    </p:extLst>
  </p:cSld>
  <p:clrMapOvr>
    <a:overrideClrMapping bg1="lt1" tx1="dk1" bg2="lt2" tx2="dk2" accent1="accent1" accent2="accent2" accent3="accent3" accent4="accent4" accent5="accent5" accent6="accent6" hlink="hlink" folHlink="folHlink"/>
  </p:clrMapOvr>
  <p:transition>
    <p:fade/>
  </p:transition>
  <p:hf sldNum="0" hdr="0" ftr="0" dt="0"/>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1_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1"/>
            <a:ext cx="3182027" cy="553998"/>
          </a:xfrm>
        </p:spPr>
        <p:txBody>
          <a:bodyPr anchor="t"/>
          <a:lstStyle>
            <a:lvl1pPr>
              <a:defRPr>
                <a:solidFill>
                  <a:srgbClr val="0078D4"/>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1279020"/>
      </p:ext>
    </p:extLst>
  </p:cSld>
  <p:clrMapOvr>
    <a:masterClrMapping/>
  </p:clrMapOvr>
  <p:transition>
    <p:fade/>
  </p:transition>
  <p:hf sldNum="0" hdr="0" ftr="0" dt="0"/>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8CE50-46CE-0973-AC08-7477BEAD00F3}"/>
              </a:ext>
            </a:extLst>
          </p:cNvPr>
          <p:cNvSpPr>
            <a:spLocks noGrp="1"/>
          </p:cNvSpPr>
          <p:nvPr>
            <p:ph type="title"/>
          </p:nvPr>
        </p:nvSpPr>
        <p:spPr/>
        <p:txBody>
          <a:bodyPr/>
          <a:lstStyle>
            <a:lvl1pPr>
              <a:defRPr>
                <a:solidFill>
                  <a:srgbClr val="0078D4"/>
                </a:solidFill>
              </a:defRPr>
            </a:lvl1pPr>
          </a:lstStyle>
          <a:p>
            <a:r>
              <a:rPr lang="en-US"/>
              <a:t>Click to edit Master title style</a:t>
            </a:r>
          </a:p>
        </p:txBody>
      </p:sp>
      <p:sp>
        <p:nvSpPr>
          <p:cNvPr id="3" name="Text Placeholder 11">
            <a:extLst>
              <a:ext uri="{FF2B5EF4-FFF2-40B4-BE49-F238E27FC236}">
                <a16:creationId xmlns:a16="http://schemas.microsoft.com/office/drawing/2014/main" id="{03424D10-01E7-37F9-6091-2C95487D9F73}"/>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b="1" i="0">
                <a:solidFill>
                  <a:srgbClr val="0078D4"/>
                </a:solidFill>
                <a:latin typeface="Segoe Sans Display Semibold" pitchFamily="2" charset="0"/>
              </a:defRPr>
            </a:lvl1pPr>
          </a:lstStyle>
          <a:p>
            <a:pPr lvl="0"/>
            <a:r>
              <a:rPr lang="en-US"/>
              <a:t>Click to edit Master text styles</a:t>
            </a:r>
          </a:p>
        </p:txBody>
      </p:sp>
      <p:sp>
        <p:nvSpPr>
          <p:cNvPr id="4" name="Text Placeholder 7">
            <a:extLst>
              <a:ext uri="{FF2B5EF4-FFF2-40B4-BE49-F238E27FC236}">
                <a16:creationId xmlns:a16="http://schemas.microsoft.com/office/drawing/2014/main" id="{FDFE8ED1-0EC9-B339-1813-0B4260A0A2DA}"/>
              </a:ext>
            </a:extLst>
          </p:cNvPr>
          <p:cNvSpPr>
            <a:spLocks noGrp="1"/>
          </p:cNvSpPr>
          <p:nvPr>
            <p:ph type="body" sz="quarter" idx="14"/>
          </p:nvPr>
        </p:nvSpPr>
        <p:spPr>
          <a:xfrm>
            <a:off x="584200"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5" name="Text Placeholder 11">
            <a:extLst>
              <a:ext uri="{FF2B5EF4-FFF2-40B4-BE49-F238E27FC236}">
                <a16:creationId xmlns:a16="http://schemas.microsoft.com/office/drawing/2014/main" id="{823006D8-810A-DCBB-7E79-17F6322E2FFC}"/>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b="1" i="0">
                <a:solidFill>
                  <a:srgbClr val="0078D4"/>
                </a:solidFill>
                <a:latin typeface="Segoe Sans Display Semibold" pitchFamily="2" charset="0"/>
              </a:defRPr>
            </a:lvl1pPr>
          </a:lstStyle>
          <a:p>
            <a:pPr lvl="0"/>
            <a:r>
              <a:rPr lang="en-US"/>
              <a:t>Click to edit Master text styles</a:t>
            </a:r>
          </a:p>
        </p:txBody>
      </p:sp>
      <p:sp>
        <p:nvSpPr>
          <p:cNvPr id="6" name="Text Placeholder 9">
            <a:extLst>
              <a:ext uri="{FF2B5EF4-FFF2-40B4-BE49-F238E27FC236}">
                <a16:creationId xmlns:a16="http://schemas.microsoft.com/office/drawing/2014/main" id="{ADAAB847-57CB-2458-2ADA-6D7770794074}"/>
              </a:ext>
            </a:extLst>
          </p:cNvPr>
          <p:cNvSpPr>
            <a:spLocks noGrp="1"/>
          </p:cNvSpPr>
          <p:nvPr>
            <p:ph type="body" sz="quarter" idx="15"/>
          </p:nvPr>
        </p:nvSpPr>
        <p:spPr>
          <a:xfrm>
            <a:off x="3413125" y="227647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7" name="Text Placeholder 11">
            <a:extLst>
              <a:ext uri="{FF2B5EF4-FFF2-40B4-BE49-F238E27FC236}">
                <a16:creationId xmlns:a16="http://schemas.microsoft.com/office/drawing/2014/main" id="{6B655A31-FF73-73EA-1EA8-00F13891AB94}"/>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b="1" i="0">
                <a:solidFill>
                  <a:srgbClr val="0078D4"/>
                </a:solidFill>
                <a:latin typeface="Segoe Sans Display Semibold" pitchFamily="2" charset="0"/>
              </a:defRPr>
            </a:lvl1pPr>
          </a:lstStyle>
          <a:p>
            <a:pPr lvl="0"/>
            <a:r>
              <a:rPr lang="en-US"/>
              <a:t>Click to edit Master text styles</a:t>
            </a:r>
          </a:p>
        </p:txBody>
      </p:sp>
      <p:sp>
        <p:nvSpPr>
          <p:cNvPr id="8" name="Text Placeholder 7">
            <a:extLst>
              <a:ext uri="{FF2B5EF4-FFF2-40B4-BE49-F238E27FC236}">
                <a16:creationId xmlns:a16="http://schemas.microsoft.com/office/drawing/2014/main" id="{E819634A-80BB-C620-3C16-1EA80A7B1C18}"/>
              </a:ext>
            </a:extLst>
          </p:cNvPr>
          <p:cNvSpPr>
            <a:spLocks noGrp="1"/>
          </p:cNvSpPr>
          <p:nvPr>
            <p:ph type="body" sz="quarter" idx="19"/>
          </p:nvPr>
        </p:nvSpPr>
        <p:spPr>
          <a:xfrm>
            <a:off x="6244208"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9" name="Text Placeholder 11">
            <a:extLst>
              <a:ext uri="{FF2B5EF4-FFF2-40B4-BE49-F238E27FC236}">
                <a16:creationId xmlns:a16="http://schemas.microsoft.com/office/drawing/2014/main" id="{05E7CC6D-40F5-C58C-FC44-793B1A98AC5D}"/>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b="1" i="0">
                <a:solidFill>
                  <a:srgbClr val="0078D4"/>
                </a:solidFill>
                <a:latin typeface="Segoe Sans Display Semibold" pitchFamily="2"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E6B93ED5-5CA7-C983-373E-E42D7424C7CB}"/>
              </a:ext>
            </a:extLst>
          </p:cNvPr>
          <p:cNvSpPr>
            <a:spLocks noGrp="1"/>
          </p:cNvSpPr>
          <p:nvPr>
            <p:ph type="body" sz="quarter" idx="21"/>
          </p:nvPr>
        </p:nvSpPr>
        <p:spPr>
          <a:xfrm>
            <a:off x="9073133" y="2276475"/>
            <a:ext cx="2532063" cy="1600438"/>
          </a:xfrm>
        </p:spPr>
        <p:txBody>
          <a:bodyPr vert="horz" wrap="square" lIns="0" tIns="0" rIns="0" bIns="0" rtlCol="0">
            <a:spAutoFit/>
          </a:bodyPr>
          <a:lstStyle>
            <a:lvl1pPr>
              <a:defRPr lang="en-US" sz="1600"/>
            </a:lvl1pPr>
            <a:lvl2pPr>
              <a:defRPr lang="en-US" sz="1600"/>
            </a:lvl2pPr>
            <a:lvl3pPr>
              <a:defRPr lang="en-US" sz="1600"/>
            </a:lvl3pPr>
            <a:lvl4pPr>
              <a:defRPr lang="en-US" sz="140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Tree>
    <p:extLst>
      <p:ext uri="{BB962C8B-B14F-4D97-AF65-F5344CB8AC3E}">
        <p14:creationId xmlns:p14="http://schemas.microsoft.com/office/powerpoint/2010/main" val="668456594"/>
      </p:ext>
    </p:extLst>
  </p:cSld>
  <p:clrMapOvr>
    <a:masterClrMapping/>
  </p:clrMapOvr>
  <p:transition>
    <p:fade/>
  </p:transition>
  <p:hf sldNum="0" hdr="0" ftr="0" dt="0"/>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1_Agenda">
    <p:bg>
      <p:bgPr>
        <a:solidFill>
          <a:srgbClr val="0078D4"/>
        </a:solidFill>
        <a:effectLst/>
      </p:bgPr>
    </p:bg>
    <p:spTree>
      <p:nvGrpSpPr>
        <p:cNvPr id="1" name=""/>
        <p:cNvGrpSpPr/>
        <p:nvPr/>
      </p:nvGrpSpPr>
      <p:grpSpPr>
        <a:xfrm>
          <a:off x="0" y="0"/>
          <a:ext cx="0" cy="0"/>
          <a:chOff x="0" y="0"/>
          <a:chExt cx="0" cy="0"/>
        </a:xfrm>
      </p:grpSpPr>
      <p:sp>
        <p:nvSpPr>
          <p:cNvPr id="11" name="Title 13">
            <a:extLst>
              <a:ext uri="{FF2B5EF4-FFF2-40B4-BE49-F238E27FC236}">
                <a16:creationId xmlns:a16="http://schemas.microsoft.com/office/drawing/2014/main" id="{8BE557C1-3D2D-0B34-2E5D-8D5DAF4EE8C8}"/>
              </a:ext>
            </a:extLst>
          </p:cNvPr>
          <p:cNvSpPr>
            <a:spLocks noGrp="1"/>
          </p:cNvSpPr>
          <p:nvPr>
            <p:ph type="title"/>
          </p:nvPr>
        </p:nvSpPr>
        <p:spPr>
          <a:xfrm>
            <a:off x="588263" y="457200"/>
            <a:ext cx="11018520" cy="553998"/>
          </a:xfrm>
        </p:spPr>
        <p:txBody>
          <a:bodyPr/>
          <a:lstStyle>
            <a:lvl1pPr>
              <a:defRPr>
                <a:solidFill>
                  <a:schemeClr val="bg1"/>
                </a:solidFill>
              </a:defRPr>
            </a:lvl1pPr>
          </a:lstStyle>
          <a:p>
            <a:r>
              <a:rPr lang="en-US"/>
              <a:t>Click to edit Master title style</a:t>
            </a:r>
          </a:p>
        </p:txBody>
      </p:sp>
      <p:pic>
        <p:nvPicPr>
          <p:cNvPr id="12" name="Picture 11">
            <a:extLst>
              <a:ext uri="{FF2B5EF4-FFF2-40B4-BE49-F238E27FC236}">
                <a16:creationId xmlns:a16="http://schemas.microsoft.com/office/drawing/2014/main" id="{57E5537E-94DA-8944-1412-892107877E16}"/>
              </a:ext>
              <a:ext uri="{C183D7F6-B498-43B3-948B-1728B52AA6E4}">
                <adec:decorative xmlns:adec="http://schemas.microsoft.com/office/drawing/2017/decorative" val="1"/>
              </a:ext>
            </a:extLst>
          </p:cNvPr>
          <p:cNvPicPr>
            <a:picLocks noChangeAspect="1"/>
          </p:cNvPicPr>
          <p:nvPr/>
        </p:nvPicPr>
        <p:blipFill rotWithShape="1">
          <a:blip r:embed="rId2"/>
          <a:srcRect l="17262" t="17054" r="17264" b="14316"/>
          <a:stretch/>
        </p:blipFill>
        <p:spPr>
          <a:xfrm>
            <a:off x="535963" y="1368759"/>
            <a:ext cx="911388" cy="955323"/>
          </a:xfrm>
          <a:prstGeom prst="rect">
            <a:avLst/>
          </a:prstGeom>
        </p:spPr>
      </p:pic>
      <p:sp>
        <p:nvSpPr>
          <p:cNvPr id="14" name="Text Placeholder 14">
            <a:extLst>
              <a:ext uri="{FF2B5EF4-FFF2-40B4-BE49-F238E27FC236}">
                <a16:creationId xmlns:a16="http://schemas.microsoft.com/office/drawing/2014/main" id="{A0CEEC92-8FE5-3A4F-A0B9-29C069BFF5D7}"/>
              </a:ext>
            </a:extLst>
          </p:cNvPr>
          <p:cNvSpPr>
            <a:spLocks noGrp="1"/>
          </p:cNvSpPr>
          <p:nvPr>
            <p:ph type="body" sz="quarter" idx="14" hasCustomPrompt="1"/>
          </p:nvPr>
        </p:nvSpPr>
        <p:spPr>
          <a:xfrm>
            <a:off x="584200" y="2504387"/>
            <a:ext cx="2532063" cy="830997"/>
          </a:xfrm>
        </p:spPr>
        <p:txBody>
          <a:bodyPr>
            <a:spAutoFit/>
          </a:bodyPr>
          <a:lstStyle>
            <a:lvl1pPr marL="137160" indent="-137160">
              <a:defRPr sz="1800">
                <a:solidFill>
                  <a:schemeClr val="bg1"/>
                </a:solidFill>
              </a:defRPr>
            </a:lvl1pPr>
          </a:lstStyle>
          <a:p>
            <a:r>
              <a:rPr lang="en-US">
                <a:solidFill>
                  <a:schemeClr val="bg1"/>
                </a:solidFill>
              </a:rPr>
              <a:t>Lorem ipsum dolor sit </a:t>
            </a:r>
            <a:r>
              <a:rPr lang="en-US" err="1">
                <a:solidFill>
                  <a:schemeClr val="bg1"/>
                </a:solidFill>
              </a:rPr>
              <a:t>amet</a:t>
            </a:r>
            <a:r>
              <a:rPr lang="en-US">
                <a:solidFill>
                  <a:schemeClr val="bg1"/>
                </a:solidFill>
              </a:rPr>
              <a:t>, </a:t>
            </a:r>
            <a:r>
              <a:rPr lang="en-US" err="1">
                <a:solidFill>
                  <a:schemeClr val="bg1"/>
                </a:solidFill>
              </a:rPr>
              <a:t>consectetuer</a:t>
            </a:r>
            <a:r>
              <a:rPr lang="en-US">
                <a:solidFill>
                  <a:schemeClr val="bg1"/>
                </a:solidFill>
              </a:rPr>
              <a:t> </a:t>
            </a:r>
            <a:r>
              <a:rPr lang="en-US" err="1">
                <a:solidFill>
                  <a:schemeClr val="bg1"/>
                </a:solidFill>
              </a:rPr>
              <a:t>adipiscing</a:t>
            </a:r>
            <a:r>
              <a:rPr lang="en-US">
                <a:solidFill>
                  <a:schemeClr val="bg1"/>
                </a:solidFill>
              </a:rPr>
              <a:t> </a:t>
            </a:r>
            <a:r>
              <a:rPr lang="en-US" err="1">
                <a:solidFill>
                  <a:schemeClr val="bg1"/>
                </a:solidFill>
              </a:rPr>
              <a:t>elit</a:t>
            </a:r>
            <a:r>
              <a:rPr lang="en-US">
                <a:solidFill>
                  <a:schemeClr val="bg1"/>
                </a:solidFill>
              </a:rPr>
              <a:t>. </a:t>
            </a:r>
          </a:p>
        </p:txBody>
      </p:sp>
      <p:pic>
        <p:nvPicPr>
          <p:cNvPr id="15" name="Picture 14">
            <a:extLst>
              <a:ext uri="{FF2B5EF4-FFF2-40B4-BE49-F238E27FC236}">
                <a16:creationId xmlns:a16="http://schemas.microsoft.com/office/drawing/2014/main" id="{38CE417C-7217-6DC7-AABB-1DB86C277A48}"/>
              </a:ext>
              <a:ext uri="{C183D7F6-B498-43B3-948B-1728B52AA6E4}">
                <adec:decorative xmlns:adec="http://schemas.microsoft.com/office/drawing/2017/decorative" val="1"/>
              </a:ext>
            </a:extLst>
          </p:cNvPr>
          <p:cNvPicPr>
            <a:picLocks noChangeAspect="1"/>
          </p:cNvPicPr>
          <p:nvPr/>
        </p:nvPicPr>
        <p:blipFill rotWithShape="1">
          <a:blip r:embed="rId2"/>
          <a:srcRect l="17262" t="17054" r="17264" b="14316"/>
          <a:stretch/>
        </p:blipFill>
        <p:spPr>
          <a:xfrm>
            <a:off x="3390405" y="1368759"/>
            <a:ext cx="911388" cy="955323"/>
          </a:xfrm>
          <a:prstGeom prst="rect">
            <a:avLst/>
          </a:prstGeom>
        </p:spPr>
      </p:pic>
      <p:sp>
        <p:nvSpPr>
          <p:cNvPr id="17" name="Text Placeholder 15">
            <a:extLst>
              <a:ext uri="{FF2B5EF4-FFF2-40B4-BE49-F238E27FC236}">
                <a16:creationId xmlns:a16="http://schemas.microsoft.com/office/drawing/2014/main" id="{906E8369-84D3-C287-5A20-C641645C6D94}"/>
              </a:ext>
            </a:extLst>
          </p:cNvPr>
          <p:cNvSpPr>
            <a:spLocks noGrp="1"/>
          </p:cNvSpPr>
          <p:nvPr>
            <p:ph type="body" sz="quarter" idx="15" hasCustomPrompt="1"/>
          </p:nvPr>
        </p:nvSpPr>
        <p:spPr>
          <a:xfrm>
            <a:off x="3413125" y="2504387"/>
            <a:ext cx="2532063" cy="830997"/>
          </a:xfrm>
        </p:spPr>
        <p:txBody>
          <a:bodyPr>
            <a:spAutoFit/>
          </a:bodyPr>
          <a:lstStyle>
            <a:lvl1pPr marL="137160" indent="-137160">
              <a:defRPr sz="1800">
                <a:solidFill>
                  <a:schemeClr val="bg1"/>
                </a:solidFill>
              </a:defRPr>
            </a:lvl1pPr>
          </a:lstStyle>
          <a:p>
            <a:r>
              <a:rPr lang="en-US">
                <a:solidFill>
                  <a:schemeClr val="bg1"/>
                </a:solidFill>
              </a:rPr>
              <a:t>Lorem ipsum dolor sit </a:t>
            </a:r>
            <a:r>
              <a:rPr lang="en-US" err="1">
                <a:solidFill>
                  <a:schemeClr val="bg1"/>
                </a:solidFill>
              </a:rPr>
              <a:t>amet</a:t>
            </a:r>
            <a:r>
              <a:rPr lang="en-US">
                <a:solidFill>
                  <a:schemeClr val="bg1"/>
                </a:solidFill>
              </a:rPr>
              <a:t>, </a:t>
            </a:r>
            <a:r>
              <a:rPr lang="en-US" err="1">
                <a:solidFill>
                  <a:schemeClr val="bg1"/>
                </a:solidFill>
              </a:rPr>
              <a:t>consectetuer</a:t>
            </a:r>
            <a:r>
              <a:rPr lang="en-US">
                <a:solidFill>
                  <a:schemeClr val="bg1"/>
                </a:solidFill>
              </a:rPr>
              <a:t> </a:t>
            </a:r>
            <a:r>
              <a:rPr lang="en-US" err="1">
                <a:solidFill>
                  <a:schemeClr val="bg1"/>
                </a:solidFill>
              </a:rPr>
              <a:t>adipiscing</a:t>
            </a:r>
            <a:r>
              <a:rPr lang="en-US">
                <a:solidFill>
                  <a:schemeClr val="bg1"/>
                </a:solidFill>
              </a:rPr>
              <a:t> </a:t>
            </a:r>
            <a:r>
              <a:rPr lang="en-US" err="1">
                <a:solidFill>
                  <a:schemeClr val="bg1"/>
                </a:solidFill>
              </a:rPr>
              <a:t>elit</a:t>
            </a:r>
            <a:r>
              <a:rPr lang="en-US">
                <a:solidFill>
                  <a:schemeClr val="bg1"/>
                </a:solidFill>
              </a:rPr>
              <a:t>. </a:t>
            </a:r>
          </a:p>
        </p:txBody>
      </p:sp>
      <p:pic>
        <p:nvPicPr>
          <p:cNvPr id="18" name="Picture 17">
            <a:extLst>
              <a:ext uri="{FF2B5EF4-FFF2-40B4-BE49-F238E27FC236}">
                <a16:creationId xmlns:a16="http://schemas.microsoft.com/office/drawing/2014/main" id="{EC09CFE1-839A-DE92-0797-2822901875D4}"/>
              </a:ext>
              <a:ext uri="{C183D7F6-B498-43B3-948B-1728B52AA6E4}">
                <adec:decorative xmlns:adec="http://schemas.microsoft.com/office/drawing/2017/decorative" val="1"/>
              </a:ext>
            </a:extLst>
          </p:cNvPr>
          <p:cNvPicPr>
            <a:picLocks noChangeAspect="1"/>
          </p:cNvPicPr>
          <p:nvPr/>
        </p:nvPicPr>
        <p:blipFill rotWithShape="1">
          <a:blip r:embed="rId2"/>
          <a:srcRect l="17262" t="17054" r="17264" b="14316"/>
          <a:stretch/>
        </p:blipFill>
        <p:spPr>
          <a:xfrm>
            <a:off x="6196079" y="1368759"/>
            <a:ext cx="911388" cy="955323"/>
          </a:xfrm>
          <a:prstGeom prst="rect">
            <a:avLst/>
          </a:prstGeom>
        </p:spPr>
      </p:pic>
      <p:sp>
        <p:nvSpPr>
          <p:cNvPr id="20" name="Text Placeholder 19">
            <a:extLst>
              <a:ext uri="{FF2B5EF4-FFF2-40B4-BE49-F238E27FC236}">
                <a16:creationId xmlns:a16="http://schemas.microsoft.com/office/drawing/2014/main" id="{7691ED16-FD5D-F544-FF33-C67D266D14EA}"/>
              </a:ext>
            </a:extLst>
          </p:cNvPr>
          <p:cNvSpPr>
            <a:spLocks noGrp="1"/>
          </p:cNvSpPr>
          <p:nvPr>
            <p:ph type="body" sz="quarter" idx="19" hasCustomPrompt="1"/>
          </p:nvPr>
        </p:nvSpPr>
        <p:spPr>
          <a:xfrm>
            <a:off x="6244208" y="2504387"/>
            <a:ext cx="2532063" cy="830997"/>
          </a:xfrm>
        </p:spPr>
        <p:txBody>
          <a:bodyPr>
            <a:spAutoFit/>
          </a:bodyPr>
          <a:lstStyle>
            <a:lvl1pPr marL="137160" indent="-137160">
              <a:defRPr sz="1800">
                <a:solidFill>
                  <a:schemeClr val="bg1"/>
                </a:solidFill>
              </a:defRPr>
            </a:lvl1pPr>
          </a:lstStyle>
          <a:p>
            <a:r>
              <a:rPr lang="en-US">
                <a:solidFill>
                  <a:schemeClr val="bg1"/>
                </a:solidFill>
              </a:rPr>
              <a:t>Lorem ipsum dolor sit </a:t>
            </a:r>
            <a:r>
              <a:rPr lang="en-US" err="1">
                <a:solidFill>
                  <a:schemeClr val="bg1"/>
                </a:solidFill>
              </a:rPr>
              <a:t>amet</a:t>
            </a:r>
            <a:r>
              <a:rPr lang="en-US">
                <a:solidFill>
                  <a:schemeClr val="bg1"/>
                </a:solidFill>
              </a:rPr>
              <a:t>, </a:t>
            </a:r>
            <a:r>
              <a:rPr lang="en-US" err="1">
                <a:solidFill>
                  <a:schemeClr val="bg1"/>
                </a:solidFill>
              </a:rPr>
              <a:t>consectetuer</a:t>
            </a:r>
            <a:r>
              <a:rPr lang="en-US">
                <a:solidFill>
                  <a:schemeClr val="bg1"/>
                </a:solidFill>
              </a:rPr>
              <a:t> </a:t>
            </a:r>
            <a:r>
              <a:rPr lang="en-US" err="1">
                <a:solidFill>
                  <a:schemeClr val="bg1"/>
                </a:solidFill>
              </a:rPr>
              <a:t>adipiscing</a:t>
            </a:r>
            <a:r>
              <a:rPr lang="en-US">
                <a:solidFill>
                  <a:schemeClr val="bg1"/>
                </a:solidFill>
              </a:rPr>
              <a:t> </a:t>
            </a:r>
            <a:r>
              <a:rPr lang="en-US" err="1">
                <a:solidFill>
                  <a:schemeClr val="bg1"/>
                </a:solidFill>
              </a:rPr>
              <a:t>elit</a:t>
            </a:r>
            <a:r>
              <a:rPr lang="en-US">
                <a:solidFill>
                  <a:schemeClr val="bg1"/>
                </a:solidFill>
              </a:rPr>
              <a:t>. </a:t>
            </a:r>
          </a:p>
        </p:txBody>
      </p:sp>
      <p:pic>
        <p:nvPicPr>
          <p:cNvPr id="21" name="Picture 20">
            <a:extLst>
              <a:ext uri="{FF2B5EF4-FFF2-40B4-BE49-F238E27FC236}">
                <a16:creationId xmlns:a16="http://schemas.microsoft.com/office/drawing/2014/main" id="{9DB94AF2-17C7-A669-FD62-2DCD94F10697}"/>
              </a:ext>
              <a:ext uri="{C183D7F6-B498-43B3-948B-1728B52AA6E4}">
                <adec:decorative xmlns:adec="http://schemas.microsoft.com/office/drawing/2017/decorative" val="1"/>
              </a:ext>
            </a:extLst>
          </p:cNvPr>
          <p:cNvPicPr>
            <a:picLocks noChangeAspect="1"/>
          </p:cNvPicPr>
          <p:nvPr/>
        </p:nvPicPr>
        <p:blipFill rotWithShape="1">
          <a:blip r:embed="rId2"/>
          <a:srcRect l="17262" t="17054" r="17264" b="14316"/>
          <a:stretch/>
        </p:blipFill>
        <p:spPr>
          <a:xfrm>
            <a:off x="9086946" y="1368759"/>
            <a:ext cx="911388" cy="955323"/>
          </a:xfrm>
          <a:prstGeom prst="rect">
            <a:avLst/>
          </a:prstGeom>
        </p:spPr>
      </p:pic>
      <p:sp>
        <p:nvSpPr>
          <p:cNvPr id="23" name="Text Placeholder 21">
            <a:extLst>
              <a:ext uri="{FF2B5EF4-FFF2-40B4-BE49-F238E27FC236}">
                <a16:creationId xmlns:a16="http://schemas.microsoft.com/office/drawing/2014/main" id="{A75F8F69-8D03-5D96-EFDB-D0D3DEEBD2AA}"/>
              </a:ext>
            </a:extLst>
          </p:cNvPr>
          <p:cNvSpPr>
            <a:spLocks noGrp="1"/>
          </p:cNvSpPr>
          <p:nvPr>
            <p:ph type="body" sz="quarter" idx="21" hasCustomPrompt="1"/>
          </p:nvPr>
        </p:nvSpPr>
        <p:spPr>
          <a:xfrm>
            <a:off x="9073133" y="2504387"/>
            <a:ext cx="2532063" cy="830997"/>
          </a:xfrm>
        </p:spPr>
        <p:txBody>
          <a:bodyPr>
            <a:spAutoFit/>
          </a:bodyPr>
          <a:lstStyle>
            <a:lvl1pPr marL="137160" indent="-137160">
              <a:defRPr sz="1800">
                <a:solidFill>
                  <a:schemeClr val="bg1"/>
                </a:solidFill>
              </a:defRPr>
            </a:lvl1pPr>
          </a:lstStyle>
          <a:p>
            <a:r>
              <a:rPr lang="en-US">
                <a:solidFill>
                  <a:schemeClr val="bg1"/>
                </a:solidFill>
              </a:rPr>
              <a:t>Lorem ipsum dolor sit </a:t>
            </a:r>
            <a:r>
              <a:rPr lang="en-US" err="1">
                <a:solidFill>
                  <a:schemeClr val="bg1"/>
                </a:solidFill>
              </a:rPr>
              <a:t>amet</a:t>
            </a:r>
            <a:r>
              <a:rPr lang="en-US">
                <a:solidFill>
                  <a:schemeClr val="bg1"/>
                </a:solidFill>
              </a:rPr>
              <a:t>, </a:t>
            </a:r>
            <a:r>
              <a:rPr lang="en-US" err="1">
                <a:solidFill>
                  <a:schemeClr val="bg1"/>
                </a:solidFill>
              </a:rPr>
              <a:t>consectetuer</a:t>
            </a:r>
            <a:r>
              <a:rPr lang="en-US">
                <a:solidFill>
                  <a:schemeClr val="bg1"/>
                </a:solidFill>
              </a:rPr>
              <a:t> </a:t>
            </a:r>
            <a:r>
              <a:rPr lang="en-US" err="1">
                <a:solidFill>
                  <a:schemeClr val="bg1"/>
                </a:solidFill>
              </a:rPr>
              <a:t>adipiscing</a:t>
            </a:r>
            <a:r>
              <a:rPr lang="en-US">
                <a:solidFill>
                  <a:schemeClr val="bg1"/>
                </a:solidFill>
              </a:rPr>
              <a:t> </a:t>
            </a:r>
            <a:r>
              <a:rPr lang="en-US" err="1">
                <a:solidFill>
                  <a:schemeClr val="bg1"/>
                </a:solidFill>
              </a:rPr>
              <a:t>elit</a:t>
            </a:r>
            <a:r>
              <a:rPr lang="en-US">
                <a:solidFill>
                  <a:schemeClr val="bg1"/>
                </a:solidFill>
              </a:rPr>
              <a:t>. </a:t>
            </a:r>
          </a:p>
        </p:txBody>
      </p:sp>
      <p:sp>
        <p:nvSpPr>
          <p:cNvPr id="2" name="Text Placeholder 16">
            <a:extLst>
              <a:ext uri="{FF2B5EF4-FFF2-40B4-BE49-F238E27FC236}">
                <a16:creationId xmlns:a16="http://schemas.microsoft.com/office/drawing/2014/main" id="{EECAEA91-2A9D-8AC1-BF8A-1A9B9BB52C24}"/>
              </a:ext>
            </a:extLst>
          </p:cNvPr>
          <p:cNvSpPr txBox="1">
            <a:spLocks/>
          </p:cNvSpPr>
          <p:nvPr/>
        </p:nvSpPr>
        <p:spPr>
          <a:xfrm>
            <a:off x="3499354" y="1666187"/>
            <a:ext cx="673769" cy="307777"/>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b="1">
                <a:latin typeface="Segoe Sans Display Semibold" pitchFamily="2" charset="0"/>
                <a:cs typeface="Segoe Sans Display" pitchFamily="2" charset="0"/>
              </a:rPr>
              <a:t>2</a:t>
            </a:r>
          </a:p>
        </p:txBody>
      </p:sp>
      <p:sp>
        <p:nvSpPr>
          <p:cNvPr id="3" name="Text Placeholder 16">
            <a:extLst>
              <a:ext uri="{FF2B5EF4-FFF2-40B4-BE49-F238E27FC236}">
                <a16:creationId xmlns:a16="http://schemas.microsoft.com/office/drawing/2014/main" id="{871299F9-8295-2704-E3C0-ACEED50281B3}"/>
              </a:ext>
            </a:extLst>
          </p:cNvPr>
          <p:cNvSpPr txBox="1">
            <a:spLocks/>
          </p:cNvSpPr>
          <p:nvPr/>
        </p:nvSpPr>
        <p:spPr>
          <a:xfrm>
            <a:off x="6314744" y="1666187"/>
            <a:ext cx="673769" cy="307777"/>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b="1">
                <a:latin typeface="Segoe Sans Display Semibold" pitchFamily="2" charset="0"/>
                <a:cs typeface="Segoe Sans Display" pitchFamily="2" charset="0"/>
              </a:rPr>
              <a:t>3</a:t>
            </a:r>
          </a:p>
        </p:txBody>
      </p:sp>
      <p:sp>
        <p:nvSpPr>
          <p:cNvPr id="4" name="Text Placeholder 16">
            <a:extLst>
              <a:ext uri="{FF2B5EF4-FFF2-40B4-BE49-F238E27FC236}">
                <a16:creationId xmlns:a16="http://schemas.microsoft.com/office/drawing/2014/main" id="{44951F29-EDA5-B222-EFDF-21C1D2C52E19}"/>
              </a:ext>
            </a:extLst>
          </p:cNvPr>
          <p:cNvSpPr txBox="1">
            <a:spLocks/>
          </p:cNvSpPr>
          <p:nvPr/>
        </p:nvSpPr>
        <p:spPr>
          <a:xfrm>
            <a:off x="9197760" y="1666187"/>
            <a:ext cx="673769" cy="307777"/>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b="1">
                <a:latin typeface="Segoe Sans Display Semibold" pitchFamily="2" charset="0"/>
                <a:cs typeface="Segoe Sans Display" pitchFamily="2" charset="0"/>
              </a:rPr>
              <a:t>4</a:t>
            </a:r>
          </a:p>
        </p:txBody>
      </p:sp>
      <p:sp>
        <p:nvSpPr>
          <p:cNvPr id="5" name="Text Placeholder 16">
            <a:extLst>
              <a:ext uri="{FF2B5EF4-FFF2-40B4-BE49-F238E27FC236}">
                <a16:creationId xmlns:a16="http://schemas.microsoft.com/office/drawing/2014/main" id="{0BEEB0E9-07BE-5FFE-76CB-5FB2E9112247}"/>
              </a:ext>
            </a:extLst>
          </p:cNvPr>
          <p:cNvSpPr txBox="1">
            <a:spLocks/>
          </p:cNvSpPr>
          <p:nvPr/>
        </p:nvSpPr>
        <p:spPr>
          <a:xfrm>
            <a:off x="641854" y="1666187"/>
            <a:ext cx="673769" cy="307777"/>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b="1">
                <a:latin typeface="Segoe Sans Display Semibold" pitchFamily="2" charset="0"/>
                <a:cs typeface="Segoe Sans Display" pitchFamily="2" charset="0"/>
              </a:rPr>
              <a:t>1</a:t>
            </a:r>
          </a:p>
        </p:txBody>
      </p:sp>
    </p:spTree>
    <p:extLst>
      <p:ext uri="{BB962C8B-B14F-4D97-AF65-F5344CB8AC3E}">
        <p14:creationId xmlns:p14="http://schemas.microsoft.com/office/powerpoint/2010/main" val="4217348338"/>
      </p:ext>
    </p:extLst>
  </p:cSld>
  <p:clrMapOvr>
    <a:masterClrMapping/>
  </p:clrMapOvr>
  <p:transition>
    <p:fade/>
  </p:transition>
  <p:hf sldNum="0" hdr="0" ftr="0" dt="0"/>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1_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lstStyle>
            <a:lvl1pPr>
              <a:defRPr>
                <a:solidFill>
                  <a:srgbClr val="0078D4"/>
                </a:solidFill>
              </a:defRPr>
            </a:lvl1p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553998"/>
          </a:xfrm>
        </p:spPr>
        <p:txBody>
          <a:bodyPr/>
          <a:lstStyle>
            <a:lvl1pPr marL="0" indent="0" algn="l">
              <a:spcBef>
                <a:spcPts val="0"/>
              </a:spcBef>
              <a:buNone/>
              <a:defRPr sz="1800" b="1" i="0">
                <a:latin typeface="Segoe Sans Display Semibold" pitchFamily="2" charset="0"/>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0" i="0">
                <a:solidFill>
                  <a:schemeClr val="bg1"/>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553998"/>
          </a:xfrm>
        </p:spPr>
        <p:txBody>
          <a:bodyPr/>
          <a:lstStyle>
            <a:lvl1pPr marL="0" indent="0" algn="l">
              <a:spcBef>
                <a:spcPts val="0"/>
              </a:spcBef>
              <a:buNone/>
              <a:defRPr sz="1800" b="1" i="0">
                <a:latin typeface="Segoe Sans Display Semibold" pitchFamily="2" charset="0"/>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553998"/>
          </a:xfrm>
        </p:spPr>
        <p:txBody>
          <a:bodyPr/>
          <a:lstStyle>
            <a:lvl1pPr marL="0" indent="0" algn="l">
              <a:spcBef>
                <a:spcPts val="0"/>
              </a:spcBef>
              <a:buNone/>
              <a:defRPr sz="1800" b="1" i="0">
                <a:latin typeface="Segoe Sans Display Semibold" pitchFamily="2" charset="0"/>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0" i="0">
                <a:solidFill>
                  <a:schemeClr val="bg1"/>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553998"/>
          </a:xfrm>
        </p:spPr>
        <p:txBody>
          <a:bodyPr/>
          <a:lstStyle>
            <a:lvl1pPr marL="0" indent="0" algn="l">
              <a:spcBef>
                <a:spcPts val="0"/>
              </a:spcBef>
              <a:buNone/>
              <a:defRPr sz="1800" b="1" i="0">
                <a:latin typeface="Segoe Sans Display Semibold" pitchFamily="2" charset="0"/>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a:extLst>
                <a:ext uri="{96DAC541-7B7A-43D3-8B79-37D633B846F1}">
                  <asvg:svgBlip xmlns:asvg="http://schemas.microsoft.com/office/drawing/2016/SVG/main" r:embed="rId6"/>
                </a:ext>
              </a:extLst>
            </a:blip>
            <a:stretch>
              <a:fillRect/>
            </a:stretch>
          </a:blipFill>
        </p:spPr>
        <p:txBody>
          <a:bodyPr lIns="0" tIns="0" rIns="0" bIns="731520" anchor="ctr" anchorCtr="0">
            <a:noAutofit/>
          </a:bodyPr>
          <a:lstStyle>
            <a:lvl1pPr marL="0" indent="0" algn="ctr">
              <a:lnSpc>
                <a:spcPct val="100000"/>
              </a:lnSpc>
              <a:buNone/>
              <a:defRPr sz="600" b="0" i="0">
                <a:solidFill>
                  <a:schemeClr val="bg1"/>
                </a:solidFill>
                <a:latin typeface="Segoe Sans Display" pitchFamily="2" charset="0"/>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1274094376"/>
      </p:ext>
    </p:extLst>
  </p:cSld>
  <p:clrMapOvr>
    <a:masterClrMapping/>
  </p:clrMapOvr>
  <p:transition>
    <p:fade/>
  </p:transition>
  <p:hf sldNum="0" hdr="0" ftr="0" dt="0"/>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i="0">
                <a:solidFill>
                  <a:schemeClr val="tx1"/>
                </a:solidFill>
                <a:latin typeface="Segoe Sans Display" pitchFamily="2" charset="0"/>
                <a:ea typeface="Segoe Sans Display" pitchFamily="2" charset="0"/>
                <a:cs typeface="Segoe Sans Display" pitchFamily="2"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b="0" i="0">
                <a:latin typeface="Segoe Sans Display" pitchFamily="2" charset="0"/>
              </a:defRPr>
            </a:lvl1pPr>
            <a:lvl2pPr>
              <a:defRPr sz="2800" b="0" i="0">
                <a:latin typeface="Segoe Sans Display" pitchFamily="2" charset="0"/>
              </a:defRPr>
            </a:lvl2pPr>
            <a:lvl3pPr>
              <a:defRPr sz="2400" b="0" i="0">
                <a:latin typeface="Segoe Sans Display" pitchFamily="2" charset="0"/>
              </a:defRPr>
            </a:lvl3pPr>
            <a:lvl4pPr>
              <a:defRPr sz="2000" b="0" i="0">
                <a:latin typeface="Segoe Sans Display" pitchFamily="2" charset="0"/>
              </a:defRPr>
            </a:lvl4pPr>
            <a:lvl5pPr>
              <a:defRPr sz="1800" b="0" i="0">
                <a:latin typeface="Segoe Sans Display"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b="0" i="0" spc="-51" baseline="0">
                <a:solidFill>
                  <a:srgbClr val="000000"/>
                </a:solidFill>
                <a:effectLst/>
                <a:latin typeface="Segoe Sans Display" pitchFamily="2" charset="0"/>
                <a:ea typeface="Segoe Sans Display" pitchFamily="2" charset="0"/>
                <a:cs typeface="Segoe Sans Display" pitchFamily="2" charset="0"/>
              </a:defRPr>
            </a:lvl1pPr>
          </a:lstStyle>
          <a:p>
            <a:pPr lvl="0"/>
            <a:r>
              <a:rPr lang="en-US"/>
              <a:t>Next:</a:t>
            </a:r>
          </a:p>
        </p:txBody>
      </p:sp>
    </p:spTree>
    <p:extLst>
      <p:ext uri="{BB962C8B-B14F-4D97-AF65-F5344CB8AC3E}">
        <p14:creationId xmlns:p14="http://schemas.microsoft.com/office/powerpoint/2010/main" val="1684375342"/>
      </p:ext>
    </p:extLst>
  </p:cSld>
  <p:clrMapOvr>
    <a:overrideClrMapping bg1="dk1" tx1="lt1" bg2="dk2" tx2="lt2" accent1="accent1" accent2="accent2" accent3="accent3" accent4="accent4" accent5="accent5" accent6="accent6" hlink="hlink" folHlink="folHlink"/>
  </p:clrMapOvr>
  <p:transition>
    <p:fade/>
  </p:transition>
  <p:hf sldNum="0" hdr="0" ftr="0" dt="0"/>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90906490"/>
      </p:ext>
    </p:extLst>
  </p:cSld>
  <p:clrMapOvr>
    <a:masterClrMapping/>
  </p:clrMapOvr>
  <p:transition>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1_title_subtitl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613202" y="1019508"/>
            <a:ext cx="11018520" cy="307777"/>
          </a:xfrm>
        </p:spPr>
        <p:txBody>
          <a:bodyPr wrap="square">
            <a:spAutoFit/>
          </a:bodyPr>
          <a:lstStyle>
            <a:lvl1pPr marL="0" indent="0">
              <a:buNone/>
              <a:defRPr sz="2000">
                <a:solidFill>
                  <a:schemeClr val="accent1"/>
                </a:solidFill>
              </a:defRPr>
            </a:lvl1pPr>
            <a:lvl2pPr marL="228594" indent="0">
              <a:buNone/>
              <a:defRPr sz="2000"/>
            </a:lvl2pPr>
            <a:lvl3pPr marL="457189" indent="0">
              <a:buNone/>
              <a:defRPr sz="2000"/>
            </a:lvl3pPr>
            <a:lvl4pPr marL="685783" indent="0">
              <a:buNone/>
              <a:defRPr sz="2000"/>
            </a:lvl4pPr>
            <a:lvl5pPr marL="914377" indent="0">
              <a:buNone/>
              <a:defRPr sz="2000"/>
            </a:lvl5pPr>
          </a:lstStyle>
          <a:p>
            <a:pPr lvl="0"/>
            <a:r>
              <a:rPr lang="en-US"/>
              <a:t>Click to edit Master text styles</a:t>
            </a:r>
          </a:p>
        </p:txBody>
      </p:sp>
    </p:spTree>
    <p:extLst>
      <p:ext uri="{BB962C8B-B14F-4D97-AF65-F5344CB8AC3E}">
        <p14:creationId xmlns:p14="http://schemas.microsoft.com/office/powerpoint/2010/main" val="3099180483"/>
      </p:ext>
    </p:extLst>
  </p:cSld>
  <p:clrMapOvr>
    <a:masterClrMapping/>
  </p:clrMapOvr>
  <p:transition>
    <p:fade/>
  </p:transition>
  <p:extLst>
    <p:ext uri="{DCECCB84-F9BA-43D5-87BE-67443E8EF086}">
      <p15:sldGuideLst xmlns:p15="http://schemas.microsoft.com/office/powerpoint/2012/main">
        <p15:guide id="1" orient="horz" pos="512">
          <p15:clr>
            <a:srgbClr val="5ACBF0"/>
          </p15:clr>
        </p15:guide>
        <p15:guide id="2" orient="horz" pos="1609">
          <p15:clr>
            <a:srgbClr val="5ACBF0"/>
          </p15:clr>
        </p15:guide>
        <p15:guide id="4" orient="horz" pos="2261">
          <p15:clr>
            <a:srgbClr val="5ACBF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Title Half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789B8347-537A-9576-6AAD-31AC0822D1F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582164" y="583123"/>
            <a:ext cx="2291715" cy="290498"/>
          </a:xfrm>
          <a:prstGeom prst="rect">
            <a:avLst/>
          </a:prstGeom>
        </p:spPr>
      </p:pic>
      <p:pic>
        <p:nvPicPr>
          <p:cNvPr id="4" name="Picture 3" descr="A person looking at a computer&#10;&#10;Description automatically generated">
            <a:extLst>
              <a:ext uri="{FF2B5EF4-FFF2-40B4-BE49-F238E27FC236}">
                <a16:creationId xmlns:a16="http://schemas.microsoft.com/office/drawing/2014/main" id="{8A395BEC-0E09-409D-F15A-3C82023443FA}"/>
              </a:ext>
            </a:extLst>
          </p:cNvPr>
          <p:cNvPicPr>
            <a:picLocks noChangeAspect="1"/>
          </p:cNvPicPr>
          <p:nvPr userDrawn="1"/>
        </p:nvPicPr>
        <p:blipFill>
          <a:blip r:embed="rId4"/>
          <a:srcRect l="4866" r="35875"/>
          <a:stretch/>
        </p:blipFill>
        <p:spPr>
          <a:xfrm>
            <a:off x="6096000" y="0"/>
            <a:ext cx="6096000" cy="6858000"/>
          </a:xfrm>
          <a:prstGeom prst="rect">
            <a:avLst/>
          </a:prstGeom>
        </p:spPr>
      </p:pic>
    </p:spTree>
    <p:extLst>
      <p:ext uri="{BB962C8B-B14F-4D97-AF65-F5344CB8AC3E}">
        <p14:creationId xmlns:p14="http://schemas.microsoft.com/office/powerpoint/2010/main" val="6508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840">
          <p15:clr>
            <a:srgbClr val="5ACBF0"/>
          </p15:clr>
        </p15:guide>
        <p15:guide id="5" orient="horz" pos="2160">
          <p15:clr>
            <a:srgbClr val="FBAE40"/>
          </p15:clr>
        </p15:guide>
        <p15:guide id="6" orient="horz" pos="2229">
          <p15:clr>
            <a:srgbClr val="5ACBF0"/>
          </p15:clr>
        </p15:guide>
        <p15:guide id="7" pos="3456">
          <p15:clr>
            <a:srgbClr val="5ACBF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cSld name="Agenda and Text Side by S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sz="2000"/>
            </a:lvl1pPr>
          </a:lstStyle>
          <a:p>
            <a:pPr lvl="0"/>
            <a:r>
              <a:rPr lang="en-US"/>
              <a:t>Click to edit Master text styles</a:t>
            </a:r>
          </a:p>
        </p:txBody>
      </p:sp>
    </p:spTree>
    <p:extLst>
      <p:ext uri="{BB962C8B-B14F-4D97-AF65-F5344CB8AC3E}">
        <p14:creationId xmlns:p14="http://schemas.microsoft.com/office/powerpoint/2010/main" val="4155562520"/>
      </p:ext>
    </p:extLst>
  </p:cSld>
  <p:clrMapOvr>
    <a:masterClrMapping/>
  </p:clrMapOvr>
  <p:transition>
    <p:fade/>
  </p:transition>
  <p:extLst>
    <p:ext uri="{DCECCB84-F9BA-43D5-87BE-67443E8EF086}">
      <p15:sldGuideLst xmlns:p15="http://schemas.microsoft.com/office/powerpoint/2012/main"/>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cSld name="One Column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1489639"/>
          </a:xfrm>
        </p:spPr>
        <p:txBody>
          <a:bodyPr wrap="square">
            <a:spAutoFit/>
          </a:bodyPr>
          <a:lstStyle>
            <a:lvl1pPr marL="0" indent="0">
              <a:buNone/>
              <a:defRPr sz="2000"/>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3502835"/>
      </p:ext>
    </p:extLst>
  </p:cSld>
  <p:clrMapOvr>
    <a:masterClrMapping/>
  </p:clrMapOvr>
  <p:transition>
    <p:fade/>
  </p:transition>
  <p:extLst>
    <p:ext uri="{DCECCB84-F9BA-43D5-87BE-67443E8EF086}">
      <p15:sldGuideLst xmlns:p15="http://schemas.microsoft.com/office/powerpoint/2012/main"/>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1_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Sans Display" pitchFamily="2" charset="0"/>
              </a:rPr>
              <a:t>© Copyright Microsoft Corporation. All rights reserved. </a:t>
            </a:r>
          </a:p>
        </p:txBody>
      </p:sp>
      <p:pic>
        <p:nvPicPr>
          <p:cNvPr id="4" name="Picture 3" descr="Microsoft Security">
            <a:extLst>
              <a:ext uri="{FF2B5EF4-FFF2-40B4-BE49-F238E27FC236}">
                <a16:creationId xmlns:a16="http://schemas.microsoft.com/office/drawing/2014/main" id="{4AF1DC5D-9E4C-61B6-29E6-3134DF76ECE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
        <p:nvSpPr>
          <p:cNvPr id="3" name="Title 1">
            <a:extLst>
              <a:ext uri="{FF2B5EF4-FFF2-40B4-BE49-F238E27FC236}">
                <a16:creationId xmlns:a16="http://schemas.microsoft.com/office/drawing/2014/main" id="{89FF0FC9-6B16-7B48-F8A5-349518F8D93B}"/>
              </a:ext>
              <a:ext uri="{C183D7F6-B498-43B3-948B-1728B52AA6E4}">
                <adec:decorative xmlns:adec="http://schemas.microsoft.com/office/drawing/2017/decorative" val="0"/>
              </a:ext>
            </a:extLst>
          </p:cNvPr>
          <p:cNvSpPr>
            <a:spLocks noGrp="1"/>
          </p:cNvSpPr>
          <p:nvPr>
            <p:ph type="title" hasCustomPrompt="1"/>
          </p:nvPr>
        </p:nvSpPr>
        <p:spPr>
          <a:xfrm>
            <a:off x="588263" y="-824268"/>
            <a:ext cx="11018520" cy="553998"/>
          </a:xfrm>
        </p:spPr>
        <p:txBody>
          <a:bodyPr anchor="b"/>
          <a:lstStyle>
            <a:lvl1pPr>
              <a:defRPr>
                <a:solidFill>
                  <a:srgbClr val="B1B3B3"/>
                </a:solidFill>
              </a:defRPr>
            </a:lvl1pPr>
          </a:lstStyle>
          <a:p>
            <a:r>
              <a:rPr lang="en-US"/>
              <a:t>Closing</a:t>
            </a:r>
          </a:p>
        </p:txBody>
      </p:sp>
    </p:spTree>
    <p:extLst>
      <p:ext uri="{BB962C8B-B14F-4D97-AF65-F5344CB8AC3E}">
        <p14:creationId xmlns:p14="http://schemas.microsoft.com/office/powerpoint/2010/main" val="356263603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cSld name="Header Text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4742338"/>
      </p:ext>
    </p:extLst>
  </p:cSld>
  <p:clrMapOvr>
    <a:masterClrMapping/>
  </p:clrMapOvr>
  <p:transition>
    <p:fade/>
  </p:transition>
  <p:extLst>
    <p:ext uri="{DCECCB84-F9BA-43D5-87BE-67443E8EF086}">
      <p15:sldGuideLst xmlns:p15="http://schemas.microsoft.com/office/powerpoint/2012/main"/>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le Full Photo 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0946579-D753-EB82-9EBE-711F5D6636F3}"/>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2145"/>
            <a:ext cx="12192000" cy="6862290"/>
          </a:xfrm>
          <a:prstGeom prst="rect">
            <a:avLst/>
          </a:prstGeom>
        </p:spPr>
      </p:pic>
      <p:sp>
        <p:nvSpPr>
          <p:cNvPr id="11" name="Rectangle 10">
            <a:extLst>
              <a:ext uri="{FF2B5EF4-FFF2-40B4-BE49-F238E27FC236}">
                <a16:creationId xmlns:a16="http://schemas.microsoft.com/office/drawing/2014/main" id="{5DFD4B58-CDF6-72D9-EA78-42606F61566B}"/>
              </a:ext>
              <a:ext uri="{C183D7F6-B498-43B3-948B-1728B52AA6E4}">
                <adec:decorative xmlns:adec="http://schemas.microsoft.com/office/drawing/2017/decorative" val="1"/>
              </a:ext>
            </a:extLst>
          </p:cNvPr>
          <p:cNvSpPr/>
          <p:nvPr userDrawn="1"/>
        </p:nvSpPr>
        <p:spPr bwMode="auto">
          <a:xfrm>
            <a:off x="-1" y="0"/>
            <a:ext cx="5334001" cy="6858000"/>
          </a:xfrm>
          <a:prstGeom prst="rect">
            <a:avLst/>
          </a:prstGeom>
          <a:gradFill flip="none" rotWithShape="1">
            <a:gsLst>
              <a:gs pos="0">
                <a:srgbClr val="FFE399"/>
              </a:gs>
              <a:gs pos="100000">
                <a:srgbClr val="FFE399">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7" name="Graphic 6" descr="Microsoft Security">
            <a:extLst>
              <a:ext uri="{FF2B5EF4-FFF2-40B4-BE49-F238E27FC236}">
                <a16:creationId xmlns:a16="http://schemas.microsoft.com/office/drawing/2014/main" id="{97DF7797-AB60-E151-D2B8-6D0976D7E4A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2112534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3000">
          <p15:clr>
            <a:srgbClr val="5ACBF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Full Photo 2">
    <p:bg>
      <p:bgRef idx="1001">
        <a:schemeClr val="bg2"/>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4829336-D518-B358-7303-8178BC20AF2C}"/>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1382"/>
            <a:ext cx="12192000" cy="6855236"/>
          </a:xfrm>
          <a:prstGeom prst="rect">
            <a:avLst/>
          </a:prstGeom>
        </p:spPr>
      </p:pic>
      <p:sp>
        <p:nvSpPr>
          <p:cNvPr id="3" name="Rectangle 2">
            <a:extLst>
              <a:ext uri="{FF2B5EF4-FFF2-40B4-BE49-F238E27FC236}">
                <a16:creationId xmlns:a16="http://schemas.microsoft.com/office/drawing/2014/main" id="{A37097AE-CB80-8F48-F10A-6DD048C0C675}"/>
              </a:ext>
              <a:ext uri="{C183D7F6-B498-43B3-948B-1728B52AA6E4}">
                <adec:decorative xmlns:adec="http://schemas.microsoft.com/office/drawing/2017/decorative" val="1"/>
              </a:ext>
            </a:extLst>
          </p:cNvPr>
          <p:cNvSpPr/>
          <p:nvPr userDrawn="1"/>
        </p:nvSpPr>
        <p:spPr bwMode="auto">
          <a:xfrm>
            <a:off x="0" y="0"/>
            <a:ext cx="8597245" cy="6858000"/>
          </a:xfrm>
          <a:prstGeom prst="rect">
            <a:avLst/>
          </a:prstGeom>
          <a:gradFill flip="none" rotWithShape="1">
            <a:gsLst>
              <a:gs pos="0">
                <a:srgbClr val="000000">
                  <a:alpha val="50000"/>
                </a:srgbClr>
              </a:gs>
              <a:gs pos="100000">
                <a:srgbClr val="000000">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10" name="Picture 9" descr="Microsoft Security">
            <a:extLst>
              <a:ext uri="{FF2B5EF4-FFF2-40B4-BE49-F238E27FC236}">
                <a16:creationId xmlns:a16="http://schemas.microsoft.com/office/drawing/2014/main" id="{D6A0ADE4-A89A-522A-4B0C-2B211CA4B71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59143207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Full Photo 3">
    <p:bg>
      <p:bgRef idx="1001">
        <a:schemeClr val="bg2"/>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18B7FA5-5F12-7CD7-6D40-01EB073E58A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ltGray">
          <a:xfrm>
            <a:off x="0" y="1566"/>
            <a:ext cx="12192000" cy="6854867"/>
          </a:xfrm>
          <a:prstGeom prst="rect">
            <a:avLst/>
          </a:prstGeom>
        </p:spPr>
      </p:pic>
      <p:sp>
        <p:nvSpPr>
          <p:cNvPr id="3" name="Rectangle 2">
            <a:extLst>
              <a:ext uri="{FF2B5EF4-FFF2-40B4-BE49-F238E27FC236}">
                <a16:creationId xmlns:a16="http://schemas.microsoft.com/office/drawing/2014/main" id="{F5659676-01B7-3FED-8149-6F194C468C33}"/>
              </a:ext>
              <a:ext uri="{C183D7F6-B498-43B3-948B-1728B52AA6E4}">
                <adec:decorative xmlns:adec="http://schemas.microsoft.com/office/drawing/2017/decorative" val="1"/>
              </a:ext>
            </a:extLst>
          </p:cNvPr>
          <p:cNvSpPr/>
          <p:nvPr userDrawn="1"/>
        </p:nvSpPr>
        <p:spPr bwMode="auto">
          <a:xfrm>
            <a:off x="0" y="0"/>
            <a:ext cx="5867400" cy="6858000"/>
          </a:xfrm>
          <a:prstGeom prst="rect">
            <a:avLst/>
          </a:prstGeom>
          <a:gradFill flip="none" rotWithShape="1">
            <a:gsLst>
              <a:gs pos="0">
                <a:srgbClr val="5C4738">
                  <a:alpha val="80000"/>
                </a:srgbClr>
              </a:gs>
              <a:gs pos="100000">
                <a:srgbClr val="BF9474">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6" name="Picture 5" descr="Microsoft Security">
            <a:extLst>
              <a:ext uri="{FF2B5EF4-FFF2-40B4-BE49-F238E27FC236}">
                <a16:creationId xmlns:a16="http://schemas.microsoft.com/office/drawing/2014/main" id="{12A012A5-4EF7-CE94-0AFD-ACB048744F8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29987398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08">
          <p15:clr>
            <a:srgbClr val="5ACBF0"/>
          </p15:clr>
        </p15:guide>
        <p15:guide id="7" pos="3840">
          <p15:clr>
            <a:srgbClr val="5ACBF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Half Photo 1">
    <p:spTree>
      <p:nvGrpSpPr>
        <p:cNvPr id="1" name=""/>
        <p:cNvGrpSpPr/>
        <p:nvPr/>
      </p:nvGrpSpPr>
      <p:grpSpPr>
        <a:xfrm>
          <a:off x="0" y="0"/>
          <a:ext cx="0" cy="0"/>
          <a:chOff x="0" y="0"/>
          <a:chExt cx="0" cy="0"/>
        </a:xfrm>
      </p:grpSpPr>
      <p:pic>
        <p:nvPicPr>
          <p:cNvPr id="7" name="Picture 6" descr="A person sitting at a desk using a computer&#10;&#10;AI-generated content may be incorrect.">
            <a:extLst>
              <a:ext uri="{FF2B5EF4-FFF2-40B4-BE49-F238E27FC236}">
                <a16:creationId xmlns:a16="http://schemas.microsoft.com/office/drawing/2014/main" id="{6E9EB6C3-32D7-95F2-60FB-387ABE9CEBA6}"/>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26342" r="14398"/>
          <a:stretch/>
        </p:blipFill>
        <p:spPr>
          <a:xfrm>
            <a:off x="6096000" y="0"/>
            <a:ext cx="6096000" cy="6858000"/>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789B8347-537A-9576-6AAD-31AC0822D1F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581884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840">
          <p15:clr>
            <a:srgbClr val="5ACBF0"/>
          </p15:clr>
        </p15:guide>
        <p15:guide id="5" orient="horz" pos="2160">
          <p15:clr>
            <a:srgbClr val="FBAE40"/>
          </p15:clr>
        </p15:guide>
        <p15:guide id="6" orient="horz" pos="2229">
          <p15:clr>
            <a:srgbClr val="5ACBF0"/>
          </p15:clr>
        </p15:guide>
        <p15:guide id="7" pos="3456">
          <p15:clr>
            <a:srgbClr val="5ACBF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_Title Half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789B8347-537A-9576-6AAD-31AC0822D1F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582164" y="583123"/>
            <a:ext cx="2291715" cy="290498"/>
          </a:xfrm>
          <a:prstGeom prst="rect">
            <a:avLst/>
          </a:prstGeom>
        </p:spPr>
      </p:pic>
      <p:pic>
        <p:nvPicPr>
          <p:cNvPr id="6" name="Picture 5">
            <a:extLst>
              <a:ext uri="{FF2B5EF4-FFF2-40B4-BE49-F238E27FC236}">
                <a16:creationId xmlns:a16="http://schemas.microsoft.com/office/drawing/2014/main" id="{BF0680A9-E1CB-5B53-219D-F848CCF70514}"/>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6104448" y="0"/>
            <a:ext cx="6087552" cy="6858000"/>
          </a:xfrm>
          <a:prstGeom prst="rect">
            <a:avLst/>
          </a:prstGeom>
        </p:spPr>
      </p:pic>
    </p:spTree>
    <p:extLst>
      <p:ext uri="{BB962C8B-B14F-4D97-AF65-F5344CB8AC3E}">
        <p14:creationId xmlns:p14="http://schemas.microsoft.com/office/powerpoint/2010/main" val="2095562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840">
          <p15:clr>
            <a:srgbClr val="5ACBF0"/>
          </p15:clr>
        </p15:guide>
        <p15:guide id="5" orient="horz" pos="2160">
          <p15:clr>
            <a:srgbClr val="FBAE40"/>
          </p15:clr>
        </p15:guide>
        <p15:guide id="6" orient="horz" pos="2229">
          <p15:clr>
            <a:srgbClr val="5ACBF0"/>
          </p15:clr>
        </p15:guide>
        <p15:guide id="7" pos="3456">
          <p15:clr>
            <a:srgbClr val="5ACBF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le Half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A33859C1-D178-8DAF-88A5-45B3F42E6C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582164" y="583123"/>
            <a:ext cx="2291715" cy="290498"/>
          </a:xfrm>
          <a:prstGeom prst="rect">
            <a:avLst/>
          </a:prstGeom>
        </p:spPr>
      </p:pic>
      <p:pic>
        <p:nvPicPr>
          <p:cNvPr id="9" name="Picture 8">
            <a:extLst>
              <a:ext uri="{FF2B5EF4-FFF2-40B4-BE49-F238E27FC236}">
                <a16:creationId xmlns:a16="http://schemas.microsoft.com/office/drawing/2014/main" id="{CDCA5EAB-92AF-CBDC-3913-B7A5E08A6028}"/>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6104448" y="0"/>
            <a:ext cx="6087552" cy="6858000"/>
          </a:xfrm>
          <a:prstGeom prst="rect">
            <a:avLst/>
          </a:prstGeom>
        </p:spPr>
      </p:pic>
    </p:spTree>
    <p:extLst>
      <p:ext uri="{BB962C8B-B14F-4D97-AF65-F5344CB8AC3E}">
        <p14:creationId xmlns:p14="http://schemas.microsoft.com/office/powerpoint/2010/main" val="1675442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840">
          <p15:clr>
            <a:srgbClr val="5ACBF0"/>
          </p15:clr>
        </p15:guide>
        <p15:guide id="5" orient="horz" pos="2160">
          <p15:clr>
            <a:srgbClr val="FBAE40"/>
          </p15:clr>
        </p15:guide>
        <p15:guide id="6" orient="horz" pos="2229">
          <p15:clr>
            <a:srgbClr val="5ACBF0"/>
          </p15:clr>
        </p15:guide>
        <p15:guide id="7" pos="3456">
          <p15:clr>
            <a:srgbClr val="5ACBF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Half Tech Sca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BE3000C1-801E-43EF-158B-C6778F6B64B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582164" y="583123"/>
            <a:ext cx="2291715" cy="290498"/>
          </a:xfrm>
          <a:prstGeom prst="rect">
            <a:avLst/>
          </a:prstGeom>
        </p:spPr>
      </p:pic>
      <p:pic>
        <p:nvPicPr>
          <p:cNvPr id="6" name="Picture 5">
            <a:extLst>
              <a:ext uri="{FF2B5EF4-FFF2-40B4-BE49-F238E27FC236}">
                <a16:creationId xmlns:a16="http://schemas.microsoft.com/office/drawing/2014/main" id="{E2CEF103-1FB7-7E05-B436-1B39BEED90AA}"/>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ltGray">
          <a:xfrm>
            <a:off x="6094923" y="0"/>
            <a:ext cx="6097077" cy="6858000"/>
          </a:xfrm>
          <a:prstGeom prst="rect">
            <a:avLst/>
          </a:prstGeom>
        </p:spPr>
      </p:pic>
    </p:spTree>
    <p:extLst>
      <p:ext uri="{BB962C8B-B14F-4D97-AF65-F5344CB8AC3E}">
        <p14:creationId xmlns:p14="http://schemas.microsoft.com/office/powerpoint/2010/main" val="3734072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29">
          <p15:clr>
            <a:srgbClr val="5ACBF0"/>
          </p15:clr>
        </p15:guide>
        <p15:guide id="7" pos="3840">
          <p15:clr>
            <a:srgbClr val="5ACBF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le Half Tech Sca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AC8B23DF-C49A-493B-74A8-359F40BD33E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582164" y="583123"/>
            <a:ext cx="2291715" cy="290498"/>
          </a:xfrm>
          <a:prstGeom prst="rect">
            <a:avLst/>
          </a:prstGeom>
        </p:spPr>
      </p:pic>
      <p:pic>
        <p:nvPicPr>
          <p:cNvPr id="6" name="Picture 5">
            <a:extLst>
              <a:ext uri="{FF2B5EF4-FFF2-40B4-BE49-F238E27FC236}">
                <a16:creationId xmlns:a16="http://schemas.microsoft.com/office/drawing/2014/main" id="{46E80BAE-D63C-356D-256B-A4DA18F4480B}"/>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096000" y="0"/>
            <a:ext cx="6093657" cy="6858000"/>
          </a:xfrm>
          <a:prstGeom prst="rect">
            <a:avLst/>
          </a:prstGeom>
        </p:spPr>
      </p:pic>
    </p:spTree>
    <p:extLst>
      <p:ext uri="{BB962C8B-B14F-4D97-AF65-F5344CB8AC3E}">
        <p14:creationId xmlns:p14="http://schemas.microsoft.com/office/powerpoint/2010/main" val="190672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29">
          <p15:clr>
            <a:srgbClr val="5ACBF0"/>
          </p15:clr>
        </p15:guide>
        <p15:guide id="7" pos="3840">
          <p15:clr>
            <a:srgbClr val="5ACBF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le Half Tech Scan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54A1308D-EAAB-930A-D016-3C236169E56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582164" y="583123"/>
            <a:ext cx="2291715" cy="290498"/>
          </a:xfrm>
          <a:prstGeom prst="rect">
            <a:avLst/>
          </a:prstGeom>
        </p:spPr>
      </p:pic>
      <p:pic>
        <p:nvPicPr>
          <p:cNvPr id="6" name="Picture 5">
            <a:extLst>
              <a:ext uri="{FF2B5EF4-FFF2-40B4-BE49-F238E27FC236}">
                <a16:creationId xmlns:a16="http://schemas.microsoft.com/office/drawing/2014/main" id="{F296BEBD-F376-AC3C-6FAF-856A71D2218F}"/>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092376" y="0"/>
            <a:ext cx="6099624" cy="6858000"/>
          </a:xfrm>
          <a:prstGeom prst="rect">
            <a:avLst/>
          </a:prstGeom>
        </p:spPr>
      </p:pic>
    </p:spTree>
    <p:extLst>
      <p:ext uri="{BB962C8B-B14F-4D97-AF65-F5344CB8AC3E}">
        <p14:creationId xmlns:p14="http://schemas.microsoft.com/office/powerpoint/2010/main" val="2228022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29">
          <p15:clr>
            <a:srgbClr val="5ACBF0"/>
          </p15:clr>
        </p15:guide>
        <p15:guide id="7" pos="3840">
          <p15:clr>
            <a:srgbClr val="5ACBF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le Half Tech Scan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51B21C3F-0ACB-1D54-3978-4C15EB6DEF6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582164" y="583123"/>
            <a:ext cx="2291715" cy="290498"/>
          </a:xfrm>
          <a:prstGeom prst="rect">
            <a:avLst/>
          </a:prstGeom>
        </p:spPr>
      </p:pic>
      <p:pic>
        <p:nvPicPr>
          <p:cNvPr id="6" name="Picture 5">
            <a:extLst>
              <a:ext uri="{FF2B5EF4-FFF2-40B4-BE49-F238E27FC236}">
                <a16:creationId xmlns:a16="http://schemas.microsoft.com/office/drawing/2014/main" id="{0AF7A637-33BF-289F-AA74-069C187A117F}"/>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096573" y="0"/>
            <a:ext cx="6095427" cy="6858000"/>
          </a:xfrm>
          <a:prstGeom prst="rect">
            <a:avLst/>
          </a:prstGeom>
        </p:spPr>
      </p:pic>
    </p:spTree>
    <p:extLst>
      <p:ext uri="{BB962C8B-B14F-4D97-AF65-F5344CB8AC3E}">
        <p14:creationId xmlns:p14="http://schemas.microsoft.com/office/powerpoint/2010/main" val="2839171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29">
          <p15:clr>
            <a:srgbClr val="5ACBF0"/>
          </p15:clr>
        </p15:guide>
        <p15:guide id="7" pos="3840">
          <p15:clr>
            <a:srgbClr val="5ACBF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itle Half Tech Scan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CD178E6C-344F-91D9-35BD-CD8D9458FDF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582164" y="583123"/>
            <a:ext cx="2291715" cy="290498"/>
          </a:xfrm>
          <a:prstGeom prst="rect">
            <a:avLst/>
          </a:prstGeom>
        </p:spPr>
      </p:pic>
      <p:pic>
        <p:nvPicPr>
          <p:cNvPr id="6" name="Picture 5">
            <a:extLst>
              <a:ext uri="{FF2B5EF4-FFF2-40B4-BE49-F238E27FC236}">
                <a16:creationId xmlns:a16="http://schemas.microsoft.com/office/drawing/2014/main" id="{ABC8923B-7A7F-A404-F664-261AEFD5662A}"/>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096547" y="0"/>
            <a:ext cx="6095453" cy="6858000"/>
          </a:xfrm>
          <a:prstGeom prst="rect">
            <a:avLst/>
          </a:prstGeom>
        </p:spPr>
      </p:pic>
    </p:spTree>
    <p:extLst>
      <p:ext uri="{BB962C8B-B14F-4D97-AF65-F5344CB8AC3E}">
        <p14:creationId xmlns:p14="http://schemas.microsoft.com/office/powerpoint/2010/main" val="3859489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29">
          <p15:clr>
            <a:srgbClr val="5ACBF0"/>
          </p15:clr>
        </p15:guide>
        <p15:guide id="7" pos="3840">
          <p15:clr>
            <a:srgbClr val="5ACBF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le Tech Scan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8A38B7E-C277-EC82-55D7-6481C181A98D}"/>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bwMode="ltGray">
          <a:xfrm>
            <a:off x="2" y="1"/>
            <a:ext cx="12191998" cy="6857998"/>
          </a:xfrm>
          <a:prstGeom prst="rect">
            <a:avLst/>
          </a:prstGeom>
        </p:spPr>
      </p:pic>
      <p:sp>
        <p:nvSpPr>
          <p:cNvPr id="6" name="Rectangle 5">
            <a:extLst>
              <a:ext uri="{FF2B5EF4-FFF2-40B4-BE49-F238E27FC236}">
                <a16:creationId xmlns:a16="http://schemas.microsoft.com/office/drawing/2014/main" id="{CA38D12B-EC7B-EA1B-4057-AF9DA412C46D}"/>
              </a:ext>
              <a:ext uri="{C183D7F6-B498-43B3-948B-1728B52AA6E4}">
                <adec:decorative xmlns:adec="http://schemas.microsoft.com/office/drawing/2017/decorative" val="1"/>
              </a:ext>
            </a:extLst>
          </p:cNvPr>
          <p:cNvSpPr/>
          <p:nvPr userDrawn="1"/>
        </p:nvSpPr>
        <p:spPr bwMode="auto">
          <a:xfrm>
            <a:off x="0" y="0"/>
            <a:ext cx="5867400" cy="6858000"/>
          </a:xfrm>
          <a:prstGeom prst="rect">
            <a:avLst/>
          </a:prstGeom>
          <a:gradFill flip="none" rotWithShape="1">
            <a:gsLst>
              <a:gs pos="0">
                <a:schemeClr val="bg1">
                  <a:alpha val="50000"/>
                </a:schemeClr>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7A3AACD-E573-9F14-634A-1D5A1A0EAE10}"/>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4" name="Text Placeholder 4">
            <a:extLst>
              <a:ext uri="{FF2B5EF4-FFF2-40B4-BE49-F238E27FC236}">
                <a16:creationId xmlns:a16="http://schemas.microsoft.com/office/drawing/2014/main" id="{1AEC04C3-05AF-D886-BA04-C2B92AE1C11E}"/>
              </a:ext>
            </a:extLst>
          </p:cNvPr>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7D107A7B-CDA6-22BC-0F0F-6907FBBCCE8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2179429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4" orient="horz" pos="2160">
          <p15:clr>
            <a:srgbClr val="FBAE40"/>
          </p15:clr>
        </p15:guide>
        <p15:guide id="5" pos="3000">
          <p15:clr>
            <a:srgbClr val="5ACBF0"/>
          </p15:clr>
        </p15:guide>
        <p15:guide id="6" pos="3360">
          <p15:clr>
            <a:srgbClr val="5ACBF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itle Tech Scan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19B9D8-B411-3BC6-C1C8-1D6D457196E0}"/>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1"/>
            <a:ext cx="12192002" cy="6858000"/>
          </a:xfrm>
          <a:prstGeom prst="rect">
            <a:avLst/>
          </a:prstGeom>
        </p:spPr>
      </p:pic>
      <p:sp>
        <p:nvSpPr>
          <p:cNvPr id="2" name="Title 1">
            <a:extLst>
              <a:ext uri="{FF2B5EF4-FFF2-40B4-BE49-F238E27FC236}">
                <a16:creationId xmlns:a16="http://schemas.microsoft.com/office/drawing/2014/main" id="{8E90BD01-3D97-785B-8320-C14AF7E1EF48}"/>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4" name="Text Placeholder 4">
            <a:extLst>
              <a:ext uri="{FF2B5EF4-FFF2-40B4-BE49-F238E27FC236}">
                <a16:creationId xmlns:a16="http://schemas.microsoft.com/office/drawing/2014/main" id="{9FFEAA53-3411-D917-E9C0-67CC0580651A}"/>
              </a:ext>
            </a:extLst>
          </p:cNvPr>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1BE3155B-A4DB-435E-6E23-55C31BDA962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523587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000">
          <p15:clr>
            <a:srgbClr val="5ACBF0"/>
          </p15:clr>
        </p15:guide>
        <p15:guide id="4" orient="horz" pos="2160">
          <p15:clr>
            <a:srgbClr val="FBAE40"/>
          </p15:clr>
        </p15:guide>
        <p15:guide id="5" pos="3360">
          <p15:clr>
            <a:srgbClr val="5ACBF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le Tech Scan 3">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5F47B18-3C9F-3945-4382-2ECB20DEB78E}"/>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443777E1-4699-B986-EC57-1B6944F17DCC}"/>
              </a:ext>
              <a:ext uri="{C183D7F6-B498-43B3-948B-1728B52AA6E4}">
                <adec:decorative xmlns:adec="http://schemas.microsoft.com/office/drawing/2017/decorative" val="1"/>
              </a:ext>
            </a:extLst>
          </p:cNvPr>
          <p:cNvSpPr/>
          <p:nvPr userDrawn="1"/>
        </p:nvSpPr>
        <p:spPr bwMode="auto">
          <a:xfrm>
            <a:off x="-1" y="0"/>
            <a:ext cx="5334001" cy="6858000"/>
          </a:xfrm>
          <a:prstGeom prst="rect">
            <a:avLst/>
          </a:prstGeom>
          <a:gradFill flip="none" rotWithShape="1">
            <a:gsLst>
              <a:gs pos="0">
                <a:srgbClr val="FFFFFF">
                  <a:alpha val="50000"/>
                </a:srgbClr>
              </a:gs>
              <a:gs pos="100000">
                <a:srgbClr val="FFFFFF">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42372FB5-E859-F6AA-DD14-D4083B87ECDC}"/>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4" name="Text Placeholder 4">
            <a:extLst>
              <a:ext uri="{FF2B5EF4-FFF2-40B4-BE49-F238E27FC236}">
                <a16:creationId xmlns:a16="http://schemas.microsoft.com/office/drawing/2014/main" id="{FD837864-D70E-678B-2209-B7AE9D3C55CE}"/>
              </a:ext>
            </a:extLst>
          </p:cNvPr>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6BA899B3-8491-96A9-FF00-284B3D4EC2C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2266048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000">
          <p15:clr>
            <a:srgbClr val="5ACBF0"/>
          </p15:clr>
        </p15:guide>
        <p15:guide id="4" orient="horz" pos="2160">
          <p15:clr>
            <a:srgbClr val="FBAE40"/>
          </p15:clr>
        </p15:guide>
        <p15:guide id="5" pos="3360">
          <p15:clr>
            <a:srgbClr val="5ACBF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le Tech Scan 4">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F48BB96-7264-9530-CDE0-CFBAECEB0F30}"/>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bwMode="ltGray">
          <a:xfrm>
            <a:off x="0" y="0"/>
            <a:ext cx="12192000" cy="6858000"/>
          </a:xfrm>
          <a:prstGeom prst="rect">
            <a:avLst/>
          </a:prstGeom>
        </p:spPr>
      </p:pic>
      <p:sp>
        <p:nvSpPr>
          <p:cNvPr id="5" name="Rectangle 4">
            <a:extLst>
              <a:ext uri="{FF2B5EF4-FFF2-40B4-BE49-F238E27FC236}">
                <a16:creationId xmlns:a16="http://schemas.microsoft.com/office/drawing/2014/main" id="{537C7AC9-1320-B560-2729-19A72498C24F}"/>
              </a:ext>
              <a:ext uri="{C183D7F6-B498-43B3-948B-1728B52AA6E4}">
                <adec:decorative xmlns:adec="http://schemas.microsoft.com/office/drawing/2017/decorative" val="1"/>
              </a:ext>
            </a:extLst>
          </p:cNvPr>
          <p:cNvSpPr/>
          <p:nvPr userDrawn="1"/>
        </p:nvSpPr>
        <p:spPr bwMode="auto">
          <a:xfrm>
            <a:off x="-1" y="0"/>
            <a:ext cx="5334001" cy="6858000"/>
          </a:xfrm>
          <a:prstGeom prst="rect">
            <a:avLst/>
          </a:prstGeom>
          <a:gradFill flip="none" rotWithShape="1">
            <a:gsLst>
              <a:gs pos="0">
                <a:srgbClr val="FFFFFF">
                  <a:alpha val="50000"/>
                </a:srgbClr>
              </a:gs>
              <a:gs pos="100000">
                <a:srgbClr val="FFFFFF">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5A7AC5C-D3D1-7CD0-058A-BF0F18A5CA32}"/>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4" name="Text Placeholder 4">
            <a:extLst>
              <a:ext uri="{FF2B5EF4-FFF2-40B4-BE49-F238E27FC236}">
                <a16:creationId xmlns:a16="http://schemas.microsoft.com/office/drawing/2014/main" id="{248213E6-EE22-FC5F-7A29-7005DFDA6702}"/>
              </a:ext>
            </a:extLst>
          </p:cNvPr>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72EC0010-45A7-C133-D28C-19A2C230732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2266283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000">
          <p15:clr>
            <a:srgbClr val="5ACBF0"/>
          </p15:clr>
        </p15:guide>
        <p15:guide id="4" orient="horz" pos="2160">
          <p15:clr>
            <a:srgbClr val="FBAE40"/>
          </p15:clr>
        </p15:guide>
        <p15:guide id="5" pos="3360">
          <p15:clr>
            <a:srgbClr val="5ACBF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le Tech Scan 5">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CA04DD2-8161-CEFE-E805-16FD5E2B5951}"/>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2002" cy="6858000"/>
          </a:xfrm>
          <a:prstGeom prst="rect">
            <a:avLst/>
          </a:prstGeom>
        </p:spPr>
      </p:pic>
      <p:sp>
        <p:nvSpPr>
          <p:cNvPr id="5" name="Rectangle 4">
            <a:extLst>
              <a:ext uri="{FF2B5EF4-FFF2-40B4-BE49-F238E27FC236}">
                <a16:creationId xmlns:a16="http://schemas.microsoft.com/office/drawing/2014/main" id="{37758876-CBC5-2CC7-B64B-7A0BE54262C4}"/>
              </a:ext>
              <a:ext uri="{C183D7F6-B498-43B3-948B-1728B52AA6E4}">
                <adec:decorative xmlns:adec="http://schemas.microsoft.com/office/drawing/2017/decorative" val="1"/>
              </a:ext>
            </a:extLst>
          </p:cNvPr>
          <p:cNvSpPr/>
          <p:nvPr userDrawn="1"/>
        </p:nvSpPr>
        <p:spPr bwMode="auto">
          <a:xfrm>
            <a:off x="-1" y="0"/>
            <a:ext cx="5334001" cy="6858000"/>
          </a:xfrm>
          <a:prstGeom prst="rect">
            <a:avLst/>
          </a:prstGeom>
          <a:gradFill flip="none" rotWithShape="1">
            <a:gsLst>
              <a:gs pos="0">
                <a:srgbClr val="FFFFFF">
                  <a:alpha val="60000"/>
                </a:srgbClr>
              </a:gs>
              <a:gs pos="100000">
                <a:srgbClr val="FFFFFF">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9E493527-788F-A6FD-FF51-C35F691FCA9E}"/>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4" name="Text Placeholder 4">
            <a:extLst>
              <a:ext uri="{FF2B5EF4-FFF2-40B4-BE49-F238E27FC236}">
                <a16:creationId xmlns:a16="http://schemas.microsoft.com/office/drawing/2014/main" id="{67DE02AD-BF56-503B-C72F-C737C69FD2C8}"/>
              </a:ext>
            </a:extLst>
          </p:cNvPr>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7CD92627-BCCD-EC35-AFDC-9C9A6010DB5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3824079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000">
          <p15:clr>
            <a:srgbClr val="5ACBF0"/>
          </p15:clr>
        </p15:guide>
        <p15:guide id="4" orient="horz" pos="2160">
          <p15:clr>
            <a:srgbClr val="FBAE40"/>
          </p15:clr>
        </p15:guide>
        <p15:guide id="5" pos="3360">
          <p15:clr>
            <a:srgbClr val="5ACBF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Title Slide Light">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18223"/>
            <a:ext cx="9144000" cy="615553"/>
          </a:xfrm>
          <a:noFill/>
        </p:spPr>
        <p:txBody>
          <a:bodyPr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2" name="Graphic 1" descr="Microsoft Security">
            <a:extLst>
              <a:ext uri="{FF2B5EF4-FFF2-40B4-BE49-F238E27FC236}">
                <a16:creationId xmlns:a16="http://schemas.microsoft.com/office/drawing/2014/main" id="{C4A877E6-C868-9317-1559-B76DE5CD8C5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27246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Title Slide Dark">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18223"/>
            <a:ext cx="9144000" cy="615553"/>
          </a:xfrm>
          <a:noFill/>
        </p:spPr>
        <p:txBody>
          <a:bodyPr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4" name="Picture 3" descr="Microsoft Security">
            <a:extLst>
              <a:ext uri="{FF2B5EF4-FFF2-40B4-BE49-F238E27FC236}">
                <a16:creationId xmlns:a16="http://schemas.microsoft.com/office/drawing/2014/main" id="{97141C24-5E27-2F3B-12B4-814CC0DA5D0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40672976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le Photo Full Bleed">
    <p:bg>
      <p:bgRef idx="1001">
        <a:schemeClr val="bg2"/>
      </p:bgRef>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D72F4F47-D990-0696-0A43-94AD105A5EFE}"/>
              </a:ext>
              <a:ext uri="{C183D7F6-B498-43B3-948B-1728B52AA6E4}">
                <adec:decorative xmlns:adec="http://schemas.microsoft.com/office/drawing/2017/decorative" val="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Rectangle 2">
            <a:extLst>
              <a:ext uri="{FF2B5EF4-FFF2-40B4-BE49-F238E27FC236}">
                <a16:creationId xmlns:a16="http://schemas.microsoft.com/office/drawing/2014/main" id="{4A97C34D-6499-E383-F680-0F34EF3CBF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000000">
              <a:alpha val="3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9" name="Title 1"/>
          <p:cNvSpPr>
            <a:spLocks noGrp="1"/>
          </p:cNvSpPr>
          <p:nvPr>
            <p:ph type="title" hasCustomPrompt="1"/>
          </p:nvPr>
        </p:nvSpPr>
        <p:spPr>
          <a:xfrm>
            <a:off x="584200" y="2918223"/>
            <a:ext cx="9144000" cy="615553"/>
          </a:xfrm>
          <a:noFill/>
        </p:spPr>
        <p:txBody>
          <a:bodyPr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4" name="Picture 3" descr="Microsoft Security">
            <a:extLst>
              <a:ext uri="{FF2B5EF4-FFF2-40B4-BE49-F238E27FC236}">
                <a16:creationId xmlns:a16="http://schemas.microsoft.com/office/drawing/2014/main" id="{97141C24-5E27-2F3B-12B4-814CC0DA5D0D}"/>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9878404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32">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One Column 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1489639"/>
          </a:xfrm>
        </p:spPr>
        <p:txBody>
          <a:bodyPr/>
          <a:lstStyle>
            <a:lvl1pPr>
              <a:defRPr sz="20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4208628"/>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One Column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1489639"/>
          </a:xfrm>
        </p:spPr>
        <p:txBody>
          <a:bodyPr wrap="square">
            <a:spAutoFit/>
          </a:bodyPr>
          <a:lstStyle>
            <a:lvl1pPr marL="0" indent="0">
              <a:buNone/>
              <a:defRPr sz="2000"/>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892325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1489639"/>
          </a:xfrm>
        </p:spPr>
        <p:txBody>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1489639"/>
          </a:xfrm>
        </p:spPr>
        <p:txBody>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109348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489639"/>
          </a:xfrm>
        </p:spPr>
        <p:txBody>
          <a:bodyPr wrap="square">
            <a:spAutoFit/>
          </a:bodyPr>
          <a:lstStyle>
            <a:lvl1pPr marL="0" indent="0">
              <a:spcBef>
                <a:spcPts val="1224"/>
              </a:spcBef>
              <a:buClr>
                <a:schemeClr val="tx1"/>
              </a:buClr>
              <a:buFont typeface="Wingdings" panose="05000000000000000000" pitchFamily="2" charset="2"/>
              <a:buNone/>
              <a:defRPr sz="20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489639"/>
          </a:xfrm>
        </p:spPr>
        <p:txBody>
          <a:bodyPr wrap="square">
            <a:spAutoFit/>
          </a:bodyPr>
          <a:lstStyle>
            <a:lvl1pPr marL="0" indent="0">
              <a:spcBef>
                <a:spcPts val="1224"/>
              </a:spcBef>
              <a:buClr>
                <a:schemeClr val="tx1"/>
              </a:buClr>
              <a:buFont typeface="Wingdings" panose="05000000000000000000" pitchFamily="2" charset="2"/>
              <a:buNone/>
              <a:defRPr sz="20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227494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Two Column Bulleted Tex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307777"/>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489639"/>
          </a:xfrm>
        </p:spPr>
        <p:txBody>
          <a:bodyPr>
            <a:spAutoFit/>
          </a:bodyPr>
          <a:lstStyle>
            <a:lvl1pPr marL="171450" indent="-171450">
              <a:defRPr lang="en-US" sz="20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307777"/>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489639"/>
          </a:xfrm>
        </p:spPr>
        <p:txBody>
          <a:bodyPr>
            <a:spAutoFit/>
          </a:bodyPr>
          <a:lstStyle>
            <a:lvl1pPr marL="171450" indent="-171450">
              <a:defRPr lang="en-US" sz="20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577997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Two Column Non-Bulleted Tex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307777"/>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1489639"/>
          </a:xfrm>
        </p:spPr>
        <p:txBody>
          <a:bodyPr/>
          <a:lstStyle>
            <a:lvl1pPr marL="0" indent="0">
              <a:buNone/>
              <a:defRPr sz="2000"/>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307777"/>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1489639"/>
          </a:xfrm>
        </p:spPr>
        <p:txBody>
          <a:bodyPr/>
          <a:lstStyle>
            <a:lvl1pPr marL="0" indent="0">
              <a:buNone/>
              <a:defRPr sz="2000"/>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435012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Three Column Bulleted Text with Subhead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9913280"/>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Four Column Bulleted Text with Subhead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937433"/>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Five Column Bulleted Text with Subhead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8298915"/>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Header Text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0439219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Header Text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63576636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Small Header Text Light">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Sans Display" pitchFamily="2" charset="0"/>
              </a:defRPr>
            </a:lvl1pPr>
          </a:lstStyle>
          <a:p>
            <a:r>
              <a:rPr lang="en-US"/>
              <a:t>Click to edit Master title style</a:t>
            </a:r>
          </a:p>
        </p:txBody>
      </p:sp>
    </p:spTree>
    <p:extLst>
      <p:ext uri="{BB962C8B-B14F-4D97-AF65-F5344CB8AC3E}">
        <p14:creationId xmlns:p14="http://schemas.microsoft.com/office/powerpoint/2010/main" val="200960117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Small Header Text Dark">
    <p:bg>
      <p:bgRef idx="1001">
        <a:schemeClr val="bg2"/>
      </p:bgRef>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Sans Display" pitchFamily="2" charset="0"/>
              </a:defRPr>
            </a:lvl1pPr>
          </a:lstStyle>
          <a:p>
            <a:r>
              <a:rPr lang="en-US"/>
              <a:t>Click to edit Master title style</a:t>
            </a:r>
          </a:p>
        </p:txBody>
      </p:sp>
    </p:spTree>
    <p:extLst>
      <p:ext uri="{BB962C8B-B14F-4D97-AF65-F5344CB8AC3E}">
        <p14:creationId xmlns:p14="http://schemas.microsoft.com/office/powerpoint/2010/main" val="105335640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Quote Full Photo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DA7ED4F-056F-C53F-E2BF-EA4A8412DDD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white">
          <a:xfrm>
            <a:off x="3385" y="0"/>
            <a:ext cx="12185230" cy="6858000"/>
          </a:xfrm>
          <a:prstGeom prst="rect">
            <a:avLst/>
          </a:prstGeom>
        </p:spPr>
      </p:pic>
      <p:pic>
        <p:nvPicPr>
          <p:cNvPr id="12" name="Picture 11">
            <a:extLst>
              <a:ext uri="{FF2B5EF4-FFF2-40B4-BE49-F238E27FC236}">
                <a16:creationId xmlns:a16="http://schemas.microsoft.com/office/drawing/2014/main" id="{DAA83F9C-7592-411B-E1FE-6872AE779BD9}"/>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574675" y="585788"/>
            <a:ext cx="7262813" cy="5683250"/>
          </a:xfrm>
          <a:prstGeom prst="roundRect">
            <a:avLst>
              <a:gd name="adj" fmla="val 1407"/>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1236663" y="1871327"/>
            <a:ext cx="5948362" cy="553998"/>
          </a:xfrm>
        </p:spPr>
        <p:txBody>
          <a:bodyPr wrap="square" anchor="t">
            <a:spAutoFit/>
          </a:bodyPr>
          <a:lstStyle>
            <a:lvl1pPr algn="l" defTabSz="932742" rtl="0" eaLnBrk="1" latinLnBrk="0" hangingPunct="1">
              <a:lnSpc>
                <a:spcPct val="100000"/>
              </a:lnSpc>
              <a:spcBef>
                <a:spcPct val="0"/>
              </a:spcBef>
              <a:buNone/>
              <a:defRPr lang="en-US" sz="3600" b="0" kern="1200" cap="none" spc="-50" baseline="0" dirty="0">
                <a:ln w="3175">
                  <a:noFill/>
                </a:ln>
                <a:solidFill>
                  <a:schemeClr val="tx1"/>
                </a:solidFill>
                <a:effectLst/>
                <a:latin typeface="+mn-lt"/>
                <a:ea typeface="+mn-ea"/>
                <a:cs typeface="Segoe Sans Display" pitchFamily="2" charset="0"/>
              </a:defRPr>
            </a:lvl1pPr>
          </a:lstStyle>
          <a:p>
            <a:r>
              <a:rPr lang="en-US"/>
              <a:t>Click to edit Master title style</a:t>
            </a:r>
          </a:p>
        </p:txBody>
      </p:sp>
      <p:grpSp>
        <p:nvGrpSpPr>
          <p:cNvPr id="3" name="Group 2">
            <a:extLst>
              <a:ext uri="{FF2B5EF4-FFF2-40B4-BE49-F238E27FC236}">
                <a16:creationId xmlns:a16="http://schemas.microsoft.com/office/drawing/2014/main" id="{A374D167-A877-DD4F-71B6-1B226D482EC6}"/>
              </a:ext>
              <a:ext uri="{C183D7F6-B498-43B3-948B-1728B52AA6E4}">
                <adec:decorative xmlns:adec="http://schemas.microsoft.com/office/drawing/2017/decorative" val="1"/>
              </a:ext>
            </a:extLst>
          </p:cNvPr>
          <p:cNvGrpSpPr>
            <a:grpSpLocks noChangeAspect="1"/>
          </p:cNvGrpSpPr>
          <p:nvPr userDrawn="1"/>
        </p:nvGrpSpPr>
        <p:grpSpPr bwMode="black">
          <a:xfrm>
            <a:off x="1236663" y="1053765"/>
            <a:ext cx="524538" cy="457200"/>
            <a:chOff x="4169763" y="585788"/>
            <a:chExt cx="713371" cy="622746"/>
          </a:xfrm>
          <a:solidFill>
            <a:schemeClr val="tx2"/>
          </a:solidFill>
        </p:grpSpPr>
        <p:sp>
          <p:nvSpPr>
            <p:cNvPr id="4" name="Graphic 9">
              <a:extLst>
                <a:ext uri="{FF2B5EF4-FFF2-40B4-BE49-F238E27FC236}">
                  <a16:creationId xmlns:a16="http://schemas.microsoft.com/office/drawing/2014/main" id="{7E30BC2E-C9E5-9640-484B-8757872AA340}"/>
                </a:ext>
              </a:extLst>
            </p:cNvPr>
            <p:cNvSpPr/>
            <p:nvPr/>
          </p:nvSpPr>
          <p:spPr bwMode="black">
            <a:xfrm>
              <a:off x="4565666"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tlCol="0" anchor="ctr"/>
            <a:lstStyle/>
            <a:p>
              <a:pPr lvl="0"/>
              <a:endParaRPr lang="en-US"/>
            </a:p>
          </p:txBody>
        </p:sp>
        <p:sp>
          <p:nvSpPr>
            <p:cNvPr id="5" name="Graphic 9">
              <a:extLst>
                <a:ext uri="{FF2B5EF4-FFF2-40B4-BE49-F238E27FC236}">
                  <a16:creationId xmlns:a16="http://schemas.microsoft.com/office/drawing/2014/main" id="{E3CA75AC-6E69-6F07-C66F-627EE593FCC1}"/>
                </a:ext>
              </a:extLst>
            </p:cNvPr>
            <p:cNvSpPr/>
            <p:nvPr userDrawn="1"/>
          </p:nvSpPr>
          <p:spPr bwMode="black">
            <a:xfrm>
              <a:off x="4169763"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grpSp>
    </p:spTree>
    <p:extLst>
      <p:ext uri="{BB962C8B-B14F-4D97-AF65-F5344CB8AC3E}">
        <p14:creationId xmlns:p14="http://schemas.microsoft.com/office/powerpoint/2010/main" val="74931341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4">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12">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p:cSld name="Quote Full Photo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53DC386-0D96-E22F-E2BE-804A581FD2D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white">
          <a:xfrm>
            <a:off x="0" y="1551"/>
            <a:ext cx="12192000" cy="6854897"/>
          </a:xfrm>
          <a:prstGeom prst="rect">
            <a:avLst/>
          </a:prstGeom>
        </p:spPr>
      </p:pic>
      <p:pic>
        <p:nvPicPr>
          <p:cNvPr id="12" name="Picture 11">
            <a:extLst>
              <a:ext uri="{FF2B5EF4-FFF2-40B4-BE49-F238E27FC236}">
                <a16:creationId xmlns:a16="http://schemas.microsoft.com/office/drawing/2014/main" id="{DAA83F9C-7592-411B-E1FE-6872AE779BD9}"/>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574675" y="585788"/>
            <a:ext cx="7262813" cy="5683250"/>
          </a:xfrm>
          <a:prstGeom prst="roundRect">
            <a:avLst>
              <a:gd name="adj" fmla="val 1407"/>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1236663" y="1871327"/>
            <a:ext cx="5948362" cy="553998"/>
          </a:xfrm>
        </p:spPr>
        <p:txBody>
          <a:bodyPr wrap="square" anchor="t">
            <a:spAutoFit/>
          </a:bodyPr>
          <a:lstStyle>
            <a:lvl1pPr algn="l" defTabSz="932742" rtl="0" eaLnBrk="1" latinLnBrk="0" hangingPunct="1">
              <a:lnSpc>
                <a:spcPct val="100000"/>
              </a:lnSpc>
              <a:spcBef>
                <a:spcPct val="0"/>
              </a:spcBef>
              <a:buNone/>
              <a:defRPr lang="en-US" sz="3600" b="0" kern="1200" cap="none" spc="-50" baseline="0" dirty="0">
                <a:ln w="3175">
                  <a:noFill/>
                </a:ln>
                <a:solidFill>
                  <a:schemeClr val="tx1"/>
                </a:solidFill>
                <a:effectLst/>
                <a:latin typeface="+mn-lt"/>
                <a:ea typeface="+mn-ea"/>
                <a:cs typeface="Segoe Sans Display" pitchFamily="2" charset="0"/>
              </a:defRPr>
            </a:lvl1pPr>
          </a:lstStyle>
          <a:p>
            <a:r>
              <a:rPr lang="en-US"/>
              <a:t>Click to edit Master title style</a:t>
            </a:r>
          </a:p>
        </p:txBody>
      </p:sp>
      <p:grpSp>
        <p:nvGrpSpPr>
          <p:cNvPr id="3" name="Group 2">
            <a:extLst>
              <a:ext uri="{FF2B5EF4-FFF2-40B4-BE49-F238E27FC236}">
                <a16:creationId xmlns:a16="http://schemas.microsoft.com/office/drawing/2014/main" id="{A374D167-A877-DD4F-71B6-1B226D482EC6}"/>
              </a:ext>
              <a:ext uri="{C183D7F6-B498-43B3-948B-1728B52AA6E4}">
                <adec:decorative xmlns:adec="http://schemas.microsoft.com/office/drawing/2017/decorative" val="1"/>
              </a:ext>
            </a:extLst>
          </p:cNvPr>
          <p:cNvGrpSpPr>
            <a:grpSpLocks noChangeAspect="1"/>
          </p:cNvGrpSpPr>
          <p:nvPr userDrawn="1"/>
        </p:nvGrpSpPr>
        <p:grpSpPr bwMode="black">
          <a:xfrm>
            <a:off x="1236663" y="1053765"/>
            <a:ext cx="524538" cy="457200"/>
            <a:chOff x="4169763" y="585788"/>
            <a:chExt cx="713371" cy="622746"/>
          </a:xfrm>
          <a:solidFill>
            <a:schemeClr val="tx2"/>
          </a:solidFill>
        </p:grpSpPr>
        <p:sp>
          <p:nvSpPr>
            <p:cNvPr id="4" name="Graphic 9">
              <a:extLst>
                <a:ext uri="{FF2B5EF4-FFF2-40B4-BE49-F238E27FC236}">
                  <a16:creationId xmlns:a16="http://schemas.microsoft.com/office/drawing/2014/main" id="{7E30BC2E-C9E5-9640-484B-8757872AA340}"/>
                </a:ext>
              </a:extLst>
            </p:cNvPr>
            <p:cNvSpPr/>
            <p:nvPr/>
          </p:nvSpPr>
          <p:spPr bwMode="black">
            <a:xfrm>
              <a:off x="4565666"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tlCol="0" anchor="ctr"/>
            <a:lstStyle/>
            <a:p>
              <a:pPr lvl="0"/>
              <a:endParaRPr lang="en-US"/>
            </a:p>
          </p:txBody>
        </p:sp>
        <p:sp>
          <p:nvSpPr>
            <p:cNvPr id="5" name="Graphic 9">
              <a:extLst>
                <a:ext uri="{FF2B5EF4-FFF2-40B4-BE49-F238E27FC236}">
                  <a16:creationId xmlns:a16="http://schemas.microsoft.com/office/drawing/2014/main" id="{E3CA75AC-6E69-6F07-C66F-627EE593FCC1}"/>
                </a:ext>
              </a:extLst>
            </p:cNvPr>
            <p:cNvSpPr/>
            <p:nvPr userDrawn="1"/>
          </p:nvSpPr>
          <p:spPr bwMode="black">
            <a:xfrm>
              <a:off x="4169763"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grpSp>
    </p:spTree>
    <p:extLst>
      <p:ext uri="{BB962C8B-B14F-4D97-AF65-F5344CB8AC3E}">
        <p14:creationId xmlns:p14="http://schemas.microsoft.com/office/powerpoint/2010/main" val="83179227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4">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12">
          <p15:clr>
            <a:srgbClr val="A4A3A4"/>
          </p15:clr>
        </p15:guide>
        <p15:guide id="26" pos="6717">
          <p15:clr>
            <a:srgbClr val="A4A3A4"/>
          </p15:clr>
        </p15:guide>
        <p15:guide id="27" pos="6900">
          <p15:clr>
            <a:srgbClr val="A4A3A4"/>
          </p15:clr>
        </p15:guide>
        <p15:guide id="30" orient="horz" pos="288">
          <p15:clr>
            <a:srgbClr val="5ACBF0"/>
          </p15:clr>
        </p15:guide>
        <p15:guide id="33" pos="2976">
          <p15:clr>
            <a:srgbClr val="5ACBF0"/>
          </p15:clr>
        </p15:guide>
        <p15:guide id="34" pos="3336">
          <p15:clr>
            <a:srgbClr val="5ACBF0"/>
          </p15:clr>
        </p15:guide>
        <p15:guide id="35" orient="horz" pos="2160">
          <p15:clr>
            <a:srgbClr val="5ACBF0"/>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p:cSld name="Quote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362200"/>
            <a:ext cx="7249224" cy="553998"/>
          </a:xfrm>
        </p:spPr>
        <p:txBody>
          <a:bodyPr wrap="square" anchor="t">
            <a:spAutoFit/>
          </a:bodyPr>
          <a:lstStyle>
            <a:lvl1pPr algn="l" defTabSz="932742" rtl="0" eaLnBrk="1" latinLnBrk="0" hangingPunct="1">
              <a:lnSpc>
                <a:spcPct val="100000"/>
              </a:lnSpc>
              <a:spcBef>
                <a:spcPct val="0"/>
              </a:spcBef>
              <a:buNone/>
              <a:defRPr lang="en-US" sz="3600" b="0" kern="1200" cap="none" spc="-50" baseline="0" dirty="0">
                <a:ln w="3175">
                  <a:noFill/>
                </a:ln>
                <a:solidFill>
                  <a:schemeClr val="tx1"/>
                </a:solidFill>
                <a:effectLst/>
                <a:latin typeface="+mn-lt"/>
                <a:ea typeface="+mn-ea"/>
                <a:cs typeface="Segoe Sans Display" pitchFamily="2" charset="0"/>
              </a:defRPr>
            </a:lvl1pPr>
          </a:lstStyle>
          <a:p>
            <a:r>
              <a:rPr lang="en-US"/>
              <a:t>Click to edit Master title style</a:t>
            </a:r>
          </a:p>
        </p:txBody>
      </p:sp>
      <p:grpSp>
        <p:nvGrpSpPr>
          <p:cNvPr id="4" name="Group 3">
            <a:extLst>
              <a:ext uri="{FF2B5EF4-FFF2-40B4-BE49-F238E27FC236}">
                <a16:creationId xmlns:a16="http://schemas.microsoft.com/office/drawing/2014/main" id="{A3F2B542-236C-FF9E-34DA-F674AC8C23DA}"/>
              </a:ext>
              <a:ext uri="{C183D7F6-B498-43B3-948B-1728B52AA6E4}">
                <adec:decorative xmlns:adec="http://schemas.microsoft.com/office/drawing/2017/decorative" val="1"/>
              </a:ext>
            </a:extLst>
          </p:cNvPr>
          <p:cNvGrpSpPr>
            <a:grpSpLocks noChangeAspect="1"/>
          </p:cNvGrpSpPr>
          <p:nvPr userDrawn="1"/>
        </p:nvGrpSpPr>
        <p:grpSpPr bwMode="black">
          <a:xfrm>
            <a:off x="582391" y="585788"/>
            <a:ext cx="1049075" cy="914400"/>
            <a:chOff x="4169763" y="585788"/>
            <a:chExt cx="713371" cy="622746"/>
          </a:xfrm>
          <a:solidFill>
            <a:schemeClr val="tx2"/>
          </a:solidFill>
        </p:grpSpPr>
        <p:sp>
          <p:nvSpPr>
            <p:cNvPr id="5" name="Graphic 9">
              <a:extLst>
                <a:ext uri="{FF2B5EF4-FFF2-40B4-BE49-F238E27FC236}">
                  <a16:creationId xmlns:a16="http://schemas.microsoft.com/office/drawing/2014/main" id="{8616100D-B493-F639-609A-59DC6A2B2945}"/>
                </a:ext>
              </a:extLst>
            </p:cNvPr>
            <p:cNvSpPr/>
            <p:nvPr/>
          </p:nvSpPr>
          <p:spPr bwMode="black">
            <a:xfrm>
              <a:off x="4565666"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tlCol="0" anchor="ctr"/>
            <a:lstStyle/>
            <a:p>
              <a:pPr lvl="0"/>
              <a:endParaRPr lang="en-US"/>
            </a:p>
          </p:txBody>
        </p:sp>
        <p:sp>
          <p:nvSpPr>
            <p:cNvPr id="6" name="Graphic 9">
              <a:extLst>
                <a:ext uri="{FF2B5EF4-FFF2-40B4-BE49-F238E27FC236}">
                  <a16:creationId xmlns:a16="http://schemas.microsoft.com/office/drawing/2014/main" id="{254D7E75-4226-8293-E429-5E73E9130D6B}"/>
                </a:ext>
              </a:extLst>
            </p:cNvPr>
            <p:cNvSpPr/>
            <p:nvPr userDrawn="1"/>
          </p:nvSpPr>
          <p:spPr bwMode="black">
            <a:xfrm>
              <a:off x="4169763"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grpSp>
    </p:spTree>
    <p:extLst>
      <p:ext uri="{BB962C8B-B14F-4D97-AF65-F5344CB8AC3E}">
        <p14:creationId xmlns:p14="http://schemas.microsoft.com/office/powerpoint/2010/main" val="46264425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4">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12">
          <p15:clr>
            <a:srgbClr val="A4A3A4"/>
          </p15:clr>
        </p15:guide>
        <p15:guide id="26" pos="6717">
          <p15:clr>
            <a:srgbClr val="A4A3A4"/>
          </p15:clr>
        </p15:guide>
        <p15:guide id="27" pos="6900">
          <p15:clr>
            <a:srgbClr val="A4A3A4"/>
          </p15:clr>
        </p15:guide>
        <p15:guide id="30" orient="horz" pos="288">
          <p15:clr>
            <a:srgbClr val="5ACBF0"/>
          </p15:clr>
        </p15:guide>
        <p15:guide id="32" orient="horz" pos="1488">
          <p15:clr>
            <a:srgbClr val="5ACBF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p:cSld name="Quote Dark">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2390" y="2362200"/>
            <a:ext cx="7255097" cy="553998"/>
          </a:xfrm>
        </p:spPr>
        <p:txBody>
          <a:bodyPr wrap="square" anchor="t">
            <a:spAutoFit/>
          </a:bodyPr>
          <a:lstStyle>
            <a:lvl1pPr>
              <a:defRPr lang="en-US" sz="3600" b="0" kern="1200" cap="none" spc="-50" baseline="0" dirty="0">
                <a:ln w="3175">
                  <a:noFill/>
                </a:ln>
                <a:solidFill>
                  <a:schemeClr val="tx1"/>
                </a:solidFill>
                <a:effectLst/>
                <a:latin typeface="+mn-lt"/>
                <a:ea typeface="+mn-ea"/>
                <a:cs typeface="Segoe Sans Display" pitchFamily="2" charset="0"/>
              </a:defRPr>
            </a:lvl1pPr>
          </a:lstStyle>
          <a:p>
            <a:r>
              <a:rPr lang="en-US"/>
              <a:t>Click to edit Master title style</a:t>
            </a:r>
          </a:p>
        </p:txBody>
      </p:sp>
      <p:grpSp>
        <p:nvGrpSpPr>
          <p:cNvPr id="3" name="Group 2">
            <a:extLst>
              <a:ext uri="{FF2B5EF4-FFF2-40B4-BE49-F238E27FC236}">
                <a16:creationId xmlns:a16="http://schemas.microsoft.com/office/drawing/2014/main" id="{9DAA9347-2B91-81A1-D35B-C367CA321C46}"/>
              </a:ext>
              <a:ext uri="{C183D7F6-B498-43B3-948B-1728B52AA6E4}">
                <adec:decorative xmlns:adec="http://schemas.microsoft.com/office/drawing/2017/decorative" val="1"/>
              </a:ext>
            </a:extLst>
          </p:cNvPr>
          <p:cNvGrpSpPr>
            <a:grpSpLocks noChangeAspect="1"/>
          </p:cNvGrpSpPr>
          <p:nvPr userDrawn="1"/>
        </p:nvGrpSpPr>
        <p:grpSpPr bwMode="black">
          <a:xfrm>
            <a:off x="582391" y="585788"/>
            <a:ext cx="1049075" cy="914400"/>
            <a:chOff x="4169763" y="585788"/>
            <a:chExt cx="713371" cy="622746"/>
          </a:xfrm>
          <a:solidFill>
            <a:schemeClr val="tx2"/>
          </a:solidFill>
        </p:grpSpPr>
        <p:sp>
          <p:nvSpPr>
            <p:cNvPr id="7" name="Graphic 9">
              <a:extLst>
                <a:ext uri="{FF2B5EF4-FFF2-40B4-BE49-F238E27FC236}">
                  <a16:creationId xmlns:a16="http://schemas.microsoft.com/office/drawing/2014/main" id="{1955151A-4300-7EE0-BD6F-1D9D68052193}"/>
                </a:ext>
              </a:extLst>
            </p:cNvPr>
            <p:cNvSpPr/>
            <p:nvPr/>
          </p:nvSpPr>
          <p:spPr bwMode="black">
            <a:xfrm>
              <a:off x="4565666"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tlCol="0" anchor="ctr"/>
            <a:lstStyle/>
            <a:p>
              <a:pPr lvl="0"/>
              <a:endParaRPr lang="en-US"/>
            </a:p>
          </p:txBody>
        </p:sp>
        <p:sp>
          <p:nvSpPr>
            <p:cNvPr id="8" name="Graphic 9">
              <a:extLst>
                <a:ext uri="{FF2B5EF4-FFF2-40B4-BE49-F238E27FC236}">
                  <a16:creationId xmlns:a16="http://schemas.microsoft.com/office/drawing/2014/main" id="{CE786B1F-884A-07DB-5A7A-8634C2585C33}"/>
                </a:ext>
              </a:extLst>
            </p:cNvPr>
            <p:cNvSpPr/>
            <p:nvPr userDrawn="1"/>
          </p:nvSpPr>
          <p:spPr bwMode="black">
            <a:xfrm>
              <a:off x="4169763"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grpSp>
    </p:spTree>
    <p:extLst>
      <p:ext uri="{BB962C8B-B14F-4D97-AF65-F5344CB8AC3E}">
        <p14:creationId xmlns:p14="http://schemas.microsoft.com/office/powerpoint/2010/main" val="217519832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44">
          <p15:clr>
            <a:srgbClr val="A4A3A4"/>
          </p15:clr>
        </p15:guide>
        <p15:guide id="16" pos="3749">
          <p15:clr>
            <a:srgbClr val="A4A3A4"/>
          </p15:clr>
        </p15:guide>
        <p15:guide id="17" pos="3932">
          <p15:clr>
            <a:srgbClr val="A4A3A4"/>
          </p15:clr>
        </p15:guide>
        <p15:guide id="18" pos="4344">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12">
          <p15:clr>
            <a:srgbClr val="A4A3A4"/>
          </p15:clr>
        </p15:guide>
        <p15:guide id="26" pos="6717">
          <p15:clr>
            <a:srgbClr val="A4A3A4"/>
          </p15:clr>
        </p15:guide>
        <p15:guide id="27" pos="6900">
          <p15:clr>
            <a:srgbClr val="A4A3A4"/>
          </p15:clr>
        </p15:guide>
        <p15:guide id="30" orient="horz" pos="288">
          <p15:clr>
            <a:srgbClr val="5ACBF0"/>
          </p15:clr>
        </p15:guide>
        <p15:guide id="32" orient="horz" pos="1488">
          <p15:clr>
            <a:srgbClr val="5ACBF0"/>
          </p15:clr>
        </p15:guide>
      </p15:sldGuideLst>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Quote &amp; Photo Ligh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C13A1B1-3A31-817C-8E25-E88AD8A3474B}"/>
              </a:ext>
            </a:extLst>
          </p:cNvPr>
          <p:cNvSpPr>
            <a:spLocks noGrp="1"/>
          </p:cNvSpPr>
          <p:nvPr>
            <p:ph type="title"/>
          </p:nvPr>
        </p:nvSpPr>
        <p:spPr>
          <a:xfrm>
            <a:off x="588264" y="2362200"/>
            <a:ext cx="5363274" cy="1107996"/>
          </a:xfrm>
        </p:spPr>
        <p:txBody>
          <a:bodyPr wrap="square" anchor="t">
            <a:spAutoFit/>
          </a:bodyPr>
          <a:lstStyle>
            <a:lvl1pPr>
              <a:defRPr lang="en-US" sz="3600" b="0" kern="1200" cap="none" spc="-50" baseline="0" dirty="0">
                <a:ln w="3175">
                  <a:noFill/>
                </a:ln>
                <a:solidFill>
                  <a:schemeClr val="tx1"/>
                </a:solidFill>
                <a:effectLst/>
                <a:latin typeface="+mn-lt"/>
                <a:ea typeface="+mn-ea"/>
                <a:cs typeface="Segoe Sans Display" pitchFamily="2" charset="0"/>
              </a:defRPr>
            </a:lvl1pPr>
          </a:lstStyle>
          <a:p>
            <a:r>
              <a:rPr lang="en-US"/>
              <a:t>Click to edit Master title style</a:t>
            </a:r>
          </a:p>
        </p:txBody>
      </p:sp>
      <p:grpSp>
        <p:nvGrpSpPr>
          <p:cNvPr id="8" name="Group 7">
            <a:extLst>
              <a:ext uri="{FF2B5EF4-FFF2-40B4-BE49-F238E27FC236}">
                <a16:creationId xmlns:a16="http://schemas.microsoft.com/office/drawing/2014/main" id="{EA4970E2-4100-E5B0-8BBF-0C578DCB4547}"/>
              </a:ext>
              <a:ext uri="{C183D7F6-B498-43B3-948B-1728B52AA6E4}">
                <adec:decorative xmlns:adec="http://schemas.microsoft.com/office/drawing/2017/decorative" val="1"/>
              </a:ext>
            </a:extLst>
          </p:cNvPr>
          <p:cNvGrpSpPr>
            <a:grpSpLocks noChangeAspect="1"/>
          </p:cNvGrpSpPr>
          <p:nvPr userDrawn="1"/>
        </p:nvGrpSpPr>
        <p:grpSpPr bwMode="black">
          <a:xfrm>
            <a:off x="582391" y="585788"/>
            <a:ext cx="1049075" cy="914400"/>
            <a:chOff x="4169763" y="585788"/>
            <a:chExt cx="713371" cy="622746"/>
          </a:xfrm>
          <a:solidFill>
            <a:schemeClr val="tx2"/>
          </a:solidFill>
        </p:grpSpPr>
        <p:sp>
          <p:nvSpPr>
            <p:cNvPr id="9" name="Graphic 9">
              <a:extLst>
                <a:ext uri="{FF2B5EF4-FFF2-40B4-BE49-F238E27FC236}">
                  <a16:creationId xmlns:a16="http://schemas.microsoft.com/office/drawing/2014/main" id="{5A418B6C-90EA-A6F6-53A8-E205BD8DE8CB}"/>
                </a:ext>
              </a:extLst>
            </p:cNvPr>
            <p:cNvSpPr/>
            <p:nvPr/>
          </p:nvSpPr>
          <p:spPr bwMode="black">
            <a:xfrm>
              <a:off x="4565666"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tlCol="0" anchor="ctr"/>
            <a:lstStyle/>
            <a:p>
              <a:pPr lvl="0"/>
              <a:endParaRPr lang="en-US">
                <a:solidFill>
                  <a:schemeClr val="tx1"/>
                </a:solidFill>
              </a:endParaRPr>
            </a:p>
          </p:txBody>
        </p:sp>
        <p:sp>
          <p:nvSpPr>
            <p:cNvPr id="10" name="Graphic 9">
              <a:extLst>
                <a:ext uri="{FF2B5EF4-FFF2-40B4-BE49-F238E27FC236}">
                  <a16:creationId xmlns:a16="http://schemas.microsoft.com/office/drawing/2014/main" id="{514C0156-92FD-636D-EE62-515C7E197032}"/>
                </a:ext>
              </a:extLst>
            </p:cNvPr>
            <p:cNvSpPr/>
            <p:nvPr userDrawn="1"/>
          </p:nvSpPr>
          <p:spPr bwMode="black">
            <a:xfrm>
              <a:off x="4169763"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gr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B709A26E-BED0-3294-69A4-0DDAAE9C2CCB}"/>
              </a:ext>
              <a:ext uri="{C183D7F6-B498-43B3-948B-1728B52AA6E4}">
                <adec:decorative xmlns:adec="http://schemas.microsoft.com/office/drawing/2017/decorative" val="0"/>
              </a:ext>
            </a:extLst>
          </p:cNvPr>
          <p:cNvSpPr>
            <a:spLocks noGrp="1"/>
          </p:cNvSpPr>
          <p:nvPr>
            <p:ph type="pic" sz="quarter" idx="13" hasCustomPrompt="1"/>
          </p:nvPr>
        </p:nvSpPr>
        <p:spPr bwMode="ltGray">
          <a:xfrm>
            <a:off x="7185025" y="1211263"/>
            <a:ext cx="4435475" cy="4435475"/>
          </a:xfrm>
          <a:prstGeom prst="ellipse">
            <a:avLst/>
          </a:prstGeom>
          <a:blipFill>
            <a:blip r:embed="rId2"/>
            <a:stretch>
              <a:fillRect/>
            </a:stretch>
          </a:blipFill>
          <a:effectLst/>
        </p:spPr>
        <p:txBody>
          <a:bodyPr lIns="0" tIns="0" rIns="0" bIns="1005840" anchor="ctr" anchorCtr="0">
            <a:noAutofit/>
          </a:bodyPr>
          <a:lstStyle>
            <a:lvl1pPr marL="0" indent="0" algn="ctr">
              <a:lnSpc>
                <a:spcPct val="100000"/>
              </a:lnSpc>
              <a:buNone/>
              <a:defRPr sz="10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27185216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68">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44">
          <p15:clr>
            <a:srgbClr val="A4A3A4"/>
          </p15:clr>
        </p15:guide>
        <p15:guide id="16" pos="3749">
          <p15:clr>
            <a:srgbClr val="A4A3A4"/>
          </p15:clr>
        </p15:guide>
        <p15:guide id="17" pos="3932">
          <p15:clr>
            <a:srgbClr val="A4A3A4"/>
          </p15:clr>
        </p15:guide>
        <p15:guide id="18" pos="4344">
          <p15:clr>
            <a:srgbClr val="A4A3A4"/>
          </p15:clr>
        </p15:guide>
        <p15:guide id="19" pos="4536">
          <p15:clr>
            <a:srgbClr val="A4A3A4"/>
          </p15:clr>
        </p15:guide>
        <p15:guide id="20" pos="4937">
          <p15:clr>
            <a:srgbClr val="A4A3A4"/>
          </p15:clr>
        </p15:guide>
        <p15:guide id="21" pos="5120">
          <p15:clr>
            <a:srgbClr val="A4A3A4"/>
          </p15:clr>
        </p15:guide>
        <p15:guide id="22" pos="5520">
          <p15:clr>
            <a:srgbClr val="A4A3A4"/>
          </p15:clr>
        </p15:guide>
        <p15:guide id="23" pos="5714">
          <p15:clr>
            <a:srgbClr val="A4A3A4"/>
          </p15:clr>
        </p15:guide>
        <p15:guide id="24" pos="6123">
          <p15:clr>
            <a:srgbClr val="A4A3A4"/>
          </p15:clr>
        </p15:guide>
        <p15:guide id="25" pos="6312">
          <p15:clr>
            <a:srgbClr val="A4A3A4"/>
          </p15:clr>
        </p15:guide>
        <p15:guide id="26" pos="6717">
          <p15:clr>
            <a:srgbClr val="A4A3A4"/>
          </p15:clr>
        </p15:guide>
        <p15:guide id="27" pos="6900">
          <p15:clr>
            <a:srgbClr val="A4A3A4"/>
          </p15:clr>
        </p15:guide>
        <p15:guide id="30" orient="horz" pos="288">
          <p15:clr>
            <a:srgbClr val="5ACBF0"/>
          </p15:clr>
        </p15:guide>
        <p15:guide id="32" orient="horz" pos="1488">
          <p15:clr>
            <a:srgbClr val="5ACBF0"/>
          </p15:clr>
        </p15:guide>
        <p15:guide id="33" pos="3336">
          <p15:clr>
            <a:srgbClr val="A4A3A4"/>
          </p15:clr>
        </p15:guide>
      </p15:sldGuideLst>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Quote &amp; Photo Dark">
    <p:bg>
      <p:bgRef idx="1001">
        <a:schemeClr val="bg2"/>
      </p:bgRef>
    </p:bg>
    <p:spTree>
      <p:nvGrpSpPr>
        <p:cNvPr id="1" name=""/>
        <p:cNvGrpSpPr/>
        <p:nvPr/>
      </p:nvGrpSpPr>
      <p:grpSpPr>
        <a:xfrm>
          <a:off x="0" y="0"/>
          <a:ext cx="0" cy="0"/>
          <a:chOff x="0" y="0"/>
          <a:chExt cx="0" cy="0"/>
        </a:xfrm>
      </p:grpSpPr>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6D6EE357-5FBE-EF45-EDC4-EB022C75B1A6}"/>
              </a:ext>
              <a:ext uri="{C183D7F6-B498-43B3-948B-1728B52AA6E4}">
                <adec:decorative xmlns:adec="http://schemas.microsoft.com/office/drawing/2017/decorative" val="0"/>
              </a:ext>
            </a:extLst>
          </p:cNvPr>
          <p:cNvSpPr>
            <a:spLocks noGrp="1"/>
          </p:cNvSpPr>
          <p:nvPr>
            <p:ph type="pic" sz="quarter" idx="13" hasCustomPrompt="1"/>
          </p:nvPr>
        </p:nvSpPr>
        <p:spPr bwMode="ltGray">
          <a:xfrm>
            <a:off x="7185025" y="1211262"/>
            <a:ext cx="4435475" cy="4435475"/>
          </a:xfrm>
          <a:prstGeom prst="ellipse">
            <a:avLst/>
          </a:prstGeom>
          <a:blipFill>
            <a:blip r:embed="rId2"/>
            <a:stretch>
              <a:fillRect/>
            </a:stretch>
          </a:blipFill>
          <a:effectLst/>
        </p:spPr>
        <p:txBody>
          <a:bodyPr lIns="0" tIns="0" rIns="0" bIns="1005840" anchor="ctr" anchorCtr="0">
            <a:noAutofit/>
          </a:bodyPr>
          <a:lstStyle>
            <a:lvl1pPr marL="0" indent="0" algn="ctr">
              <a:lnSpc>
                <a:spcPct val="100000"/>
              </a:lnSpc>
              <a:buNone/>
              <a:defRPr sz="10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1" name="Title 1">
            <a:extLst>
              <a:ext uri="{FF2B5EF4-FFF2-40B4-BE49-F238E27FC236}">
                <a16:creationId xmlns:a16="http://schemas.microsoft.com/office/drawing/2014/main" id="{9B16CA86-851F-5A66-72F8-611E57EE996E}"/>
              </a:ext>
            </a:extLst>
          </p:cNvPr>
          <p:cNvSpPr>
            <a:spLocks noGrp="1"/>
          </p:cNvSpPr>
          <p:nvPr>
            <p:ph type="title"/>
          </p:nvPr>
        </p:nvSpPr>
        <p:spPr>
          <a:xfrm>
            <a:off x="588264" y="2362200"/>
            <a:ext cx="5363274" cy="1107996"/>
          </a:xfrm>
        </p:spPr>
        <p:txBody>
          <a:bodyPr wrap="square" anchor="t">
            <a:spAutoFit/>
          </a:bodyPr>
          <a:lstStyle>
            <a:lvl1pPr>
              <a:defRPr lang="en-US" sz="3600" b="0" kern="1200" cap="none" spc="-50" baseline="0" dirty="0">
                <a:ln w="3175">
                  <a:noFill/>
                </a:ln>
                <a:solidFill>
                  <a:schemeClr val="tx1"/>
                </a:solidFill>
                <a:effectLst/>
                <a:latin typeface="+mn-lt"/>
                <a:ea typeface="+mn-ea"/>
                <a:cs typeface="Segoe Sans Display" pitchFamily="2" charset="0"/>
              </a:defRPr>
            </a:lvl1pPr>
          </a:lstStyle>
          <a:p>
            <a:r>
              <a:rPr lang="en-US"/>
              <a:t>Click to edit Master title style</a:t>
            </a:r>
          </a:p>
        </p:txBody>
      </p:sp>
      <p:grpSp>
        <p:nvGrpSpPr>
          <p:cNvPr id="12" name="Group 11">
            <a:extLst>
              <a:ext uri="{FF2B5EF4-FFF2-40B4-BE49-F238E27FC236}">
                <a16:creationId xmlns:a16="http://schemas.microsoft.com/office/drawing/2014/main" id="{E0A80FC4-BF13-32EC-AC2C-CCF799F915D8}"/>
              </a:ext>
              <a:ext uri="{C183D7F6-B498-43B3-948B-1728B52AA6E4}">
                <adec:decorative xmlns:adec="http://schemas.microsoft.com/office/drawing/2017/decorative" val="1"/>
              </a:ext>
            </a:extLst>
          </p:cNvPr>
          <p:cNvGrpSpPr>
            <a:grpSpLocks noChangeAspect="1"/>
          </p:cNvGrpSpPr>
          <p:nvPr userDrawn="1"/>
        </p:nvGrpSpPr>
        <p:grpSpPr bwMode="black">
          <a:xfrm>
            <a:off x="582391" y="585788"/>
            <a:ext cx="1049075" cy="914400"/>
            <a:chOff x="4169763" y="585788"/>
            <a:chExt cx="713371" cy="622746"/>
          </a:xfrm>
          <a:solidFill>
            <a:schemeClr val="tx2"/>
          </a:solidFill>
        </p:grpSpPr>
        <p:sp>
          <p:nvSpPr>
            <p:cNvPr id="13" name="Graphic 9">
              <a:extLst>
                <a:ext uri="{FF2B5EF4-FFF2-40B4-BE49-F238E27FC236}">
                  <a16:creationId xmlns:a16="http://schemas.microsoft.com/office/drawing/2014/main" id="{ACB80D2C-8BBC-86B2-4F0A-E84BC66B3773}"/>
                </a:ext>
              </a:extLst>
            </p:cNvPr>
            <p:cNvSpPr/>
            <p:nvPr/>
          </p:nvSpPr>
          <p:spPr bwMode="black">
            <a:xfrm>
              <a:off x="4565666"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tlCol="0" anchor="ctr"/>
            <a:lstStyle/>
            <a:p>
              <a:pPr lvl="0"/>
              <a:endParaRPr lang="en-US"/>
            </a:p>
          </p:txBody>
        </p:sp>
        <p:sp>
          <p:nvSpPr>
            <p:cNvPr id="14" name="Graphic 9">
              <a:extLst>
                <a:ext uri="{FF2B5EF4-FFF2-40B4-BE49-F238E27FC236}">
                  <a16:creationId xmlns:a16="http://schemas.microsoft.com/office/drawing/2014/main" id="{730E620F-1CE6-FC30-06F9-60DE40676085}"/>
                </a:ext>
              </a:extLst>
            </p:cNvPr>
            <p:cNvSpPr/>
            <p:nvPr userDrawn="1"/>
          </p:nvSpPr>
          <p:spPr bwMode="black">
            <a:xfrm>
              <a:off x="4169763"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grpSp>
    </p:spTree>
    <p:extLst>
      <p:ext uri="{BB962C8B-B14F-4D97-AF65-F5344CB8AC3E}">
        <p14:creationId xmlns:p14="http://schemas.microsoft.com/office/powerpoint/2010/main" val="290960703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44">
          <p15:clr>
            <a:srgbClr val="A4A3A4"/>
          </p15:clr>
        </p15:guide>
        <p15:guide id="16" pos="3749">
          <p15:clr>
            <a:srgbClr val="A4A3A4"/>
          </p15:clr>
        </p15:guide>
        <p15:guide id="17" pos="3932">
          <p15:clr>
            <a:srgbClr val="A4A3A4"/>
          </p15:clr>
        </p15:guide>
        <p15:guide id="18" pos="4344">
          <p15:clr>
            <a:srgbClr val="A4A3A4"/>
          </p15:clr>
        </p15:guide>
        <p15:guide id="19" pos="453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12">
          <p15:clr>
            <a:srgbClr val="A4A3A4"/>
          </p15:clr>
        </p15:guide>
        <p15:guide id="26" pos="6717">
          <p15:clr>
            <a:srgbClr val="A4A3A4"/>
          </p15:clr>
        </p15:guide>
        <p15:guide id="27" pos="6900">
          <p15:clr>
            <a:srgbClr val="A4A3A4"/>
          </p15:clr>
        </p15:guide>
        <p15:guide id="30" orient="horz" pos="288">
          <p15:clr>
            <a:srgbClr val="5ACBF0"/>
          </p15:clr>
        </p15:guide>
        <p15:guide id="32" orient="horz" pos="1488">
          <p15:clr>
            <a:srgbClr val="5ACBF0"/>
          </p15:clr>
        </p15:guide>
        <p15:guide id="33" pos="3336">
          <p15:clr>
            <a:srgbClr val="A4A3A4"/>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p:cSld name="Content &amp; Square Photo 1">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8"/>
          </a:xfrm>
        </p:spPr>
        <p:txBody>
          <a:bodyPr/>
          <a:lstStyle>
            <a:lvl1pPr marL="0" indent="0">
              <a:buNone/>
              <a:defRPr sz="20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 uri="{C183D7F6-B498-43B3-948B-1728B52AA6E4}">
                <adec:decorative xmlns:adec="http://schemas.microsoft.com/office/drawing/2017/decorative" val="0"/>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4292759983"/>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p:cSld name="Content &amp; 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 uri="{C183D7F6-B498-43B3-948B-1728B52AA6E4}">
                <adec:decorative xmlns:adec="http://schemas.microsoft.com/office/drawing/2017/decorative" val="0"/>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534148738"/>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Content &amp; Square Photo 3">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 uri="{C183D7F6-B498-43B3-948B-1728B52AA6E4}">
                <adec:decorative xmlns:adec="http://schemas.microsoft.com/office/drawing/2017/decorative" val="0"/>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657198841"/>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Photo Full Bleed Lower Text">
    <p:bg>
      <p:bgRef idx="1001">
        <a:schemeClr val="bg2"/>
      </p:bgRef>
    </p:bg>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 uri="{C183D7F6-B498-43B3-948B-1728B52AA6E4}">
                <adec:decorative xmlns:adec="http://schemas.microsoft.com/office/drawing/2017/decorative" val="0"/>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 uri="{C183D7F6-B498-43B3-948B-1728B52AA6E4}">
                <adec:decorative xmlns:adec="http://schemas.microsoft.com/office/drawing/2017/decorative" val="0"/>
              </a:ext>
            </a:extLst>
          </p:cNvPr>
          <p:cNvSpPr>
            <a:spLocks noGrp="1"/>
          </p:cNvSpPr>
          <p:nvPr>
            <p:ph type="title"/>
          </p:nvPr>
        </p:nvSpPr>
        <p:spPr bwMode="blackWhite">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chemeClr val="tx1"/>
                </a:solidFill>
              </a:defRPr>
            </a:lvl1pPr>
          </a:lstStyle>
          <a:p>
            <a:r>
              <a:rPr lang="en-US"/>
              <a:t>Click to edit Master title style</a:t>
            </a:r>
          </a:p>
        </p:txBody>
      </p:sp>
    </p:spTree>
    <p:extLst>
      <p:ext uri="{BB962C8B-B14F-4D97-AF65-F5344CB8AC3E}">
        <p14:creationId xmlns:p14="http://schemas.microsoft.com/office/powerpoint/2010/main" val="287062194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Photo Full Bleed Left Text">
    <p:bg>
      <p:bgRef idx="1001">
        <a:schemeClr val="bg2"/>
      </p:bgRef>
    </p:bg>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 uri="{C183D7F6-B498-43B3-948B-1728B52AA6E4}">
                <adec:decorative xmlns:adec="http://schemas.microsoft.com/office/drawing/2017/decorative" val="0"/>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 uri="{C183D7F6-B498-43B3-948B-1728B52AA6E4}">
                <adec:decorative xmlns:adec="http://schemas.microsoft.com/office/drawing/2017/decorative" val="0"/>
              </a:ext>
            </a:extLst>
          </p:cNvPr>
          <p:cNvSpPr>
            <a:spLocks noGrp="1"/>
          </p:cNvSpPr>
          <p:nvPr>
            <p:ph type="title" hasCustomPrompt="1"/>
          </p:nvPr>
        </p:nvSpPr>
        <p:spPr bwMode="blackWhite">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chemeClr val="tx1"/>
                </a:solidFill>
              </a:defRPr>
            </a:lvl1pPr>
          </a:lstStyle>
          <a:p>
            <a:r>
              <a:rPr lang="en-US"/>
              <a:t>Click to edit </a:t>
            </a:r>
            <a:br>
              <a:rPr lang="en-US"/>
            </a:br>
            <a:r>
              <a:rPr lang="en-US"/>
              <a:t>Master title style</a:t>
            </a:r>
          </a:p>
        </p:txBody>
      </p:sp>
    </p:spTree>
    <p:extLst>
      <p:ext uri="{BB962C8B-B14F-4D97-AF65-F5344CB8AC3E}">
        <p14:creationId xmlns:p14="http://schemas.microsoft.com/office/powerpoint/2010/main" val="404371951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p:cSld name="Photo Full Bleed Right Text">
    <p:bg>
      <p:bgRef idx="1001">
        <a:schemeClr val="bg2"/>
      </p:bgRef>
    </p:bg>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 uri="{C183D7F6-B498-43B3-948B-1728B52AA6E4}">
                <adec:decorative xmlns:adec="http://schemas.microsoft.com/office/drawing/2017/decorative" val="0"/>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 uri="{C183D7F6-B498-43B3-948B-1728B52AA6E4}">
                <adec:decorative xmlns:adec="http://schemas.microsoft.com/office/drawing/2017/decorative" val="0"/>
              </a:ext>
            </a:extLst>
          </p:cNvPr>
          <p:cNvSpPr>
            <a:spLocks noGrp="1"/>
          </p:cNvSpPr>
          <p:nvPr>
            <p:ph type="title" hasCustomPrompt="1"/>
          </p:nvPr>
        </p:nvSpPr>
        <p:spPr bwMode="blackWhite">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chemeClr val="tx1"/>
                </a:solidFill>
              </a:defRPr>
            </a:lvl1pPr>
          </a:lstStyle>
          <a:p>
            <a:r>
              <a:rPr lang="en-US"/>
              <a:t>Click to edit </a:t>
            </a:r>
            <a:br>
              <a:rPr lang="en-US"/>
            </a:br>
            <a:r>
              <a:rPr lang="en-US"/>
              <a:t>Master title style</a:t>
            </a:r>
          </a:p>
        </p:txBody>
      </p:sp>
    </p:spTree>
    <p:extLst>
      <p:ext uri="{BB962C8B-B14F-4D97-AF65-F5344CB8AC3E}">
        <p14:creationId xmlns:p14="http://schemas.microsoft.com/office/powerpoint/2010/main" val="428663102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Top Horizontal Photo Lower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 uri="{C183D7F6-B498-43B3-948B-1728B52AA6E4}">
                <adec:decorative xmlns:adec="http://schemas.microsoft.com/office/drawing/2017/decorative" val="0"/>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878669962"/>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Bottom Horizontal Photo Upper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 uri="{C183D7F6-B498-43B3-948B-1728B52AA6E4}">
                <adec:decorative xmlns:adec="http://schemas.microsoft.com/office/drawing/2017/decorative" val="0"/>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986111643"/>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 uri="{C183D7F6-B498-43B3-948B-1728B52AA6E4}">
                <adec:decorative xmlns:adec="http://schemas.microsoft.com/office/drawing/2017/decorative" val="0"/>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 uri="{C183D7F6-B498-43B3-948B-1728B52AA6E4}">
                <adec:decorative xmlns:adec="http://schemas.microsoft.com/office/drawing/2017/decorative" val="0"/>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951174712"/>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 uri="{C183D7F6-B498-43B3-948B-1728B52AA6E4}">
                <adec:decorative xmlns:adec="http://schemas.microsoft.com/office/drawing/2017/decorative" val="0"/>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 uri="{C183D7F6-B498-43B3-948B-1728B52AA6E4}">
                <adec:decorative xmlns:adec="http://schemas.microsoft.com/office/drawing/2017/decorative" val="0"/>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 uri="{C183D7F6-B498-43B3-948B-1728B52AA6E4}">
                <adec:decorative xmlns:adec="http://schemas.microsoft.com/office/drawing/2017/decorative" val="0"/>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651416220"/>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382944014"/>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p:cSld name="Two Filmstrip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436229349"/>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Three Filmstrip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96315688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Four Filmstrip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260487374"/>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Five Filmstrip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607845729"/>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Three Round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Tree>
    <p:extLst>
      <p:ext uri="{BB962C8B-B14F-4D97-AF65-F5344CB8AC3E}">
        <p14:creationId xmlns:p14="http://schemas.microsoft.com/office/powerpoint/2010/main" val="343606790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Four Round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Tree>
    <p:extLst>
      <p:ext uri="{BB962C8B-B14F-4D97-AF65-F5344CB8AC3E}">
        <p14:creationId xmlns:p14="http://schemas.microsoft.com/office/powerpoint/2010/main" val="404221388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Five Round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Tree>
    <p:extLst>
      <p:ext uri="{BB962C8B-B14F-4D97-AF65-F5344CB8AC3E}">
        <p14:creationId xmlns:p14="http://schemas.microsoft.com/office/powerpoint/2010/main" val="9838764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Agenda and Text Side by S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sz="2000"/>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bwMode="auto">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881538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Agenda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5"/>
            <a:ext cx="6667500" cy="5683254"/>
          </a:xfrm>
        </p:spPr>
        <p:txBody>
          <a:bodyPr anchor="ctr"/>
          <a:lstStyle>
            <a:lvl1pPr marL="231775" indent="-231775">
              <a:spcAft>
                <a:spcPts val="600"/>
              </a:spcAft>
              <a:buFont typeface="Wingdings" panose="05000000000000000000" pitchFamily="2" charset="2"/>
              <a:buChar char=""/>
              <a:defRPr sz="2000"/>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8024561"/>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1286751241"/>
      </p:ext>
    </p:extLst>
  </p:cSld>
  <p:clrMapOvr>
    <a:masterClrMapping/>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p:cSld name="Code Bottom">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273869020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p:cSld name="Code To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140137706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p:cSld name="Cod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174511952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p:cSld name="Code Lef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45693393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Demo L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77823"/>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3718814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p:cSld name="Demo Dark">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77823"/>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35396772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p:cSld name="Section Tech Scan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FF55AF-07A0-E53A-0789-86E0BA8D665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ltGray">
          <a:xfrm>
            <a:off x="0" y="1730"/>
            <a:ext cx="12192000" cy="685454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463748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p:cSld name="Section Tech Scan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A91C97-0F4B-CB0B-3806-07BEEA5F727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0" y="319"/>
            <a:ext cx="12192000" cy="6857361"/>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25367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p:cSld name="Section Tech Scan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780E26-77D9-EDA1-6B0D-E498A450A3A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0"/>
            <a:ext cx="12192000"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232141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p:cSld name="Section Tech Scan 4">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10B085-DDE7-88C6-CC2C-8FA66A131AD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0"/>
            <a:ext cx="12192000" cy="6855163"/>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1957092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p:cSld name="Section Tech Scan 5">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7A2C0C-5A6D-7740-29B0-946ED0BE2F65}"/>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0"/>
            <a:ext cx="12186409"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1648752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p:cSld name="Section Tech Scan 6">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BF2C24F-5B26-E853-33E8-371952F8F129}"/>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0"/>
            <a:ext cx="12192000"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4063244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p:cSld name="Section Tech Scan 7">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34D503-F46F-BFA0-6453-FB10F5385FD5}"/>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15917" y="1691"/>
            <a:ext cx="12192000" cy="6856309"/>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2967329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p:cSld name="Section Tech Scan 8">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6189FDC-525A-CF23-3070-940BC162EE0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0"/>
            <a:ext cx="12192000"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747141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p:cSld name="Section Tech Scan 9">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370C3B-D4ED-F3F0-36A3-8D6A980CB41C}"/>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1146" y="0"/>
            <a:ext cx="12189708"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475588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p:cSld name="Section Tech Scan 10">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A9DD60-6582-EC28-94B1-2DB255180C5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ltGray">
          <a:xfrm>
            <a:off x="0" y="0"/>
            <a:ext cx="12182400"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510248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p:cSld name="Section L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80408"/>
            <a:ext cx="5220161" cy="553998"/>
          </a:xfrm>
          <a:noFill/>
        </p:spPr>
        <p:txBody>
          <a:bodyPr wrap="square"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3" name="Picture 2">
            <a:extLst>
              <a:ext uri="{FF2B5EF4-FFF2-40B4-BE49-F238E27FC236}">
                <a16:creationId xmlns:a16="http://schemas.microsoft.com/office/drawing/2014/main" id="{4CC07404-F1D4-D5BD-0AAA-6F24BE154D95}"/>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29800" r="20200"/>
          <a:stretch/>
        </p:blipFill>
        <p:spPr bwMode="ltGray">
          <a:xfrm>
            <a:off x="6096000" y="1"/>
            <a:ext cx="6096000" cy="6857998"/>
          </a:xfrm>
          <a:prstGeom prst="rect">
            <a:avLst/>
          </a:prstGeom>
        </p:spPr>
      </p:pic>
    </p:spTree>
    <p:extLst>
      <p:ext uri="{BB962C8B-B14F-4D97-AF65-F5344CB8AC3E}">
        <p14:creationId xmlns:p14="http://schemas.microsoft.com/office/powerpoint/2010/main" val="3586647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p:cSld name="1_Section L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984727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p:cSld name="Section Dark">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15294210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Blank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0048A-4F0D-B875-375B-E7827CA8606D}"/>
              </a:ext>
            </a:extLst>
          </p:cNvPr>
          <p:cNvSpPr>
            <a:spLocks noGrp="1"/>
          </p:cNvSpPr>
          <p:nvPr>
            <p:ph type="title" hasCustomPrompt="1"/>
          </p:nvPr>
        </p:nvSpPr>
        <p:spPr>
          <a:xfrm>
            <a:off x="588263" y="-824268"/>
            <a:ext cx="11018520" cy="553998"/>
          </a:xfrm>
        </p:spPr>
        <p:txBody>
          <a:bodyPr anchor="b"/>
          <a:lstStyle>
            <a:lvl1pPr>
              <a:defRPr>
                <a:solidFill>
                  <a:srgbClr val="B1B3B3"/>
                </a:solidFill>
              </a:defRPr>
            </a:lvl1pPr>
          </a:lstStyle>
          <a:p>
            <a:r>
              <a:rPr lang="en-US"/>
              <a:t>Title</a:t>
            </a:r>
          </a:p>
        </p:txBody>
      </p:sp>
    </p:spTree>
    <p:extLst>
      <p:ext uri="{BB962C8B-B14F-4D97-AF65-F5344CB8AC3E}">
        <p14:creationId xmlns:p14="http://schemas.microsoft.com/office/powerpoint/2010/main" val="167076880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Blank Dark">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B9675-1EDC-10A9-79BB-CA60778FC665}"/>
              </a:ext>
            </a:extLst>
          </p:cNvPr>
          <p:cNvSpPr>
            <a:spLocks noGrp="1"/>
          </p:cNvSpPr>
          <p:nvPr>
            <p:ph type="title" hasCustomPrompt="1"/>
          </p:nvPr>
        </p:nvSpPr>
        <p:spPr>
          <a:xfrm>
            <a:off x="588263" y="-824268"/>
            <a:ext cx="11018520" cy="553998"/>
          </a:xfrm>
        </p:spPr>
        <p:txBody>
          <a:bodyPr anchor="b"/>
          <a:lstStyle>
            <a:lvl1pPr>
              <a:defRPr>
                <a:solidFill>
                  <a:srgbClr val="B1B3B3"/>
                </a:solidFill>
              </a:defRPr>
            </a:lvl1pPr>
          </a:lstStyle>
          <a:p>
            <a:r>
              <a:rPr lang="en-US"/>
              <a:t>Title</a:t>
            </a:r>
          </a:p>
        </p:txBody>
      </p:sp>
    </p:spTree>
    <p:extLst>
      <p:ext uri="{BB962C8B-B14F-4D97-AF65-F5344CB8AC3E}">
        <p14:creationId xmlns:p14="http://schemas.microsoft.com/office/powerpoint/2010/main" val="383498182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p:cSld name="Notes Slide">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mj-lt"/>
                <a:ea typeface="Segoe Sans Display" pitchFamily="2" charset="0"/>
                <a:cs typeface="Segoe Sans Display" pitchFamily="2"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Sans Display" pitchFamily="2" charset="0"/>
                <a:ea typeface="Segoe Sans Display" pitchFamily="2" charset="0"/>
                <a:cs typeface="Segoe Sans Display" pitchFamily="2" charset="0"/>
              </a:defRPr>
            </a:lvl1pPr>
          </a:lstStyle>
          <a:p>
            <a:pPr lvl="0"/>
            <a:r>
              <a:rPr lang="en-US"/>
              <a:t>Next:</a:t>
            </a:r>
          </a:p>
        </p:txBody>
      </p:sp>
    </p:spTree>
    <p:extLst>
      <p:ext uri="{BB962C8B-B14F-4D97-AF65-F5344CB8AC3E}">
        <p14:creationId xmlns:p14="http://schemas.microsoft.com/office/powerpoint/2010/main" val="422521614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Sans Display" pitchFamily="2" charset="0"/>
              </a:rPr>
              <a:t>© Copyright Microsoft Corporation. All rights reserved. </a:t>
            </a:r>
          </a:p>
        </p:txBody>
      </p:sp>
      <p:pic>
        <p:nvPicPr>
          <p:cNvPr id="4" name="Picture 3" descr="Microsoft Security">
            <a:extLst>
              <a:ext uri="{FF2B5EF4-FFF2-40B4-BE49-F238E27FC236}">
                <a16:creationId xmlns:a16="http://schemas.microsoft.com/office/drawing/2014/main" id="{4AF1DC5D-9E4C-61B6-29E6-3134DF76ECE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
        <p:nvSpPr>
          <p:cNvPr id="3" name="Title 1">
            <a:extLst>
              <a:ext uri="{FF2B5EF4-FFF2-40B4-BE49-F238E27FC236}">
                <a16:creationId xmlns:a16="http://schemas.microsoft.com/office/drawing/2014/main" id="{89FF0FC9-6B16-7B48-F8A5-349518F8D93B}"/>
              </a:ext>
              <a:ext uri="{C183D7F6-B498-43B3-948B-1728B52AA6E4}">
                <adec:decorative xmlns:adec="http://schemas.microsoft.com/office/drawing/2017/decorative" val="0"/>
              </a:ext>
            </a:extLst>
          </p:cNvPr>
          <p:cNvSpPr>
            <a:spLocks noGrp="1"/>
          </p:cNvSpPr>
          <p:nvPr>
            <p:ph type="title" hasCustomPrompt="1"/>
          </p:nvPr>
        </p:nvSpPr>
        <p:spPr>
          <a:xfrm>
            <a:off x="588263" y="-824268"/>
            <a:ext cx="11018520" cy="553998"/>
          </a:xfrm>
        </p:spPr>
        <p:txBody>
          <a:bodyPr anchor="b"/>
          <a:lstStyle>
            <a:lvl1pPr>
              <a:defRPr>
                <a:solidFill>
                  <a:srgbClr val="B1B3B3"/>
                </a:solidFill>
              </a:defRPr>
            </a:lvl1pPr>
          </a:lstStyle>
          <a:p>
            <a:r>
              <a:rPr lang="en-US"/>
              <a:t>Closing</a:t>
            </a:r>
          </a:p>
        </p:txBody>
      </p:sp>
    </p:spTree>
    <p:extLst>
      <p:ext uri="{BB962C8B-B14F-4D97-AF65-F5344CB8AC3E}">
        <p14:creationId xmlns:p14="http://schemas.microsoft.com/office/powerpoint/2010/main" val="403660308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5071C-406F-9050-57BB-B9D0826A59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499A69-B77D-C5B9-10A0-880B4F9D59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97D2DD-9792-4FAE-EAA6-E8B161CA2841}"/>
              </a:ext>
            </a:extLst>
          </p:cNvPr>
          <p:cNvSpPr>
            <a:spLocks noGrp="1"/>
          </p:cNvSpPr>
          <p:nvPr>
            <p:ph type="dt" sz="half" idx="10"/>
          </p:nvPr>
        </p:nvSpPr>
        <p:spPr/>
        <p:txBody>
          <a:bodyPr/>
          <a:lstStyle/>
          <a:p>
            <a:fld id="{4EA96FDB-3D8C-4AB9-91B3-189A04466463}" type="datetimeFigureOut">
              <a:rPr lang="en-US" smtClean="0"/>
              <a:t>4/23/2025</a:t>
            </a:fld>
            <a:endParaRPr lang="en-US"/>
          </a:p>
        </p:txBody>
      </p:sp>
      <p:sp>
        <p:nvSpPr>
          <p:cNvPr id="5" name="Footer Placeholder 4">
            <a:extLst>
              <a:ext uri="{FF2B5EF4-FFF2-40B4-BE49-F238E27FC236}">
                <a16:creationId xmlns:a16="http://schemas.microsoft.com/office/drawing/2014/main" id="{BF367718-EAF8-7A29-247C-29F9A9FF4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1AC029-5411-16BF-1307-A458B327BD38}"/>
              </a:ext>
            </a:extLst>
          </p:cNvPr>
          <p:cNvSpPr>
            <a:spLocks noGrp="1"/>
          </p:cNvSpPr>
          <p:nvPr>
            <p:ph type="sldNum" sz="quarter" idx="12"/>
          </p:nvPr>
        </p:nvSpPr>
        <p:spPr/>
        <p:txBody>
          <a:bodyPr/>
          <a:lstStyle/>
          <a:p>
            <a:fld id="{3A16775E-C33F-4E87-BBA1-BB2128685B9C}" type="slidenum">
              <a:rPr lang="en-US" smtClean="0"/>
              <a:t>‹#›</a:t>
            </a:fld>
            <a:endParaRPr lang="en-US"/>
          </a:p>
        </p:txBody>
      </p:sp>
    </p:spTree>
    <p:extLst>
      <p:ext uri="{BB962C8B-B14F-4D97-AF65-F5344CB8AC3E}">
        <p14:creationId xmlns:p14="http://schemas.microsoft.com/office/powerpoint/2010/main" val="1566955097"/>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11333770"/>
      </p:ext>
    </p:extLst>
  </p:cSld>
  <p:clrMapOvr>
    <a:masterClrMapping/>
  </p:clrMapOvr>
  <p:transition>
    <p:fade/>
  </p:transition>
  <p:extLst>
    <p:ext uri="{DCECCB84-F9BA-43D5-87BE-67443E8EF086}">
      <p15:sldGuideLst xmlns:p15="http://schemas.microsoft.com/office/powerpoint/2012/main"/>
    </p:ext>
  </p:extLst>
</p:sldLayout>
</file>

<file path=ppt/slideLayouts/slideLayout237.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7426732"/>
      </p:ext>
    </p:extLst>
  </p:cSld>
  <p:clrMapOvr>
    <a:masterClrMapping/>
  </p:clrMapOvr>
  <p:transition>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Title Full Photo 1">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0946579-D753-EB82-9EBE-711F5D6636F3}"/>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2145"/>
            <a:ext cx="12192000" cy="6862290"/>
          </a:xfrm>
          <a:prstGeom prst="rect">
            <a:avLst/>
          </a:prstGeom>
        </p:spPr>
      </p:pic>
      <p:sp>
        <p:nvSpPr>
          <p:cNvPr id="11" name="Rectangle 10">
            <a:extLst>
              <a:ext uri="{FF2B5EF4-FFF2-40B4-BE49-F238E27FC236}">
                <a16:creationId xmlns:a16="http://schemas.microsoft.com/office/drawing/2014/main" id="{5DFD4B58-CDF6-72D9-EA78-42606F61566B}"/>
              </a:ext>
              <a:ext uri="{C183D7F6-B498-43B3-948B-1728B52AA6E4}">
                <adec:decorative xmlns:adec="http://schemas.microsoft.com/office/drawing/2017/decorative" val="1"/>
              </a:ext>
            </a:extLst>
          </p:cNvPr>
          <p:cNvSpPr/>
          <p:nvPr userDrawn="1"/>
        </p:nvSpPr>
        <p:spPr bwMode="auto">
          <a:xfrm>
            <a:off x="-1" y="0"/>
            <a:ext cx="5334001" cy="6858000"/>
          </a:xfrm>
          <a:prstGeom prst="rect">
            <a:avLst/>
          </a:prstGeom>
          <a:gradFill flip="none" rotWithShape="1">
            <a:gsLst>
              <a:gs pos="0">
                <a:srgbClr val="FFE399"/>
              </a:gs>
              <a:gs pos="100000">
                <a:srgbClr val="FFE399">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7" name="Graphic 6" descr="Microsoft Security">
            <a:extLst>
              <a:ext uri="{FF2B5EF4-FFF2-40B4-BE49-F238E27FC236}">
                <a16:creationId xmlns:a16="http://schemas.microsoft.com/office/drawing/2014/main" id="{97DF7797-AB60-E151-D2B8-6D0976D7E4A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28523246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3000">
          <p15:clr>
            <a:srgbClr val="5ACBF0"/>
          </p15:clr>
        </p15:guide>
      </p15:sldGuideLst>
    </p:ext>
  </p:extLst>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Title Full Photo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4829336-D518-B358-7303-8178BC20AF2C}"/>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1382"/>
            <a:ext cx="12192000" cy="6855236"/>
          </a:xfrm>
          <a:prstGeom prst="rect">
            <a:avLst/>
          </a:prstGeom>
        </p:spPr>
      </p:pic>
      <p:sp>
        <p:nvSpPr>
          <p:cNvPr id="3" name="Rectangle 2">
            <a:extLst>
              <a:ext uri="{FF2B5EF4-FFF2-40B4-BE49-F238E27FC236}">
                <a16:creationId xmlns:a16="http://schemas.microsoft.com/office/drawing/2014/main" id="{A37097AE-CB80-8F48-F10A-6DD048C0C675}"/>
              </a:ext>
              <a:ext uri="{C183D7F6-B498-43B3-948B-1728B52AA6E4}">
                <adec:decorative xmlns:adec="http://schemas.microsoft.com/office/drawing/2017/decorative" val="1"/>
              </a:ext>
            </a:extLst>
          </p:cNvPr>
          <p:cNvSpPr/>
          <p:nvPr userDrawn="1"/>
        </p:nvSpPr>
        <p:spPr bwMode="auto">
          <a:xfrm>
            <a:off x="0" y="0"/>
            <a:ext cx="8597245" cy="6858000"/>
          </a:xfrm>
          <a:prstGeom prst="rect">
            <a:avLst/>
          </a:prstGeom>
          <a:gradFill flip="none" rotWithShape="1">
            <a:gsLst>
              <a:gs pos="0">
                <a:srgbClr val="000000">
                  <a:alpha val="50000"/>
                </a:srgbClr>
              </a:gs>
              <a:gs pos="100000">
                <a:srgbClr val="000000">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10" name="Picture 9" descr="Microsoft Security">
            <a:extLst>
              <a:ext uri="{FF2B5EF4-FFF2-40B4-BE49-F238E27FC236}">
                <a16:creationId xmlns:a16="http://schemas.microsoft.com/office/drawing/2014/main" id="{D6A0ADE4-A89A-522A-4B0C-2B211CA4B71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2220471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Title Full Photo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18B7FA5-5F12-7CD7-6D40-01EB073E58A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ltGray">
          <a:xfrm>
            <a:off x="0" y="1566"/>
            <a:ext cx="12192000" cy="6854867"/>
          </a:xfrm>
          <a:prstGeom prst="rect">
            <a:avLst/>
          </a:prstGeom>
        </p:spPr>
      </p:pic>
      <p:sp>
        <p:nvSpPr>
          <p:cNvPr id="3" name="Rectangle 2">
            <a:extLst>
              <a:ext uri="{FF2B5EF4-FFF2-40B4-BE49-F238E27FC236}">
                <a16:creationId xmlns:a16="http://schemas.microsoft.com/office/drawing/2014/main" id="{F5659676-01B7-3FED-8149-6F194C468C33}"/>
              </a:ext>
              <a:ext uri="{C183D7F6-B498-43B3-948B-1728B52AA6E4}">
                <adec:decorative xmlns:adec="http://schemas.microsoft.com/office/drawing/2017/decorative" val="1"/>
              </a:ext>
            </a:extLst>
          </p:cNvPr>
          <p:cNvSpPr/>
          <p:nvPr userDrawn="1"/>
        </p:nvSpPr>
        <p:spPr bwMode="auto">
          <a:xfrm>
            <a:off x="0" y="0"/>
            <a:ext cx="5867400" cy="6858000"/>
          </a:xfrm>
          <a:prstGeom prst="rect">
            <a:avLst/>
          </a:prstGeom>
          <a:gradFill flip="none" rotWithShape="1">
            <a:gsLst>
              <a:gs pos="0">
                <a:srgbClr val="5C4738">
                  <a:alpha val="80000"/>
                </a:srgbClr>
              </a:gs>
              <a:gs pos="100000">
                <a:srgbClr val="BF9474">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6" name="Picture 5" descr="Microsoft Security">
            <a:extLst>
              <a:ext uri="{FF2B5EF4-FFF2-40B4-BE49-F238E27FC236}">
                <a16:creationId xmlns:a16="http://schemas.microsoft.com/office/drawing/2014/main" id="{12A012A5-4EF7-CE94-0AFD-ACB048744F8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632637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08">
          <p15:clr>
            <a:srgbClr val="5ACBF0"/>
          </p15:clr>
        </p15:guide>
        <p15:guide id="7" pos="3840">
          <p15:clr>
            <a:srgbClr val="5ACBF0"/>
          </p15:clr>
        </p15:guide>
      </p15:sldGuideLst>
    </p:ext>
  </p:extLst>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Title Half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6" name="Picture 5">
            <a:extLst>
              <a:ext uri="{FF2B5EF4-FFF2-40B4-BE49-F238E27FC236}">
                <a16:creationId xmlns:a16="http://schemas.microsoft.com/office/drawing/2014/main" id="{BF0680A9-E1CB-5B53-219D-F848CCF7051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104448" y="0"/>
            <a:ext cx="6087552" cy="6858000"/>
          </a:xfrm>
          <a:prstGeom prst="rect">
            <a:avLst/>
          </a:prstGeom>
        </p:spPr>
      </p:pic>
      <p:pic>
        <p:nvPicPr>
          <p:cNvPr id="4" name="Picture 3" descr="Microsoft Security">
            <a:extLst>
              <a:ext uri="{FF2B5EF4-FFF2-40B4-BE49-F238E27FC236}">
                <a16:creationId xmlns:a16="http://schemas.microsoft.com/office/drawing/2014/main" id="{B6FC9AF4-5D54-049E-F4B9-56E87803E30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55117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840">
          <p15:clr>
            <a:srgbClr val="5ACBF0"/>
          </p15:clr>
        </p15:guide>
        <p15:guide id="5" orient="horz" pos="2160">
          <p15:clr>
            <a:srgbClr val="FBAE40"/>
          </p15:clr>
        </p15:guide>
        <p15:guide id="6" orient="horz" pos="2229">
          <p15:clr>
            <a:srgbClr val="5ACBF0"/>
          </p15:clr>
        </p15:guide>
        <p15:guide id="7" pos="3456">
          <p15:clr>
            <a:srgbClr val="5ACBF0"/>
          </p15:clr>
        </p15:guide>
      </p15:sldGuideLst>
    </p:ext>
  </p:extLst>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Title Half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9" name="Picture 8">
            <a:extLst>
              <a:ext uri="{FF2B5EF4-FFF2-40B4-BE49-F238E27FC236}">
                <a16:creationId xmlns:a16="http://schemas.microsoft.com/office/drawing/2014/main" id="{CDCA5EAB-92AF-CBDC-3913-B7A5E08A6028}"/>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104448" y="0"/>
            <a:ext cx="6087552" cy="6858000"/>
          </a:xfrm>
          <a:prstGeom prst="rect">
            <a:avLst/>
          </a:prstGeom>
        </p:spPr>
      </p:pic>
      <p:pic>
        <p:nvPicPr>
          <p:cNvPr id="4" name="Picture 3" descr="Microsoft Security">
            <a:extLst>
              <a:ext uri="{FF2B5EF4-FFF2-40B4-BE49-F238E27FC236}">
                <a16:creationId xmlns:a16="http://schemas.microsoft.com/office/drawing/2014/main" id="{17427A7A-0B41-2E69-587B-A435B2629701}"/>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1275864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840">
          <p15:clr>
            <a:srgbClr val="5ACBF0"/>
          </p15:clr>
        </p15:guide>
        <p15:guide id="5" orient="horz" pos="2160">
          <p15:clr>
            <a:srgbClr val="FBAE40"/>
          </p15:clr>
        </p15:guide>
        <p15:guide id="6" orient="horz" pos="2229">
          <p15:clr>
            <a:srgbClr val="5ACBF0"/>
          </p15:clr>
        </p15:guide>
        <p15:guide id="7" pos="3456">
          <p15:clr>
            <a:srgbClr val="5ACBF0"/>
          </p15:clr>
        </p15:guide>
      </p15:sldGuideLst>
    </p:ext>
  </p:extLst>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Title Half Tech Sca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6" name="Picture 5">
            <a:extLst>
              <a:ext uri="{FF2B5EF4-FFF2-40B4-BE49-F238E27FC236}">
                <a16:creationId xmlns:a16="http://schemas.microsoft.com/office/drawing/2014/main" id="{E2CEF103-1FB7-7E05-B436-1B39BEED90A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6094923" y="0"/>
            <a:ext cx="6097077" cy="6858000"/>
          </a:xfrm>
          <a:prstGeom prst="rect">
            <a:avLst/>
          </a:prstGeom>
        </p:spPr>
      </p:pic>
      <p:pic>
        <p:nvPicPr>
          <p:cNvPr id="4" name="Picture 3" descr="Microsoft Security">
            <a:extLst>
              <a:ext uri="{FF2B5EF4-FFF2-40B4-BE49-F238E27FC236}">
                <a16:creationId xmlns:a16="http://schemas.microsoft.com/office/drawing/2014/main" id="{AA794D68-F849-A251-07A8-14ACB855286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920642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29">
          <p15:clr>
            <a:srgbClr val="5ACBF0"/>
          </p15:clr>
        </p15:guide>
        <p15:guide id="7" pos="3840">
          <p15:clr>
            <a:srgbClr val="5ACBF0"/>
          </p15:clr>
        </p15:guide>
      </p15:sldGuideLst>
    </p:ext>
  </p:extLst>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Title Half Tech Sca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6" name="Picture 5">
            <a:extLst>
              <a:ext uri="{FF2B5EF4-FFF2-40B4-BE49-F238E27FC236}">
                <a16:creationId xmlns:a16="http://schemas.microsoft.com/office/drawing/2014/main" id="{46E80BAE-D63C-356D-256B-A4DA18F4480B}"/>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6000" y="0"/>
            <a:ext cx="6093657" cy="6858000"/>
          </a:xfrm>
          <a:prstGeom prst="rect">
            <a:avLst/>
          </a:prstGeom>
        </p:spPr>
      </p:pic>
      <p:pic>
        <p:nvPicPr>
          <p:cNvPr id="4" name="Picture 3" descr="Microsoft Security">
            <a:extLst>
              <a:ext uri="{FF2B5EF4-FFF2-40B4-BE49-F238E27FC236}">
                <a16:creationId xmlns:a16="http://schemas.microsoft.com/office/drawing/2014/main" id="{F42711D3-8D99-D397-2BD0-DC4679A0169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1030623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29">
          <p15:clr>
            <a:srgbClr val="5ACBF0"/>
          </p15:clr>
        </p15:guide>
        <p15:guide id="7" pos="3840">
          <p15:clr>
            <a:srgbClr val="5ACBF0"/>
          </p15:clr>
        </p15:guide>
      </p15:sldGuideLst>
    </p:ext>
  </p:extLst>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Title Half Tech Scan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6" name="Picture 5">
            <a:extLst>
              <a:ext uri="{FF2B5EF4-FFF2-40B4-BE49-F238E27FC236}">
                <a16:creationId xmlns:a16="http://schemas.microsoft.com/office/drawing/2014/main" id="{F296BEBD-F376-AC3C-6FAF-856A71D2218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2376" y="0"/>
            <a:ext cx="6099624" cy="6858000"/>
          </a:xfrm>
          <a:prstGeom prst="rect">
            <a:avLst/>
          </a:prstGeom>
        </p:spPr>
      </p:pic>
      <p:pic>
        <p:nvPicPr>
          <p:cNvPr id="4" name="Picture 3" descr="Microsoft Security">
            <a:extLst>
              <a:ext uri="{FF2B5EF4-FFF2-40B4-BE49-F238E27FC236}">
                <a16:creationId xmlns:a16="http://schemas.microsoft.com/office/drawing/2014/main" id="{1B569E92-A6D5-8C55-D36D-724554684ADF}"/>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1661126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29">
          <p15:clr>
            <a:srgbClr val="5ACBF0"/>
          </p15:clr>
        </p15:guide>
        <p15:guide id="7" pos="3840">
          <p15:clr>
            <a:srgbClr val="5ACBF0"/>
          </p15:clr>
        </p15:guide>
      </p15:sldGuideLst>
    </p:ext>
  </p:extLst>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Title Half Tech Scan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6" name="Picture 5">
            <a:extLst>
              <a:ext uri="{FF2B5EF4-FFF2-40B4-BE49-F238E27FC236}">
                <a16:creationId xmlns:a16="http://schemas.microsoft.com/office/drawing/2014/main" id="{0AF7A637-33BF-289F-AA74-069C187A117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6573" y="0"/>
            <a:ext cx="6095427" cy="6858000"/>
          </a:xfrm>
          <a:prstGeom prst="rect">
            <a:avLst/>
          </a:prstGeom>
        </p:spPr>
      </p:pic>
      <p:pic>
        <p:nvPicPr>
          <p:cNvPr id="4" name="Picture 3" descr="Microsoft Security">
            <a:extLst>
              <a:ext uri="{FF2B5EF4-FFF2-40B4-BE49-F238E27FC236}">
                <a16:creationId xmlns:a16="http://schemas.microsoft.com/office/drawing/2014/main" id="{A966C8EE-72FE-AB45-239D-F02D760DD848}"/>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2785643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29">
          <p15:clr>
            <a:srgbClr val="5ACBF0"/>
          </p15:clr>
        </p15:guide>
        <p15:guide id="7" pos="3840">
          <p15:clr>
            <a:srgbClr val="5ACBF0"/>
          </p15:clr>
        </p15:guide>
      </p15:sldGuideLst>
    </p:ext>
  </p:extLst>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Title Half Tech Scan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6" name="Picture 5">
            <a:extLst>
              <a:ext uri="{FF2B5EF4-FFF2-40B4-BE49-F238E27FC236}">
                <a16:creationId xmlns:a16="http://schemas.microsoft.com/office/drawing/2014/main" id="{ABC8923B-7A7F-A404-F664-261AEFD5662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6547" y="0"/>
            <a:ext cx="6095453" cy="6858000"/>
          </a:xfrm>
          <a:prstGeom prst="rect">
            <a:avLst/>
          </a:prstGeom>
        </p:spPr>
      </p:pic>
      <p:pic>
        <p:nvPicPr>
          <p:cNvPr id="4" name="Picture 3" descr="Microsoft Security">
            <a:extLst>
              <a:ext uri="{FF2B5EF4-FFF2-40B4-BE49-F238E27FC236}">
                <a16:creationId xmlns:a16="http://schemas.microsoft.com/office/drawing/2014/main" id="{078019CD-E719-4883-CA32-B314FA32FF10}"/>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3847316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29">
          <p15:clr>
            <a:srgbClr val="5ACBF0"/>
          </p15:clr>
        </p15:guide>
        <p15:guide id="7" pos="3840">
          <p15:clr>
            <a:srgbClr val="5ACBF0"/>
          </p15:clr>
        </p15:guide>
      </p15:sldGuideLst>
    </p:ext>
  </p:extLst>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Title Tech Scan 1">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8A38B7E-C277-EC82-55D7-6481C181A98D}"/>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bwMode="ltGray">
          <a:xfrm>
            <a:off x="2" y="1"/>
            <a:ext cx="12191998" cy="6857998"/>
          </a:xfrm>
          <a:prstGeom prst="rect">
            <a:avLst/>
          </a:prstGeom>
        </p:spPr>
      </p:pic>
      <p:sp>
        <p:nvSpPr>
          <p:cNvPr id="6" name="Rectangle 5">
            <a:extLst>
              <a:ext uri="{FF2B5EF4-FFF2-40B4-BE49-F238E27FC236}">
                <a16:creationId xmlns:a16="http://schemas.microsoft.com/office/drawing/2014/main" id="{CA38D12B-EC7B-EA1B-4057-AF9DA412C46D}"/>
              </a:ext>
              <a:ext uri="{C183D7F6-B498-43B3-948B-1728B52AA6E4}">
                <adec:decorative xmlns:adec="http://schemas.microsoft.com/office/drawing/2017/decorative" val="1"/>
              </a:ext>
            </a:extLst>
          </p:cNvPr>
          <p:cNvSpPr/>
          <p:nvPr userDrawn="1"/>
        </p:nvSpPr>
        <p:spPr bwMode="auto">
          <a:xfrm>
            <a:off x="0" y="0"/>
            <a:ext cx="5867400" cy="6858000"/>
          </a:xfrm>
          <a:prstGeom prst="rect">
            <a:avLst/>
          </a:prstGeom>
          <a:gradFill flip="none" rotWithShape="1">
            <a:gsLst>
              <a:gs pos="0">
                <a:schemeClr val="bg1">
                  <a:alpha val="50000"/>
                </a:schemeClr>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7A3AACD-E573-9F14-634A-1D5A1A0EAE10}"/>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4" name="Text Placeholder 4">
            <a:extLst>
              <a:ext uri="{FF2B5EF4-FFF2-40B4-BE49-F238E27FC236}">
                <a16:creationId xmlns:a16="http://schemas.microsoft.com/office/drawing/2014/main" id="{1AEC04C3-05AF-D886-BA04-C2B92AE1C11E}"/>
              </a:ext>
            </a:extLst>
          </p:cNvPr>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7D107A7B-CDA6-22BC-0F0F-6907FBBCCE8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29416213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4" orient="horz" pos="2160">
          <p15:clr>
            <a:srgbClr val="FBAE40"/>
          </p15:clr>
        </p15:guide>
        <p15:guide id="5" pos="3000">
          <p15:clr>
            <a:srgbClr val="5ACBF0"/>
          </p15:clr>
        </p15:guide>
        <p15:guide id="6" pos="3360">
          <p15:clr>
            <a:srgbClr val="5ACBF0"/>
          </p15:clr>
        </p15:guide>
      </p15:sldGuideLst>
    </p:ext>
  </p:extLst>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Title Tech Scan 2">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19B9D8-B411-3BC6-C1C8-1D6D457196E0}"/>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1"/>
            <a:ext cx="12192002" cy="6858000"/>
          </a:xfrm>
          <a:prstGeom prst="rect">
            <a:avLst/>
          </a:prstGeom>
        </p:spPr>
      </p:pic>
      <p:sp>
        <p:nvSpPr>
          <p:cNvPr id="2" name="Title 1">
            <a:extLst>
              <a:ext uri="{FF2B5EF4-FFF2-40B4-BE49-F238E27FC236}">
                <a16:creationId xmlns:a16="http://schemas.microsoft.com/office/drawing/2014/main" id="{8E90BD01-3D97-785B-8320-C14AF7E1EF48}"/>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4" name="Text Placeholder 4">
            <a:extLst>
              <a:ext uri="{FF2B5EF4-FFF2-40B4-BE49-F238E27FC236}">
                <a16:creationId xmlns:a16="http://schemas.microsoft.com/office/drawing/2014/main" id="{9FFEAA53-3411-D917-E9C0-67CC0580651A}"/>
              </a:ext>
            </a:extLst>
          </p:cNvPr>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1BE3155B-A4DB-435E-6E23-55C31BDA962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20385820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000">
          <p15:clr>
            <a:srgbClr val="5ACBF0"/>
          </p15:clr>
        </p15:guide>
        <p15:guide id="4" orient="horz" pos="2160">
          <p15:clr>
            <a:srgbClr val="FBAE40"/>
          </p15:clr>
        </p15:guide>
        <p15:guide id="5" pos="3360">
          <p15:clr>
            <a:srgbClr val="5ACBF0"/>
          </p15:clr>
        </p15:guide>
      </p15:sldGuideLst>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Title Tech Scan 3">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5F47B18-3C9F-3945-4382-2ECB20DEB78E}"/>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443777E1-4699-B986-EC57-1B6944F17DCC}"/>
              </a:ext>
              <a:ext uri="{C183D7F6-B498-43B3-948B-1728B52AA6E4}">
                <adec:decorative xmlns:adec="http://schemas.microsoft.com/office/drawing/2017/decorative" val="1"/>
              </a:ext>
            </a:extLst>
          </p:cNvPr>
          <p:cNvSpPr/>
          <p:nvPr userDrawn="1"/>
        </p:nvSpPr>
        <p:spPr bwMode="auto">
          <a:xfrm>
            <a:off x="-1" y="0"/>
            <a:ext cx="5334001" cy="6858000"/>
          </a:xfrm>
          <a:prstGeom prst="rect">
            <a:avLst/>
          </a:prstGeom>
          <a:gradFill flip="none" rotWithShape="1">
            <a:gsLst>
              <a:gs pos="0">
                <a:srgbClr val="FFFFFF">
                  <a:alpha val="50000"/>
                </a:srgbClr>
              </a:gs>
              <a:gs pos="100000">
                <a:srgbClr val="FFFFFF">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42372FB5-E859-F6AA-DD14-D4083B87ECDC}"/>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4" name="Text Placeholder 4">
            <a:extLst>
              <a:ext uri="{FF2B5EF4-FFF2-40B4-BE49-F238E27FC236}">
                <a16:creationId xmlns:a16="http://schemas.microsoft.com/office/drawing/2014/main" id="{FD837864-D70E-678B-2209-B7AE9D3C55CE}"/>
              </a:ext>
            </a:extLst>
          </p:cNvPr>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6BA899B3-8491-96A9-FF00-284B3D4EC2C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20303346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000">
          <p15:clr>
            <a:srgbClr val="5ACBF0"/>
          </p15:clr>
        </p15:guide>
        <p15:guide id="4" orient="horz" pos="2160">
          <p15:clr>
            <a:srgbClr val="FBAE40"/>
          </p15:clr>
        </p15:guide>
        <p15:guide id="5" pos="3360">
          <p15:clr>
            <a:srgbClr val="5ACBF0"/>
          </p15:clr>
        </p15:guide>
      </p15:sldGuideLst>
    </p:ext>
  </p:extLst>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Title Tech Scan 4">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F48BB96-7264-9530-CDE0-CFBAECEB0F30}"/>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bwMode="ltGray">
          <a:xfrm>
            <a:off x="0" y="0"/>
            <a:ext cx="12192000" cy="6858000"/>
          </a:xfrm>
          <a:prstGeom prst="rect">
            <a:avLst/>
          </a:prstGeom>
        </p:spPr>
      </p:pic>
      <p:sp>
        <p:nvSpPr>
          <p:cNvPr id="5" name="Rectangle 4">
            <a:extLst>
              <a:ext uri="{FF2B5EF4-FFF2-40B4-BE49-F238E27FC236}">
                <a16:creationId xmlns:a16="http://schemas.microsoft.com/office/drawing/2014/main" id="{537C7AC9-1320-B560-2729-19A72498C24F}"/>
              </a:ext>
              <a:ext uri="{C183D7F6-B498-43B3-948B-1728B52AA6E4}">
                <adec:decorative xmlns:adec="http://schemas.microsoft.com/office/drawing/2017/decorative" val="1"/>
              </a:ext>
            </a:extLst>
          </p:cNvPr>
          <p:cNvSpPr/>
          <p:nvPr userDrawn="1"/>
        </p:nvSpPr>
        <p:spPr bwMode="auto">
          <a:xfrm>
            <a:off x="-1" y="0"/>
            <a:ext cx="5334001" cy="6858000"/>
          </a:xfrm>
          <a:prstGeom prst="rect">
            <a:avLst/>
          </a:prstGeom>
          <a:gradFill flip="none" rotWithShape="1">
            <a:gsLst>
              <a:gs pos="0">
                <a:srgbClr val="FFFFFF">
                  <a:alpha val="50000"/>
                </a:srgbClr>
              </a:gs>
              <a:gs pos="100000">
                <a:srgbClr val="FFFFFF">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5A7AC5C-D3D1-7CD0-058A-BF0F18A5CA32}"/>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4" name="Text Placeholder 4">
            <a:extLst>
              <a:ext uri="{FF2B5EF4-FFF2-40B4-BE49-F238E27FC236}">
                <a16:creationId xmlns:a16="http://schemas.microsoft.com/office/drawing/2014/main" id="{248213E6-EE22-FC5F-7A29-7005DFDA6702}"/>
              </a:ext>
            </a:extLst>
          </p:cNvPr>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72EC0010-45A7-C133-D28C-19A2C230732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13217205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000">
          <p15:clr>
            <a:srgbClr val="5ACBF0"/>
          </p15:clr>
        </p15:guide>
        <p15:guide id="4" orient="horz" pos="2160">
          <p15:clr>
            <a:srgbClr val="FBAE40"/>
          </p15:clr>
        </p15:guide>
        <p15:guide id="5" pos="3360">
          <p15:clr>
            <a:srgbClr val="5ACBF0"/>
          </p15:clr>
        </p15:guide>
      </p15:sldGuideLst>
    </p:ext>
  </p:extLst>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Title Tech Scan 5">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CA04DD2-8161-CEFE-E805-16FD5E2B5951}"/>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2002" cy="6858000"/>
          </a:xfrm>
          <a:prstGeom prst="rect">
            <a:avLst/>
          </a:prstGeom>
        </p:spPr>
      </p:pic>
      <p:sp>
        <p:nvSpPr>
          <p:cNvPr id="5" name="Rectangle 4">
            <a:extLst>
              <a:ext uri="{FF2B5EF4-FFF2-40B4-BE49-F238E27FC236}">
                <a16:creationId xmlns:a16="http://schemas.microsoft.com/office/drawing/2014/main" id="{37758876-CBC5-2CC7-B64B-7A0BE54262C4}"/>
              </a:ext>
              <a:ext uri="{C183D7F6-B498-43B3-948B-1728B52AA6E4}">
                <adec:decorative xmlns:adec="http://schemas.microsoft.com/office/drawing/2017/decorative" val="1"/>
              </a:ext>
            </a:extLst>
          </p:cNvPr>
          <p:cNvSpPr/>
          <p:nvPr userDrawn="1"/>
        </p:nvSpPr>
        <p:spPr bwMode="auto">
          <a:xfrm>
            <a:off x="-1" y="0"/>
            <a:ext cx="5334001" cy="6858000"/>
          </a:xfrm>
          <a:prstGeom prst="rect">
            <a:avLst/>
          </a:prstGeom>
          <a:gradFill flip="none" rotWithShape="1">
            <a:gsLst>
              <a:gs pos="0">
                <a:srgbClr val="FFFFFF">
                  <a:alpha val="60000"/>
                </a:srgbClr>
              </a:gs>
              <a:gs pos="100000">
                <a:srgbClr val="FFFFFF">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9E493527-788F-A6FD-FF51-C35F691FCA9E}"/>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4" name="Text Placeholder 4">
            <a:extLst>
              <a:ext uri="{FF2B5EF4-FFF2-40B4-BE49-F238E27FC236}">
                <a16:creationId xmlns:a16="http://schemas.microsoft.com/office/drawing/2014/main" id="{67DE02AD-BF56-503B-C72F-C737C69FD2C8}"/>
              </a:ext>
            </a:extLst>
          </p:cNvPr>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7CD92627-BCCD-EC35-AFDC-9C9A6010DB5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27132422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000">
          <p15:clr>
            <a:srgbClr val="5ACBF0"/>
          </p15:clr>
        </p15:guide>
        <p15:guide id="4" orient="horz" pos="2160">
          <p15:clr>
            <a:srgbClr val="FBAE40"/>
          </p15:clr>
        </p15:guide>
        <p15:guide id="5" pos="3360">
          <p15:clr>
            <a:srgbClr val="5ACBF0"/>
          </p15:clr>
        </p15:guide>
      </p15:sldGuideLst>
    </p:ext>
  </p:extLst>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p:cSld name="Title Slide Dark">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18223"/>
            <a:ext cx="9144000" cy="615553"/>
          </a:xfrm>
          <a:noFill/>
        </p:spPr>
        <p:txBody>
          <a:bodyPr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4" name="Picture 3" descr="Microsoft Security">
            <a:extLst>
              <a:ext uri="{FF2B5EF4-FFF2-40B4-BE49-F238E27FC236}">
                <a16:creationId xmlns:a16="http://schemas.microsoft.com/office/drawing/2014/main" id="{97141C24-5E27-2F3B-12B4-814CC0DA5D0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3370096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Title Photo Full Bleed">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D72F4F47-D990-0696-0A43-94AD105A5EFE}"/>
              </a:ext>
              <a:ext uri="{C183D7F6-B498-43B3-948B-1728B52AA6E4}">
                <adec:decorative xmlns:adec="http://schemas.microsoft.com/office/drawing/2017/decorative" val="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Rectangle 2">
            <a:extLst>
              <a:ext uri="{FF2B5EF4-FFF2-40B4-BE49-F238E27FC236}">
                <a16:creationId xmlns:a16="http://schemas.microsoft.com/office/drawing/2014/main" id="{4A97C34D-6499-E383-F680-0F34EF3CBF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000000">
              <a:alpha val="3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9" name="Title 1"/>
          <p:cNvSpPr>
            <a:spLocks noGrp="1"/>
          </p:cNvSpPr>
          <p:nvPr>
            <p:ph type="title" hasCustomPrompt="1"/>
          </p:nvPr>
        </p:nvSpPr>
        <p:spPr>
          <a:xfrm>
            <a:off x="584200" y="2918223"/>
            <a:ext cx="9144000" cy="615553"/>
          </a:xfrm>
          <a:noFill/>
        </p:spPr>
        <p:txBody>
          <a:bodyPr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4" name="Picture 3" descr="Microsoft Security">
            <a:extLst>
              <a:ext uri="{FF2B5EF4-FFF2-40B4-BE49-F238E27FC236}">
                <a16:creationId xmlns:a16="http://schemas.microsoft.com/office/drawing/2014/main" id="{97141C24-5E27-2F3B-12B4-814CC0DA5D0D}"/>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3351459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32">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p:cSld name="One Column 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1489639"/>
          </a:xfrm>
        </p:spPr>
        <p:txBody>
          <a:bodyPr/>
          <a:lstStyle>
            <a:lvl1pPr>
              <a:defRPr sz="20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4369474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p:cSld name="One Column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1489639"/>
          </a:xfrm>
        </p:spPr>
        <p:txBody>
          <a:bodyPr wrap="square">
            <a:spAutoFit/>
          </a:bodyPr>
          <a:lstStyle>
            <a:lvl1pPr marL="0" indent="0">
              <a:buNone/>
              <a:defRPr sz="2000"/>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637331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1489639"/>
          </a:xfrm>
        </p:spPr>
        <p:txBody>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1489639"/>
          </a:xfrm>
        </p:spPr>
        <p:txBody>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283577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489639"/>
          </a:xfrm>
        </p:spPr>
        <p:txBody>
          <a:bodyPr wrap="square">
            <a:spAutoFit/>
          </a:bodyPr>
          <a:lstStyle>
            <a:lvl1pPr marL="0" indent="0">
              <a:spcBef>
                <a:spcPts val="1224"/>
              </a:spcBef>
              <a:buClr>
                <a:schemeClr val="tx1"/>
              </a:buClr>
              <a:buFont typeface="Wingdings" panose="05000000000000000000" pitchFamily="2" charset="2"/>
              <a:buNone/>
              <a:defRPr sz="20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489639"/>
          </a:xfrm>
        </p:spPr>
        <p:txBody>
          <a:bodyPr wrap="square">
            <a:spAutoFit/>
          </a:bodyPr>
          <a:lstStyle>
            <a:lvl1pPr marL="0" indent="0">
              <a:spcBef>
                <a:spcPts val="1224"/>
              </a:spcBef>
              <a:buClr>
                <a:schemeClr val="tx1"/>
              </a:buClr>
              <a:buFont typeface="Wingdings" panose="05000000000000000000" pitchFamily="2" charset="2"/>
              <a:buNone/>
              <a:defRPr sz="20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46692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p:cSld name="Two Column Bulleted Tex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307777"/>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489639"/>
          </a:xfrm>
        </p:spPr>
        <p:txBody>
          <a:bodyPr>
            <a:spAutoFit/>
          </a:bodyPr>
          <a:lstStyle>
            <a:lvl1pPr marL="171450" indent="-171450">
              <a:defRPr lang="en-US" sz="20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307777"/>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489639"/>
          </a:xfrm>
        </p:spPr>
        <p:txBody>
          <a:bodyPr>
            <a:spAutoFit/>
          </a:bodyPr>
          <a:lstStyle>
            <a:lvl1pPr marL="171450" indent="-171450">
              <a:defRPr lang="en-US" sz="20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983659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p:cSld name="Two Column Non-Bulleted Tex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307777"/>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1489639"/>
          </a:xfrm>
        </p:spPr>
        <p:txBody>
          <a:bodyPr/>
          <a:lstStyle>
            <a:lvl1pPr marL="0" indent="0">
              <a:buNone/>
              <a:defRPr sz="2000"/>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307777"/>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1489639"/>
          </a:xfrm>
        </p:spPr>
        <p:txBody>
          <a:bodyPr/>
          <a:lstStyle>
            <a:lvl1pPr marL="0" indent="0">
              <a:buNone/>
              <a:defRPr sz="2000"/>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9987888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p:cSld name="Three Column Bulleted Text with Subhead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401035"/>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p:cSld name="Four Column Bulleted Text with Subhead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4657651"/>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p:cSld name="Five Column Bulleted Text with Subhead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6554708"/>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p:cSld name="Header Text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3080343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p:cSld name="Header Text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238416271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p:cSld name="Small Header Text Light">
    <p:bg>
      <p:bgRef idx="1001">
        <a:schemeClr val="bg1"/>
      </p:bgRef>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Sans Display" pitchFamily="2" charset="0"/>
              </a:defRPr>
            </a:lvl1pPr>
          </a:lstStyle>
          <a:p>
            <a:r>
              <a:rPr lang="en-US"/>
              <a:t>Click to edit Master title style</a:t>
            </a:r>
          </a:p>
        </p:txBody>
      </p:sp>
    </p:spTree>
    <p:extLst>
      <p:ext uri="{BB962C8B-B14F-4D97-AF65-F5344CB8AC3E}">
        <p14:creationId xmlns:p14="http://schemas.microsoft.com/office/powerpoint/2010/main" val="409367428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p:cSld name="Small Header Text Dark">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Sans Display" pitchFamily="2" charset="0"/>
              </a:defRPr>
            </a:lvl1pPr>
          </a:lstStyle>
          <a:p>
            <a:r>
              <a:rPr lang="en-US"/>
              <a:t>Click to edit Master title style</a:t>
            </a:r>
          </a:p>
        </p:txBody>
      </p:sp>
    </p:spTree>
    <p:extLst>
      <p:ext uri="{BB962C8B-B14F-4D97-AF65-F5344CB8AC3E}">
        <p14:creationId xmlns:p14="http://schemas.microsoft.com/office/powerpoint/2010/main" val="136719136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p:cSld name="Quote Full Photo 1">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DA7ED4F-056F-C53F-E2BF-EA4A8412DDD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white">
          <a:xfrm>
            <a:off x="3385" y="0"/>
            <a:ext cx="12185230" cy="6858000"/>
          </a:xfrm>
          <a:prstGeom prst="rect">
            <a:avLst/>
          </a:prstGeom>
        </p:spPr>
      </p:pic>
      <p:pic>
        <p:nvPicPr>
          <p:cNvPr id="12" name="Picture 11">
            <a:extLst>
              <a:ext uri="{FF2B5EF4-FFF2-40B4-BE49-F238E27FC236}">
                <a16:creationId xmlns:a16="http://schemas.microsoft.com/office/drawing/2014/main" id="{DAA83F9C-7592-411B-E1FE-6872AE779BD9}"/>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574675" y="585788"/>
            <a:ext cx="7262813" cy="5683250"/>
          </a:xfrm>
          <a:prstGeom prst="roundRect">
            <a:avLst>
              <a:gd name="adj" fmla="val 1407"/>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1236663" y="1871327"/>
            <a:ext cx="5948362" cy="553998"/>
          </a:xfrm>
        </p:spPr>
        <p:txBody>
          <a:bodyPr wrap="square" anchor="t">
            <a:spAutoFit/>
          </a:bodyPr>
          <a:lstStyle>
            <a:lvl1pPr algn="l" defTabSz="932742" rtl="0" eaLnBrk="1" latinLnBrk="0" hangingPunct="1">
              <a:lnSpc>
                <a:spcPct val="100000"/>
              </a:lnSpc>
              <a:spcBef>
                <a:spcPct val="0"/>
              </a:spcBef>
              <a:buNone/>
              <a:defRPr lang="en-US" sz="3600" b="0" kern="1200" cap="none" spc="-50" baseline="0" dirty="0">
                <a:ln w="3175">
                  <a:noFill/>
                </a:ln>
                <a:solidFill>
                  <a:schemeClr val="tx1"/>
                </a:solidFill>
                <a:effectLst/>
                <a:latin typeface="+mn-lt"/>
                <a:ea typeface="+mn-ea"/>
                <a:cs typeface="Segoe Sans Display" pitchFamily="2" charset="0"/>
              </a:defRPr>
            </a:lvl1pPr>
          </a:lstStyle>
          <a:p>
            <a:r>
              <a:rPr lang="en-US"/>
              <a:t>Click to edit Master title style</a:t>
            </a:r>
          </a:p>
        </p:txBody>
      </p:sp>
      <p:grpSp>
        <p:nvGrpSpPr>
          <p:cNvPr id="3" name="Group 2">
            <a:extLst>
              <a:ext uri="{FF2B5EF4-FFF2-40B4-BE49-F238E27FC236}">
                <a16:creationId xmlns:a16="http://schemas.microsoft.com/office/drawing/2014/main" id="{A374D167-A877-DD4F-71B6-1B226D482EC6}"/>
              </a:ext>
              <a:ext uri="{C183D7F6-B498-43B3-948B-1728B52AA6E4}">
                <adec:decorative xmlns:adec="http://schemas.microsoft.com/office/drawing/2017/decorative" val="1"/>
              </a:ext>
            </a:extLst>
          </p:cNvPr>
          <p:cNvGrpSpPr>
            <a:grpSpLocks noChangeAspect="1"/>
          </p:cNvGrpSpPr>
          <p:nvPr userDrawn="1"/>
        </p:nvGrpSpPr>
        <p:grpSpPr bwMode="black">
          <a:xfrm>
            <a:off x="1236663" y="1053765"/>
            <a:ext cx="524538" cy="457200"/>
            <a:chOff x="4169763" y="585788"/>
            <a:chExt cx="713371" cy="622746"/>
          </a:xfrm>
          <a:solidFill>
            <a:schemeClr val="tx2"/>
          </a:solidFill>
        </p:grpSpPr>
        <p:sp>
          <p:nvSpPr>
            <p:cNvPr id="4" name="Graphic 9">
              <a:extLst>
                <a:ext uri="{FF2B5EF4-FFF2-40B4-BE49-F238E27FC236}">
                  <a16:creationId xmlns:a16="http://schemas.microsoft.com/office/drawing/2014/main" id="{7E30BC2E-C9E5-9640-484B-8757872AA340}"/>
                </a:ext>
              </a:extLst>
            </p:cNvPr>
            <p:cNvSpPr/>
            <p:nvPr/>
          </p:nvSpPr>
          <p:spPr bwMode="black">
            <a:xfrm>
              <a:off x="4565666"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tlCol="0" anchor="ctr"/>
            <a:lstStyle/>
            <a:p>
              <a:pPr lvl="0"/>
              <a:endParaRPr lang="en-US"/>
            </a:p>
          </p:txBody>
        </p:sp>
        <p:sp>
          <p:nvSpPr>
            <p:cNvPr id="5" name="Graphic 9">
              <a:extLst>
                <a:ext uri="{FF2B5EF4-FFF2-40B4-BE49-F238E27FC236}">
                  <a16:creationId xmlns:a16="http://schemas.microsoft.com/office/drawing/2014/main" id="{E3CA75AC-6E69-6F07-C66F-627EE593FCC1}"/>
                </a:ext>
              </a:extLst>
            </p:cNvPr>
            <p:cNvSpPr/>
            <p:nvPr userDrawn="1"/>
          </p:nvSpPr>
          <p:spPr bwMode="black">
            <a:xfrm>
              <a:off x="4169763"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grpSp>
    </p:spTree>
    <p:extLst>
      <p:ext uri="{BB962C8B-B14F-4D97-AF65-F5344CB8AC3E}">
        <p14:creationId xmlns:p14="http://schemas.microsoft.com/office/powerpoint/2010/main" val="106335633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4">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12">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p:cSld name="Quote Full Photo 2">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53DC386-0D96-E22F-E2BE-804A581FD2D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white">
          <a:xfrm>
            <a:off x="0" y="1551"/>
            <a:ext cx="12192000" cy="6854897"/>
          </a:xfrm>
          <a:prstGeom prst="rect">
            <a:avLst/>
          </a:prstGeom>
        </p:spPr>
      </p:pic>
      <p:pic>
        <p:nvPicPr>
          <p:cNvPr id="12" name="Picture 11">
            <a:extLst>
              <a:ext uri="{FF2B5EF4-FFF2-40B4-BE49-F238E27FC236}">
                <a16:creationId xmlns:a16="http://schemas.microsoft.com/office/drawing/2014/main" id="{DAA83F9C-7592-411B-E1FE-6872AE779BD9}"/>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574675" y="585788"/>
            <a:ext cx="7262813" cy="5683250"/>
          </a:xfrm>
          <a:prstGeom prst="roundRect">
            <a:avLst>
              <a:gd name="adj" fmla="val 1407"/>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1236663" y="1871327"/>
            <a:ext cx="5948362" cy="553998"/>
          </a:xfrm>
        </p:spPr>
        <p:txBody>
          <a:bodyPr wrap="square" anchor="t">
            <a:spAutoFit/>
          </a:bodyPr>
          <a:lstStyle>
            <a:lvl1pPr algn="l" defTabSz="932742" rtl="0" eaLnBrk="1" latinLnBrk="0" hangingPunct="1">
              <a:lnSpc>
                <a:spcPct val="100000"/>
              </a:lnSpc>
              <a:spcBef>
                <a:spcPct val="0"/>
              </a:spcBef>
              <a:buNone/>
              <a:defRPr lang="en-US" sz="3600" b="0" kern="1200" cap="none" spc="-50" baseline="0" dirty="0">
                <a:ln w="3175">
                  <a:noFill/>
                </a:ln>
                <a:solidFill>
                  <a:schemeClr val="tx1"/>
                </a:solidFill>
                <a:effectLst/>
                <a:latin typeface="+mn-lt"/>
                <a:ea typeface="+mn-ea"/>
                <a:cs typeface="Segoe Sans Display" pitchFamily="2" charset="0"/>
              </a:defRPr>
            </a:lvl1pPr>
          </a:lstStyle>
          <a:p>
            <a:r>
              <a:rPr lang="en-US"/>
              <a:t>Click to edit Master title style</a:t>
            </a:r>
          </a:p>
        </p:txBody>
      </p:sp>
      <p:grpSp>
        <p:nvGrpSpPr>
          <p:cNvPr id="3" name="Group 2">
            <a:extLst>
              <a:ext uri="{FF2B5EF4-FFF2-40B4-BE49-F238E27FC236}">
                <a16:creationId xmlns:a16="http://schemas.microsoft.com/office/drawing/2014/main" id="{A374D167-A877-DD4F-71B6-1B226D482EC6}"/>
              </a:ext>
              <a:ext uri="{C183D7F6-B498-43B3-948B-1728B52AA6E4}">
                <adec:decorative xmlns:adec="http://schemas.microsoft.com/office/drawing/2017/decorative" val="1"/>
              </a:ext>
            </a:extLst>
          </p:cNvPr>
          <p:cNvGrpSpPr>
            <a:grpSpLocks noChangeAspect="1"/>
          </p:cNvGrpSpPr>
          <p:nvPr userDrawn="1"/>
        </p:nvGrpSpPr>
        <p:grpSpPr bwMode="black">
          <a:xfrm>
            <a:off x="1236663" y="1053765"/>
            <a:ext cx="524538" cy="457200"/>
            <a:chOff x="4169763" y="585788"/>
            <a:chExt cx="713371" cy="622746"/>
          </a:xfrm>
          <a:solidFill>
            <a:schemeClr val="tx2"/>
          </a:solidFill>
        </p:grpSpPr>
        <p:sp>
          <p:nvSpPr>
            <p:cNvPr id="4" name="Graphic 9">
              <a:extLst>
                <a:ext uri="{FF2B5EF4-FFF2-40B4-BE49-F238E27FC236}">
                  <a16:creationId xmlns:a16="http://schemas.microsoft.com/office/drawing/2014/main" id="{7E30BC2E-C9E5-9640-484B-8757872AA340}"/>
                </a:ext>
              </a:extLst>
            </p:cNvPr>
            <p:cNvSpPr/>
            <p:nvPr/>
          </p:nvSpPr>
          <p:spPr bwMode="black">
            <a:xfrm>
              <a:off x="4565666"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tlCol="0" anchor="ctr"/>
            <a:lstStyle/>
            <a:p>
              <a:pPr lvl="0"/>
              <a:endParaRPr lang="en-US"/>
            </a:p>
          </p:txBody>
        </p:sp>
        <p:sp>
          <p:nvSpPr>
            <p:cNvPr id="5" name="Graphic 9">
              <a:extLst>
                <a:ext uri="{FF2B5EF4-FFF2-40B4-BE49-F238E27FC236}">
                  <a16:creationId xmlns:a16="http://schemas.microsoft.com/office/drawing/2014/main" id="{E3CA75AC-6E69-6F07-C66F-627EE593FCC1}"/>
                </a:ext>
              </a:extLst>
            </p:cNvPr>
            <p:cNvSpPr/>
            <p:nvPr userDrawn="1"/>
          </p:nvSpPr>
          <p:spPr bwMode="black">
            <a:xfrm>
              <a:off x="4169763"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grpSp>
    </p:spTree>
    <p:extLst>
      <p:ext uri="{BB962C8B-B14F-4D97-AF65-F5344CB8AC3E}">
        <p14:creationId xmlns:p14="http://schemas.microsoft.com/office/powerpoint/2010/main" val="6828941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4">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12">
          <p15:clr>
            <a:srgbClr val="A4A3A4"/>
          </p15:clr>
        </p15:guide>
        <p15:guide id="26" pos="6717">
          <p15:clr>
            <a:srgbClr val="A4A3A4"/>
          </p15:clr>
        </p15:guide>
        <p15:guide id="27" pos="6900">
          <p15:clr>
            <a:srgbClr val="A4A3A4"/>
          </p15:clr>
        </p15:guide>
        <p15:guide id="30" orient="horz" pos="288">
          <p15:clr>
            <a:srgbClr val="5ACBF0"/>
          </p15:clr>
        </p15:guide>
        <p15:guide id="33" pos="2976">
          <p15:clr>
            <a:srgbClr val="5ACBF0"/>
          </p15:clr>
        </p15:guide>
        <p15:guide id="34" pos="3336">
          <p15:clr>
            <a:srgbClr val="5ACBF0"/>
          </p15:clr>
        </p15:guide>
        <p15:guide id="35" orient="horz" pos="2160">
          <p15:clr>
            <a:srgbClr val="5ACBF0"/>
          </p15:clr>
        </p15:guide>
      </p15:sldGuideLst>
    </p:ext>
  </p:extLst>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p:cSld name="Quote Dar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2390" y="2362200"/>
            <a:ext cx="7255097" cy="553998"/>
          </a:xfrm>
        </p:spPr>
        <p:txBody>
          <a:bodyPr wrap="square" anchor="t">
            <a:spAutoFit/>
          </a:bodyPr>
          <a:lstStyle>
            <a:lvl1pPr>
              <a:defRPr lang="en-US" sz="3600" b="0" kern="1200" cap="none" spc="-50" baseline="0" dirty="0">
                <a:ln w="3175">
                  <a:noFill/>
                </a:ln>
                <a:solidFill>
                  <a:schemeClr val="tx1"/>
                </a:solidFill>
                <a:effectLst/>
                <a:latin typeface="+mn-lt"/>
                <a:ea typeface="+mn-ea"/>
                <a:cs typeface="Segoe Sans Display" pitchFamily="2" charset="0"/>
              </a:defRPr>
            </a:lvl1pPr>
          </a:lstStyle>
          <a:p>
            <a:r>
              <a:rPr lang="en-US"/>
              <a:t>Click to edit Master title style</a:t>
            </a:r>
          </a:p>
        </p:txBody>
      </p:sp>
      <p:grpSp>
        <p:nvGrpSpPr>
          <p:cNvPr id="3" name="Group 2">
            <a:extLst>
              <a:ext uri="{FF2B5EF4-FFF2-40B4-BE49-F238E27FC236}">
                <a16:creationId xmlns:a16="http://schemas.microsoft.com/office/drawing/2014/main" id="{9DAA9347-2B91-81A1-D35B-C367CA321C46}"/>
              </a:ext>
              <a:ext uri="{C183D7F6-B498-43B3-948B-1728B52AA6E4}">
                <adec:decorative xmlns:adec="http://schemas.microsoft.com/office/drawing/2017/decorative" val="1"/>
              </a:ext>
            </a:extLst>
          </p:cNvPr>
          <p:cNvGrpSpPr>
            <a:grpSpLocks noChangeAspect="1"/>
          </p:cNvGrpSpPr>
          <p:nvPr userDrawn="1"/>
        </p:nvGrpSpPr>
        <p:grpSpPr bwMode="black">
          <a:xfrm>
            <a:off x="582391" y="585788"/>
            <a:ext cx="1049075" cy="914400"/>
            <a:chOff x="4169763" y="585788"/>
            <a:chExt cx="713371" cy="622746"/>
          </a:xfrm>
          <a:solidFill>
            <a:schemeClr val="tx2"/>
          </a:solidFill>
        </p:grpSpPr>
        <p:sp>
          <p:nvSpPr>
            <p:cNvPr id="7" name="Graphic 9">
              <a:extLst>
                <a:ext uri="{FF2B5EF4-FFF2-40B4-BE49-F238E27FC236}">
                  <a16:creationId xmlns:a16="http://schemas.microsoft.com/office/drawing/2014/main" id="{1955151A-4300-7EE0-BD6F-1D9D68052193}"/>
                </a:ext>
              </a:extLst>
            </p:cNvPr>
            <p:cNvSpPr/>
            <p:nvPr/>
          </p:nvSpPr>
          <p:spPr bwMode="black">
            <a:xfrm>
              <a:off x="4565666"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tlCol="0" anchor="ctr"/>
            <a:lstStyle/>
            <a:p>
              <a:pPr lvl="0"/>
              <a:endParaRPr lang="en-US"/>
            </a:p>
          </p:txBody>
        </p:sp>
        <p:sp>
          <p:nvSpPr>
            <p:cNvPr id="8" name="Graphic 9">
              <a:extLst>
                <a:ext uri="{FF2B5EF4-FFF2-40B4-BE49-F238E27FC236}">
                  <a16:creationId xmlns:a16="http://schemas.microsoft.com/office/drawing/2014/main" id="{CE786B1F-884A-07DB-5A7A-8634C2585C33}"/>
                </a:ext>
              </a:extLst>
            </p:cNvPr>
            <p:cNvSpPr/>
            <p:nvPr userDrawn="1"/>
          </p:nvSpPr>
          <p:spPr bwMode="black">
            <a:xfrm>
              <a:off x="4169763"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grpSp>
    </p:spTree>
    <p:extLst>
      <p:ext uri="{BB962C8B-B14F-4D97-AF65-F5344CB8AC3E}">
        <p14:creationId xmlns:p14="http://schemas.microsoft.com/office/powerpoint/2010/main" val="276321081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44">
          <p15:clr>
            <a:srgbClr val="A4A3A4"/>
          </p15:clr>
        </p15:guide>
        <p15:guide id="16" pos="3749">
          <p15:clr>
            <a:srgbClr val="A4A3A4"/>
          </p15:clr>
        </p15:guide>
        <p15:guide id="17" pos="3932">
          <p15:clr>
            <a:srgbClr val="A4A3A4"/>
          </p15:clr>
        </p15:guide>
        <p15:guide id="18" pos="4344">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12">
          <p15:clr>
            <a:srgbClr val="A4A3A4"/>
          </p15:clr>
        </p15:guide>
        <p15:guide id="26" pos="6717">
          <p15:clr>
            <a:srgbClr val="A4A3A4"/>
          </p15:clr>
        </p15:guide>
        <p15:guide id="27" pos="6900">
          <p15:clr>
            <a:srgbClr val="A4A3A4"/>
          </p15:clr>
        </p15:guide>
        <p15:guide id="30" orient="horz" pos="288">
          <p15:clr>
            <a:srgbClr val="5ACBF0"/>
          </p15:clr>
        </p15:guide>
        <p15:guide id="32" orient="horz" pos="1488">
          <p15:clr>
            <a:srgbClr val="5ACBF0"/>
          </p15:clr>
        </p15:guide>
      </p15:sldGuideLst>
    </p:ext>
  </p:extLst>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Quote &amp; Photo Dark">
    <p:spTree>
      <p:nvGrpSpPr>
        <p:cNvPr id="1" name=""/>
        <p:cNvGrpSpPr/>
        <p:nvPr/>
      </p:nvGrpSpPr>
      <p:grpSpPr>
        <a:xfrm>
          <a:off x="0" y="0"/>
          <a:ext cx="0" cy="0"/>
          <a:chOff x="0" y="0"/>
          <a:chExt cx="0" cy="0"/>
        </a:xfrm>
      </p:grpSpPr>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6D6EE357-5FBE-EF45-EDC4-EB022C75B1A6}"/>
              </a:ext>
              <a:ext uri="{C183D7F6-B498-43B3-948B-1728B52AA6E4}">
                <adec:decorative xmlns:adec="http://schemas.microsoft.com/office/drawing/2017/decorative" val="0"/>
              </a:ext>
            </a:extLst>
          </p:cNvPr>
          <p:cNvSpPr>
            <a:spLocks noGrp="1"/>
          </p:cNvSpPr>
          <p:nvPr>
            <p:ph type="pic" sz="quarter" idx="13" hasCustomPrompt="1"/>
          </p:nvPr>
        </p:nvSpPr>
        <p:spPr bwMode="ltGray">
          <a:xfrm>
            <a:off x="7185025" y="1211262"/>
            <a:ext cx="4435475" cy="4435475"/>
          </a:xfrm>
          <a:prstGeom prst="ellipse">
            <a:avLst/>
          </a:prstGeom>
          <a:blipFill>
            <a:blip r:embed="rId2"/>
            <a:stretch>
              <a:fillRect/>
            </a:stretch>
          </a:blipFill>
          <a:effectLst/>
        </p:spPr>
        <p:txBody>
          <a:bodyPr lIns="0" tIns="0" rIns="0" bIns="1005840" anchor="ctr" anchorCtr="0">
            <a:noAutofit/>
          </a:bodyPr>
          <a:lstStyle>
            <a:lvl1pPr marL="0" indent="0" algn="ctr">
              <a:lnSpc>
                <a:spcPct val="100000"/>
              </a:lnSpc>
              <a:buNone/>
              <a:defRPr sz="10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1" name="Title 1">
            <a:extLst>
              <a:ext uri="{FF2B5EF4-FFF2-40B4-BE49-F238E27FC236}">
                <a16:creationId xmlns:a16="http://schemas.microsoft.com/office/drawing/2014/main" id="{9B16CA86-851F-5A66-72F8-611E57EE996E}"/>
              </a:ext>
            </a:extLst>
          </p:cNvPr>
          <p:cNvSpPr>
            <a:spLocks noGrp="1"/>
          </p:cNvSpPr>
          <p:nvPr>
            <p:ph type="title"/>
          </p:nvPr>
        </p:nvSpPr>
        <p:spPr>
          <a:xfrm>
            <a:off x="588264" y="2362200"/>
            <a:ext cx="5363274" cy="1107996"/>
          </a:xfrm>
        </p:spPr>
        <p:txBody>
          <a:bodyPr wrap="square" anchor="t">
            <a:spAutoFit/>
          </a:bodyPr>
          <a:lstStyle>
            <a:lvl1pPr>
              <a:defRPr lang="en-US" sz="3600" b="0" kern="1200" cap="none" spc="-50" baseline="0" dirty="0">
                <a:ln w="3175">
                  <a:noFill/>
                </a:ln>
                <a:solidFill>
                  <a:schemeClr val="tx1"/>
                </a:solidFill>
                <a:effectLst/>
                <a:latin typeface="+mn-lt"/>
                <a:ea typeface="+mn-ea"/>
                <a:cs typeface="Segoe Sans Display" pitchFamily="2" charset="0"/>
              </a:defRPr>
            </a:lvl1pPr>
          </a:lstStyle>
          <a:p>
            <a:r>
              <a:rPr lang="en-US"/>
              <a:t>Click to edit Master title style</a:t>
            </a:r>
          </a:p>
        </p:txBody>
      </p:sp>
      <p:grpSp>
        <p:nvGrpSpPr>
          <p:cNvPr id="12" name="Group 11">
            <a:extLst>
              <a:ext uri="{FF2B5EF4-FFF2-40B4-BE49-F238E27FC236}">
                <a16:creationId xmlns:a16="http://schemas.microsoft.com/office/drawing/2014/main" id="{E0A80FC4-BF13-32EC-AC2C-CCF799F915D8}"/>
              </a:ext>
              <a:ext uri="{C183D7F6-B498-43B3-948B-1728B52AA6E4}">
                <adec:decorative xmlns:adec="http://schemas.microsoft.com/office/drawing/2017/decorative" val="1"/>
              </a:ext>
            </a:extLst>
          </p:cNvPr>
          <p:cNvGrpSpPr>
            <a:grpSpLocks noChangeAspect="1"/>
          </p:cNvGrpSpPr>
          <p:nvPr userDrawn="1"/>
        </p:nvGrpSpPr>
        <p:grpSpPr bwMode="black">
          <a:xfrm>
            <a:off x="582391" y="585788"/>
            <a:ext cx="1049075" cy="914400"/>
            <a:chOff x="4169763" y="585788"/>
            <a:chExt cx="713371" cy="622746"/>
          </a:xfrm>
          <a:solidFill>
            <a:schemeClr val="tx2"/>
          </a:solidFill>
        </p:grpSpPr>
        <p:sp>
          <p:nvSpPr>
            <p:cNvPr id="13" name="Graphic 9">
              <a:extLst>
                <a:ext uri="{FF2B5EF4-FFF2-40B4-BE49-F238E27FC236}">
                  <a16:creationId xmlns:a16="http://schemas.microsoft.com/office/drawing/2014/main" id="{ACB80D2C-8BBC-86B2-4F0A-E84BC66B3773}"/>
                </a:ext>
              </a:extLst>
            </p:cNvPr>
            <p:cNvSpPr/>
            <p:nvPr/>
          </p:nvSpPr>
          <p:spPr bwMode="black">
            <a:xfrm>
              <a:off x="4565666"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tlCol="0" anchor="ctr"/>
            <a:lstStyle/>
            <a:p>
              <a:pPr lvl="0"/>
              <a:endParaRPr lang="en-US"/>
            </a:p>
          </p:txBody>
        </p:sp>
        <p:sp>
          <p:nvSpPr>
            <p:cNvPr id="14" name="Graphic 9">
              <a:extLst>
                <a:ext uri="{FF2B5EF4-FFF2-40B4-BE49-F238E27FC236}">
                  <a16:creationId xmlns:a16="http://schemas.microsoft.com/office/drawing/2014/main" id="{730E620F-1CE6-FC30-06F9-60DE40676085}"/>
                </a:ext>
              </a:extLst>
            </p:cNvPr>
            <p:cNvSpPr/>
            <p:nvPr userDrawn="1"/>
          </p:nvSpPr>
          <p:spPr bwMode="black">
            <a:xfrm>
              <a:off x="4169763"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grpSp>
    </p:spTree>
    <p:extLst>
      <p:ext uri="{BB962C8B-B14F-4D97-AF65-F5344CB8AC3E}">
        <p14:creationId xmlns:p14="http://schemas.microsoft.com/office/powerpoint/2010/main" val="291236639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44">
          <p15:clr>
            <a:srgbClr val="A4A3A4"/>
          </p15:clr>
        </p15:guide>
        <p15:guide id="16" pos="3749">
          <p15:clr>
            <a:srgbClr val="A4A3A4"/>
          </p15:clr>
        </p15:guide>
        <p15:guide id="17" pos="3932">
          <p15:clr>
            <a:srgbClr val="A4A3A4"/>
          </p15:clr>
        </p15:guide>
        <p15:guide id="18" pos="4344">
          <p15:clr>
            <a:srgbClr val="A4A3A4"/>
          </p15:clr>
        </p15:guide>
        <p15:guide id="19" pos="453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12">
          <p15:clr>
            <a:srgbClr val="A4A3A4"/>
          </p15:clr>
        </p15:guide>
        <p15:guide id="26" pos="6717">
          <p15:clr>
            <a:srgbClr val="A4A3A4"/>
          </p15:clr>
        </p15:guide>
        <p15:guide id="27" pos="6900">
          <p15:clr>
            <a:srgbClr val="A4A3A4"/>
          </p15:clr>
        </p15:guide>
        <p15:guide id="30" orient="horz" pos="288">
          <p15:clr>
            <a:srgbClr val="5ACBF0"/>
          </p15:clr>
        </p15:guide>
        <p15:guide id="32" orient="horz" pos="1488">
          <p15:clr>
            <a:srgbClr val="5ACBF0"/>
          </p15:clr>
        </p15:guide>
        <p15:guide id="33" pos="3336">
          <p15:clr>
            <a:srgbClr val="A4A3A4"/>
          </p15:clr>
        </p15:guide>
      </p15:sldGuideLst>
    </p:ext>
  </p:extLst>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p:cSld name="Content &amp; Square Photo 1">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8"/>
          </a:xfrm>
        </p:spPr>
        <p:txBody>
          <a:bodyPr/>
          <a:lstStyle>
            <a:lvl1pPr marL="0" indent="0">
              <a:buNone/>
              <a:defRPr sz="20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 uri="{C183D7F6-B498-43B3-948B-1728B52AA6E4}">
                <adec:decorative xmlns:adec="http://schemas.microsoft.com/office/drawing/2017/decorative" val="0"/>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721261674"/>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p:cSld name="Content &amp; 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 uri="{C183D7F6-B498-43B3-948B-1728B52AA6E4}">
                <adec:decorative xmlns:adec="http://schemas.microsoft.com/office/drawing/2017/decorative" val="0"/>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280513629"/>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p:cSld name="Content &amp; Square Photo 3">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 uri="{C183D7F6-B498-43B3-948B-1728B52AA6E4}">
                <adec:decorative xmlns:adec="http://schemas.microsoft.com/office/drawing/2017/decorative" val="0"/>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938829352"/>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p:cSld name="Photo Full Bleed Lower Text">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 uri="{C183D7F6-B498-43B3-948B-1728B52AA6E4}">
                <adec:decorative xmlns:adec="http://schemas.microsoft.com/office/drawing/2017/decorative" val="0"/>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 uri="{C183D7F6-B498-43B3-948B-1728B52AA6E4}">
                <adec:decorative xmlns:adec="http://schemas.microsoft.com/office/drawing/2017/decorative" val="0"/>
              </a:ext>
            </a:extLst>
          </p:cNvPr>
          <p:cNvSpPr>
            <a:spLocks noGrp="1"/>
          </p:cNvSpPr>
          <p:nvPr>
            <p:ph type="title"/>
          </p:nvPr>
        </p:nvSpPr>
        <p:spPr bwMode="blackWhite">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chemeClr val="tx1"/>
                </a:solidFill>
              </a:defRPr>
            </a:lvl1pPr>
          </a:lstStyle>
          <a:p>
            <a:r>
              <a:rPr lang="en-US"/>
              <a:t>Click to edit Master title style</a:t>
            </a:r>
          </a:p>
        </p:txBody>
      </p:sp>
    </p:spTree>
    <p:extLst>
      <p:ext uri="{BB962C8B-B14F-4D97-AF65-F5344CB8AC3E}">
        <p14:creationId xmlns:p14="http://schemas.microsoft.com/office/powerpoint/2010/main" val="2881177790"/>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p:cSld name="Photo Full Bleed Left Text">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 uri="{C183D7F6-B498-43B3-948B-1728B52AA6E4}">
                <adec:decorative xmlns:adec="http://schemas.microsoft.com/office/drawing/2017/decorative" val="0"/>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 uri="{C183D7F6-B498-43B3-948B-1728B52AA6E4}">
                <adec:decorative xmlns:adec="http://schemas.microsoft.com/office/drawing/2017/decorative" val="0"/>
              </a:ext>
            </a:extLst>
          </p:cNvPr>
          <p:cNvSpPr>
            <a:spLocks noGrp="1"/>
          </p:cNvSpPr>
          <p:nvPr>
            <p:ph type="title" hasCustomPrompt="1"/>
          </p:nvPr>
        </p:nvSpPr>
        <p:spPr bwMode="blackWhite">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chemeClr val="tx1"/>
                </a:solidFill>
              </a:defRPr>
            </a:lvl1pPr>
          </a:lstStyle>
          <a:p>
            <a:r>
              <a:rPr lang="en-US"/>
              <a:t>Click to edit </a:t>
            </a:r>
            <a:br>
              <a:rPr lang="en-US"/>
            </a:br>
            <a:r>
              <a:rPr lang="en-US"/>
              <a:t>Master title style</a:t>
            </a:r>
          </a:p>
        </p:txBody>
      </p:sp>
    </p:spTree>
    <p:extLst>
      <p:ext uri="{BB962C8B-B14F-4D97-AF65-F5344CB8AC3E}">
        <p14:creationId xmlns:p14="http://schemas.microsoft.com/office/powerpoint/2010/main" val="1119923260"/>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p:cSld name="Photo Full Bleed Right Text">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 uri="{C183D7F6-B498-43B3-948B-1728B52AA6E4}">
                <adec:decorative xmlns:adec="http://schemas.microsoft.com/office/drawing/2017/decorative" val="0"/>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 uri="{C183D7F6-B498-43B3-948B-1728B52AA6E4}">
                <adec:decorative xmlns:adec="http://schemas.microsoft.com/office/drawing/2017/decorative" val="0"/>
              </a:ext>
            </a:extLst>
          </p:cNvPr>
          <p:cNvSpPr>
            <a:spLocks noGrp="1"/>
          </p:cNvSpPr>
          <p:nvPr>
            <p:ph type="title" hasCustomPrompt="1"/>
          </p:nvPr>
        </p:nvSpPr>
        <p:spPr bwMode="blackWhite">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chemeClr val="tx1"/>
                </a:solidFill>
              </a:defRPr>
            </a:lvl1pPr>
          </a:lstStyle>
          <a:p>
            <a:r>
              <a:rPr lang="en-US"/>
              <a:t>Click to edit </a:t>
            </a:r>
            <a:br>
              <a:rPr lang="en-US"/>
            </a:br>
            <a:r>
              <a:rPr lang="en-US"/>
              <a:t>Master title style</a:t>
            </a:r>
          </a:p>
        </p:txBody>
      </p:sp>
    </p:spTree>
    <p:extLst>
      <p:ext uri="{BB962C8B-B14F-4D97-AF65-F5344CB8AC3E}">
        <p14:creationId xmlns:p14="http://schemas.microsoft.com/office/powerpoint/2010/main" val="678288081"/>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p:cSld name="Top Horizontal Photo Lower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 uri="{C183D7F6-B498-43B3-948B-1728B52AA6E4}">
                <adec:decorative xmlns:adec="http://schemas.microsoft.com/office/drawing/2017/decorative" val="0"/>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26996797"/>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p:cSld name="Bottom Horizontal Photo Upper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 uri="{C183D7F6-B498-43B3-948B-1728B52AA6E4}">
                <adec:decorative xmlns:adec="http://schemas.microsoft.com/office/drawing/2017/decorative" val="0"/>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458125350"/>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 uri="{C183D7F6-B498-43B3-948B-1728B52AA6E4}">
                <adec:decorative xmlns:adec="http://schemas.microsoft.com/office/drawing/2017/decorative" val="0"/>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 uri="{C183D7F6-B498-43B3-948B-1728B52AA6E4}">
                <adec:decorative xmlns:adec="http://schemas.microsoft.com/office/drawing/2017/decorative" val="0"/>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997496813"/>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 uri="{C183D7F6-B498-43B3-948B-1728B52AA6E4}">
                <adec:decorative xmlns:adec="http://schemas.microsoft.com/office/drawing/2017/decorative" val="0"/>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 uri="{C183D7F6-B498-43B3-948B-1728B52AA6E4}">
                <adec:decorative xmlns:adec="http://schemas.microsoft.com/office/drawing/2017/decorative" val="0"/>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 uri="{C183D7F6-B498-43B3-948B-1728B52AA6E4}">
                <adec:decorative xmlns:adec="http://schemas.microsoft.com/office/drawing/2017/decorative" val="0"/>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302940421"/>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4103782792"/>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p:cSld name="Two Filmstrip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299929094"/>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p:cSld name="Three Filmstrip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846908727"/>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p:cSld name="Four Filmstrip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77526821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p:cSld name="Five Filmstrip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16349354"/>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p:cSld name="Three Round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Tree>
    <p:extLst>
      <p:ext uri="{BB962C8B-B14F-4D97-AF65-F5344CB8AC3E}">
        <p14:creationId xmlns:p14="http://schemas.microsoft.com/office/powerpoint/2010/main" val="143320230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p:cSld name="Four Round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Tree>
    <p:extLst>
      <p:ext uri="{BB962C8B-B14F-4D97-AF65-F5344CB8AC3E}">
        <p14:creationId xmlns:p14="http://schemas.microsoft.com/office/powerpoint/2010/main" val="27249507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p:cSld name="Five Round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Tree>
    <p:extLst>
      <p:ext uri="{BB962C8B-B14F-4D97-AF65-F5344CB8AC3E}">
        <p14:creationId xmlns:p14="http://schemas.microsoft.com/office/powerpoint/2010/main" val="372533943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p:cSld name="Agenda and Text Side by S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sz="2000"/>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bwMode="auto">
          <a:xfrm>
            <a:off x="585216" y="2019300"/>
            <a:ext cx="3182112" cy="0"/>
          </a:xfrm>
          <a:prstGeom prst="line">
            <a:avLst/>
          </a:prstGeom>
          <a:ln w="28575">
            <a:solidFill>
              <a:srgbClr val="8DC8E8"/>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976490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p:cSld name="Agenda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5"/>
            <a:ext cx="6667500" cy="5683254"/>
          </a:xfrm>
        </p:spPr>
        <p:txBody>
          <a:bodyPr anchor="ctr"/>
          <a:lstStyle>
            <a:lvl1pPr marL="231775" indent="-231775">
              <a:spcAft>
                <a:spcPts val="600"/>
              </a:spcAft>
              <a:buFont typeface="Wingdings" panose="05000000000000000000" pitchFamily="2" charset="2"/>
              <a:buChar char=""/>
              <a:defRPr sz="2000"/>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121304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2942391744"/>
      </p:ext>
    </p:extLst>
  </p:cSld>
  <p:clrMapOvr>
    <a:masterClrMapping/>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p:cSld name="Code Bottom">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71514959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p:cSld name="Code To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286100251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p:cSld name="Cod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206705757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p:cSld name="Code Lef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211837349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p:cSld name="Demo Dar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77823"/>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1372840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p:cSld name="Section Tech Scan 1">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FF55AF-07A0-E53A-0789-86E0BA8D665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ltGray">
          <a:xfrm>
            <a:off x="0" y="1730"/>
            <a:ext cx="12192000" cy="685454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220598710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p:cSld name="Section Tech Scan 2">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A91C97-0F4B-CB0B-3806-07BEEA5F727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0" y="319"/>
            <a:ext cx="12192000" cy="6857361"/>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15441407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p:cSld name="Section Tech Scan 3">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780E26-77D9-EDA1-6B0D-E498A450A3A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0"/>
            <a:ext cx="12192000"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41630413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Section Tech Scan 4">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10B085-DDE7-88C6-CC2C-8FA66A131AD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0"/>
            <a:ext cx="12192000" cy="6855163"/>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1542628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p:cSld name="Section Tech Scan 5">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7A2C0C-5A6D-7740-29B0-946ED0BE2F65}"/>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0"/>
            <a:ext cx="12186409"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219298908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p:cSld name="Section Tech Scan 6">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BF2C24F-5B26-E853-33E8-371952F8F129}"/>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0"/>
            <a:ext cx="12192000"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17478990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Section Tech Scan 7">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34D503-F46F-BFA0-6453-FB10F5385FD5}"/>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15917" y="1691"/>
            <a:ext cx="12192000" cy="6856309"/>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216023005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p:cSld name="Section Tech Scan 8">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6189FDC-525A-CF23-3070-940BC162EE0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0"/>
            <a:ext cx="12192000"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29609958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p:cSld name="Section Tech Scan 9">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370C3B-D4ED-F3F0-36A3-8D6A980CB41C}"/>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1146" y="0"/>
            <a:ext cx="12189708"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1824006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p:cSld name="Section Tech Scan 10">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A9DD60-6582-EC28-94B1-2DB255180C5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ltGray">
          <a:xfrm>
            <a:off x="0" y="0"/>
            <a:ext cx="12182400"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114241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p:cSld name="Section Dar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152001"/>
            <a:ext cx="9144000" cy="553998"/>
          </a:xfrm>
          <a:noFill/>
        </p:spPr>
        <p:txBody>
          <a:bodyPr lIns="0" tIns="0" rIns="0" bIns="0" anchor="ctr"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1241649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Blank Dar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B9675-1EDC-10A9-79BB-CA60778FC665}"/>
              </a:ext>
            </a:extLst>
          </p:cNvPr>
          <p:cNvSpPr>
            <a:spLocks noGrp="1"/>
          </p:cNvSpPr>
          <p:nvPr>
            <p:ph type="title" hasCustomPrompt="1"/>
          </p:nvPr>
        </p:nvSpPr>
        <p:spPr>
          <a:xfrm>
            <a:off x="588263" y="-824268"/>
            <a:ext cx="11018520" cy="553998"/>
          </a:xfrm>
        </p:spPr>
        <p:txBody>
          <a:bodyPr anchor="b"/>
          <a:lstStyle>
            <a:lvl1pPr>
              <a:defRPr>
                <a:solidFill>
                  <a:srgbClr val="B1B3B3"/>
                </a:solidFill>
              </a:defRPr>
            </a:lvl1pPr>
          </a:lstStyle>
          <a:p>
            <a:r>
              <a:rPr lang="en-US"/>
              <a:t>Title</a:t>
            </a:r>
          </a:p>
        </p:txBody>
      </p:sp>
    </p:spTree>
    <p:extLst>
      <p:ext uri="{BB962C8B-B14F-4D97-AF65-F5344CB8AC3E}">
        <p14:creationId xmlns:p14="http://schemas.microsoft.com/office/powerpoint/2010/main" val="190118308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p:cSld name="Notes Slide">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mj-lt"/>
                <a:ea typeface="Segoe Sans Display" pitchFamily="2" charset="0"/>
                <a:cs typeface="Segoe Sans Display" pitchFamily="2"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Sans Display" pitchFamily="2" charset="0"/>
                <a:ea typeface="Segoe Sans Display" pitchFamily="2" charset="0"/>
                <a:cs typeface="Segoe Sans Display" pitchFamily="2" charset="0"/>
              </a:defRPr>
            </a:lvl1pPr>
          </a:lstStyle>
          <a:p>
            <a:pPr lvl="0"/>
            <a:r>
              <a:rPr lang="en-US"/>
              <a:t>Next:</a:t>
            </a:r>
          </a:p>
        </p:txBody>
      </p:sp>
    </p:spTree>
    <p:extLst>
      <p:ext uri="{BB962C8B-B14F-4D97-AF65-F5344CB8AC3E}">
        <p14:creationId xmlns:p14="http://schemas.microsoft.com/office/powerpoint/2010/main" val="356005082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Sans Display" pitchFamily="2" charset="0"/>
              </a:rPr>
              <a:t>© Copyright Microsoft Corporation. All rights reserved. </a:t>
            </a:r>
          </a:p>
        </p:txBody>
      </p:sp>
      <p:pic>
        <p:nvPicPr>
          <p:cNvPr id="4" name="Picture 3" descr="Microsoft Security">
            <a:extLst>
              <a:ext uri="{FF2B5EF4-FFF2-40B4-BE49-F238E27FC236}">
                <a16:creationId xmlns:a16="http://schemas.microsoft.com/office/drawing/2014/main" id="{4AF1DC5D-9E4C-61B6-29E6-3134DF76ECE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
        <p:nvSpPr>
          <p:cNvPr id="3" name="Title 1">
            <a:extLst>
              <a:ext uri="{FF2B5EF4-FFF2-40B4-BE49-F238E27FC236}">
                <a16:creationId xmlns:a16="http://schemas.microsoft.com/office/drawing/2014/main" id="{89FF0FC9-6B16-7B48-F8A5-349518F8D93B}"/>
              </a:ext>
              <a:ext uri="{C183D7F6-B498-43B3-948B-1728B52AA6E4}">
                <adec:decorative xmlns:adec="http://schemas.microsoft.com/office/drawing/2017/decorative" val="0"/>
              </a:ext>
            </a:extLst>
          </p:cNvPr>
          <p:cNvSpPr>
            <a:spLocks noGrp="1"/>
          </p:cNvSpPr>
          <p:nvPr>
            <p:ph type="title" hasCustomPrompt="1"/>
          </p:nvPr>
        </p:nvSpPr>
        <p:spPr>
          <a:xfrm>
            <a:off x="588263" y="-824268"/>
            <a:ext cx="11018520" cy="553998"/>
          </a:xfrm>
        </p:spPr>
        <p:txBody>
          <a:bodyPr anchor="b"/>
          <a:lstStyle>
            <a:lvl1pPr>
              <a:defRPr>
                <a:solidFill>
                  <a:srgbClr val="B1B3B3"/>
                </a:solidFill>
              </a:defRPr>
            </a:lvl1pPr>
          </a:lstStyle>
          <a:p>
            <a:r>
              <a:rPr lang="en-US"/>
              <a:t>Closing</a:t>
            </a:r>
          </a:p>
        </p:txBody>
      </p:sp>
    </p:spTree>
    <p:extLst>
      <p:ext uri="{BB962C8B-B14F-4D97-AF65-F5344CB8AC3E}">
        <p14:creationId xmlns:p14="http://schemas.microsoft.com/office/powerpoint/2010/main" val="4251281651"/>
      </p:ext>
    </p:extLst>
  </p:cSld>
  <p:clrMapOvr>
    <a:masterClrMapping/>
  </p:clrMapOvr>
  <p:transition>
    <p:fade/>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1_Title Full Photo 1">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EA68E1-76AA-BCBF-4730-5C56953C5592}"/>
              </a:ext>
            </a:extLst>
          </p:cNvPr>
          <p:cNvPicPr>
            <a:picLocks noChangeAspect="1"/>
          </p:cNvPicPr>
          <p:nvPr userDrawn="1"/>
        </p:nvPicPr>
        <p:blipFill>
          <a:blip r:embed="rId2"/>
          <a:srcRect/>
          <a:stretch/>
        </p:blipFill>
        <p:spPr>
          <a:xfrm>
            <a:off x="3048" y="0"/>
            <a:ext cx="12188952" cy="6856285"/>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1095470" y="2302431"/>
            <a:ext cx="4167887" cy="1231106"/>
          </a:xfrm>
        </p:spPr>
        <p:txBody>
          <a:bodyPr anchor="b" anchorCtr="0">
            <a:spAutoFit/>
          </a:bodyPr>
          <a:lstStyle>
            <a:lvl1pPr>
              <a:defRPr sz="4000">
                <a:gradFill>
                  <a:gsLst>
                    <a:gs pos="0">
                      <a:schemeClr val="bg1"/>
                    </a:gs>
                    <a:gs pos="100000">
                      <a:schemeClr val="bg1"/>
                    </a:gs>
                  </a:gsLst>
                  <a:lin ang="0" scaled="1"/>
                </a:gradFill>
              </a:defRPr>
            </a:lvl1pPr>
          </a:lstStyle>
          <a:p>
            <a:r>
              <a:rPr lang="en-US"/>
              <a:t>Event name or presentation title </a:t>
            </a:r>
          </a:p>
        </p:txBody>
      </p:sp>
      <p:sp>
        <p:nvSpPr>
          <p:cNvPr id="5" name="Text Placeholder 4"/>
          <p:cNvSpPr>
            <a:spLocks noGrp="1"/>
          </p:cNvSpPr>
          <p:nvPr>
            <p:ph type="body" sz="quarter" idx="12" hasCustomPrompt="1"/>
          </p:nvPr>
        </p:nvSpPr>
        <p:spPr>
          <a:xfrm>
            <a:off x="1089249" y="3962400"/>
            <a:ext cx="4164583" cy="246221"/>
          </a:xfrm>
          <a:noFill/>
        </p:spPr>
        <p:txBody>
          <a:bodyPr wrap="square" lIns="0" tIns="0" rIns="0" bIns="0">
            <a:spAutoFit/>
          </a:bodyPr>
          <a:lstStyle>
            <a:lvl1pPr marL="0" indent="0">
              <a:spcBef>
                <a:spcPts val="0"/>
              </a:spcBef>
              <a:buNone/>
              <a:defRPr sz="1600" spc="0" baseline="0">
                <a:gradFill>
                  <a:gsLst>
                    <a:gs pos="0">
                      <a:schemeClr val="bg1"/>
                    </a:gs>
                    <a:gs pos="100000">
                      <a:schemeClr val="bg1"/>
                    </a:gs>
                  </a:gsLst>
                  <a:lin ang="0" scaled="1"/>
                </a:gradFill>
                <a:latin typeface="+mn-lt"/>
                <a:cs typeface="Segoe Sans Display" pitchFamily="2" charset="0"/>
              </a:defRPr>
            </a:lvl1pPr>
          </a:lstStyle>
          <a:p>
            <a:pPr lvl="0"/>
            <a:r>
              <a:rPr lang="en-US"/>
              <a:t>Speaker name or subtitle</a:t>
            </a:r>
          </a:p>
        </p:txBody>
      </p:sp>
      <p:pic>
        <p:nvPicPr>
          <p:cNvPr id="7" name="Graphic 6" descr="Microsoft Security">
            <a:extLst>
              <a:ext uri="{FF2B5EF4-FFF2-40B4-BE49-F238E27FC236}">
                <a16:creationId xmlns:a16="http://schemas.microsoft.com/office/drawing/2014/main" id="{97DF7797-AB60-E151-D2B8-6D0976D7E4A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21666444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3000">
          <p15:clr>
            <a:srgbClr val="5ACBF0"/>
          </p15:clr>
        </p15:guide>
      </p15:sldGuideLst>
    </p:ext>
  </p:extLs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Title Full Photo 1">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0946579-D753-EB82-9EBE-711F5D6636F3}"/>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2145"/>
            <a:ext cx="12192000" cy="6862290"/>
          </a:xfrm>
          <a:prstGeom prst="rect">
            <a:avLst/>
          </a:prstGeom>
        </p:spPr>
      </p:pic>
      <p:sp>
        <p:nvSpPr>
          <p:cNvPr id="11" name="Rectangle 10">
            <a:extLst>
              <a:ext uri="{FF2B5EF4-FFF2-40B4-BE49-F238E27FC236}">
                <a16:creationId xmlns:a16="http://schemas.microsoft.com/office/drawing/2014/main" id="{5DFD4B58-CDF6-72D9-EA78-42606F61566B}"/>
              </a:ext>
              <a:ext uri="{C183D7F6-B498-43B3-948B-1728B52AA6E4}">
                <adec:decorative xmlns:adec="http://schemas.microsoft.com/office/drawing/2017/decorative" val="1"/>
              </a:ext>
            </a:extLst>
          </p:cNvPr>
          <p:cNvSpPr/>
          <p:nvPr userDrawn="1"/>
        </p:nvSpPr>
        <p:spPr bwMode="auto">
          <a:xfrm>
            <a:off x="-1" y="0"/>
            <a:ext cx="5334001" cy="6858000"/>
          </a:xfrm>
          <a:prstGeom prst="rect">
            <a:avLst/>
          </a:prstGeom>
          <a:gradFill flip="none" rotWithShape="1">
            <a:gsLst>
              <a:gs pos="0">
                <a:srgbClr val="FFE399"/>
              </a:gs>
              <a:gs pos="100000">
                <a:srgbClr val="FFE399">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7" name="Graphic 6" descr="Microsoft Security">
            <a:extLst>
              <a:ext uri="{FF2B5EF4-FFF2-40B4-BE49-F238E27FC236}">
                <a16:creationId xmlns:a16="http://schemas.microsoft.com/office/drawing/2014/main" id="{97DF7797-AB60-E151-D2B8-6D0976D7E4A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5421207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3000">
          <p15:clr>
            <a:srgbClr val="5ACBF0"/>
          </p15:clr>
        </p15:guide>
      </p15:sldGuideLst>
    </p:ext>
  </p:extLst>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Title Full Photo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4829336-D518-B358-7303-8178BC20AF2C}"/>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1382"/>
            <a:ext cx="12192000" cy="6855236"/>
          </a:xfrm>
          <a:prstGeom prst="rect">
            <a:avLst/>
          </a:prstGeom>
        </p:spPr>
      </p:pic>
      <p:sp>
        <p:nvSpPr>
          <p:cNvPr id="3" name="Rectangle 2">
            <a:extLst>
              <a:ext uri="{FF2B5EF4-FFF2-40B4-BE49-F238E27FC236}">
                <a16:creationId xmlns:a16="http://schemas.microsoft.com/office/drawing/2014/main" id="{A37097AE-CB80-8F48-F10A-6DD048C0C675}"/>
              </a:ext>
              <a:ext uri="{C183D7F6-B498-43B3-948B-1728B52AA6E4}">
                <adec:decorative xmlns:adec="http://schemas.microsoft.com/office/drawing/2017/decorative" val="1"/>
              </a:ext>
            </a:extLst>
          </p:cNvPr>
          <p:cNvSpPr/>
          <p:nvPr userDrawn="1"/>
        </p:nvSpPr>
        <p:spPr bwMode="auto">
          <a:xfrm>
            <a:off x="0" y="0"/>
            <a:ext cx="8597245" cy="6858000"/>
          </a:xfrm>
          <a:prstGeom prst="rect">
            <a:avLst/>
          </a:prstGeom>
          <a:gradFill flip="none" rotWithShape="1">
            <a:gsLst>
              <a:gs pos="0">
                <a:srgbClr val="000000">
                  <a:alpha val="50000"/>
                </a:srgbClr>
              </a:gs>
              <a:gs pos="100000">
                <a:srgbClr val="000000">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10" name="Picture 9" descr="Microsoft Security">
            <a:extLst>
              <a:ext uri="{FF2B5EF4-FFF2-40B4-BE49-F238E27FC236}">
                <a16:creationId xmlns:a16="http://schemas.microsoft.com/office/drawing/2014/main" id="{D6A0ADE4-A89A-522A-4B0C-2B211CA4B71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2622887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Title Full Photo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18B7FA5-5F12-7CD7-6D40-01EB073E58A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ltGray">
          <a:xfrm>
            <a:off x="0" y="1566"/>
            <a:ext cx="12192000" cy="6854867"/>
          </a:xfrm>
          <a:prstGeom prst="rect">
            <a:avLst/>
          </a:prstGeom>
        </p:spPr>
      </p:pic>
      <p:sp>
        <p:nvSpPr>
          <p:cNvPr id="3" name="Rectangle 2">
            <a:extLst>
              <a:ext uri="{FF2B5EF4-FFF2-40B4-BE49-F238E27FC236}">
                <a16:creationId xmlns:a16="http://schemas.microsoft.com/office/drawing/2014/main" id="{F5659676-01B7-3FED-8149-6F194C468C33}"/>
              </a:ext>
              <a:ext uri="{C183D7F6-B498-43B3-948B-1728B52AA6E4}">
                <adec:decorative xmlns:adec="http://schemas.microsoft.com/office/drawing/2017/decorative" val="1"/>
              </a:ext>
            </a:extLst>
          </p:cNvPr>
          <p:cNvSpPr/>
          <p:nvPr userDrawn="1"/>
        </p:nvSpPr>
        <p:spPr bwMode="auto">
          <a:xfrm>
            <a:off x="0" y="0"/>
            <a:ext cx="5867400" cy="6858000"/>
          </a:xfrm>
          <a:prstGeom prst="rect">
            <a:avLst/>
          </a:prstGeom>
          <a:gradFill flip="none" rotWithShape="1">
            <a:gsLst>
              <a:gs pos="0">
                <a:srgbClr val="5C4738">
                  <a:alpha val="80000"/>
                </a:srgbClr>
              </a:gs>
              <a:gs pos="100000">
                <a:srgbClr val="BF9474">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6" name="Picture 5" descr="Microsoft Security">
            <a:extLst>
              <a:ext uri="{FF2B5EF4-FFF2-40B4-BE49-F238E27FC236}">
                <a16:creationId xmlns:a16="http://schemas.microsoft.com/office/drawing/2014/main" id="{12A012A5-4EF7-CE94-0AFD-ACB048744F8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596553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08">
          <p15:clr>
            <a:srgbClr val="5ACBF0"/>
          </p15:clr>
        </p15:guide>
        <p15:guide id="7" pos="3840">
          <p15:clr>
            <a:srgbClr val="5ACBF0"/>
          </p15:clr>
        </p15:guide>
      </p15:sldGuideLst>
    </p:ext>
  </p:extLs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Title Half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6" name="Picture 5">
            <a:extLst>
              <a:ext uri="{FF2B5EF4-FFF2-40B4-BE49-F238E27FC236}">
                <a16:creationId xmlns:a16="http://schemas.microsoft.com/office/drawing/2014/main" id="{BF0680A9-E1CB-5B53-219D-F848CCF7051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104448" y="0"/>
            <a:ext cx="6087552" cy="6858000"/>
          </a:xfrm>
          <a:prstGeom prst="rect">
            <a:avLst/>
          </a:prstGeom>
        </p:spPr>
      </p:pic>
      <p:pic>
        <p:nvPicPr>
          <p:cNvPr id="4" name="Picture 3" descr="Microsoft Security">
            <a:extLst>
              <a:ext uri="{FF2B5EF4-FFF2-40B4-BE49-F238E27FC236}">
                <a16:creationId xmlns:a16="http://schemas.microsoft.com/office/drawing/2014/main" id="{B6FC9AF4-5D54-049E-F4B9-56E87803E30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4011422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840">
          <p15:clr>
            <a:srgbClr val="5ACBF0"/>
          </p15:clr>
        </p15:guide>
        <p15:guide id="5" orient="horz" pos="2160">
          <p15:clr>
            <a:srgbClr val="FBAE40"/>
          </p15:clr>
        </p15:guide>
        <p15:guide id="6" orient="horz" pos="2229">
          <p15:clr>
            <a:srgbClr val="5ACBF0"/>
          </p15:clr>
        </p15:guide>
        <p15:guide id="7" pos="3456">
          <p15:clr>
            <a:srgbClr val="5ACBF0"/>
          </p15:clr>
        </p15:guide>
      </p15:sldGuideLst>
    </p:ext>
  </p:extLst>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Title Half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9" name="Picture 8">
            <a:extLst>
              <a:ext uri="{FF2B5EF4-FFF2-40B4-BE49-F238E27FC236}">
                <a16:creationId xmlns:a16="http://schemas.microsoft.com/office/drawing/2014/main" id="{CDCA5EAB-92AF-CBDC-3913-B7A5E08A6028}"/>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104448" y="0"/>
            <a:ext cx="6087552" cy="6858000"/>
          </a:xfrm>
          <a:prstGeom prst="rect">
            <a:avLst/>
          </a:prstGeom>
        </p:spPr>
      </p:pic>
      <p:pic>
        <p:nvPicPr>
          <p:cNvPr id="4" name="Picture 3" descr="Microsoft Security">
            <a:extLst>
              <a:ext uri="{FF2B5EF4-FFF2-40B4-BE49-F238E27FC236}">
                <a16:creationId xmlns:a16="http://schemas.microsoft.com/office/drawing/2014/main" id="{17427A7A-0B41-2E69-587B-A435B2629701}"/>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1008439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840">
          <p15:clr>
            <a:srgbClr val="5ACBF0"/>
          </p15:clr>
        </p15:guide>
        <p15:guide id="5" orient="horz" pos="2160">
          <p15:clr>
            <a:srgbClr val="FBAE40"/>
          </p15:clr>
        </p15:guide>
        <p15:guide id="6" orient="horz" pos="2229">
          <p15:clr>
            <a:srgbClr val="5ACBF0"/>
          </p15:clr>
        </p15:guide>
        <p15:guide id="7" pos="3456">
          <p15:clr>
            <a:srgbClr val="5ACBF0"/>
          </p15:clr>
        </p15:guide>
      </p15:sldGuideLst>
    </p:ext>
  </p:extLst>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Title Half Tech Sca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6" name="Picture 5">
            <a:extLst>
              <a:ext uri="{FF2B5EF4-FFF2-40B4-BE49-F238E27FC236}">
                <a16:creationId xmlns:a16="http://schemas.microsoft.com/office/drawing/2014/main" id="{E2CEF103-1FB7-7E05-B436-1B39BEED90A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6094923" y="0"/>
            <a:ext cx="6097077" cy="6858000"/>
          </a:xfrm>
          <a:prstGeom prst="rect">
            <a:avLst/>
          </a:prstGeom>
        </p:spPr>
      </p:pic>
      <p:pic>
        <p:nvPicPr>
          <p:cNvPr id="4" name="Picture 3" descr="Microsoft Security">
            <a:extLst>
              <a:ext uri="{FF2B5EF4-FFF2-40B4-BE49-F238E27FC236}">
                <a16:creationId xmlns:a16="http://schemas.microsoft.com/office/drawing/2014/main" id="{AA794D68-F849-A251-07A8-14ACB855286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3250975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29">
          <p15:clr>
            <a:srgbClr val="5ACBF0"/>
          </p15:clr>
        </p15:guide>
        <p15:guide id="7" pos="3840">
          <p15:clr>
            <a:srgbClr val="5ACBF0"/>
          </p15:clr>
        </p15:guide>
      </p15:sldGuideLst>
    </p:ext>
  </p:extLst>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Title Half Tech Sca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6" name="Picture 5">
            <a:extLst>
              <a:ext uri="{FF2B5EF4-FFF2-40B4-BE49-F238E27FC236}">
                <a16:creationId xmlns:a16="http://schemas.microsoft.com/office/drawing/2014/main" id="{46E80BAE-D63C-356D-256B-A4DA18F4480B}"/>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6000" y="0"/>
            <a:ext cx="6093657" cy="6858000"/>
          </a:xfrm>
          <a:prstGeom prst="rect">
            <a:avLst/>
          </a:prstGeom>
        </p:spPr>
      </p:pic>
      <p:pic>
        <p:nvPicPr>
          <p:cNvPr id="4" name="Picture 3" descr="Microsoft Security">
            <a:extLst>
              <a:ext uri="{FF2B5EF4-FFF2-40B4-BE49-F238E27FC236}">
                <a16:creationId xmlns:a16="http://schemas.microsoft.com/office/drawing/2014/main" id="{F42711D3-8D99-D397-2BD0-DC4679A0169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1015759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29">
          <p15:clr>
            <a:srgbClr val="5ACBF0"/>
          </p15:clr>
        </p15:guide>
        <p15:guide id="7" pos="3840">
          <p15:clr>
            <a:srgbClr val="5ACBF0"/>
          </p15:clr>
        </p15:guide>
      </p15:sldGuideLst>
    </p:ext>
  </p:extLst>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Title Half Tech Scan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6" name="Picture 5">
            <a:extLst>
              <a:ext uri="{FF2B5EF4-FFF2-40B4-BE49-F238E27FC236}">
                <a16:creationId xmlns:a16="http://schemas.microsoft.com/office/drawing/2014/main" id="{F296BEBD-F376-AC3C-6FAF-856A71D2218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2376" y="0"/>
            <a:ext cx="6099624" cy="6858000"/>
          </a:xfrm>
          <a:prstGeom prst="rect">
            <a:avLst/>
          </a:prstGeom>
        </p:spPr>
      </p:pic>
      <p:pic>
        <p:nvPicPr>
          <p:cNvPr id="4" name="Picture 3" descr="Microsoft Security">
            <a:extLst>
              <a:ext uri="{FF2B5EF4-FFF2-40B4-BE49-F238E27FC236}">
                <a16:creationId xmlns:a16="http://schemas.microsoft.com/office/drawing/2014/main" id="{1B569E92-A6D5-8C55-D36D-724554684ADF}"/>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3291058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29">
          <p15:clr>
            <a:srgbClr val="5ACBF0"/>
          </p15:clr>
        </p15:guide>
        <p15:guide id="7" pos="3840">
          <p15:clr>
            <a:srgbClr val="5ACBF0"/>
          </p15:clr>
        </p15:guide>
      </p15:sldGuideLst>
    </p:ext>
  </p:extLst>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Title Half Tech Scan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6" name="Picture 5">
            <a:extLst>
              <a:ext uri="{FF2B5EF4-FFF2-40B4-BE49-F238E27FC236}">
                <a16:creationId xmlns:a16="http://schemas.microsoft.com/office/drawing/2014/main" id="{0AF7A637-33BF-289F-AA74-069C187A117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6573" y="0"/>
            <a:ext cx="6095427" cy="6858000"/>
          </a:xfrm>
          <a:prstGeom prst="rect">
            <a:avLst/>
          </a:prstGeom>
        </p:spPr>
      </p:pic>
      <p:pic>
        <p:nvPicPr>
          <p:cNvPr id="4" name="Picture 3" descr="Microsoft Security">
            <a:extLst>
              <a:ext uri="{FF2B5EF4-FFF2-40B4-BE49-F238E27FC236}">
                <a16:creationId xmlns:a16="http://schemas.microsoft.com/office/drawing/2014/main" id="{A966C8EE-72FE-AB45-239D-F02D760DD848}"/>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1767939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29">
          <p15:clr>
            <a:srgbClr val="5ACBF0"/>
          </p15:clr>
        </p15:guide>
        <p15:guide id="7" pos="3840">
          <p15:clr>
            <a:srgbClr val="5ACBF0"/>
          </p15:clr>
        </p15:guide>
      </p15:sldGuideLst>
    </p:ext>
  </p:extLst>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Title Half Tech Scan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898137" cy="1231106"/>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894254"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6" name="Picture 5">
            <a:extLst>
              <a:ext uri="{FF2B5EF4-FFF2-40B4-BE49-F238E27FC236}">
                <a16:creationId xmlns:a16="http://schemas.microsoft.com/office/drawing/2014/main" id="{ABC8923B-7A7F-A404-F664-261AEFD5662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6547" y="0"/>
            <a:ext cx="6095453" cy="6858000"/>
          </a:xfrm>
          <a:prstGeom prst="rect">
            <a:avLst/>
          </a:prstGeom>
        </p:spPr>
      </p:pic>
      <p:pic>
        <p:nvPicPr>
          <p:cNvPr id="4" name="Picture 3" descr="Microsoft Security">
            <a:extLst>
              <a:ext uri="{FF2B5EF4-FFF2-40B4-BE49-F238E27FC236}">
                <a16:creationId xmlns:a16="http://schemas.microsoft.com/office/drawing/2014/main" id="{078019CD-E719-4883-CA32-B314FA32FF10}"/>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3182950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456">
          <p15:clr>
            <a:srgbClr val="5ACBF0"/>
          </p15:clr>
        </p15:guide>
        <p15:guide id="5" orient="horz" pos="2160">
          <p15:clr>
            <a:srgbClr val="FBAE40"/>
          </p15:clr>
        </p15:guide>
        <p15:guide id="6" orient="horz" pos="2229">
          <p15:clr>
            <a:srgbClr val="5ACBF0"/>
          </p15:clr>
        </p15:guide>
        <p15:guide id="7" pos="3840">
          <p15:clr>
            <a:srgbClr val="5ACBF0"/>
          </p15:clr>
        </p15:guide>
      </p15:sldGuideLst>
    </p:ext>
  </p:extLst>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Title Tech Scan 1">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8A38B7E-C277-EC82-55D7-6481C181A98D}"/>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bwMode="ltGray">
          <a:xfrm>
            <a:off x="2" y="1"/>
            <a:ext cx="12191998" cy="6857998"/>
          </a:xfrm>
          <a:prstGeom prst="rect">
            <a:avLst/>
          </a:prstGeom>
        </p:spPr>
      </p:pic>
      <p:sp>
        <p:nvSpPr>
          <p:cNvPr id="6" name="Rectangle 5">
            <a:extLst>
              <a:ext uri="{FF2B5EF4-FFF2-40B4-BE49-F238E27FC236}">
                <a16:creationId xmlns:a16="http://schemas.microsoft.com/office/drawing/2014/main" id="{CA38D12B-EC7B-EA1B-4057-AF9DA412C46D}"/>
              </a:ext>
              <a:ext uri="{C183D7F6-B498-43B3-948B-1728B52AA6E4}">
                <adec:decorative xmlns:adec="http://schemas.microsoft.com/office/drawing/2017/decorative" val="1"/>
              </a:ext>
            </a:extLst>
          </p:cNvPr>
          <p:cNvSpPr/>
          <p:nvPr userDrawn="1"/>
        </p:nvSpPr>
        <p:spPr bwMode="auto">
          <a:xfrm>
            <a:off x="0" y="0"/>
            <a:ext cx="5867400" cy="6858000"/>
          </a:xfrm>
          <a:prstGeom prst="rect">
            <a:avLst/>
          </a:prstGeom>
          <a:gradFill flip="none" rotWithShape="1">
            <a:gsLst>
              <a:gs pos="0">
                <a:schemeClr val="bg1">
                  <a:alpha val="50000"/>
                </a:schemeClr>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7A3AACD-E573-9F14-634A-1D5A1A0EAE10}"/>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4" name="Text Placeholder 4">
            <a:extLst>
              <a:ext uri="{FF2B5EF4-FFF2-40B4-BE49-F238E27FC236}">
                <a16:creationId xmlns:a16="http://schemas.microsoft.com/office/drawing/2014/main" id="{1AEC04C3-05AF-D886-BA04-C2B92AE1C11E}"/>
              </a:ext>
            </a:extLst>
          </p:cNvPr>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7D107A7B-CDA6-22BC-0F0F-6907FBBCCE8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32711218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4" orient="horz" pos="2160">
          <p15:clr>
            <a:srgbClr val="FBAE40"/>
          </p15:clr>
        </p15:guide>
        <p15:guide id="5" pos="3000">
          <p15:clr>
            <a:srgbClr val="5ACBF0"/>
          </p15:clr>
        </p15:guide>
        <p15:guide id="6" pos="3360">
          <p15:clr>
            <a:srgbClr val="5ACBF0"/>
          </p15:clr>
        </p15:guide>
      </p15:sldGuideLst>
    </p:ext>
  </p:extLst>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Title Tech Scan 2">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19B9D8-B411-3BC6-C1C8-1D6D457196E0}"/>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1"/>
            <a:ext cx="12192002" cy="6858000"/>
          </a:xfrm>
          <a:prstGeom prst="rect">
            <a:avLst/>
          </a:prstGeom>
        </p:spPr>
      </p:pic>
      <p:sp>
        <p:nvSpPr>
          <p:cNvPr id="2" name="Title 1">
            <a:extLst>
              <a:ext uri="{FF2B5EF4-FFF2-40B4-BE49-F238E27FC236}">
                <a16:creationId xmlns:a16="http://schemas.microsoft.com/office/drawing/2014/main" id="{8E90BD01-3D97-785B-8320-C14AF7E1EF48}"/>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4" name="Text Placeholder 4">
            <a:extLst>
              <a:ext uri="{FF2B5EF4-FFF2-40B4-BE49-F238E27FC236}">
                <a16:creationId xmlns:a16="http://schemas.microsoft.com/office/drawing/2014/main" id="{9FFEAA53-3411-D917-E9C0-67CC0580651A}"/>
              </a:ext>
            </a:extLst>
          </p:cNvPr>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1BE3155B-A4DB-435E-6E23-55C31BDA962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6835424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000">
          <p15:clr>
            <a:srgbClr val="5ACBF0"/>
          </p15:clr>
        </p15:guide>
        <p15:guide id="4" orient="horz" pos="2160">
          <p15:clr>
            <a:srgbClr val="FBAE40"/>
          </p15:clr>
        </p15:guide>
        <p15:guide id="5" pos="3360">
          <p15:clr>
            <a:srgbClr val="5ACBF0"/>
          </p15:clr>
        </p15:guide>
      </p15:sldGuideLst>
    </p:ext>
  </p:extLst>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Title Tech Scan 3">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5F47B18-3C9F-3945-4382-2ECB20DEB78E}"/>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443777E1-4699-B986-EC57-1B6944F17DCC}"/>
              </a:ext>
              <a:ext uri="{C183D7F6-B498-43B3-948B-1728B52AA6E4}">
                <adec:decorative xmlns:adec="http://schemas.microsoft.com/office/drawing/2017/decorative" val="1"/>
              </a:ext>
            </a:extLst>
          </p:cNvPr>
          <p:cNvSpPr/>
          <p:nvPr userDrawn="1"/>
        </p:nvSpPr>
        <p:spPr bwMode="auto">
          <a:xfrm>
            <a:off x="-1" y="0"/>
            <a:ext cx="5334001" cy="6858000"/>
          </a:xfrm>
          <a:prstGeom prst="rect">
            <a:avLst/>
          </a:prstGeom>
          <a:gradFill flip="none" rotWithShape="1">
            <a:gsLst>
              <a:gs pos="0">
                <a:srgbClr val="FFFFFF">
                  <a:alpha val="50000"/>
                </a:srgbClr>
              </a:gs>
              <a:gs pos="100000">
                <a:srgbClr val="FFFFFF">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42372FB5-E859-F6AA-DD14-D4083B87ECDC}"/>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4" name="Text Placeholder 4">
            <a:extLst>
              <a:ext uri="{FF2B5EF4-FFF2-40B4-BE49-F238E27FC236}">
                <a16:creationId xmlns:a16="http://schemas.microsoft.com/office/drawing/2014/main" id="{FD837864-D70E-678B-2209-B7AE9D3C55CE}"/>
              </a:ext>
            </a:extLst>
          </p:cNvPr>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6BA899B3-8491-96A9-FF00-284B3D4EC2C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32524399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000">
          <p15:clr>
            <a:srgbClr val="5ACBF0"/>
          </p15:clr>
        </p15:guide>
        <p15:guide id="4" orient="horz" pos="2160">
          <p15:clr>
            <a:srgbClr val="FBAE40"/>
          </p15:clr>
        </p15:guide>
        <p15:guide id="5" pos="3360">
          <p15:clr>
            <a:srgbClr val="5ACBF0"/>
          </p15:clr>
        </p15:guide>
      </p15:sldGuideLst>
    </p:ext>
  </p:extLst>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Title Tech Scan 4">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F48BB96-7264-9530-CDE0-CFBAECEB0F30}"/>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bwMode="ltGray">
          <a:xfrm>
            <a:off x="0" y="0"/>
            <a:ext cx="12192000" cy="6858000"/>
          </a:xfrm>
          <a:prstGeom prst="rect">
            <a:avLst/>
          </a:prstGeom>
        </p:spPr>
      </p:pic>
      <p:sp>
        <p:nvSpPr>
          <p:cNvPr id="5" name="Rectangle 4">
            <a:extLst>
              <a:ext uri="{FF2B5EF4-FFF2-40B4-BE49-F238E27FC236}">
                <a16:creationId xmlns:a16="http://schemas.microsoft.com/office/drawing/2014/main" id="{537C7AC9-1320-B560-2729-19A72498C24F}"/>
              </a:ext>
              <a:ext uri="{C183D7F6-B498-43B3-948B-1728B52AA6E4}">
                <adec:decorative xmlns:adec="http://schemas.microsoft.com/office/drawing/2017/decorative" val="1"/>
              </a:ext>
            </a:extLst>
          </p:cNvPr>
          <p:cNvSpPr/>
          <p:nvPr userDrawn="1"/>
        </p:nvSpPr>
        <p:spPr bwMode="auto">
          <a:xfrm>
            <a:off x="-1" y="0"/>
            <a:ext cx="5334001" cy="6858000"/>
          </a:xfrm>
          <a:prstGeom prst="rect">
            <a:avLst/>
          </a:prstGeom>
          <a:gradFill flip="none" rotWithShape="1">
            <a:gsLst>
              <a:gs pos="0">
                <a:srgbClr val="FFFFFF">
                  <a:alpha val="50000"/>
                </a:srgbClr>
              </a:gs>
              <a:gs pos="100000">
                <a:srgbClr val="FFFFFF">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5A7AC5C-D3D1-7CD0-058A-BF0F18A5CA32}"/>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4" name="Text Placeholder 4">
            <a:extLst>
              <a:ext uri="{FF2B5EF4-FFF2-40B4-BE49-F238E27FC236}">
                <a16:creationId xmlns:a16="http://schemas.microsoft.com/office/drawing/2014/main" id="{248213E6-EE22-FC5F-7A29-7005DFDA6702}"/>
              </a:ext>
            </a:extLst>
          </p:cNvPr>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72EC0010-45A7-C133-D28C-19A2C230732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39112849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000">
          <p15:clr>
            <a:srgbClr val="5ACBF0"/>
          </p15:clr>
        </p15:guide>
        <p15:guide id="4" orient="horz" pos="2160">
          <p15:clr>
            <a:srgbClr val="FBAE40"/>
          </p15:clr>
        </p15:guide>
        <p15:guide id="5" pos="3360">
          <p15:clr>
            <a:srgbClr val="5ACBF0"/>
          </p15:clr>
        </p15:guide>
      </p15:sldGuideLst>
    </p:ext>
  </p:extLst>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Title Tech Scan 5">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CA04DD2-8161-CEFE-E805-16FD5E2B5951}"/>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2002" cy="6858000"/>
          </a:xfrm>
          <a:prstGeom prst="rect">
            <a:avLst/>
          </a:prstGeom>
        </p:spPr>
      </p:pic>
      <p:sp>
        <p:nvSpPr>
          <p:cNvPr id="5" name="Rectangle 4">
            <a:extLst>
              <a:ext uri="{FF2B5EF4-FFF2-40B4-BE49-F238E27FC236}">
                <a16:creationId xmlns:a16="http://schemas.microsoft.com/office/drawing/2014/main" id="{37758876-CBC5-2CC7-B64B-7A0BE54262C4}"/>
              </a:ext>
              <a:ext uri="{C183D7F6-B498-43B3-948B-1728B52AA6E4}">
                <adec:decorative xmlns:adec="http://schemas.microsoft.com/office/drawing/2017/decorative" val="1"/>
              </a:ext>
            </a:extLst>
          </p:cNvPr>
          <p:cNvSpPr/>
          <p:nvPr userDrawn="1"/>
        </p:nvSpPr>
        <p:spPr bwMode="auto">
          <a:xfrm>
            <a:off x="-1" y="0"/>
            <a:ext cx="5334001" cy="6858000"/>
          </a:xfrm>
          <a:prstGeom prst="rect">
            <a:avLst/>
          </a:prstGeom>
          <a:gradFill flip="none" rotWithShape="1">
            <a:gsLst>
              <a:gs pos="0">
                <a:srgbClr val="FFFFFF">
                  <a:alpha val="60000"/>
                </a:srgbClr>
              </a:gs>
              <a:gs pos="100000">
                <a:srgbClr val="FFFFFF">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9E493527-788F-A6FD-FF51-C35F691FCA9E}"/>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4" name="Text Placeholder 4">
            <a:extLst>
              <a:ext uri="{FF2B5EF4-FFF2-40B4-BE49-F238E27FC236}">
                <a16:creationId xmlns:a16="http://schemas.microsoft.com/office/drawing/2014/main" id="{67DE02AD-BF56-503B-C72F-C737C69FD2C8}"/>
              </a:ext>
            </a:extLst>
          </p:cNvPr>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a:t>
            </a:r>
          </a:p>
        </p:txBody>
      </p:sp>
      <p:pic>
        <p:nvPicPr>
          <p:cNvPr id="3" name="Graphic 2" descr="Microsoft Security">
            <a:extLst>
              <a:ext uri="{FF2B5EF4-FFF2-40B4-BE49-F238E27FC236}">
                <a16:creationId xmlns:a16="http://schemas.microsoft.com/office/drawing/2014/main" id="{7CD92627-BCCD-EC35-AFDC-9C9A6010DB5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582164" y="583123"/>
            <a:ext cx="2291715" cy="290498"/>
          </a:xfrm>
          <a:prstGeom prst="rect">
            <a:avLst/>
          </a:prstGeom>
        </p:spPr>
      </p:pic>
    </p:spTree>
    <p:extLst>
      <p:ext uri="{BB962C8B-B14F-4D97-AF65-F5344CB8AC3E}">
        <p14:creationId xmlns:p14="http://schemas.microsoft.com/office/powerpoint/2010/main" val="3262123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000">
          <p15:clr>
            <a:srgbClr val="5ACBF0"/>
          </p15:clr>
        </p15:guide>
        <p15:guide id="4" orient="horz" pos="2160">
          <p15:clr>
            <a:srgbClr val="FBAE40"/>
          </p15:clr>
        </p15:guide>
        <p15:guide id="5" pos="3360">
          <p15:clr>
            <a:srgbClr val="5ACBF0"/>
          </p15:clr>
        </p15:guide>
      </p15:sldGuideLst>
    </p:ext>
  </p:extLst>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p:cSld name="Title Slide Dark">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18223"/>
            <a:ext cx="9144000" cy="615553"/>
          </a:xfrm>
          <a:noFill/>
        </p:spPr>
        <p:txBody>
          <a:bodyPr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4" name="Picture 3" descr="Microsoft Security">
            <a:extLst>
              <a:ext uri="{FF2B5EF4-FFF2-40B4-BE49-F238E27FC236}">
                <a16:creationId xmlns:a16="http://schemas.microsoft.com/office/drawing/2014/main" id="{97141C24-5E27-2F3B-12B4-814CC0DA5D0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1149107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Title Photo Full Bleed">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D72F4F47-D990-0696-0A43-94AD105A5EFE}"/>
              </a:ext>
              <a:ext uri="{C183D7F6-B498-43B3-948B-1728B52AA6E4}">
                <adec:decorative xmlns:adec="http://schemas.microsoft.com/office/drawing/2017/decorative" val="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Rectangle 2">
            <a:extLst>
              <a:ext uri="{FF2B5EF4-FFF2-40B4-BE49-F238E27FC236}">
                <a16:creationId xmlns:a16="http://schemas.microsoft.com/office/drawing/2014/main" id="{4A97C34D-6499-E383-F680-0F34EF3CBF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000000">
              <a:alpha val="3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9" name="Title 1"/>
          <p:cNvSpPr>
            <a:spLocks noGrp="1"/>
          </p:cNvSpPr>
          <p:nvPr>
            <p:ph type="title" hasCustomPrompt="1"/>
          </p:nvPr>
        </p:nvSpPr>
        <p:spPr>
          <a:xfrm>
            <a:off x="584200" y="2918223"/>
            <a:ext cx="9144000" cy="615553"/>
          </a:xfrm>
          <a:noFill/>
        </p:spPr>
        <p:txBody>
          <a:bodyPr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4" name="Picture 3" descr="Microsoft Security">
            <a:extLst>
              <a:ext uri="{FF2B5EF4-FFF2-40B4-BE49-F238E27FC236}">
                <a16:creationId xmlns:a16="http://schemas.microsoft.com/office/drawing/2014/main" id="{97141C24-5E27-2F3B-12B4-814CC0DA5D0D}"/>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Tree>
    <p:extLst>
      <p:ext uri="{BB962C8B-B14F-4D97-AF65-F5344CB8AC3E}">
        <p14:creationId xmlns:p14="http://schemas.microsoft.com/office/powerpoint/2010/main" val="1247454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32">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p:cSld name="One Column 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1489639"/>
          </a:xfrm>
        </p:spPr>
        <p:txBody>
          <a:bodyPr/>
          <a:lstStyle>
            <a:lvl1pPr>
              <a:defRPr sz="20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4800149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p:cSld name="One Column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1489639"/>
          </a:xfrm>
        </p:spPr>
        <p:txBody>
          <a:bodyPr wrap="square">
            <a:spAutoFit/>
          </a:bodyPr>
          <a:lstStyle>
            <a:lvl1pPr marL="0" indent="0">
              <a:buNone/>
              <a:defRPr sz="2000"/>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282739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1489639"/>
          </a:xfrm>
        </p:spPr>
        <p:txBody>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1489639"/>
          </a:xfrm>
        </p:spPr>
        <p:txBody>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224639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489639"/>
          </a:xfrm>
        </p:spPr>
        <p:txBody>
          <a:bodyPr wrap="square">
            <a:spAutoFit/>
          </a:bodyPr>
          <a:lstStyle>
            <a:lvl1pPr marL="0" indent="0">
              <a:spcBef>
                <a:spcPts val="1224"/>
              </a:spcBef>
              <a:buClr>
                <a:schemeClr val="tx1"/>
              </a:buClr>
              <a:buFont typeface="Wingdings" panose="05000000000000000000" pitchFamily="2" charset="2"/>
              <a:buNone/>
              <a:defRPr sz="20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489639"/>
          </a:xfrm>
        </p:spPr>
        <p:txBody>
          <a:bodyPr wrap="square">
            <a:spAutoFit/>
          </a:bodyPr>
          <a:lstStyle>
            <a:lvl1pPr marL="0" indent="0">
              <a:spcBef>
                <a:spcPts val="1224"/>
              </a:spcBef>
              <a:buClr>
                <a:schemeClr val="tx1"/>
              </a:buClr>
              <a:buFont typeface="Wingdings" panose="05000000000000000000" pitchFamily="2" charset="2"/>
              <a:buNone/>
              <a:defRPr sz="20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455937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p:cSld name="Two Column Bulleted Tex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307777"/>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489639"/>
          </a:xfrm>
        </p:spPr>
        <p:txBody>
          <a:bodyPr>
            <a:spAutoFit/>
          </a:bodyPr>
          <a:lstStyle>
            <a:lvl1pPr marL="171450" indent="-171450">
              <a:defRPr lang="en-US" sz="20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307777"/>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489639"/>
          </a:xfrm>
        </p:spPr>
        <p:txBody>
          <a:bodyPr>
            <a:spAutoFit/>
          </a:bodyPr>
          <a:lstStyle>
            <a:lvl1pPr marL="171450" indent="-171450">
              <a:defRPr lang="en-US" sz="20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830197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p:cSld name="Two Column Non-Bulleted Tex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307777"/>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1489639"/>
          </a:xfrm>
        </p:spPr>
        <p:txBody>
          <a:bodyPr/>
          <a:lstStyle>
            <a:lvl1pPr marL="0" indent="0">
              <a:buNone/>
              <a:defRPr sz="2000"/>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307777"/>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1489639"/>
          </a:xfrm>
        </p:spPr>
        <p:txBody>
          <a:bodyPr/>
          <a:lstStyle>
            <a:lvl1pPr marL="0" indent="0">
              <a:buNone/>
              <a:defRPr sz="2000"/>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107483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p:cSld name="Three Column Bulleted Text with Subhead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8404886"/>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p:cSld name="Four Column Bulleted Text with Subhead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1564532"/>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p:cSld name="Five Column Bulleted Text with Subhead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97903276"/>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p:cSld name="Header Text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255621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p:cSld name="Header Text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358179376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p:cSld name="Subsection 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6904903" y="2936557"/>
            <a:ext cx="4725987" cy="984885"/>
          </a:xfrm>
        </p:spPr>
        <p:txBody>
          <a:bodyPr wrap="square" anchor="ctr">
            <a:spAutoFit/>
          </a:bodyPr>
          <a:lstStyle/>
          <a:p>
            <a:r>
              <a:rPr lang="en-US"/>
              <a:t>Click to edit Master title style</a:t>
            </a:r>
          </a:p>
        </p:txBody>
      </p:sp>
      <p:pic>
        <p:nvPicPr>
          <p:cNvPr id="3" name="Picture 2" descr="An image of a keyboard with a yellow gradient ">
            <a:extLst>
              <a:ext uri="{FF2B5EF4-FFF2-40B4-BE49-F238E27FC236}">
                <a16:creationId xmlns:a16="http://schemas.microsoft.com/office/drawing/2014/main" id="{88E37F53-B676-4FAF-DB27-A93180257B57}"/>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H="1">
            <a:off x="0" y="0"/>
            <a:ext cx="6095453" cy="6858000"/>
          </a:xfrm>
          <a:prstGeom prst="rect">
            <a:avLst/>
          </a:prstGeom>
        </p:spPr>
      </p:pic>
    </p:spTree>
    <p:extLst>
      <p:ext uri="{BB962C8B-B14F-4D97-AF65-F5344CB8AC3E}">
        <p14:creationId xmlns:p14="http://schemas.microsoft.com/office/powerpoint/2010/main" val="216821671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p:cSld name="Small Header Text Light">
    <p:bg>
      <p:bgRef idx="1001">
        <a:schemeClr val="bg1"/>
      </p:bgRef>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Sans Display" pitchFamily="2" charset="0"/>
              </a:defRPr>
            </a:lvl1pPr>
          </a:lstStyle>
          <a:p>
            <a:r>
              <a:rPr lang="en-US"/>
              <a:t>Click to edit Master title style</a:t>
            </a:r>
          </a:p>
        </p:txBody>
      </p:sp>
    </p:spTree>
    <p:extLst>
      <p:ext uri="{BB962C8B-B14F-4D97-AF65-F5344CB8AC3E}">
        <p14:creationId xmlns:p14="http://schemas.microsoft.com/office/powerpoint/2010/main" val="124047277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p:cSld name="Small Header Text Dark">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Sans Display" pitchFamily="2" charset="0"/>
              </a:defRPr>
            </a:lvl1pPr>
          </a:lstStyle>
          <a:p>
            <a:r>
              <a:rPr lang="en-US"/>
              <a:t>Click to edit Master title style</a:t>
            </a:r>
          </a:p>
        </p:txBody>
      </p:sp>
    </p:spTree>
    <p:extLst>
      <p:ext uri="{BB962C8B-B14F-4D97-AF65-F5344CB8AC3E}">
        <p14:creationId xmlns:p14="http://schemas.microsoft.com/office/powerpoint/2010/main" val="152028321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p:cSld name="Quote Full Photo 1">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DA7ED4F-056F-C53F-E2BF-EA4A8412DDD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white">
          <a:xfrm>
            <a:off x="3385" y="0"/>
            <a:ext cx="12185230" cy="6858000"/>
          </a:xfrm>
          <a:prstGeom prst="rect">
            <a:avLst/>
          </a:prstGeom>
        </p:spPr>
      </p:pic>
      <p:pic>
        <p:nvPicPr>
          <p:cNvPr id="12" name="Picture 11">
            <a:extLst>
              <a:ext uri="{FF2B5EF4-FFF2-40B4-BE49-F238E27FC236}">
                <a16:creationId xmlns:a16="http://schemas.microsoft.com/office/drawing/2014/main" id="{DAA83F9C-7592-411B-E1FE-6872AE779BD9}"/>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574675" y="585788"/>
            <a:ext cx="7262813" cy="5683250"/>
          </a:xfrm>
          <a:prstGeom prst="roundRect">
            <a:avLst>
              <a:gd name="adj" fmla="val 1407"/>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1236663" y="1871327"/>
            <a:ext cx="5948362" cy="553998"/>
          </a:xfrm>
        </p:spPr>
        <p:txBody>
          <a:bodyPr wrap="square" anchor="t">
            <a:spAutoFit/>
          </a:bodyPr>
          <a:lstStyle>
            <a:lvl1pPr algn="l" defTabSz="932742" rtl="0" eaLnBrk="1" latinLnBrk="0" hangingPunct="1">
              <a:lnSpc>
                <a:spcPct val="100000"/>
              </a:lnSpc>
              <a:spcBef>
                <a:spcPct val="0"/>
              </a:spcBef>
              <a:buNone/>
              <a:defRPr lang="en-US" sz="3600" b="0" kern="1200" cap="none" spc="-50" baseline="0" dirty="0">
                <a:ln w="3175">
                  <a:noFill/>
                </a:ln>
                <a:solidFill>
                  <a:schemeClr val="tx1"/>
                </a:solidFill>
                <a:effectLst/>
                <a:latin typeface="+mn-lt"/>
                <a:ea typeface="+mn-ea"/>
                <a:cs typeface="Segoe Sans Display" pitchFamily="2" charset="0"/>
              </a:defRPr>
            </a:lvl1pPr>
          </a:lstStyle>
          <a:p>
            <a:r>
              <a:rPr lang="en-US"/>
              <a:t>Click to edit Master title style</a:t>
            </a:r>
          </a:p>
        </p:txBody>
      </p:sp>
      <p:grpSp>
        <p:nvGrpSpPr>
          <p:cNvPr id="3" name="Group 2">
            <a:extLst>
              <a:ext uri="{FF2B5EF4-FFF2-40B4-BE49-F238E27FC236}">
                <a16:creationId xmlns:a16="http://schemas.microsoft.com/office/drawing/2014/main" id="{A374D167-A877-DD4F-71B6-1B226D482EC6}"/>
              </a:ext>
              <a:ext uri="{C183D7F6-B498-43B3-948B-1728B52AA6E4}">
                <adec:decorative xmlns:adec="http://schemas.microsoft.com/office/drawing/2017/decorative" val="1"/>
              </a:ext>
            </a:extLst>
          </p:cNvPr>
          <p:cNvGrpSpPr>
            <a:grpSpLocks noChangeAspect="1"/>
          </p:cNvGrpSpPr>
          <p:nvPr userDrawn="1"/>
        </p:nvGrpSpPr>
        <p:grpSpPr bwMode="black">
          <a:xfrm>
            <a:off x="1236663" y="1053765"/>
            <a:ext cx="524538" cy="457200"/>
            <a:chOff x="4169763" y="585788"/>
            <a:chExt cx="713371" cy="622746"/>
          </a:xfrm>
          <a:solidFill>
            <a:schemeClr val="tx2"/>
          </a:solidFill>
        </p:grpSpPr>
        <p:sp>
          <p:nvSpPr>
            <p:cNvPr id="4" name="Graphic 9">
              <a:extLst>
                <a:ext uri="{FF2B5EF4-FFF2-40B4-BE49-F238E27FC236}">
                  <a16:creationId xmlns:a16="http://schemas.microsoft.com/office/drawing/2014/main" id="{7E30BC2E-C9E5-9640-484B-8757872AA340}"/>
                </a:ext>
              </a:extLst>
            </p:cNvPr>
            <p:cNvSpPr/>
            <p:nvPr/>
          </p:nvSpPr>
          <p:spPr bwMode="black">
            <a:xfrm>
              <a:off x="4565666"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tlCol="0" anchor="ctr"/>
            <a:lstStyle/>
            <a:p>
              <a:pPr lvl="0"/>
              <a:endParaRPr lang="en-US"/>
            </a:p>
          </p:txBody>
        </p:sp>
        <p:sp>
          <p:nvSpPr>
            <p:cNvPr id="5" name="Graphic 9">
              <a:extLst>
                <a:ext uri="{FF2B5EF4-FFF2-40B4-BE49-F238E27FC236}">
                  <a16:creationId xmlns:a16="http://schemas.microsoft.com/office/drawing/2014/main" id="{E3CA75AC-6E69-6F07-C66F-627EE593FCC1}"/>
                </a:ext>
              </a:extLst>
            </p:cNvPr>
            <p:cNvSpPr/>
            <p:nvPr userDrawn="1"/>
          </p:nvSpPr>
          <p:spPr bwMode="black">
            <a:xfrm>
              <a:off x="4169763"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grpSp>
    </p:spTree>
    <p:extLst>
      <p:ext uri="{BB962C8B-B14F-4D97-AF65-F5344CB8AC3E}">
        <p14:creationId xmlns:p14="http://schemas.microsoft.com/office/powerpoint/2010/main" val="33820363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4">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12">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p:cSld name="Quote Full Photo 2">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53DC386-0D96-E22F-E2BE-804A581FD2D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white">
          <a:xfrm>
            <a:off x="0" y="1551"/>
            <a:ext cx="12192000" cy="6854897"/>
          </a:xfrm>
          <a:prstGeom prst="rect">
            <a:avLst/>
          </a:prstGeom>
        </p:spPr>
      </p:pic>
      <p:pic>
        <p:nvPicPr>
          <p:cNvPr id="12" name="Picture 11">
            <a:extLst>
              <a:ext uri="{FF2B5EF4-FFF2-40B4-BE49-F238E27FC236}">
                <a16:creationId xmlns:a16="http://schemas.microsoft.com/office/drawing/2014/main" id="{DAA83F9C-7592-411B-E1FE-6872AE779BD9}"/>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574675" y="585788"/>
            <a:ext cx="7262813" cy="5683250"/>
          </a:xfrm>
          <a:prstGeom prst="roundRect">
            <a:avLst>
              <a:gd name="adj" fmla="val 1407"/>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1236663" y="1871327"/>
            <a:ext cx="5948362" cy="553998"/>
          </a:xfrm>
        </p:spPr>
        <p:txBody>
          <a:bodyPr wrap="square" anchor="t">
            <a:spAutoFit/>
          </a:bodyPr>
          <a:lstStyle>
            <a:lvl1pPr algn="l" defTabSz="932742" rtl="0" eaLnBrk="1" latinLnBrk="0" hangingPunct="1">
              <a:lnSpc>
                <a:spcPct val="100000"/>
              </a:lnSpc>
              <a:spcBef>
                <a:spcPct val="0"/>
              </a:spcBef>
              <a:buNone/>
              <a:defRPr lang="en-US" sz="3600" b="0" kern="1200" cap="none" spc="-50" baseline="0" dirty="0">
                <a:ln w="3175">
                  <a:noFill/>
                </a:ln>
                <a:solidFill>
                  <a:schemeClr val="tx1"/>
                </a:solidFill>
                <a:effectLst/>
                <a:latin typeface="+mn-lt"/>
                <a:ea typeface="+mn-ea"/>
                <a:cs typeface="Segoe Sans Display" pitchFamily="2" charset="0"/>
              </a:defRPr>
            </a:lvl1pPr>
          </a:lstStyle>
          <a:p>
            <a:r>
              <a:rPr lang="en-US"/>
              <a:t>Click to edit Master title style</a:t>
            </a:r>
          </a:p>
        </p:txBody>
      </p:sp>
      <p:grpSp>
        <p:nvGrpSpPr>
          <p:cNvPr id="3" name="Group 2">
            <a:extLst>
              <a:ext uri="{FF2B5EF4-FFF2-40B4-BE49-F238E27FC236}">
                <a16:creationId xmlns:a16="http://schemas.microsoft.com/office/drawing/2014/main" id="{A374D167-A877-DD4F-71B6-1B226D482EC6}"/>
              </a:ext>
              <a:ext uri="{C183D7F6-B498-43B3-948B-1728B52AA6E4}">
                <adec:decorative xmlns:adec="http://schemas.microsoft.com/office/drawing/2017/decorative" val="1"/>
              </a:ext>
            </a:extLst>
          </p:cNvPr>
          <p:cNvGrpSpPr>
            <a:grpSpLocks noChangeAspect="1"/>
          </p:cNvGrpSpPr>
          <p:nvPr userDrawn="1"/>
        </p:nvGrpSpPr>
        <p:grpSpPr bwMode="black">
          <a:xfrm>
            <a:off x="1236663" y="1053765"/>
            <a:ext cx="524538" cy="457200"/>
            <a:chOff x="4169763" y="585788"/>
            <a:chExt cx="713371" cy="622746"/>
          </a:xfrm>
          <a:solidFill>
            <a:schemeClr val="tx2"/>
          </a:solidFill>
        </p:grpSpPr>
        <p:sp>
          <p:nvSpPr>
            <p:cNvPr id="4" name="Graphic 9">
              <a:extLst>
                <a:ext uri="{FF2B5EF4-FFF2-40B4-BE49-F238E27FC236}">
                  <a16:creationId xmlns:a16="http://schemas.microsoft.com/office/drawing/2014/main" id="{7E30BC2E-C9E5-9640-484B-8757872AA340}"/>
                </a:ext>
              </a:extLst>
            </p:cNvPr>
            <p:cNvSpPr/>
            <p:nvPr/>
          </p:nvSpPr>
          <p:spPr bwMode="black">
            <a:xfrm>
              <a:off x="4565666"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tlCol="0" anchor="ctr"/>
            <a:lstStyle/>
            <a:p>
              <a:pPr lvl="0"/>
              <a:endParaRPr lang="en-US"/>
            </a:p>
          </p:txBody>
        </p:sp>
        <p:sp>
          <p:nvSpPr>
            <p:cNvPr id="5" name="Graphic 9">
              <a:extLst>
                <a:ext uri="{FF2B5EF4-FFF2-40B4-BE49-F238E27FC236}">
                  <a16:creationId xmlns:a16="http://schemas.microsoft.com/office/drawing/2014/main" id="{E3CA75AC-6E69-6F07-C66F-627EE593FCC1}"/>
                </a:ext>
              </a:extLst>
            </p:cNvPr>
            <p:cNvSpPr/>
            <p:nvPr userDrawn="1"/>
          </p:nvSpPr>
          <p:spPr bwMode="black">
            <a:xfrm>
              <a:off x="4169763"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grpSp>
    </p:spTree>
    <p:extLst>
      <p:ext uri="{BB962C8B-B14F-4D97-AF65-F5344CB8AC3E}">
        <p14:creationId xmlns:p14="http://schemas.microsoft.com/office/powerpoint/2010/main" val="1687813088"/>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4">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12">
          <p15:clr>
            <a:srgbClr val="A4A3A4"/>
          </p15:clr>
        </p15:guide>
        <p15:guide id="26" pos="6717">
          <p15:clr>
            <a:srgbClr val="A4A3A4"/>
          </p15:clr>
        </p15:guide>
        <p15:guide id="27" pos="6900">
          <p15:clr>
            <a:srgbClr val="A4A3A4"/>
          </p15:clr>
        </p15:guide>
        <p15:guide id="30" orient="horz" pos="288">
          <p15:clr>
            <a:srgbClr val="5ACBF0"/>
          </p15:clr>
        </p15:guide>
        <p15:guide id="33" pos="2976">
          <p15:clr>
            <a:srgbClr val="5ACBF0"/>
          </p15:clr>
        </p15:guide>
        <p15:guide id="34" pos="3336">
          <p15:clr>
            <a:srgbClr val="5ACBF0"/>
          </p15:clr>
        </p15:guide>
        <p15:guide id="35" orient="horz" pos="2160">
          <p15:clr>
            <a:srgbClr val="5ACBF0"/>
          </p15:clr>
        </p15:guide>
      </p15:sldGuideLst>
    </p:ext>
  </p:extLst>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p:cSld name="Quote Dar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2390" y="2362200"/>
            <a:ext cx="7255097" cy="553998"/>
          </a:xfrm>
        </p:spPr>
        <p:txBody>
          <a:bodyPr wrap="square" anchor="t">
            <a:spAutoFit/>
          </a:bodyPr>
          <a:lstStyle>
            <a:lvl1pPr>
              <a:defRPr lang="en-US" sz="3600" b="0" kern="1200" cap="none" spc="-50" baseline="0" dirty="0">
                <a:ln w="3175">
                  <a:noFill/>
                </a:ln>
                <a:solidFill>
                  <a:schemeClr val="tx1"/>
                </a:solidFill>
                <a:effectLst/>
                <a:latin typeface="+mn-lt"/>
                <a:ea typeface="+mn-ea"/>
                <a:cs typeface="Segoe Sans Display" pitchFamily="2" charset="0"/>
              </a:defRPr>
            </a:lvl1pPr>
          </a:lstStyle>
          <a:p>
            <a:r>
              <a:rPr lang="en-US"/>
              <a:t>Click to edit Master title style</a:t>
            </a:r>
          </a:p>
        </p:txBody>
      </p:sp>
      <p:grpSp>
        <p:nvGrpSpPr>
          <p:cNvPr id="3" name="Group 2">
            <a:extLst>
              <a:ext uri="{FF2B5EF4-FFF2-40B4-BE49-F238E27FC236}">
                <a16:creationId xmlns:a16="http://schemas.microsoft.com/office/drawing/2014/main" id="{9DAA9347-2B91-81A1-D35B-C367CA321C46}"/>
              </a:ext>
              <a:ext uri="{C183D7F6-B498-43B3-948B-1728B52AA6E4}">
                <adec:decorative xmlns:adec="http://schemas.microsoft.com/office/drawing/2017/decorative" val="1"/>
              </a:ext>
            </a:extLst>
          </p:cNvPr>
          <p:cNvGrpSpPr>
            <a:grpSpLocks noChangeAspect="1"/>
          </p:cNvGrpSpPr>
          <p:nvPr userDrawn="1"/>
        </p:nvGrpSpPr>
        <p:grpSpPr bwMode="black">
          <a:xfrm>
            <a:off x="582391" y="585788"/>
            <a:ext cx="1049075" cy="914400"/>
            <a:chOff x="4169763" y="585788"/>
            <a:chExt cx="713371" cy="622746"/>
          </a:xfrm>
          <a:solidFill>
            <a:schemeClr val="tx2"/>
          </a:solidFill>
        </p:grpSpPr>
        <p:sp>
          <p:nvSpPr>
            <p:cNvPr id="7" name="Graphic 9">
              <a:extLst>
                <a:ext uri="{FF2B5EF4-FFF2-40B4-BE49-F238E27FC236}">
                  <a16:creationId xmlns:a16="http://schemas.microsoft.com/office/drawing/2014/main" id="{1955151A-4300-7EE0-BD6F-1D9D68052193}"/>
                </a:ext>
              </a:extLst>
            </p:cNvPr>
            <p:cNvSpPr/>
            <p:nvPr/>
          </p:nvSpPr>
          <p:spPr bwMode="black">
            <a:xfrm>
              <a:off x="4565666"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tlCol="0" anchor="ctr"/>
            <a:lstStyle/>
            <a:p>
              <a:pPr lvl="0"/>
              <a:endParaRPr lang="en-US"/>
            </a:p>
          </p:txBody>
        </p:sp>
        <p:sp>
          <p:nvSpPr>
            <p:cNvPr id="8" name="Graphic 9">
              <a:extLst>
                <a:ext uri="{FF2B5EF4-FFF2-40B4-BE49-F238E27FC236}">
                  <a16:creationId xmlns:a16="http://schemas.microsoft.com/office/drawing/2014/main" id="{CE786B1F-884A-07DB-5A7A-8634C2585C33}"/>
                </a:ext>
              </a:extLst>
            </p:cNvPr>
            <p:cNvSpPr/>
            <p:nvPr userDrawn="1"/>
          </p:nvSpPr>
          <p:spPr bwMode="black">
            <a:xfrm>
              <a:off x="4169763"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grpSp>
    </p:spTree>
    <p:extLst>
      <p:ext uri="{BB962C8B-B14F-4D97-AF65-F5344CB8AC3E}">
        <p14:creationId xmlns:p14="http://schemas.microsoft.com/office/powerpoint/2010/main" val="158315955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44">
          <p15:clr>
            <a:srgbClr val="A4A3A4"/>
          </p15:clr>
        </p15:guide>
        <p15:guide id="16" pos="3749">
          <p15:clr>
            <a:srgbClr val="A4A3A4"/>
          </p15:clr>
        </p15:guide>
        <p15:guide id="17" pos="3932">
          <p15:clr>
            <a:srgbClr val="A4A3A4"/>
          </p15:clr>
        </p15:guide>
        <p15:guide id="18" pos="4344">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12">
          <p15:clr>
            <a:srgbClr val="A4A3A4"/>
          </p15:clr>
        </p15:guide>
        <p15:guide id="26" pos="6717">
          <p15:clr>
            <a:srgbClr val="A4A3A4"/>
          </p15:clr>
        </p15:guide>
        <p15:guide id="27" pos="6900">
          <p15:clr>
            <a:srgbClr val="A4A3A4"/>
          </p15:clr>
        </p15:guide>
        <p15:guide id="30" orient="horz" pos="288">
          <p15:clr>
            <a:srgbClr val="5ACBF0"/>
          </p15:clr>
        </p15:guide>
        <p15:guide id="32" orient="horz" pos="1488">
          <p15:clr>
            <a:srgbClr val="5ACBF0"/>
          </p15:clr>
        </p15:guide>
      </p15:sldGuideLst>
    </p:ext>
  </p:extLst>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Quote &amp; Photo Dark">
    <p:spTree>
      <p:nvGrpSpPr>
        <p:cNvPr id="1" name=""/>
        <p:cNvGrpSpPr/>
        <p:nvPr/>
      </p:nvGrpSpPr>
      <p:grpSpPr>
        <a:xfrm>
          <a:off x="0" y="0"/>
          <a:ext cx="0" cy="0"/>
          <a:chOff x="0" y="0"/>
          <a:chExt cx="0" cy="0"/>
        </a:xfrm>
      </p:grpSpPr>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6D6EE357-5FBE-EF45-EDC4-EB022C75B1A6}"/>
              </a:ext>
              <a:ext uri="{C183D7F6-B498-43B3-948B-1728B52AA6E4}">
                <adec:decorative xmlns:adec="http://schemas.microsoft.com/office/drawing/2017/decorative" val="0"/>
              </a:ext>
            </a:extLst>
          </p:cNvPr>
          <p:cNvSpPr>
            <a:spLocks noGrp="1"/>
          </p:cNvSpPr>
          <p:nvPr>
            <p:ph type="pic" sz="quarter" idx="13" hasCustomPrompt="1"/>
          </p:nvPr>
        </p:nvSpPr>
        <p:spPr bwMode="ltGray">
          <a:xfrm>
            <a:off x="7185025" y="1211262"/>
            <a:ext cx="4435475" cy="4435475"/>
          </a:xfrm>
          <a:prstGeom prst="ellipse">
            <a:avLst/>
          </a:prstGeom>
          <a:blipFill>
            <a:blip r:embed="rId2"/>
            <a:stretch>
              <a:fillRect/>
            </a:stretch>
          </a:blipFill>
          <a:effectLst/>
        </p:spPr>
        <p:txBody>
          <a:bodyPr lIns="0" tIns="0" rIns="0" bIns="1005840" anchor="ctr" anchorCtr="0">
            <a:noAutofit/>
          </a:bodyPr>
          <a:lstStyle>
            <a:lvl1pPr marL="0" indent="0" algn="ctr">
              <a:lnSpc>
                <a:spcPct val="100000"/>
              </a:lnSpc>
              <a:buNone/>
              <a:defRPr sz="10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1" name="Title 1">
            <a:extLst>
              <a:ext uri="{FF2B5EF4-FFF2-40B4-BE49-F238E27FC236}">
                <a16:creationId xmlns:a16="http://schemas.microsoft.com/office/drawing/2014/main" id="{9B16CA86-851F-5A66-72F8-611E57EE996E}"/>
              </a:ext>
            </a:extLst>
          </p:cNvPr>
          <p:cNvSpPr>
            <a:spLocks noGrp="1"/>
          </p:cNvSpPr>
          <p:nvPr>
            <p:ph type="title"/>
          </p:nvPr>
        </p:nvSpPr>
        <p:spPr>
          <a:xfrm>
            <a:off x="588264" y="2362200"/>
            <a:ext cx="5363274" cy="1107996"/>
          </a:xfrm>
        </p:spPr>
        <p:txBody>
          <a:bodyPr wrap="square" anchor="t">
            <a:spAutoFit/>
          </a:bodyPr>
          <a:lstStyle>
            <a:lvl1pPr>
              <a:defRPr lang="en-US" sz="3600" b="0" kern="1200" cap="none" spc="-50" baseline="0" dirty="0">
                <a:ln w="3175">
                  <a:noFill/>
                </a:ln>
                <a:solidFill>
                  <a:schemeClr val="tx1"/>
                </a:solidFill>
                <a:effectLst/>
                <a:latin typeface="+mn-lt"/>
                <a:ea typeface="+mn-ea"/>
                <a:cs typeface="Segoe Sans Display" pitchFamily="2" charset="0"/>
              </a:defRPr>
            </a:lvl1pPr>
          </a:lstStyle>
          <a:p>
            <a:r>
              <a:rPr lang="en-US"/>
              <a:t>Click to edit Master title style</a:t>
            </a:r>
          </a:p>
        </p:txBody>
      </p:sp>
      <p:grpSp>
        <p:nvGrpSpPr>
          <p:cNvPr id="12" name="Group 11">
            <a:extLst>
              <a:ext uri="{FF2B5EF4-FFF2-40B4-BE49-F238E27FC236}">
                <a16:creationId xmlns:a16="http://schemas.microsoft.com/office/drawing/2014/main" id="{E0A80FC4-BF13-32EC-AC2C-CCF799F915D8}"/>
              </a:ext>
              <a:ext uri="{C183D7F6-B498-43B3-948B-1728B52AA6E4}">
                <adec:decorative xmlns:adec="http://schemas.microsoft.com/office/drawing/2017/decorative" val="1"/>
              </a:ext>
            </a:extLst>
          </p:cNvPr>
          <p:cNvGrpSpPr>
            <a:grpSpLocks noChangeAspect="1"/>
          </p:cNvGrpSpPr>
          <p:nvPr userDrawn="1"/>
        </p:nvGrpSpPr>
        <p:grpSpPr bwMode="black">
          <a:xfrm>
            <a:off x="582391" y="585788"/>
            <a:ext cx="1049075" cy="914400"/>
            <a:chOff x="4169763" y="585788"/>
            <a:chExt cx="713371" cy="622746"/>
          </a:xfrm>
          <a:solidFill>
            <a:schemeClr val="tx2"/>
          </a:solidFill>
        </p:grpSpPr>
        <p:sp>
          <p:nvSpPr>
            <p:cNvPr id="13" name="Graphic 9">
              <a:extLst>
                <a:ext uri="{FF2B5EF4-FFF2-40B4-BE49-F238E27FC236}">
                  <a16:creationId xmlns:a16="http://schemas.microsoft.com/office/drawing/2014/main" id="{ACB80D2C-8BBC-86B2-4F0A-E84BC66B3773}"/>
                </a:ext>
              </a:extLst>
            </p:cNvPr>
            <p:cNvSpPr/>
            <p:nvPr/>
          </p:nvSpPr>
          <p:spPr bwMode="black">
            <a:xfrm>
              <a:off x="4565666"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tlCol="0" anchor="ctr"/>
            <a:lstStyle/>
            <a:p>
              <a:pPr lvl="0"/>
              <a:endParaRPr lang="en-US"/>
            </a:p>
          </p:txBody>
        </p:sp>
        <p:sp>
          <p:nvSpPr>
            <p:cNvPr id="14" name="Graphic 9">
              <a:extLst>
                <a:ext uri="{FF2B5EF4-FFF2-40B4-BE49-F238E27FC236}">
                  <a16:creationId xmlns:a16="http://schemas.microsoft.com/office/drawing/2014/main" id="{730E620F-1CE6-FC30-06F9-60DE40676085}"/>
                </a:ext>
              </a:extLst>
            </p:cNvPr>
            <p:cNvSpPr/>
            <p:nvPr userDrawn="1"/>
          </p:nvSpPr>
          <p:spPr bwMode="black">
            <a:xfrm>
              <a:off x="4169763" y="585788"/>
              <a:ext cx="317468" cy="622746"/>
            </a:xfrm>
            <a:custGeom>
              <a:avLst/>
              <a:gdLst>
                <a:gd name="connsiteX0" fmla="*/ 19526 w 317468"/>
                <a:gd name="connsiteY0" fmla="*/ 622746 h 622746"/>
                <a:gd name="connsiteX1" fmla="*/ 0 w 317468"/>
                <a:gd name="connsiteY1" fmla="*/ 603315 h 622746"/>
                <a:gd name="connsiteX2" fmla="*/ 0 w 317468"/>
                <a:gd name="connsiteY2" fmla="*/ 387955 h 622746"/>
                <a:gd name="connsiteX3" fmla="*/ 81915 w 317468"/>
                <a:gd name="connsiteY3" fmla="*/ 123160 h 622746"/>
                <a:gd name="connsiteX4" fmla="*/ 298037 w 317468"/>
                <a:gd name="connsiteY4" fmla="*/ 287 h 622746"/>
                <a:gd name="connsiteX5" fmla="*/ 311944 w 317468"/>
                <a:gd name="connsiteY5" fmla="*/ 11336 h 622746"/>
                <a:gd name="connsiteX6" fmla="*/ 311944 w 317468"/>
                <a:gd name="connsiteY6" fmla="*/ 104681 h 622746"/>
                <a:gd name="connsiteX7" fmla="*/ 304229 w 317468"/>
                <a:gd name="connsiteY7" fmla="*/ 115445 h 622746"/>
                <a:gd name="connsiteX8" fmla="*/ 160401 w 317468"/>
                <a:gd name="connsiteY8" fmla="*/ 237555 h 622746"/>
                <a:gd name="connsiteX9" fmla="*/ 142018 w 317468"/>
                <a:gd name="connsiteY9" fmla="*/ 322709 h 622746"/>
                <a:gd name="connsiteX10" fmla="*/ 149543 w 317468"/>
                <a:gd name="connsiteY10" fmla="*/ 329948 h 622746"/>
                <a:gd name="connsiteX11" fmla="*/ 297942 w 317468"/>
                <a:gd name="connsiteY11" fmla="*/ 329948 h 622746"/>
                <a:gd name="connsiteX12" fmla="*/ 317468 w 317468"/>
                <a:gd name="connsiteY12" fmla="*/ 349379 h 622746"/>
                <a:gd name="connsiteX13" fmla="*/ 317468 w 317468"/>
                <a:gd name="connsiteY13" fmla="*/ 560643 h 622746"/>
                <a:gd name="connsiteX14" fmla="*/ 255461 w 317468"/>
                <a:gd name="connsiteY14" fmla="*/ 622556 h 622746"/>
                <a:gd name="connsiteX15" fmla="*/ 19526 w 317468"/>
                <a:gd name="connsiteY15" fmla="*/ 622556 h 622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68" h="622746">
                  <a:moveTo>
                    <a:pt x="19526" y="622746"/>
                  </a:moveTo>
                  <a:cubicBezTo>
                    <a:pt x="8763" y="622746"/>
                    <a:pt x="0" y="613983"/>
                    <a:pt x="0" y="603315"/>
                  </a:cubicBezTo>
                  <a:lnTo>
                    <a:pt x="0" y="387955"/>
                  </a:lnTo>
                  <a:cubicBezTo>
                    <a:pt x="0" y="275274"/>
                    <a:pt x="27337" y="186977"/>
                    <a:pt x="81915" y="123160"/>
                  </a:cubicBezTo>
                  <a:cubicBezTo>
                    <a:pt x="133922" y="62295"/>
                    <a:pt x="205931" y="21338"/>
                    <a:pt x="298037" y="287"/>
                  </a:cubicBezTo>
                  <a:cubicBezTo>
                    <a:pt x="305181" y="-1332"/>
                    <a:pt x="311944" y="4097"/>
                    <a:pt x="311944" y="11336"/>
                  </a:cubicBezTo>
                  <a:lnTo>
                    <a:pt x="311944" y="104681"/>
                  </a:lnTo>
                  <a:cubicBezTo>
                    <a:pt x="311944" y="109539"/>
                    <a:pt x="308896" y="113921"/>
                    <a:pt x="304229" y="115445"/>
                  </a:cubicBezTo>
                  <a:cubicBezTo>
                    <a:pt x="233458" y="138876"/>
                    <a:pt x="185452" y="179643"/>
                    <a:pt x="160401" y="237555"/>
                  </a:cubicBezTo>
                  <a:cubicBezTo>
                    <a:pt x="146780" y="266892"/>
                    <a:pt x="140589" y="295277"/>
                    <a:pt x="142018" y="322709"/>
                  </a:cubicBezTo>
                  <a:cubicBezTo>
                    <a:pt x="142208" y="326805"/>
                    <a:pt x="145542" y="329948"/>
                    <a:pt x="149543" y="329948"/>
                  </a:cubicBezTo>
                  <a:lnTo>
                    <a:pt x="297942" y="329948"/>
                  </a:lnTo>
                  <a:cubicBezTo>
                    <a:pt x="308705" y="329948"/>
                    <a:pt x="317468" y="338711"/>
                    <a:pt x="317468" y="349379"/>
                  </a:cubicBezTo>
                  <a:lnTo>
                    <a:pt x="317468" y="560643"/>
                  </a:lnTo>
                  <a:cubicBezTo>
                    <a:pt x="317468" y="594838"/>
                    <a:pt x="289751" y="622556"/>
                    <a:pt x="255461" y="622556"/>
                  </a:cubicBezTo>
                  <a:lnTo>
                    <a:pt x="19526" y="622556"/>
                  </a:lnTo>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grpSp>
    </p:spTree>
    <p:extLst>
      <p:ext uri="{BB962C8B-B14F-4D97-AF65-F5344CB8AC3E}">
        <p14:creationId xmlns:p14="http://schemas.microsoft.com/office/powerpoint/2010/main" val="45350079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44">
          <p15:clr>
            <a:srgbClr val="A4A3A4"/>
          </p15:clr>
        </p15:guide>
        <p15:guide id="16" pos="3749">
          <p15:clr>
            <a:srgbClr val="A4A3A4"/>
          </p15:clr>
        </p15:guide>
        <p15:guide id="17" pos="3932">
          <p15:clr>
            <a:srgbClr val="A4A3A4"/>
          </p15:clr>
        </p15:guide>
        <p15:guide id="18" pos="4344">
          <p15:clr>
            <a:srgbClr val="A4A3A4"/>
          </p15:clr>
        </p15:guide>
        <p15:guide id="19" pos="453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12">
          <p15:clr>
            <a:srgbClr val="A4A3A4"/>
          </p15:clr>
        </p15:guide>
        <p15:guide id="26" pos="6717">
          <p15:clr>
            <a:srgbClr val="A4A3A4"/>
          </p15:clr>
        </p15:guide>
        <p15:guide id="27" pos="6900">
          <p15:clr>
            <a:srgbClr val="A4A3A4"/>
          </p15:clr>
        </p15:guide>
        <p15:guide id="30" orient="horz" pos="288">
          <p15:clr>
            <a:srgbClr val="5ACBF0"/>
          </p15:clr>
        </p15:guide>
        <p15:guide id="32" orient="horz" pos="1488">
          <p15:clr>
            <a:srgbClr val="5ACBF0"/>
          </p15:clr>
        </p15:guide>
        <p15:guide id="33" pos="3336">
          <p15:clr>
            <a:srgbClr val="A4A3A4"/>
          </p15:clr>
        </p15:guide>
      </p15:sldGuideLst>
    </p:ext>
  </p:extLst>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p:cSld name="Content &amp; Square Photo 1">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8"/>
          </a:xfrm>
        </p:spPr>
        <p:txBody>
          <a:bodyPr/>
          <a:lstStyle>
            <a:lvl1pPr marL="0" indent="0">
              <a:buNone/>
              <a:defRPr sz="20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 uri="{C183D7F6-B498-43B3-948B-1728B52AA6E4}">
                <adec:decorative xmlns:adec="http://schemas.microsoft.com/office/drawing/2017/decorative" val="0"/>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451556676"/>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p:cSld name="Content &amp; 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 uri="{C183D7F6-B498-43B3-948B-1728B52AA6E4}">
                <adec:decorative xmlns:adec="http://schemas.microsoft.com/office/drawing/2017/decorative" val="0"/>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52853682"/>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p:cSld name="Content &amp; Square Photo 3">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 uri="{C183D7F6-B498-43B3-948B-1728B52AA6E4}">
                <adec:decorative xmlns:adec="http://schemas.microsoft.com/office/drawing/2017/decorative" val="0"/>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224370287"/>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p:cSld name="Photo Full Bleed Lower Text">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 uri="{C183D7F6-B498-43B3-948B-1728B52AA6E4}">
                <adec:decorative xmlns:adec="http://schemas.microsoft.com/office/drawing/2017/decorative" val="0"/>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 uri="{C183D7F6-B498-43B3-948B-1728B52AA6E4}">
                <adec:decorative xmlns:adec="http://schemas.microsoft.com/office/drawing/2017/decorative" val="0"/>
              </a:ext>
            </a:extLst>
          </p:cNvPr>
          <p:cNvSpPr>
            <a:spLocks noGrp="1"/>
          </p:cNvSpPr>
          <p:nvPr>
            <p:ph type="title"/>
          </p:nvPr>
        </p:nvSpPr>
        <p:spPr bwMode="blackWhite">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chemeClr val="tx1"/>
                </a:solidFill>
              </a:defRPr>
            </a:lvl1pPr>
          </a:lstStyle>
          <a:p>
            <a:r>
              <a:rPr lang="en-US"/>
              <a:t>Click to edit Master title style</a:t>
            </a:r>
          </a:p>
        </p:txBody>
      </p:sp>
    </p:spTree>
    <p:extLst>
      <p:ext uri="{BB962C8B-B14F-4D97-AF65-F5344CB8AC3E}">
        <p14:creationId xmlns:p14="http://schemas.microsoft.com/office/powerpoint/2010/main" val="1392837195"/>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p:cSld name="Photo Full Bleed Left Text">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 uri="{C183D7F6-B498-43B3-948B-1728B52AA6E4}">
                <adec:decorative xmlns:adec="http://schemas.microsoft.com/office/drawing/2017/decorative" val="0"/>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 uri="{C183D7F6-B498-43B3-948B-1728B52AA6E4}">
                <adec:decorative xmlns:adec="http://schemas.microsoft.com/office/drawing/2017/decorative" val="0"/>
              </a:ext>
            </a:extLst>
          </p:cNvPr>
          <p:cNvSpPr>
            <a:spLocks noGrp="1"/>
          </p:cNvSpPr>
          <p:nvPr>
            <p:ph type="title" hasCustomPrompt="1"/>
          </p:nvPr>
        </p:nvSpPr>
        <p:spPr bwMode="blackWhite">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chemeClr val="tx1"/>
                </a:solidFill>
              </a:defRPr>
            </a:lvl1pPr>
          </a:lstStyle>
          <a:p>
            <a:r>
              <a:rPr lang="en-US"/>
              <a:t>Click to edit </a:t>
            </a:r>
            <a:br>
              <a:rPr lang="en-US"/>
            </a:br>
            <a:r>
              <a:rPr lang="en-US"/>
              <a:t>Master title style</a:t>
            </a:r>
          </a:p>
        </p:txBody>
      </p:sp>
    </p:spTree>
    <p:extLst>
      <p:ext uri="{BB962C8B-B14F-4D97-AF65-F5344CB8AC3E}">
        <p14:creationId xmlns:p14="http://schemas.microsoft.com/office/powerpoint/2010/main" val="2956878426"/>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p:cSld name="Photo Full Bleed Right Text">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 uri="{C183D7F6-B498-43B3-948B-1728B52AA6E4}">
                <adec:decorative xmlns:adec="http://schemas.microsoft.com/office/drawing/2017/decorative" val="0"/>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 uri="{C183D7F6-B498-43B3-948B-1728B52AA6E4}">
                <adec:decorative xmlns:adec="http://schemas.microsoft.com/office/drawing/2017/decorative" val="0"/>
              </a:ext>
            </a:extLst>
          </p:cNvPr>
          <p:cNvSpPr>
            <a:spLocks noGrp="1"/>
          </p:cNvSpPr>
          <p:nvPr>
            <p:ph type="title" hasCustomPrompt="1"/>
          </p:nvPr>
        </p:nvSpPr>
        <p:spPr bwMode="blackWhite">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chemeClr val="tx1"/>
                </a:solidFill>
              </a:defRPr>
            </a:lvl1pPr>
          </a:lstStyle>
          <a:p>
            <a:r>
              <a:rPr lang="en-US"/>
              <a:t>Click to edit </a:t>
            </a:r>
            <a:br>
              <a:rPr lang="en-US"/>
            </a:br>
            <a:r>
              <a:rPr lang="en-US"/>
              <a:t>Master title style</a:t>
            </a:r>
          </a:p>
        </p:txBody>
      </p:sp>
    </p:spTree>
    <p:extLst>
      <p:ext uri="{BB962C8B-B14F-4D97-AF65-F5344CB8AC3E}">
        <p14:creationId xmlns:p14="http://schemas.microsoft.com/office/powerpoint/2010/main" val="817242887"/>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p:cSld name="Top Horizontal Photo Lower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 uri="{C183D7F6-B498-43B3-948B-1728B52AA6E4}">
                <adec:decorative xmlns:adec="http://schemas.microsoft.com/office/drawing/2017/decorative" val="0"/>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806238807"/>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p:cSld name="Bottom Horizontal Photo Upper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 uri="{C183D7F6-B498-43B3-948B-1728B52AA6E4}">
                <adec:decorative xmlns:adec="http://schemas.microsoft.com/office/drawing/2017/decorative" val="0"/>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849870384"/>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 uri="{C183D7F6-B498-43B3-948B-1728B52AA6E4}">
                <adec:decorative xmlns:adec="http://schemas.microsoft.com/office/drawing/2017/decorative" val="0"/>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 uri="{C183D7F6-B498-43B3-948B-1728B52AA6E4}">
                <adec:decorative xmlns:adec="http://schemas.microsoft.com/office/drawing/2017/decorative" val="0"/>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4046114037"/>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 uri="{C183D7F6-B498-43B3-948B-1728B52AA6E4}">
                <adec:decorative xmlns:adec="http://schemas.microsoft.com/office/drawing/2017/decorative" val="0"/>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 uri="{C183D7F6-B498-43B3-948B-1728B52AA6E4}">
                <adec:decorative xmlns:adec="http://schemas.microsoft.com/office/drawing/2017/decorative" val="0"/>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 uri="{C183D7F6-B498-43B3-948B-1728B52AA6E4}">
                <adec:decorative xmlns:adec="http://schemas.microsoft.com/office/drawing/2017/decorative" val="0"/>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075278268"/>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825733650"/>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p:cSld name="Two Filmstrip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34968382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p:cSld name="Three Filmstrip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0569508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p:cSld name="Four Filmstrip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849254277"/>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p:cSld name="Five Filmstrip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14863735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p:cSld name="Three Round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Tree>
    <p:extLst>
      <p:ext uri="{BB962C8B-B14F-4D97-AF65-F5344CB8AC3E}">
        <p14:creationId xmlns:p14="http://schemas.microsoft.com/office/powerpoint/2010/main" val="844700208"/>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p:cSld name="Four Round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Tree>
    <p:extLst>
      <p:ext uri="{BB962C8B-B14F-4D97-AF65-F5344CB8AC3E}">
        <p14:creationId xmlns:p14="http://schemas.microsoft.com/office/powerpoint/2010/main" val="162230547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p:cSld name="Five Round Photo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cstate="screen">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Tree>
    <p:extLst>
      <p:ext uri="{BB962C8B-B14F-4D97-AF65-F5344CB8AC3E}">
        <p14:creationId xmlns:p14="http://schemas.microsoft.com/office/powerpoint/2010/main" val="227378461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p:cSld name="Agenda and Text Side by S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sz="2000"/>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bwMode="auto">
          <a:xfrm>
            <a:off x="585216" y="2019300"/>
            <a:ext cx="3182112" cy="0"/>
          </a:xfrm>
          <a:prstGeom prst="line">
            <a:avLst/>
          </a:prstGeom>
          <a:ln w="28575">
            <a:solidFill>
              <a:srgbClr val="8DC8E8"/>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900919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p:cSld name="Agenda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5"/>
            <a:ext cx="6667500" cy="5683254"/>
          </a:xfrm>
        </p:spPr>
        <p:txBody>
          <a:bodyPr anchor="ctr"/>
          <a:lstStyle>
            <a:lvl1pPr marL="231775" indent="-231775">
              <a:spcAft>
                <a:spcPts val="600"/>
              </a:spcAft>
              <a:buFont typeface="Wingdings" panose="05000000000000000000" pitchFamily="2" charset="2"/>
              <a:buChar char=""/>
              <a:defRPr sz="2000"/>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1695949"/>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1137139223"/>
      </p:ext>
    </p:extLst>
  </p:cSld>
  <p:clrMapOvr>
    <a:masterClrMapping/>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p:cSld name="Code Bottom">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37611471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p:cSld name="Code To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406246575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p:cSld name="Cod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344699152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p:cSld name="Code Lef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140847821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p:cSld name="Demo Dar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77823"/>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4168556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p:cSld name="Section Tech Scan 1">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FF55AF-07A0-E53A-0789-86E0BA8D665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ltGray">
          <a:xfrm>
            <a:off x="0" y="1730"/>
            <a:ext cx="12192000" cy="685454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7256636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p:cSld name="Section Tech Scan 2">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A91C97-0F4B-CB0B-3806-07BEEA5F727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0" y="319"/>
            <a:ext cx="12192000" cy="6857361"/>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13374189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p:cSld name="Section Tech Scan 3">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780E26-77D9-EDA1-6B0D-E498A450A3A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0"/>
            <a:ext cx="12192000"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8135575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p:cSld name="Section Tech Scan 4">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10B085-DDE7-88C6-CC2C-8FA66A131AD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0"/>
            <a:ext cx="12192000" cy="6855163"/>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12221572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p:cSld name="Section Tech Scan 5">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7A2C0C-5A6D-7740-29B0-946ED0BE2F65}"/>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0"/>
            <a:ext cx="12186409"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6188856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p:cSld name="Section Tech Scan 6">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BF2C24F-5B26-E853-33E8-371952F8F129}"/>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0"/>
            <a:ext cx="12192000"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18947450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p:cSld name="Section Tech Scan 7">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34D503-F46F-BFA0-6453-FB10F5385FD5}"/>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15917" y="1691"/>
            <a:ext cx="12192000" cy="6856309"/>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3308326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p:cSld name="Section Tech Scan 8">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6189FDC-525A-CF23-3070-940BC162EE0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0" y="0"/>
            <a:ext cx="12192000"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42172134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p:cSld name="Section Tech Scan 9">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370C3B-D4ED-F3F0-36A3-8D6A980CB41C}"/>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1146" y="0"/>
            <a:ext cx="12189708"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25261219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p:cSld name="Section Tech Scan 10">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A9DD60-6582-EC28-94B1-2DB255180C5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ltGray">
          <a:xfrm>
            <a:off x="0" y="0"/>
            <a:ext cx="12182400" cy="6858000"/>
          </a:xfrm>
          <a:prstGeom prst="rect">
            <a:avLst/>
          </a:prstGeom>
        </p:spPr>
      </p:pic>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12330015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p:cSld name="Section Dar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80408"/>
            <a:ext cx="9144000" cy="553998"/>
          </a:xfrm>
          <a:noFill/>
        </p:spPr>
        <p:txBody>
          <a:bodyPr lIns="0" tIns="0" rIns="0" bIns="0" anchor="b" anchorCtr="0">
            <a:spAutoFit/>
          </a:bodyPr>
          <a:lst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1650625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Blank Dar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B9675-1EDC-10A9-79BB-CA60778FC665}"/>
              </a:ext>
            </a:extLst>
          </p:cNvPr>
          <p:cNvSpPr>
            <a:spLocks noGrp="1"/>
          </p:cNvSpPr>
          <p:nvPr>
            <p:ph type="title" hasCustomPrompt="1"/>
          </p:nvPr>
        </p:nvSpPr>
        <p:spPr>
          <a:xfrm>
            <a:off x="588263" y="-824268"/>
            <a:ext cx="11018520" cy="553998"/>
          </a:xfrm>
        </p:spPr>
        <p:txBody>
          <a:bodyPr anchor="b"/>
          <a:lstStyle>
            <a:lvl1pPr>
              <a:defRPr>
                <a:solidFill>
                  <a:srgbClr val="B1B3B3"/>
                </a:solidFill>
              </a:defRPr>
            </a:lvl1pPr>
          </a:lstStyle>
          <a:p>
            <a:r>
              <a:rPr lang="en-US"/>
              <a:t>Title</a:t>
            </a:r>
          </a:p>
        </p:txBody>
      </p:sp>
    </p:spTree>
    <p:extLst>
      <p:ext uri="{BB962C8B-B14F-4D97-AF65-F5344CB8AC3E}">
        <p14:creationId xmlns:p14="http://schemas.microsoft.com/office/powerpoint/2010/main" val="237601254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p:cSld name="Notes Slide">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mj-lt"/>
                <a:ea typeface="Segoe Sans Display" pitchFamily="2" charset="0"/>
                <a:cs typeface="Segoe Sans Display" pitchFamily="2"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Sans Display" pitchFamily="2" charset="0"/>
                <a:ea typeface="Segoe Sans Display" pitchFamily="2" charset="0"/>
                <a:cs typeface="Segoe Sans Display" pitchFamily="2" charset="0"/>
              </a:defRPr>
            </a:lvl1pPr>
          </a:lstStyle>
          <a:p>
            <a:pPr lvl="0"/>
            <a:r>
              <a:rPr lang="en-US"/>
              <a:t>Next:</a:t>
            </a:r>
          </a:p>
        </p:txBody>
      </p:sp>
    </p:spTree>
    <p:extLst>
      <p:ext uri="{BB962C8B-B14F-4D97-AF65-F5344CB8AC3E}">
        <p14:creationId xmlns:p14="http://schemas.microsoft.com/office/powerpoint/2010/main" val="132168296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Sans Display" pitchFamily="2" charset="0"/>
              </a:rPr>
              <a:t>© Copyright Microsoft Corporation. All rights reserved. </a:t>
            </a:r>
          </a:p>
        </p:txBody>
      </p:sp>
      <p:pic>
        <p:nvPicPr>
          <p:cNvPr id="4" name="Picture 3" descr="Microsoft Security">
            <a:extLst>
              <a:ext uri="{FF2B5EF4-FFF2-40B4-BE49-F238E27FC236}">
                <a16:creationId xmlns:a16="http://schemas.microsoft.com/office/drawing/2014/main" id="{4AF1DC5D-9E4C-61B6-29E6-3134DF76ECE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bwMode="black">
          <a:xfrm>
            <a:off x="289702" y="296820"/>
            <a:ext cx="2876596" cy="868680"/>
          </a:xfrm>
          <a:prstGeom prst="rect">
            <a:avLst/>
          </a:prstGeom>
        </p:spPr>
      </p:pic>
      <p:sp>
        <p:nvSpPr>
          <p:cNvPr id="3" name="Title 1">
            <a:extLst>
              <a:ext uri="{FF2B5EF4-FFF2-40B4-BE49-F238E27FC236}">
                <a16:creationId xmlns:a16="http://schemas.microsoft.com/office/drawing/2014/main" id="{89FF0FC9-6B16-7B48-F8A5-349518F8D93B}"/>
              </a:ext>
              <a:ext uri="{C183D7F6-B498-43B3-948B-1728B52AA6E4}">
                <adec:decorative xmlns:adec="http://schemas.microsoft.com/office/drawing/2017/decorative" val="0"/>
              </a:ext>
            </a:extLst>
          </p:cNvPr>
          <p:cNvSpPr>
            <a:spLocks noGrp="1"/>
          </p:cNvSpPr>
          <p:nvPr>
            <p:ph type="title" hasCustomPrompt="1"/>
          </p:nvPr>
        </p:nvSpPr>
        <p:spPr>
          <a:xfrm>
            <a:off x="588263" y="-824268"/>
            <a:ext cx="11018520" cy="553998"/>
          </a:xfrm>
        </p:spPr>
        <p:txBody>
          <a:bodyPr anchor="b"/>
          <a:lstStyle>
            <a:lvl1pPr>
              <a:defRPr>
                <a:solidFill>
                  <a:srgbClr val="B1B3B3"/>
                </a:solidFill>
              </a:defRPr>
            </a:lvl1pPr>
          </a:lstStyle>
          <a:p>
            <a:r>
              <a:rPr lang="en-US"/>
              <a:t>Closing</a:t>
            </a:r>
          </a:p>
        </p:txBody>
      </p:sp>
    </p:spTree>
    <p:extLst>
      <p:ext uri="{BB962C8B-B14F-4D97-AF65-F5344CB8AC3E}">
        <p14:creationId xmlns:p14="http://schemas.microsoft.com/office/powerpoint/2010/main" val="293823831"/>
      </p:ext>
    </p:extLst>
  </p:cSld>
  <p:clrMapOvr>
    <a:masterClrMapping/>
  </p:clrMapOvr>
  <p:transition>
    <p:fade/>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1_Simplicity_Title Slide gray">
    <p:bg>
      <p:bgPr>
        <a:gradFill>
          <a:gsLst>
            <a:gs pos="0">
              <a:schemeClr val="tx1"/>
            </a:gs>
            <a:gs pos="100000">
              <a:srgbClr val="243A5E"/>
            </a:gs>
          </a:gsLst>
          <a:lin ang="5400000" scaled="1"/>
        </a:gradFill>
        <a:effectLst/>
      </p:bgPr>
    </p:bg>
    <p:spTree>
      <p:nvGrpSpPr>
        <p:cNvPr id="1" name=""/>
        <p:cNvGrpSpPr/>
        <p:nvPr/>
      </p:nvGrpSpPr>
      <p:grpSpPr>
        <a:xfrm>
          <a:off x="0" y="0"/>
          <a:ext cx="0" cy="0"/>
          <a:chOff x="0" y="0"/>
          <a:chExt cx="0" cy="0"/>
        </a:xfrm>
      </p:grpSpPr>
      <p:pic>
        <p:nvPicPr>
          <p:cNvPr id="10" name="Picture 9" descr="A black and white logo&#10;&#10;Description automatically generated">
            <a:extLst>
              <a:ext uri="{FF2B5EF4-FFF2-40B4-BE49-F238E27FC236}">
                <a16:creationId xmlns:a16="http://schemas.microsoft.com/office/drawing/2014/main" id="{D301B91F-AAAC-E538-5F45-5CA0DDF041B4}"/>
              </a:ext>
            </a:extLst>
          </p:cNvPr>
          <p:cNvPicPr>
            <a:picLocks noChangeAspect="1"/>
          </p:cNvPicPr>
          <p:nvPr userDrawn="1"/>
        </p:nvPicPr>
        <p:blipFill rotWithShape="1">
          <a:blip r:embed="rId2"/>
          <a:srcRect l="9831" t="30470" r="9778" b="31934"/>
          <a:stretch/>
        </p:blipFill>
        <p:spPr>
          <a:xfrm>
            <a:off x="565402" y="560565"/>
            <a:ext cx="2354775" cy="331610"/>
          </a:xfrm>
          <a:prstGeom prst="rect">
            <a:avLst/>
          </a:prstGeom>
        </p:spPr>
      </p:pic>
      <p:sp>
        <p:nvSpPr>
          <p:cNvPr id="11" name="Title 1">
            <a:extLst>
              <a:ext uri="{FF2B5EF4-FFF2-40B4-BE49-F238E27FC236}">
                <a16:creationId xmlns:a16="http://schemas.microsoft.com/office/drawing/2014/main" id="{0E8DA97C-7A91-D5D5-D481-7D716921A7F9}"/>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bg1"/>
                </a:solidFill>
              </a:defRPr>
            </a:lvl1pPr>
          </a:lstStyle>
          <a:p>
            <a:r>
              <a:rPr lang="en-US"/>
              <a:t>Event name or presentation title </a:t>
            </a:r>
          </a:p>
        </p:txBody>
      </p:sp>
      <p:sp>
        <p:nvSpPr>
          <p:cNvPr id="12" name="Text Placeholder 4">
            <a:extLst>
              <a:ext uri="{FF2B5EF4-FFF2-40B4-BE49-F238E27FC236}">
                <a16:creationId xmlns:a16="http://schemas.microsoft.com/office/drawing/2014/main" id="{80EE20D7-51F8-E10A-ECDE-30D3C939FA2D}"/>
              </a:ext>
            </a:extLst>
          </p:cNvPr>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b="0" i="0" spc="0" baseline="0">
                <a:solidFill>
                  <a:schemeClr val="bg1"/>
                </a:solidFill>
                <a:latin typeface="Segoe Sans Display" pitchFamily="2" charset="0"/>
                <a:cs typeface="Segoe Sans Display" pitchFamily="2" charset="0"/>
              </a:defRPr>
            </a:lvl1pPr>
          </a:lstStyle>
          <a:p>
            <a:pPr lvl="0"/>
            <a:r>
              <a:rPr lang="en-US"/>
              <a:t>Speaker name or subtitle</a:t>
            </a:r>
          </a:p>
        </p:txBody>
      </p:sp>
      <p:sp>
        <p:nvSpPr>
          <p:cNvPr id="4" name="Freeform: Shape 3">
            <a:extLst>
              <a:ext uri="{FF2B5EF4-FFF2-40B4-BE49-F238E27FC236}">
                <a16:creationId xmlns:a16="http://schemas.microsoft.com/office/drawing/2014/main" id="{2B462A13-DB77-F214-E6BA-42F346289FDD}"/>
              </a:ext>
            </a:extLst>
          </p:cNvPr>
          <p:cNvSpPr/>
          <p:nvPr/>
        </p:nvSpPr>
        <p:spPr>
          <a:xfrm>
            <a:off x="8056398" y="-2295691"/>
            <a:ext cx="11450802" cy="11450802"/>
          </a:xfrm>
          <a:custGeom>
            <a:avLst/>
            <a:gdLst>
              <a:gd name="connsiteX0" fmla="*/ 2197989 w 4395978"/>
              <a:gd name="connsiteY0" fmla="*/ 4395978 h 4395978"/>
              <a:gd name="connsiteX1" fmla="*/ 1342390 w 4395978"/>
              <a:gd name="connsiteY1" fmla="*/ 4223131 h 4395978"/>
              <a:gd name="connsiteX2" fmla="*/ 643827 w 4395978"/>
              <a:gd name="connsiteY2" fmla="*/ 3752152 h 4395978"/>
              <a:gd name="connsiteX3" fmla="*/ 172847 w 4395978"/>
              <a:gd name="connsiteY3" fmla="*/ 3053588 h 4395978"/>
              <a:gd name="connsiteX4" fmla="*/ 0 w 4395978"/>
              <a:gd name="connsiteY4" fmla="*/ 2197989 h 4395978"/>
              <a:gd name="connsiteX5" fmla="*/ 172847 w 4395978"/>
              <a:gd name="connsiteY5" fmla="*/ 1342390 h 4395978"/>
              <a:gd name="connsiteX6" fmla="*/ 643827 w 4395978"/>
              <a:gd name="connsiteY6" fmla="*/ 643827 h 4395978"/>
              <a:gd name="connsiteX7" fmla="*/ 1342390 w 4395978"/>
              <a:gd name="connsiteY7" fmla="*/ 172847 h 4395978"/>
              <a:gd name="connsiteX8" fmla="*/ 2197989 w 4395978"/>
              <a:gd name="connsiteY8" fmla="*/ 0 h 4395978"/>
              <a:gd name="connsiteX9" fmla="*/ 3053588 w 4395978"/>
              <a:gd name="connsiteY9" fmla="*/ 172847 h 4395978"/>
              <a:gd name="connsiteX10" fmla="*/ 3752152 w 4395978"/>
              <a:gd name="connsiteY10" fmla="*/ 643827 h 4395978"/>
              <a:gd name="connsiteX11" fmla="*/ 4223132 w 4395978"/>
              <a:gd name="connsiteY11" fmla="*/ 1342390 h 4395978"/>
              <a:gd name="connsiteX12" fmla="*/ 4395978 w 4395978"/>
              <a:gd name="connsiteY12" fmla="*/ 2197989 h 4395978"/>
              <a:gd name="connsiteX13" fmla="*/ 4223132 w 4395978"/>
              <a:gd name="connsiteY13" fmla="*/ 3053588 h 4395978"/>
              <a:gd name="connsiteX14" fmla="*/ 3752152 w 4395978"/>
              <a:gd name="connsiteY14" fmla="*/ 3752152 h 4395978"/>
              <a:gd name="connsiteX15" fmla="*/ 3053588 w 4395978"/>
              <a:gd name="connsiteY15" fmla="*/ 4223131 h 4395978"/>
              <a:gd name="connsiteX16" fmla="*/ 2197989 w 4395978"/>
              <a:gd name="connsiteY16" fmla="*/ 4395978 h 4395978"/>
              <a:gd name="connsiteX17" fmla="*/ 2197989 w 4395978"/>
              <a:gd name="connsiteY17" fmla="*/ 464630 h 4395978"/>
              <a:gd name="connsiteX18" fmla="*/ 464630 w 4395978"/>
              <a:gd name="connsiteY18" fmla="*/ 2197989 h 4395978"/>
              <a:gd name="connsiteX19" fmla="*/ 2197989 w 4395978"/>
              <a:gd name="connsiteY19" fmla="*/ 3931348 h 4395978"/>
              <a:gd name="connsiteX20" fmla="*/ 3931349 w 4395978"/>
              <a:gd name="connsiteY20" fmla="*/ 2197989 h 4395978"/>
              <a:gd name="connsiteX21" fmla="*/ 2197989 w 4395978"/>
              <a:gd name="connsiteY21" fmla="*/ 464630 h 439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95978" h="4395978">
                <a:moveTo>
                  <a:pt x="2197989" y="4395978"/>
                </a:moveTo>
                <a:cubicBezTo>
                  <a:pt x="1901381" y="4395978"/>
                  <a:pt x="1613472" y="4337812"/>
                  <a:pt x="1342390" y="4223131"/>
                </a:cubicBezTo>
                <a:cubicBezTo>
                  <a:pt x="1080643" y="4112387"/>
                  <a:pt x="845566" y="3953955"/>
                  <a:pt x="643827" y="3752152"/>
                </a:cubicBezTo>
                <a:cubicBezTo>
                  <a:pt x="442023" y="3550348"/>
                  <a:pt x="283591" y="3315335"/>
                  <a:pt x="172847" y="3053588"/>
                </a:cubicBezTo>
                <a:cubicBezTo>
                  <a:pt x="58166" y="2782443"/>
                  <a:pt x="0" y="2494598"/>
                  <a:pt x="0" y="2197989"/>
                </a:cubicBezTo>
                <a:cubicBezTo>
                  <a:pt x="0" y="1901381"/>
                  <a:pt x="58166" y="1613472"/>
                  <a:pt x="172847" y="1342390"/>
                </a:cubicBezTo>
                <a:cubicBezTo>
                  <a:pt x="283591" y="1080643"/>
                  <a:pt x="442023" y="845566"/>
                  <a:pt x="643827" y="643827"/>
                </a:cubicBezTo>
                <a:cubicBezTo>
                  <a:pt x="845630" y="442024"/>
                  <a:pt x="1080643" y="283591"/>
                  <a:pt x="1342390" y="172847"/>
                </a:cubicBezTo>
                <a:cubicBezTo>
                  <a:pt x="1613535" y="58166"/>
                  <a:pt x="1901381" y="0"/>
                  <a:pt x="2197989" y="0"/>
                </a:cubicBezTo>
                <a:cubicBezTo>
                  <a:pt x="2494598" y="0"/>
                  <a:pt x="2782507" y="58166"/>
                  <a:pt x="3053588" y="172847"/>
                </a:cubicBezTo>
                <a:cubicBezTo>
                  <a:pt x="3315335" y="283591"/>
                  <a:pt x="3550412" y="442024"/>
                  <a:pt x="3752152" y="643827"/>
                </a:cubicBezTo>
                <a:cubicBezTo>
                  <a:pt x="3953955" y="845630"/>
                  <a:pt x="4112387" y="1080643"/>
                  <a:pt x="4223132" y="1342390"/>
                </a:cubicBezTo>
                <a:cubicBezTo>
                  <a:pt x="4337812" y="1613535"/>
                  <a:pt x="4395978" y="1901381"/>
                  <a:pt x="4395978" y="2197989"/>
                </a:cubicBezTo>
                <a:cubicBezTo>
                  <a:pt x="4395978" y="2494598"/>
                  <a:pt x="4337812" y="2782507"/>
                  <a:pt x="4223132" y="3053588"/>
                </a:cubicBezTo>
                <a:cubicBezTo>
                  <a:pt x="4112387" y="3315335"/>
                  <a:pt x="3953955" y="3550412"/>
                  <a:pt x="3752152" y="3752152"/>
                </a:cubicBezTo>
                <a:cubicBezTo>
                  <a:pt x="3550349" y="3953955"/>
                  <a:pt x="3315335" y="4112387"/>
                  <a:pt x="3053588" y="4223131"/>
                </a:cubicBezTo>
                <a:cubicBezTo>
                  <a:pt x="2782443" y="4337812"/>
                  <a:pt x="2494598" y="4395978"/>
                  <a:pt x="2197989" y="4395978"/>
                </a:cubicBezTo>
                <a:close/>
                <a:moveTo>
                  <a:pt x="2197989" y="464630"/>
                </a:moveTo>
                <a:cubicBezTo>
                  <a:pt x="1242251" y="464630"/>
                  <a:pt x="464630" y="1242187"/>
                  <a:pt x="464630" y="2197989"/>
                </a:cubicBezTo>
                <a:cubicBezTo>
                  <a:pt x="464630" y="3153791"/>
                  <a:pt x="1242187" y="3931348"/>
                  <a:pt x="2197989" y="3931348"/>
                </a:cubicBezTo>
                <a:cubicBezTo>
                  <a:pt x="3153791" y="3931348"/>
                  <a:pt x="3931349" y="3153791"/>
                  <a:pt x="3931349" y="2197989"/>
                </a:cubicBezTo>
                <a:cubicBezTo>
                  <a:pt x="3931349" y="1242187"/>
                  <a:pt x="3153791" y="464630"/>
                  <a:pt x="2197989" y="464630"/>
                </a:cubicBezTo>
                <a:close/>
              </a:path>
            </a:pathLst>
          </a:custGeom>
          <a:grpFill/>
          <a:ln>
            <a:noFill/>
            <a:headEnd type="none" w="med" len="med"/>
            <a:tailEnd type="none" w="med" len="me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Semibold"/>
              <a:cs typeface="Segoe UI" pitchFamily="34" charset="0"/>
            </a:endParaRPr>
          </a:p>
        </p:txBody>
      </p:sp>
      <p:grpSp>
        <p:nvGrpSpPr>
          <p:cNvPr id="56" name="Group 55">
            <a:extLst>
              <a:ext uri="{FF2B5EF4-FFF2-40B4-BE49-F238E27FC236}">
                <a16:creationId xmlns:a16="http://schemas.microsoft.com/office/drawing/2014/main" id="{0E6B1CEC-6F37-9887-980B-073BBD14C3A4}"/>
              </a:ext>
            </a:extLst>
          </p:cNvPr>
          <p:cNvGrpSpPr/>
          <p:nvPr userDrawn="1"/>
        </p:nvGrpSpPr>
        <p:grpSpPr>
          <a:xfrm>
            <a:off x="6532012" y="0"/>
            <a:ext cx="5659988" cy="6858001"/>
            <a:chOff x="6532012" y="0"/>
            <a:chExt cx="5659988" cy="6858001"/>
          </a:xfrm>
        </p:grpSpPr>
        <p:sp>
          <p:nvSpPr>
            <p:cNvPr id="48" name="Freeform: Shape 47">
              <a:extLst>
                <a:ext uri="{FF2B5EF4-FFF2-40B4-BE49-F238E27FC236}">
                  <a16:creationId xmlns:a16="http://schemas.microsoft.com/office/drawing/2014/main" id="{CAFABA05-D113-F270-2839-DA3D96C333EF}"/>
                </a:ext>
              </a:extLst>
            </p:cNvPr>
            <p:cNvSpPr/>
            <p:nvPr userDrawn="1"/>
          </p:nvSpPr>
          <p:spPr>
            <a:xfrm>
              <a:off x="6532012" y="0"/>
              <a:ext cx="2284349" cy="6858000"/>
            </a:xfrm>
            <a:custGeom>
              <a:avLst/>
              <a:gdLst>
                <a:gd name="connsiteX0" fmla="*/ 862374 w 2284349"/>
                <a:gd name="connsiteY0" fmla="*/ 0 h 6858000"/>
                <a:gd name="connsiteX1" fmla="*/ 2284349 w 2284349"/>
                <a:gd name="connsiteY1" fmla="*/ 0 h 6858000"/>
                <a:gd name="connsiteX2" fmla="*/ 2241718 w 2284349"/>
                <a:gd name="connsiteY2" fmla="*/ 59906 h 6858000"/>
                <a:gd name="connsiteX3" fmla="*/ 1210283 w 2284349"/>
                <a:gd name="connsiteY3" fmla="*/ 3429706 h 6858000"/>
                <a:gd name="connsiteX4" fmla="*/ 2241718 w 2284349"/>
                <a:gd name="connsiteY4" fmla="*/ 6799506 h 6858000"/>
                <a:gd name="connsiteX5" fmla="*/ 2283345 w 2284349"/>
                <a:gd name="connsiteY5" fmla="*/ 6858000 h 6858000"/>
                <a:gd name="connsiteX6" fmla="*/ 861653 w 2284349"/>
                <a:gd name="connsiteY6" fmla="*/ 6858000 h 6858000"/>
                <a:gd name="connsiteX7" fmla="*/ 713448 w 2284349"/>
                <a:gd name="connsiteY7" fmla="*/ 6567812 h 6858000"/>
                <a:gd name="connsiteX8" fmla="*/ 569331 w 2284349"/>
                <a:gd name="connsiteY8" fmla="*/ 6248573 h 6858000"/>
                <a:gd name="connsiteX9" fmla="*/ 0 w 2284349"/>
                <a:gd name="connsiteY9" fmla="*/ 3429706 h 6858000"/>
                <a:gd name="connsiteX10" fmla="*/ 569331 w 2284349"/>
                <a:gd name="connsiteY10" fmla="*/ 610838 h 6858000"/>
                <a:gd name="connsiteX11" fmla="*/ 713448 w 2284349"/>
                <a:gd name="connsiteY11" fmla="*/ 2916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84349" h="6858000">
                  <a:moveTo>
                    <a:pt x="862374" y="0"/>
                  </a:moveTo>
                  <a:lnTo>
                    <a:pt x="2284349" y="0"/>
                  </a:lnTo>
                  <a:lnTo>
                    <a:pt x="2241718" y="59906"/>
                  </a:lnTo>
                  <a:cubicBezTo>
                    <a:pt x="1590753" y="1022653"/>
                    <a:pt x="1210283" y="2182578"/>
                    <a:pt x="1210283" y="3429706"/>
                  </a:cubicBezTo>
                  <a:cubicBezTo>
                    <a:pt x="1210283" y="4676834"/>
                    <a:pt x="1590753" y="5836759"/>
                    <a:pt x="2241718" y="6799506"/>
                  </a:cubicBezTo>
                  <a:lnTo>
                    <a:pt x="2283345" y="6858000"/>
                  </a:lnTo>
                  <a:lnTo>
                    <a:pt x="861653" y="6858000"/>
                  </a:lnTo>
                  <a:lnTo>
                    <a:pt x="713448" y="6567812"/>
                  </a:lnTo>
                  <a:cubicBezTo>
                    <a:pt x="662970" y="6462804"/>
                    <a:pt x="614922" y="6356377"/>
                    <a:pt x="569331" y="6248573"/>
                  </a:cubicBezTo>
                  <a:cubicBezTo>
                    <a:pt x="191542" y="5355375"/>
                    <a:pt x="0" y="4406931"/>
                    <a:pt x="0" y="3429706"/>
                  </a:cubicBezTo>
                  <a:cubicBezTo>
                    <a:pt x="0" y="2452481"/>
                    <a:pt x="191542" y="1503872"/>
                    <a:pt x="569331" y="610838"/>
                  </a:cubicBezTo>
                  <a:cubicBezTo>
                    <a:pt x="614922" y="503034"/>
                    <a:pt x="662970" y="396608"/>
                    <a:pt x="713448" y="291600"/>
                  </a:cubicBezTo>
                  <a:close/>
                </a:path>
              </a:pathLst>
            </a:custGeom>
            <a:solidFill>
              <a:schemeClr val="bg1"/>
            </a:solidFill>
            <a:ln>
              <a:solidFill>
                <a:schemeClr val="bg1">
                  <a:alpha val="25000"/>
                </a:schemeClr>
              </a:solidFill>
              <a:headEnd type="none" w="med" len="med"/>
              <a:tailEnd type="none" w="med" len="med"/>
            </a:ln>
            <a:effectLst>
              <a:innerShdw blurRad="101600" dist="50800" dir="11580000">
                <a:prstClr val="black">
                  <a:alpha val="71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Semibold"/>
                <a:cs typeface="Segoe UI" pitchFamily="34" charset="0"/>
              </a:endParaRPr>
            </a:p>
          </p:txBody>
        </p:sp>
        <p:sp>
          <p:nvSpPr>
            <p:cNvPr id="28" name="Freeform: Shape 27">
              <a:extLst>
                <a:ext uri="{FF2B5EF4-FFF2-40B4-BE49-F238E27FC236}">
                  <a16:creationId xmlns:a16="http://schemas.microsoft.com/office/drawing/2014/main" id="{FDC4CFFE-BA26-BC5A-3457-B09C378A3B3D}"/>
                </a:ext>
              </a:extLst>
            </p:cNvPr>
            <p:cNvSpPr/>
            <p:nvPr userDrawn="1"/>
          </p:nvSpPr>
          <p:spPr>
            <a:xfrm>
              <a:off x="6586859" y="0"/>
              <a:ext cx="2222401" cy="3172810"/>
            </a:xfrm>
            <a:custGeom>
              <a:avLst/>
              <a:gdLst>
                <a:gd name="connsiteX0" fmla="*/ 807285 w 2222401"/>
                <a:gd name="connsiteY0" fmla="*/ 0 h 3172810"/>
                <a:gd name="connsiteX1" fmla="*/ 2222401 w 2222401"/>
                <a:gd name="connsiteY1" fmla="*/ 0 h 3172810"/>
                <a:gd name="connsiteX2" fmla="*/ 2110058 w 2222401"/>
                <a:gd name="connsiteY2" fmla="*/ 165328 h 3172810"/>
                <a:gd name="connsiteX3" fmla="*/ 1205242 w 2222401"/>
                <a:gd name="connsiteY3" fmla="*/ 2646234 h 3172810"/>
                <a:gd name="connsiteX4" fmla="*/ 526576 w 2222401"/>
                <a:gd name="connsiteY4" fmla="*/ 3167597 h 3172810"/>
                <a:gd name="connsiteX5" fmla="*/ 5213 w 2222401"/>
                <a:gd name="connsiteY5" fmla="*/ 2488933 h 3172810"/>
                <a:gd name="connsiteX6" fmla="*/ 760155 w 2222401"/>
                <a:gd name="connsiteY6" fmla="*/ 85150 h 317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2401" h="3172810">
                  <a:moveTo>
                    <a:pt x="807285" y="0"/>
                  </a:moveTo>
                  <a:lnTo>
                    <a:pt x="2222401" y="0"/>
                  </a:lnTo>
                  <a:lnTo>
                    <a:pt x="2110058" y="165328"/>
                  </a:lnTo>
                  <a:cubicBezTo>
                    <a:pt x="1633494" y="905229"/>
                    <a:pt x="1322939" y="1747731"/>
                    <a:pt x="1205242" y="2646234"/>
                  </a:cubicBezTo>
                  <a:cubicBezTo>
                    <a:pt x="1161906" y="2977546"/>
                    <a:pt x="858051" y="3211100"/>
                    <a:pt x="526576" y="3167597"/>
                  </a:cubicBezTo>
                  <a:cubicBezTo>
                    <a:pt x="195267" y="3124260"/>
                    <a:pt x="-38289" y="2820409"/>
                    <a:pt x="5213" y="2488933"/>
                  </a:cubicBezTo>
                  <a:cubicBezTo>
                    <a:pt x="116223" y="1640951"/>
                    <a:pt x="369827" y="834003"/>
                    <a:pt x="760155" y="85150"/>
                  </a:cubicBezTo>
                  <a:close/>
                </a:path>
              </a:pathLst>
            </a:custGeom>
            <a:gradFill>
              <a:gsLst>
                <a:gs pos="43000">
                  <a:srgbClr val="FFB900"/>
                </a:gs>
                <a:gs pos="100000">
                  <a:srgbClr val="FF8F00"/>
                </a:gs>
              </a:gsLst>
              <a:lin ang="18900000" scaled="1"/>
            </a:gradFill>
            <a:ln>
              <a:solidFill>
                <a:schemeClr val="bg1">
                  <a:alpha val="25000"/>
                </a:schemeClr>
              </a:solidFill>
              <a:headEnd type="none" w="med" len="med"/>
              <a:tailEnd type="none" w="med" len="med"/>
            </a:ln>
            <a:effectLst>
              <a:innerShdw blurRad="101600" dist="50800" dir="11580000">
                <a:prstClr val="black">
                  <a:alpha val="71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Semibold"/>
                <a:cs typeface="Segoe UI" pitchFamily="34" charset="0"/>
              </a:endParaRPr>
            </a:p>
          </p:txBody>
        </p:sp>
        <p:sp>
          <p:nvSpPr>
            <p:cNvPr id="46" name="Freeform: Shape 45">
              <a:extLst>
                <a:ext uri="{FF2B5EF4-FFF2-40B4-BE49-F238E27FC236}">
                  <a16:creationId xmlns:a16="http://schemas.microsoft.com/office/drawing/2014/main" id="{1AFE8F5B-AE35-5012-E8D7-9A5DDEB11330}"/>
                </a:ext>
              </a:extLst>
            </p:cNvPr>
            <p:cNvSpPr/>
            <p:nvPr userDrawn="1"/>
          </p:nvSpPr>
          <p:spPr>
            <a:xfrm>
              <a:off x="8056398" y="0"/>
              <a:ext cx="2796646" cy="6858000"/>
            </a:xfrm>
            <a:custGeom>
              <a:avLst/>
              <a:gdLst>
                <a:gd name="connsiteX0" fmla="*/ 1140444 w 2796646"/>
                <a:gd name="connsiteY0" fmla="*/ 0 h 6858000"/>
                <a:gd name="connsiteX1" fmla="*/ 2796646 w 2796646"/>
                <a:gd name="connsiteY1" fmla="*/ 0 h 6858000"/>
                <a:gd name="connsiteX2" fmla="*/ 2534265 w 2796646"/>
                <a:gd name="connsiteY2" fmla="*/ 238512 h 6858000"/>
                <a:gd name="connsiteX3" fmla="*/ 1210285 w 2796646"/>
                <a:gd name="connsiteY3" fmla="*/ 3429710 h 6858000"/>
                <a:gd name="connsiteX4" fmla="*/ 2534203 w 2796646"/>
                <a:gd name="connsiteY4" fmla="*/ 6620909 h 6858000"/>
                <a:gd name="connsiteX5" fmla="*/ 2795016 w 2796646"/>
                <a:gd name="connsiteY5" fmla="*/ 6858000 h 6858000"/>
                <a:gd name="connsiteX6" fmla="*/ 1139386 w 2796646"/>
                <a:gd name="connsiteY6" fmla="*/ 6858000 h 6858000"/>
                <a:gd name="connsiteX7" fmla="*/ 1133945 w 2796646"/>
                <a:gd name="connsiteY7" fmla="*/ 6851071 h 6858000"/>
                <a:gd name="connsiteX8" fmla="*/ 450238 w 2796646"/>
                <a:gd name="connsiteY8" fmla="*/ 5658405 h 6858000"/>
                <a:gd name="connsiteX9" fmla="*/ 0 w 2796646"/>
                <a:gd name="connsiteY9" fmla="*/ 3429710 h 6858000"/>
                <a:gd name="connsiteX10" fmla="*/ 450238 w 2796646"/>
                <a:gd name="connsiteY10" fmla="*/ 1201015 h 6858000"/>
                <a:gd name="connsiteX11" fmla="*/ 1133945 w 2796646"/>
                <a:gd name="connsiteY11" fmla="*/ 82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96646" h="6858000">
                  <a:moveTo>
                    <a:pt x="1140444" y="0"/>
                  </a:moveTo>
                  <a:lnTo>
                    <a:pt x="2796646" y="0"/>
                  </a:lnTo>
                  <a:lnTo>
                    <a:pt x="2534265" y="238512"/>
                  </a:lnTo>
                  <a:cubicBezTo>
                    <a:pt x="1716679" y="1056077"/>
                    <a:pt x="1210285" y="2184856"/>
                    <a:pt x="1210285" y="3429710"/>
                  </a:cubicBezTo>
                  <a:cubicBezTo>
                    <a:pt x="1210285" y="4674564"/>
                    <a:pt x="1716637" y="5803343"/>
                    <a:pt x="2534203" y="6620909"/>
                  </a:cubicBezTo>
                  <a:lnTo>
                    <a:pt x="2795016" y="6858000"/>
                  </a:lnTo>
                  <a:lnTo>
                    <a:pt x="1139386" y="6858000"/>
                  </a:lnTo>
                  <a:lnTo>
                    <a:pt x="1133945" y="6851071"/>
                  </a:lnTo>
                  <a:cubicBezTo>
                    <a:pt x="859349" y="6483463"/>
                    <a:pt x="630532" y="6084535"/>
                    <a:pt x="450238" y="5658405"/>
                  </a:cubicBezTo>
                  <a:cubicBezTo>
                    <a:pt x="151513" y="4952117"/>
                    <a:pt x="0" y="4202328"/>
                    <a:pt x="0" y="3429710"/>
                  </a:cubicBezTo>
                  <a:cubicBezTo>
                    <a:pt x="0" y="2657095"/>
                    <a:pt x="151513" y="1907139"/>
                    <a:pt x="450238" y="1201015"/>
                  </a:cubicBezTo>
                  <a:cubicBezTo>
                    <a:pt x="630532" y="774885"/>
                    <a:pt x="859349" y="375892"/>
                    <a:pt x="1133945" y="8277"/>
                  </a:cubicBezTo>
                  <a:close/>
                </a:path>
              </a:pathLst>
            </a:custGeom>
            <a:solidFill>
              <a:schemeClr val="accent4"/>
            </a:solidFill>
            <a:ln>
              <a:solidFill>
                <a:schemeClr val="bg1">
                  <a:alpha val="25000"/>
                </a:schemeClr>
              </a:solidFill>
              <a:headEnd type="none" w="med" len="med"/>
              <a:tailEnd type="none" w="med" len="me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Semibold"/>
                <a:cs typeface="Segoe UI" pitchFamily="34" charset="0"/>
              </a:endParaRPr>
            </a:p>
          </p:txBody>
        </p:sp>
        <p:sp>
          <p:nvSpPr>
            <p:cNvPr id="37" name="Freeform: Shape 36">
              <a:extLst>
                <a:ext uri="{FF2B5EF4-FFF2-40B4-BE49-F238E27FC236}">
                  <a16:creationId xmlns:a16="http://schemas.microsoft.com/office/drawing/2014/main" id="{056A0C6C-C2BF-A03E-7F6C-2F41BAE47EF2}"/>
                </a:ext>
              </a:extLst>
            </p:cNvPr>
            <p:cNvSpPr/>
            <p:nvPr userDrawn="1"/>
          </p:nvSpPr>
          <p:spPr>
            <a:xfrm>
              <a:off x="6586859" y="0"/>
              <a:ext cx="2222401" cy="3172810"/>
            </a:xfrm>
            <a:custGeom>
              <a:avLst/>
              <a:gdLst>
                <a:gd name="connsiteX0" fmla="*/ 807285 w 2222401"/>
                <a:gd name="connsiteY0" fmla="*/ 0 h 3172810"/>
                <a:gd name="connsiteX1" fmla="*/ 2222401 w 2222401"/>
                <a:gd name="connsiteY1" fmla="*/ 0 h 3172810"/>
                <a:gd name="connsiteX2" fmla="*/ 2110058 w 2222401"/>
                <a:gd name="connsiteY2" fmla="*/ 165328 h 3172810"/>
                <a:gd name="connsiteX3" fmla="*/ 1205242 w 2222401"/>
                <a:gd name="connsiteY3" fmla="*/ 2646234 h 3172810"/>
                <a:gd name="connsiteX4" fmla="*/ 526576 w 2222401"/>
                <a:gd name="connsiteY4" fmla="*/ 3167597 h 3172810"/>
                <a:gd name="connsiteX5" fmla="*/ 5213 w 2222401"/>
                <a:gd name="connsiteY5" fmla="*/ 2488933 h 3172810"/>
                <a:gd name="connsiteX6" fmla="*/ 760155 w 2222401"/>
                <a:gd name="connsiteY6" fmla="*/ 85150 h 317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2401" h="3172810">
                  <a:moveTo>
                    <a:pt x="807285" y="0"/>
                  </a:moveTo>
                  <a:lnTo>
                    <a:pt x="2222401" y="0"/>
                  </a:lnTo>
                  <a:lnTo>
                    <a:pt x="2110058" y="165328"/>
                  </a:lnTo>
                  <a:cubicBezTo>
                    <a:pt x="1633494" y="905229"/>
                    <a:pt x="1322939" y="1747731"/>
                    <a:pt x="1205242" y="2646234"/>
                  </a:cubicBezTo>
                  <a:cubicBezTo>
                    <a:pt x="1161906" y="2977546"/>
                    <a:pt x="858051" y="3211100"/>
                    <a:pt x="526576" y="3167597"/>
                  </a:cubicBezTo>
                  <a:cubicBezTo>
                    <a:pt x="195267" y="3124260"/>
                    <a:pt x="-38289" y="2820409"/>
                    <a:pt x="5213" y="2488933"/>
                  </a:cubicBezTo>
                  <a:cubicBezTo>
                    <a:pt x="116223" y="1640951"/>
                    <a:pt x="369827" y="834003"/>
                    <a:pt x="760155" y="85150"/>
                  </a:cubicBezTo>
                  <a:close/>
                </a:path>
              </a:pathLst>
            </a:custGeom>
            <a:gradFill>
              <a:gsLst>
                <a:gs pos="43000">
                  <a:srgbClr val="FFB900"/>
                </a:gs>
                <a:gs pos="100000">
                  <a:srgbClr val="FF8F00"/>
                </a:gs>
              </a:gsLst>
              <a:lin ang="18900000" scaled="1"/>
            </a:gradFill>
            <a:ln>
              <a:solidFill>
                <a:schemeClr val="bg1">
                  <a:alpha val="25000"/>
                </a:schemeClr>
              </a:solidFill>
              <a:headEnd type="none" w="med" len="med"/>
              <a:tailEnd type="none" w="med" len="med"/>
            </a:ln>
            <a:effectLst>
              <a:innerShdw blurRad="101600" dist="50800" dir="11580000">
                <a:prstClr val="black">
                  <a:alpha val="71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Semibold"/>
                <a:cs typeface="Segoe UI" pitchFamily="34" charset="0"/>
              </a:endParaRPr>
            </a:p>
          </p:txBody>
        </p:sp>
        <p:sp>
          <p:nvSpPr>
            <p:cNvPr id="52" name="Freeform: Shape 51">
              <a:extLst>
                <a:ext uri="{FF2B5EF4-FFF2-40B4-BE49-F238E27FC236}">
                  <a16:creationId xmlns:a16="http://schemas.microsoft.com/office/drawing/2014/main" id="{5EB3A5B1-3499-2B30-4C29-FD4648AD6A3F}"/>
                </a:ext>
              </a:extLst>
            </p:cNvPr>
            <p:cNvSpPr/>
            <p:nvPr userDrawn="1"/>
          </p:nvSpPr>
          <p:spPr>
            <a:xfrm>
              <a:off x="8391162" y="4645594"/>
              <a:ext cx="2450493" cy="2212407"/>
            </a:xfrm>
            <a:custGeom>
              <a:avLst/>
              <a:gdLst>
                <a:gd name="connsiteX0" fmla="*/ 626810 w 2450493"/>
                <a:gd name="connsiteY0" fmla="*/ 417 h 2212407"/>
                <a:gd name="connsiteX1" fmla="*/ 1170775 w 2450493"/>
                <a:gd name="connsiteY1" fmla="*/ 389890 h 2212407"/>
                <a:gd name="connsiteX2" fmla="*/ 2421443 w 2450493"/>
                <a:gd name="connsiteY2" fmla="*/ 2188368 h 2212407"/>
                <a:gd name="connsiteX3" fmla="*/ 2450493 w 2450493"/>
                <a:gd name="connsiteY3" fmla="*/ 2212407 h 2212407"/>
                <a:gd name="connsiteX4" fmla="*/ 2418889 w 2450493"/>
                <a:gd name="connsiteY4" fmla="*/ 2212407 h 2212407"/>
                <a:gd name="connsiteX5" fmla="*/ 2408165 w 2450493"/>
                <a:gd name="connsiteY5" fmla="*/ 2203533 h 2212407"/>
                <a:gd name="connsiteX6" fmla="*/ 1151919 w 2450493"/>
                <a:gd name="connsiteY6" fmla="*/ 397001 h 2212407"/>
                <a:gd name="connsiteX7" fmla="*/ 604588 w 2450493"/>
                <a:gd name="connsiteY7" fmla="*/ 20039 h 2212407"/>
                <a:gd name="connsiteX8" fmla="*/ 604588 w 2450493"/>
                <a:gd name="connsiteY8" fmla="*/ 20203 h 2212407"/>
                <a:gd name="connsiteX9" fmla="*/ 397167 w 2450493"/>
                <a:gd name="connsiteY9" fmla="*/ 58414 h 2212407"/>
                <a:gd name="connsiteX10" fmla="*/ 58578 w 2450493"/>
                <a:gd name="connsiteY10" fmla="*/ 813165 h 2212407"/>
                <a:gd name="connsiteX11" fmla="*/ 725069 w 2450493"/>
                <a:gd name="connsiteY11" fmla="*/ 2070211 h 2212407"/>
                <a:gd name="connsiteX12" fmla="*/ 830611 w 2450493"/>
                <a:gd name="connsiteY12" fmla="*/ 2212407 h 2212407"/>
                <a:gd name="connsiteX13" fmla="*/ 805305 w 2450493"/>
                <a:gd name="connsiteY13" fmla="*/ 2212407 h 2212407"/>
                <a:gd name="connsiteX14" fmla="*/ 708449 w 2450493"/>
                <a:gd name="connsiteY14" fmla="*/ 2081908 h 2212407"/>
                <a:gd name="connsiteX15" fmla="*/ 39557 w 2450493"/>
                <a:gd name="connsiteY15" fmla="*/ 820443 h 2212407"/>
                <a:gd name="connsiteX16" fmla="*/ 389889 w 2450493"/>
                <a:gd name="connsiteY16" fmla="*/ 39557 h 2212407"/>
                <a:gd name="connsiteX17" fmla="*/ 626810 w 2450493"/>
                <a:gd name="connsiteY17" fmla="*/ 417 h 2212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50493" h="2212407">
                  <a:moveTo>
                    <a:pt x="626810" y="417"/>
                  </a:moveTo>
                  <a:cubicBezTo>
                    <a:pt x="862466" y="9193"/>
                    <a:pt x="1081703" y="156046"/>
                    <a:pt x="1170775" y="389890"/>
                  </a:cubicBezTo>
                  <a:cubicBezTo>
                    <a:pt x="1438839" y="1094420"/>
                    <a:pt x="1868368" y="1707266"/>
                    <a:pt x="2421443" y="2188368"/>
                  </a:cubicBezTo>
                  <a:lnTo>
                    <a:pt x="2450493" y="2212407"/>
                  </a:lnTo>
                  <a:lnTo>
                    <a:pt x="2418889" y="2212407"/>
                  </a:lnTo>
                  <a:lnTo>
                    <a:pt x="2408165" y="2203533"/>
                  </a:lnTo>
                  <a:cubicBezTo>
                    <a:pt x="1852638" y="1720258"/>
                    <a:pt x="1421223" y="1104634"/>
                    <a:pt x="1151919" y="397001"/>
                  </a:cubicBezTo>
                  <a:cubicBezTo>
                    <a:pt x="1063096" y="163777"/>
                    <a:pt x="840458" y="20039"/>
                    <a:pt x="604588" y="20039"/>
                  </a:cubicBezTo>
                  <a:lnTo>
                    <a:pt x="604588" y="20203"/>
                  </a:lnTo>
                  <a:cubicBezTo>
                    <a:pt x="535612" y="20203"/>
                    <a:pt x="465479" y="32443"/>
                    <a:pt x="397167" y="58414"/>
                  </a:cubicBezTo>
                  <a:cubicBezTo>
                    <a:pt x="95629" y="173206"/>
                    <a:pt x="-56215" y="511793"/>
                    <a:pt x="58578" y="813165"/>
                  </a:cubicBezTo>
                  <a:cubicBezTo>
                    <a:pt x="229672" y="1262866"/>
                    <a:pt x="452778" y="1683362"/>
                    <a:pt x="725069" y="2070211"/>
                  </a:cubicBezTo>
                  <a:lnTo>
                    <a:pt x="830611" y="2212407"/>
                  </a:lnTo>
                  <a:lnTo>
                    <a:pt x="805305" y="2212407"/>
                  </a:lnTo>
                  <a:lnTo>
                    <a:pt x="708449" y="2081908"/>
                  </a:lnTo>
                  <a:cubicBezTo>
                    <a:pt x="435190" y="1693677"/>
                    <a:pt x="211270" y="1271695"/>
                    <a:pt x="39557" y="820443"/>
                  </a:cubicBezTo>
                  <a:cubicBezTo>
                    <a:pt x="-79041" y="508652"/>
                    <a:pt x="78096" y="158320"/>
                    <a:pt x="389889" y="39557"/>
                  </a:cubicBezTo>
                  <a:cubicBezTo>
                    <a:pt x="467878" y="9909"/>
                    <a:pt x="548255" y="-2509"/>
                    <a:pt x="626810" y="417"/>
                  </a:cubicBezTo>
                  <a:close/>
                </a:path>
              </a:pathLst>
            </a:custGeom>
            <a:solidFill>
              <a:schemeClr val="bg1"/>
            </a:solidFill>
            <a:ln>
              <a:solidFill>
                <a:schemeClr val="bg1">
                  <a:alpha val="25000"/>
                </a:schemeClr>
              </a:solidFill>
              <a:headEnd type="none" w="med" len="med"/>
              <a:tailEnd type="none" w="med" len="med"/>
            </a:ln>
            <a:effectLst>
              <a:innerShdw blurRad="101600" dist="50800" dir="11580000">
                <a:prstClr val="black">
                  <a:alpha val="71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Semibold"/>
                <a:cs typeface="Segoe UI" pitchFamily="34" charset="0"/>
              </a:endParaRPr>
            </a:p>
          </p:txBody>
        </p:sp>
        <p:sp>
          <p:nvSpPr>
            <p:cNvPr id="50" name="Freeform: Shape 49">
              <a:extLst>
                <a:ext uri="{FF2B5EF4-FFF2-40B4-BE49-F238E27FC236}">
                  <a16:creationId xmlns:a16="http://schemas.microsoft.com/office/drawing/2014/main" id="{4325D77C-B55C-ACB3-061B-62606D38B35F}"/>
                </a:ext>
              </a:extLst>
            </p:cNvPr>
            <p:cNvSpPr/>
            <p:nvPr userDrawn="1"/>
          </p:nvSpPr>
          <p:spPr>
            <a:xfrm>
              <a:off x="8390968" y="4645402"/>
              <a:ext cx="2450734" cy="2212599"/>
            </a:xfrm>
            <a:custGeom>
              <a:avLst/>
              <a:gdLst>
                <a:gd name="connsiteX0" fmla="*/ 627190 w 2450734"/>
                <a:gd name="connsiteY0" fmla="*/ 401 h 2212599"/>
                <a:gd name="connsiteX1" fmla="*/ 1170970 w 2450734"/>
                <a:gd name="connsiteY1" fmla="*/ 390082 h 2212599"/>
                <a:gd name="connsiteX2" fmla="*/ 2421635 w 2450734"/>
                <a:gd name="connsiteY2" fmla="*/ 2188518 h 2212599"/>
                <a:gd name="connsiteX3" fmla="*/ 2450734 w 2450734"/>
                <a:gd name="connsiteY3" fmla="*/ 2212599 h 2212599"/>
                <a:gd name="connsiteX4" fmla="*/ 805498 w 2450734"/>
                <a:gd name="connsiteY4" fmla="*/ 2212599 h 2212599"/>
                <a:gd name="connsiteX5" fmla="*/ 708642 w 2450734"/>
                <a:gd name="connsiteY5" fmla="*/ 2082100 h 2212599"/>
                <a:gd name="connsiteX6" fmla="*/ 39750 w 2450734"/>
                <a:gd name="connsiteY6" fmla="*/ 820636 h 2212599"/>
                <a:gd name="connsiteX7" fmla="*/ 390082 w 2450734"/>
                <a:gd name="connsiteY7" fmla="*/ 39750 h 2212599"/>
                <a:gd name="connsiteX8" fmla="*/ 627190 w 2450734"/>
                <a:gd name="connsiteY8" fmla="*/ 401 h 221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0734" h="2212599">
                  <a:moveTo>
                    <a:pt x="627190" y="401"/>
                  </a:moveTo>
                  <a:cubicBezTo>
                    <a:pt x="862878" y="9016"/>
                    <a:pt x="1081773" y="155866"/>
                    <a:pt x="1170970" y="390082"/>
                  </a:cubicBezTo>
                  <a:cubicBezTo>
                    <a:pt x="1439033" y="1094510"/>
                    <a:pt x="1868561" y="1707382"/>
                    <a:pt x="2421635" y="2188518"/>
                  </a:cubicBezTo>
                  <a:lnTo>
                    <a:pt x="2450734" y="2212599"/>
                  </a:lnTo>
                  <a:lnTo>
                    <a:pt x="805498" y="2212599"/>
                  </a:lnTo>
                  <a:lnTo>
                    <a:pt x="708642" y="2082100"/>
                  </a:lnTo>
                  <a:cubicBezTo>
                    <a:pt x="435383" y="1693870"/>
                    <a:pt x="211463" y="1271888"/>
                    <a:pt x="39750" y="820636"/>
                  </a:cubicBezTo>
                  <a:cubicBezTo>
                    <a:pt x="-79177" y="508347"/>
                    <a:pt x="77793" y="158679"/>
                    <a:pt x="390082" y="39750"/>
                  </a:cubicBezTo>
                  <a:cubicBezTo>
                    <a:pt x="468196" y="10018"/>
                    <a:pt x="548625" y="-2470"/>
                    <a:pt x="627190" y="401"/>
                  </a:cubicBezTo>
                  <a:close/>
                </a:path>
              </a:pathLst>
            </a:custGeom>
            <a:solidFill>
              <a:schemeClr val="bg1"/>
            </a:solidFill>
            <a:ln>
              <a:solidFill>
                <a:schemeClr val="bg1">
                  <a:alpha val="25000"/>
                </a:schemeClr>
              </a:solidFill>
              <a:headEnd type="none" w="med" len="med"/>
              <a:tailEnd type="none" w="med" len="med"/>
            </a:ln>
            <a:effectLst>
              <a:innerShdw blurRad="63500" dist="50800" dir="2700000">
                <a:prstClr val="black">
                  <a:alpha val="5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Semibold"/>
                <a:cs typeface="Segoe UI" pitchFamily="34" charset="0"/>
              </a:endParaRPr>
            </a:p>
          </p:txBody>
        </p:sp>
        <p:sp>
          <p:nvSpPr>
            <p:cNvPr id="33" name="Freeform: Shape 32">
              <a:extLst>
                <a:ext uri="{FF2B5EF4-FFF2-40B4-BE49-F238E27FC236}">
                  <a16:creationId xmlns:a16="http://schemas.microsoft.com/office/drawing/2014/main" id="{45750175-3987-7222-2C5A-FF744E2C1159}"/>
                </a:ext>
              </a:extLst>
            </p:cNvPr>
            <p:cNvSpPr/>
            <p:nvPr/>
          </p:nvSpPr>
          <p:spPr>
            <a:xfrm>
              <a:off x="9545726" y="0"/>
              <a:ext cx="2646274" cy="6858000"/>
            </a:xfrm>
            <a:custGeom>
              <a:avLst/>
              <a:gdLst>
                <a:gd name="connsiteX0" fmla="*/ 1749539 w 2646274"/>
                <a:gd name="connsiteY0" fmla="*/ 0 h 6858000"/>
                <a:gd name="connsiteX1" fmla="*/ 2646274 w 2646274"/>
                <a:gd name="connsiteY1" fmla="*/ 0 h 6858000"/>
                <a:gd name="connsiteX2" fmla="*/ 2646274 w 2646274"/>
                <a:gd name="connsiteY2" fmla="*/ 860073 h 6858000"/>
                <a:gd name="connsiteX3" fmla="*/ 2545485 w 2646274"/>
                <a:gd name="connsiteY3" fmla="*/ 921368 h 6858000"/>
                <a:gd name="connsiteX4" fmla="*/ 1210282 w 2646274"/>
                <a:gd name="connsiteY4" fmla="*/ 3429706 h 6858000"/>
                <a:gd name="connsiteX5" fmla="*/ 2545485 w 2646274"/>
                <a:gd name="connsiteY5" fmla="*/ 5938046 h 6858000"/>
                <a:gd name="connsiteX6" fmla="*/ 2646274 w 2646274"/>
                <a:gd name="connsiteY6" fmla="*/ 5999341 h 6858000"/>
                <a:gd name="connsiteX7" fmla="*/ 2646274 w 2646274"/>
                <a:gd name="connsiteY7" fmla="*/ 6858000 h 6858000"/>
                <a:gd name="connsiteX8" fmla="*/ 1747536 w 2646274"/>
                <a:gd name="connsiteY8" fmla="*/ 6858000 h 6858000"/>
                <a:gd name="connsiteX9" fmla="*/ 1717277 w 2646274"/>
                <a:gd name="connsiteY9" fmla="*/ 6836661 h 6858000"/>
                <a:gd name="connsiteX10" fmla="*/ 1240717 w 2646274"/>
                <a:gd name="connsiteY10" fmla="*/ 6425064 h 6858000"/>
                <a:gd name="connsiteX11" fmla="*/ 0 w 2646274"/>
                <a:gd name="connsiteY11" fmla="*/ 3429706 h 6858000"/>
                <a:gd name="connsiteX12" fmla="*/ 1240717 w 2646274"/>
                <a:gd name="connsiteY12" fmla="*/ 434350 h 6858000"/>
                <a:gd name="connsiteX13" fmla="*/ 1717277 w 2646274"/>
                <a:gd name="connsiteY13" fmla="*/ 22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46274" h="6858000">
                  <a:moveTo>
                    <a:pt x="1749539" y="0"/>
                  </a:moveTo>
                  <a:lnTo>
                    <a:pt x="2646274" y="0"/>
                  </a:lnTo>
                  <a:lnTo>
                    <a:pt x="2646274" y="860073"/>
                  </a:lnTo>
                  <a:lnTo>
                    <a:pt x="2545485" y="921368"/>
                  </a:lnTo>
                  <a:cubicBezTo>
                    <a:pt x="1740489" y="1465666"/>
                    <a:pt x="1210282" y="2386918"/>
                    <a:pt x="1210282" y="3429706"/>
                  </a:cubicBezTo>
                  <a:cubicBezTo>
                    <a:pt x="1210282" y="4472495"/>
                    <a:pt x="1740489" y="5393748"/>
                    <a:pt x="2545485" y="5938046"/>
                  </a:cubicBezTo>
                  <a:lnTo>
                    <a:pt x="2646274" y="5999341"/>
                  </a:lnTo>
                  <a:lnTo>
                    <a:pt x="2646274" y="6858000"/>
                  </a:lnTo>
                  <a:lnTo>
                    <a:pt x="1747536" y="6858000"/>
                  </a:lnTo>
                  <a:lnTo>
                    <a:pt x="1717277" y="6836661"/>
                  </a:lnTo>
                  <a:cubicBezTo>
                    <a:pt x="1550015" y="6712455"/>
                    <a:pt x="1390731" y="6575077"/>
                    <a:pt x="1240717" y="6425064"/>
                  </a:cubicBezTo>
                  <a:cubicBezTo>
                    <a:pt x="440644" y="5624989"/>
                    <a:pt x="0" y="4561254"/>
                    <a:pt x="0" y="3429706"/>
                  </a:cubicBezTo>
                  <a:cubicBezTo>
                    <a:pt x="0" y="2298157"/>
                    <a:pt x="440644" y="1234423"/>
                    <a:pt x="1240717" y="434350"/>
                  </a:cubicBezTo>
                  <a:cubicBezTo>
                    <a:pt x="1390731" y="284336"/>
                    <a:pt x="1550015" y="146958"/>
                    <a:pt x="1717277" y="22752"/>
                  </a:cubicBezTo>
                  <a:close/>
                </a:path>
              </a:pathLst>
            </a:custGeom>
            <a:gradFill flip="none" rotWithShape="1">
              <a:gsLst>
                <a:gs pos="43000">
                  <a:schemeClr val="accent3"/>
                </a:gs>
                <a:gs pos="100000">
                  <a:srgbClr val="095E09"/>
                </a:gs>
              </a:gsLst>
              <a:lin ang="0" scaled="1"/>
              <a:tileRect/>
            </a:gradFill>
            <a:ln>
              <a:solidFill>
                <a:schemeClr val="bg1">
                  <a:alpha val="25000"/>
                </a:schemeClr>
              </a:solidFill>
              <a:headEnd type="none" w="med" len="med"/>
              <a:tailEnd type="none" w="med" len="med"/>
            </a:ln>
            <a:effectLst>
              <a:innerShdw blurRad="101600" dist="50800" dir="11580000">
                <a:prstClr val="black">
                  <a:alpha val="71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Semibold"/>
                <a:cs typeface="Segoe UI" pitchFamily="34" charset="0"/>
              </a:endParaRPr>
            </a:p>
          </p:txBody>
        </p:sp>
        <p:sp>
          <p:nvSpPr>
            <p:cNvPr id="54" name="Freeform: Shape 53">
              <a:extLst>
                <a:ext uri="{FF2B5EF4-FFF2-40B4-BE49-F238E27FC236}">
                  <a16:creationId xmlns:a16="http://schemas.microsoft.com/office/drawing/2014/main" id="{00155404-F158-B2CE-0760-50D0205026EB}"/>
                </a:ext>
              </a:extLst>
            </p:cNvPr>
            <p:cNvSpPr/>
            <p:nvPr userDrawn="1"/>
          </p:nvSpPr>
          <p:spPr>
            <a:xfrm>
              <a:off x="8626945" y="0"/>
              <a:ext cx="2215547" cy="1684784"/>
            </a:xfrm>
            <a:custGeom>
              <a:avLst/>
              <a:gdLst>
                <a:gd name="connsiteX0" fmla="*/ 570554 w 2215547"/>
                <a:gd name="connsiteY0" fmla="*/ 0 h 1684784"/>
                <a:gd name="connsiteX1" fmla="*/ 595714 w 2215547"/>
                <a:gd name="connsiteY1" fmla="*/ 0 h 1684784"/>
                <a:gd name="connsiteX2" fmla="*/ 534548 w 2215547"/>
                <a:gd name="connsiteY2" fmla="*/ 80301 h 1684784"/>
                <a:gd name="connsiteX3" fmla="*/ 85459 w 2215547"/>
                <a:gd name="connsiteY3" fmla="*/ 811316 h 1684784"/>
                <a:gd name="connsiteX4" fmla="*/ 47911 w 2215547"/>
                <a:gd name="connsiteY4" fmla="*/ 1257418 h 1684784"/>
                <a:gd name="connsiteX5" fmla="*/ 336714 w 2215547"/>
                <a:gd name="connsiteY5" fmla="*/ 1599480 h 1684784"/>
                <a:gd name="connsiteX6" fmla="*/ 1124878 w 2215547"/>
                <a:gd name="connsiteY6" fmla="*/ 1348228 h 1684784"/>
                <a:gd name="connsiteX7" fmla="*/ 2061598 w 2215547"/>
                <a:gd name="connsiteY7" fmla="*/ 109193 h 1684784"/>
                <a:gd name="connsiteX8" fmla="*/ 2184619 w 2215547"/>
                <a:gd name="connsiteY8" fmla="*/ 0 h 1684784"/>
                <a:gd name="connsiteX9" fmla="*/ 2215547 w 2215547"/>
                <a:gd name="connsiteY9" fmla="*/ 0 h 1684784"/>
                <a:gd name="connsiteX10" fmla="*/ 2075807 w 2215547"/>
                <a:gd name="connsiteY10" fmla="*/ 124033 h 1684784"/>
                <a:gd name="connsiteX11" fmla="*/ 1143237 w 2215547"/>
                <a:gd name="connsiteY11" fmla="*/ 1357491 h 1684784"/>
                <a:gd name="connsiteX12" fmla="*/ 327780 w 2215547"/>
                <a:gd name="connsiteY12" fmla="*/ 1617344 h 1684784"/>
                <a:gd name="connsiteX13" fmla="*/ 28890 w 2215547"/>
                <a:gd name="connsiteY13" fmla="*/ 1263539 h 1684784"/>
                <a:gd name="connsiteX14" fmla="*/ 67762 w 2215547"/>
                <a:gd name="connsiteY14" fmla="*/ 802054 h 1684784"/>
                <a:gd name="connsiteX15" fmla="*/ 518362 w 2215547"/>
                <a:gd name="connsiteY15" fmla="*/ 68520 h 1684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5547" h="1684784">
                  <a:moveTo>
                    <a:pt x="570554" y="0"/>
                  </a:moveTo>
                  <a:lnTo>
                    <a:pt x="595714" y="0"/>
                  </a:lnTo>
                  <a:lnTo>
                    <a:pt x="534548" y="80301"/>
                  </a:lnTo>
                  <a:cubicBezTo>
                    <a:pt x="367942" y="310807"/>
                    <a:pt x="218013" y="554770"/>
                    <a:pt x="85459" y="811316"/>
                  </a:cubicBezTo>
                  <a:cubicBezTo>
                    <a:pt x="13673" y="950092"/>
                    <a:pt x="440" y="1108552"/>
                    <a:pt x="47911" y="1257418"/>
                  </a:cubicBezTo>
                  <a:cubicBezTo>
                    <a:pt x="95384" y="1406284"/>
                    <a:pt x="197936" y="1527860"/>
                    <a:pt x="336714" y="1599480"/>
                  </a:cubicBezTo>
                  <a:cubicBezTo>
                    <a:pt x="623199" y="1747521"/>
                    <a:pt x="976837" y="1634713"/>
                    <a:pt x="1124878" y="1348228"/>
                  </a:cubicBezTo>
                  <a:cubicBezTo>
                    <a:pt x="1368098" y="877344"/>
                    <a:pt x="1685182" y="460251"/>
                    <a:pt x="2061598" y="109193"/>
                  </a:cubicBezTo>
                  <a:lnTo>
                    <a:pt x="2184619" y="0"/>
                  </a:lnTo>
                  <a:lnTo>
                    <a:pt x="2215547" y="0"/>
                  </a:lnTo>
                  <a:lnTo>
                    <a:pt x="2075807" y="124033"/>
                  </a:lnTo>
                  <a:cubicBezTo>
                    <a:pt x="1701054" y="473539"/>
                    <a:pt x="1385372" y="888778"/>
                    <a:pt x="1143237" y="1357491"/>
                  </a:cubicBezTo>
                  <a:cubicBezTo>
                    <a:pt x="990072" y="1653900"/>
                    <a:pt x="624356" y="1770511"/>
                    <a:pt x="327780" y="1617344"/>
                  </a:cubicBezTo>
                  <a:cubicBezTo>
                    <a:pt x="184206" y="1543077"/>
                    <a:pt x="78017" y="1417532"/>
                    <a:pt x="28890" y="1263539"/>
                  </a:cubicBezTo>
                  <a:cubicBezTo>
                    <a:pt x="-20237" y="1109544"/>
                    <a:pt x="-6343" y="945627"/>
                    <a:pt x="67762" y="802054"/>
                  </a:cubicBezTo>
                  <a:cubicBezTo>
                    <a:pt x="200750" y="544639"/>
                    <a:pt x="351182" y="299831"/>
                    <a:pt x="518362" y="68520"/>
                  </a:cubicBezTo>
                  <a:close/>
                </a:path>
              </a:pathLst>
            </a:custGeom>
            <a:solidFill>
              <a:srgbClr val="FFFFFF">
                <a:alpha val="50000"/>
              </a:srgbClr>
            </a:solidFill>
            <a:ln w="0" cap="flat">
              <a:noFill/>
              <a:prstDash val="solid"/>
              <a:miter/>
            </a:ln>
          </p:spPr>
          <p:txBody>
            <a:bodyPr wrap="square" rtlCol="0" anchor="ctr">
              <a:noAutofit/>
            </a:bodyPr>
            <a:lstStyle/>
            <a:p>
              <a:endParaRPr lang="en-US"/>
            </a:p>
          </p:txBody>
        </p:sp>
        <p:sp>
          <p:nvSpPr>
            <p:cNvPr id="35" name="Freeform: Shape 34">
              <a:extLst>
                <a:ext uri="{FF2B5EF4-FFF2-40B4-BE49-F238E27FC236}">
                  <a16:creationId xmlns:a16="http://schemas.microsoft.com/office/drawing/2014/main" id="{49CB7444-CF39-23C1-DB5C-66D870458FA2}"/>
                </a:ext>
              </a:extLst>
            </p:cNvPr>
            <p:cNvSpPr/>
            <p:nvPr/>
          </p:nvSpPr>
          <p:spPr>
            <a:xfrm>
              <a:off x="8627490" y="0"/>
              <a:ext cx="2215146" cy="1684858"/>
            </a:xfrm>
            <a:custGeom>
              <a:avLst/>
              <a:gdLst>
                <a:gd name="connsiteX0" fmla="*/ 570249 w 2215146"/>
                <a:gd name="connsiteY0" fmla="*/ 0 h 1684858"/>
                <a:gd name="connsiteX1" fmla="*/ 2215146 w 2215146"/>
                <a:gd name="connsiteY1" fmla="*/ 0 h 1684858"/>
                <a:gd name="connsiteX2" fmla="*/ 2075592 w 2215146"/>
                <a:gd name="connsiteY2" fmla="*/ 123868 h 1684858"/>
                <a:gd name="connsiteX3" fmla="*/ 1143023 w 2215146"/>
                <a:gd name="connsiteY3" fmla="*/ 1357323 h 1684858"/>
                <a:gd name="connsiteX4" fmla="*/ 327566 w 2215146"/>
                <a:gd name="connsiteY4" fmla="*/ 1617179 h 1684858"/>
                <a:gd name="connsiteX5" fmla="*/ 67710 w 2215146"/>
                <a:gd name="connsiteY5" fmla="*/ 801722 h 1684858"/>
                <a:gd name="connsiteX6" fmla="*/ 518310 w 2215146"/>
                <a:gd name="connsiteY6" fmla="*/ 68189 h 168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5146" h="1684858">
                  <a:moveTo>
                    <a:pt x="570249" y="0"/>
                  </a:moveTo>
                  <a:lnTo>
                    <a:pt x="2215146" y="0"/>
                  </a:lnTo>
                  <a:lnTo>
                    <a:pt x="2075592" y="123868"/>
                  </a:lnTo>
                  <a:cubicBezTo>
                    <a:pt x="1700839" y="473374"/>
                    <a:pt x="1385158" y="888612"/>
                    <a:pt x="1143023" y="1357323"/>
                  </a:cubicBezTo>
                  <a:cubicBezTo>
                    <a:pt x="989689" y="1654230"/>
                    <a:pt x="624637" y="1770677"/>
                    <a:pt x="327566" y="1617179"/>
                  </a:cubicBezTo>
                  <a:cubicBezTo>
                    <a:pt x="30495" y="1463682"/>
                    <a:pt x="-85788" y="1098793"/>
                    <a:pt x="67710" y="801722"/>
                  </a:cubicBezTo>
                  <a:cubicBezTo>
                    <a:pt x="200697" y="544308"/>
                    <a:pt x="351130" y="299500"/>
                    <a:pt x="518310" y="68189"/>
                  </a:cubicBezTo>
                  <a:close/>
                </a:path>
              </a:pathLst>
            </a:custGeom>
            <a:solidFill>
              <a:schemeClr val="accent1"/>
            </a:solidFill>
            <a:ln>
              <a:solidFill>
                <a:schemeClr val="bg1">
                  <a:alpha val="25000"/>
                </a:schemeClr>
              </a:solidFill>
              <a:headEnd type="none" w="med" len="med"/>
              <a:tailEnd type="none" w="med" len="med"/>
            </a:ln>
            <a:effectLst>
              <a:innerShdw blurRad="63500" dist="50800" dir="13500000">
                <a:prstClr val="black">
                  <a:alpha val="35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defTabSz="932472" fontAlgn="base">
                <a:spcBef>
                  <a:spcPct val="0"/>
                </a:spcBef>
                <a:spcAft>
                  <a:spcPct val="0"/>
                </a:spcAft>
              </a:pPr>
              <a:endParaRPr lang="en-US" sz="2000">
                <a:solidFill>
                  <a:srgbClr val="FFFFFF"/>
                </a:solidFill>
                <a:latin typeface="Segoe UI Semibold"/>
                <a:cs typeface="Segoe UI" pitchFamily="34" charset="0"/>
              </a:endParaRPr>
            </a:p>
          </p:txBody>
        </p:sp>
        <p:sp>
          <p:nvSpPr>
            <p:cNvPr id="16" name="Freeform: Shape 15">
              <a:extLst>
                <a:ext uri="{FF2B5EF4-FFF2-40B4-BE49-F238E27FC236}">
                  <a16:creationId xmlns:a16="http://schemas.microsoft.com/office/drawing/2014/main" id="{3FFF64F6-69E6-4C9D-33DE-400D1AB3B214}"/>
                </a:ext>
              </a:extLst>
            </p:cNvPr>
            <p:cNvSpPr/>
            <p:nvPr/>
          </p:nvSpPr>
          <p:spPr>
            <a:xfrm>
              <a:off x="6603397" y="1964081"/>
              <a:ext cx="1214429" cy="1214429"/>
            </a:xfrm>
            <a:custGeom>
              <a:avLst/>
              <a:gdLst>
                <a:gd name="connsiteX0" fmla="*/ 464693 w 464693"/>
                <a:gd name="connsiteY0" fmla="*/ 232347 h 464693"/>
                <a:gd name="connsiteX1" fmla="*/ 232346 w 464693"/>
                <a:gd name="connsiteY1" fmla="*/ 464693 h 464693"/>
                <a:gd name="connsiteX2" fmla="*/ 0 w 464693"/>
                <a:gd name="connsiteY2" fmla="*/ 232347 h 464693"/>
                <a:gd name="connsiteX3" fmla="*/ 232346 w 464693"/>
                <a:gd name="connsiteY3" fmla="*/ 0 h 464693"/>
                <a:gd name="connsiteX4" fmla="*/ 464693 w 464693"/>
                <a:gd name="connsiteY4" fmla="*/ 232347 h 464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693" h="464693">
                  <a:moveTo>
                    <a:pt x="464693" y="232347"/>
                  </a:moveTo>
                  <a:cubicBezTo>
                    <a:pt x="464693" y="360668"/>
                    <a:pt x="360668" y="464693"/>
                    <a:pt x="232346" y="464693"/>
                  </a:cubicBezTo>
                  <a:cubicBezTo>
                    <a:pt x="104025" y="464693"/>
                    <a:pt x="0" y="360668"/>
                    <a:pt x="0" y="232347"/>
                  </a:cubicBezTo>
                  <a:cubicBezTo>
                    <a:pt x="0" y="104025"/>
                    <a:pt x="104025" y="0"/>
                    <a:pt x="232346" y="0"/>
                  </a:cubicBezTo>
                  <a:cubicBezTo>
                    <a:pt x="360668" y="0"/>
                    <a:pt x="464693" y="104025"/>
                    <a:pt x="464693" y="232347"/>
                  </a:cubicBezTo>
                  <a:close/>
                </a:path>
              </a:pathLst>
            </a:custGeom>
            <a:solidFill>
              <a:srgbClr val="FFB900"/>
            </a:solidFill>
            <a:ln>
              <a:solidFill>
                <a:schemeClr val="bg1">
                  <a:alpha val="25000"/>
                </a:schemeClr>
              </a:solidFill>
              <a:headEnd type="none" w="med" len="med"/>
              <a:tailEnd type="none" w="med" len="med"/>
            </a:ln>
            <a:effectLst>
              <a:outerShdw blurRad="50800" dist="25400" dir="2700000" algn="tl" rotWithShape="0">
                <a:prstClr val="black">
                  <a:alpha val="5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Semibold"/>
                <a:cs typeface="Segoe UI" pitchFamily="34" charset="0"/>
              </a:endParaRPr>
            </a:p>
          </p:txBody>
        </p:sp>
        <p:sp>
          <p:nvSpPr>
            <p:cNvPr id="17" name="Freeform: Shape 16">
              <a:extLst>
                <a:ext uri="{FF2B5EF4-FFF2-40B4-BE49-F238E27FC236}">
                  <a16:creationId xmlns:a16="http://schemas.microsoft.com/office/drawing/2014/main" id="{4B39EBC1-8578-D163-3ECE-BCAD91552651}"/>
                </a:ext>
              </a:extLst>
            </p:cNvPr>
            <p:cNvSpPr/>
            <p:nvPr/>
          </p:nvSpPr>
          <p:spPr>
            <a:xfrm>
              <a:off x="6714751" y="2075435"/>
              <a:ext cx="991721" cy="991721"/>
            </a:xfrm>
            <a:custGeom>
              <a:avLst/>
              <a:gdLst>
                <a:gd name="connsiteX0" fmla="*/ 379476 w 379475"/>
                <a:gd name="connsiteY0" fmla="*/ 189738 h 379475"/>
                <a:gd name="connsiteX1" fmla="*/ 189738 w 379475"/>
                <a:gd name="connsiteY1" fmla="*/ 379476 h 379475"/>
                <a:gd name="connsiteX2" fmla="*/ 0 w 379475"/>
                <a:gd name="connsiteY2" fmla="*/ 189738 h 379475"/>
                <a:gd name="connsiteX3" fmla="*/ 189738 w 379475"/>
                <a:gd name="connsiteY3" fmla="*/ 0 h 379475"/>
                <a:gd name="connsiteX4" fmla="*/ 379476 w 379475"/>
                <a:gd name="connsiteY4" fmla="*/ 189738 h 379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9475" h="379475">
                  <a:moveTo>
                    <a:pt x="379476" y="189738"/>
                  </a:moveTo>
                  <a:cubicBezTo>
                    <a:pt x="379476" y="294527"/>
                    <a:pt x="294527" y="379476"/>
                    <a:pt x="189738" y="379476"/>
                  </a:cubicBezTo>
                  <a:cubicBezTo>
                    <a:pt x="84949" y="379476"/>
                    <a:pt x="0" y="294527"/>
                    <a:pt x="0" y="189738"/>
                  </a:cubicBezTo>
                  <a:cubicBezTo>
                    <a:pt x="0" y="84949"/>
                    <a:pt x="84949" y="0"/>
                    <a:pt x="189738" y="0"/>
                  </a:cubicBezTo>
                  <a:cubicBezTo>
                    <a:pt x="294527" y="0"/>
                    <a:pt x="379476" y="84949"/>
                    <a:pt x="379476" y="189738"/>
                  </a:cubicBezTo>
                  <a:close/>
                </a:path>
              </a:pathLst>
            </a:custGeom>
            <a:solidFill>
              <a:schemeClr val="bg1"/>
            </a:solidFill>
            <a:ln>
              <a:solidFill>
                <a:schemeClr val="bg1">
                  <a:alpha val="25000"/>
                </a:schemeClr>
              </a:solidFill>
              <a:headEnd type="none" w="med" len="med"/>
              <a:tailEnd type="none" w="med" len="med"/>
            </a:ln>
            <a:effectLst>
              <a:outerShdw blurRad="50800" dist="25400" dir="2700000" algn="tl" rotWithShape="0">
                <a:prstClr val="black">
                  <a:alpha val="5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Semibold"/>
                <a:cs typeface="Segoe UI" pitchFamily="34" charset="0"/>
              </a:endParaRPr>
            </a:p>
          </p:txBody>
        </p:sp>
        <p:sp>
          <p:nvSpPr>
            <p:cNvPr id="18" name="Freeform: Shape 17">
              <a:extLst>
                <a:ext uri="{FF2B5EF4-FFF2-40B4-BE49-F238E27FC236}">
                  <a16:creationId xmlns:a16="http://schemas.microsoft.com/office/drawing/2014/main" id="{5EE16CFF-4C50-95E8-344E-6150B74BBC6F}"/>
                </a:ext>
              </a:extLst>
            </p:cNvPr>
            <p:cNvSpPr/>
            <p:nvPr/>
          </p:nvSpPr>
          <p:spPr>
            <a:xfrm>
              <a:off x="8627385" y="474547"/>
              <a:ext cx="1210449" cy="1210447"/>
            </a:xfrm>
            <a:custGeom>
              <a:avLst/>
              <a:gdLst>
                <a:gd name="connsiteX0" fmla="*/ 464693 w 464693"/>
                <a:gd name="connsiteY0" fmla="*/ 232346 h 464692"/>
                <a:gd name="connsiteX1" fmla="*/ 232346 w 464693"/>
                <a:gd name="connsiteY1" fmla="*/ 464693 h 464692"/>
                <a:gd name="connsiteX2" fmla="*/ 0 w 464693"/>
                <a:gd name="connsiteY2" fmla="*/ 232346 h 464692"/>
                <a:gd name="connsiteX3" fmla="*/ 232346 w 464693"/>
                <a:gd name="connsiteY3" fmla="*/ 0 h 464692"/>
                <a:gd name="connsiteX4" fmla="*/ 464693 w 464693"/>
                <a:gd name="connsiteY4" fmla="*/ 232346 h 464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693" h="464692">
                  <a:moveTo>
                    <a:pt x="464693" y="232346"/>
                  </a:moveTo>
                  <a:cubicBezTo>
                    <a:pt x="464693" y="360668"/>
                    <a:pt x="360668" y="464693"/>
                    <a:pt x="232346" y="464693"/>
                  </a:cubicBezTo>
                  <a:cubicBezTo>
                    <a:pt x="104025" y="464693"/>
                    <a:pt x="0" y="360668"/>
                    <a:pt x="0" y="232346"/>
                  </a:cubicBezTo>
                  <a:cubicBezTo>
                    <a:pt x="0" y="104025"/>
                    <a:pt x="104025" y="0"/>
                    <a:pt x="232346" y="0"/>
                  </a:cubicBezTo>
                  <a:cubicBezTo>
                    <a:pt x="360668" y="0"/>
                    <a:pt x="464693" y="104025"/>
                    <a:pt x="464693" y="232346"/>
                  </a:cubicBezTo>
                  <a:close/>
                </a:path>
              </a:pathLst>
            </a:custGeom>
            <a:solidFill>
              <a:schemeClr val="accent1"/>
            </a:solidFill>
            <a:ln>
              <a:solidFill>
                <a:schemeClr val="bg1">
                  <a:alpha val="25000"/>
                </a:schemeClr>
              </a:solid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Semibold"/>
                <a:cs typeface="Segoe UI" pitchFamily="34" charset="0"/>
              </a:endParaRPr>
            </a:p>
          </p:txBody>
        </p:sp>
        <p:sp>
          <p:nvSpPr>
            <p:cNvPr id="19" name="Freeform: Shape 18">
              <a:extLst>
                <a:ext uri="{FF2B5EF4-FFF2-40B4-BE49-F238E27FC236}">
                  <a16:creationId xmlns:a16="http://schemas.microsoft.com/office/drawing/2014/main" id="{7BAA0706-D0FF-D189-099F-3525D34EC0F4}"/>
                </a:ext>
              </a:extLst>
            </p:cNvPr>
            <p:cNvSpPr/>
            <p:nvPr/>
          </p:nvSpPr>
          <p:spPr>
            <a:xfrm>
              <a:off x="8738372" y="585534"/>
              <a:ext cx="988470" cy="988470"/>
            </a:xfrm>
            <a:custGeom>
              <a:avLst/>
              <a:gdLst>
                <a:gd name="connsiteX0" fmla="*/ 379476 w 379475"/>
                <a:gd name="connsiteY0" fmla="*/ 189738 h 379475"/>
                <a:gd name="connsiteX1" fmla="*/ 189738 w 379475"/>
                <a:gd name="connsiteY1" fmla="*/ 379476 h 379475"/>
                <a:gd name="connsiteX2" fmla="*/ 0 w 379475"/>
                <a:gd name="connsiteY2" fmla="*/ 189738 h 379475"/>
                <a:gd name="connsiteX3" fmla="*/ 189738 w 379475"/>
                <a:gd name="connsiteY3" fmla="*/ 0 h 379475"/>
                <a:gd name="connsiteX4" fmla="*/ 379476 w 379475"/>
                <a:gd name="connsiteY4" fmla="*/ 189738 h 379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9475" h="379475">
                  <a:moveTo>
                    <a:pt x="379476" y="189738"/>
                  </a:moveTo>
                  <a:cubicBezTo>
                    <a:pt x="379476" y="294527"/>
                    <a:pt x="294527" y="379476"/>
                    <a:pt x="189738" y="379476"/>
                  </a:cubicBezTo>
                  <a:cubicBezTo>
                    <a:pt x="84948" y="379476"/>
                    <a:pt x="0" y="294527"/>
                    <a:pt x="0" y="189738"/>
                  </a:cubicBezTo>
                  <a:cubicBezTo>
                    <a:pt x="0" y="84949"/>
                    <a:pt x="84948" y="0"/>
                    <a:pt x="189738" y="0"/>
                  </a:cubicBezTo>
                  <a:cubicBezTo>
                    <a:pt x="294527" y="0"/>
                    <a:pt x="379476" y="84949"/>
                    <a:pt x="379476" y="189738"/>
                  </a:cubicBezTo>
                  <a:close/>
                </a:path>
              </a:pathLst>
            </a:custGeom>
            <a:solidFill>
              <a:schemeClr val="accent1"/>
            </a:solidFill>
            <a:ln>
              <a:solidFill>
                <a:schemeClr val="bg1">
                  <a:alpha val="25000"/>
                </a:schemeClr>
              </a:solid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Semibold"/>
                <a:cs typeface="Segoe UI" pitchFamily="34" charset="0"/>
              </a:endParaRPr>
            </a:p>
          </p:txBody>
        </p:sp>
        <p:sp>
          <p:nvSpPr>
            <p:cNvPr id="20" name="Freeform: Shape 19">
              <a:extLst>
                <a:ext uri="{FF2B5EF4-FFF2-40B4-BE49-F238E27FC236}">
                  <a16:creationId xmlns:a16="http://schemas.microsoft.com/office/drawing/2014/main" id="{64AC3779-CA6F-8C1F-D01B-5D821910227B}"/>
                </a:ext>
              </a:extLst>
            </p:cNvPr>
            <p:cNvSpPr/>
            <p:nvPr/>
          </p:nvSpPr>
          <p:spPr>
            <a:xfrm>
              <a:off x="8502171" y="4791175"/>
              <a:ext cx="988470" cy="988470"/>
            </a:xfrm>
            <a:custGeom>
              <a:avLst/>
              <a:gdLst>
                <a:gd name="connsiteX0" fmla="*/ 379476 w 379475"/>
                <a:gd name="connsiteY0" fmla="*/ 189738 h 379475"/>
                <a:gd name="connsiteX1" fmla="*/ 189738 w 379475"/>
                <a:gd name="connsiteY1" fmla="*/ 379476 h 379475"/>
                <a:gd name="connsiteX2" fmla="*/ 0 w 379475"/>
                <a:gd name="connsiteY2" fmla="*/ 189738 h 379475"/>
                <a:gd name="connsiteX3" fmla="*/ 189738 w 379475"/>
                <a:gd name="connsiteY3" fmla="*/ 0 h 379475"/>
                <a:gd name="connsiteX4" fmla="*/ 379476 w 379475"/>
                <a:gd name="connsiteY4" fmla="*/ 189738 h 379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9475" h="379475">
                  <a:moveTo>
                    <a:pt x="379476" y="189738"/>
                  </a:moveTo>
                  <a:cubicBezTo>
                    <a:pt x="379476" y="294527"/>
                    <a:pt x="294527" y="379476"/>
                    <a:pt x="189738" y="379476"/>
                  </a:cubicBezTo>
                  <a:cubicBezTo>
                    <a:pt x="84949" y="379476"/>
                    <a:pt x="0" y="294527"/>
                    <a:pt x="0" y="189738"/>
                  </a:cubicBezTo>
                  <a:cubicBezTo>
                    <a:pt x="0" y="84949"/>
                    <a:pt x="84949" y="0"/>
                    <a:pt x="189738" y="0"/>
                  </a:cubicBezTo>
                  <a:cubicBezTo>
                    <a:pt x="294527" y="0"/>
                    <a:pt x="379476" y="84949"/>
                    <a:pt x="379476" y="189738"/>
                  </a:cubicBezTo>
                  <a:close/>
                </a:path>
              </a:pathLst>
            </a:custGeom>
            <a:solidFill>
              <a:srgbClr val="FFB900"/>
            </a:solidFill>
            <a:ln>
              <a:solidFill>
                <a:schemeClr val="bg1">
                  <a:alpha val="25000"/>
                </a:schemeClr>
              </a:solidFill>
              <a:headEnd type="none" w="med" len="med"/>
              <a:tailEnd type="none" w="med" len="med"/>
            </a:ln>
            <a:effectLst>
              <a:outerShdw blurRad="50800" dist="25400" dir="2700000" algn="tl" rotWithShape="0">
                <a:prstClr val="black">
                  <a:alpha val="5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Semibold"/>
                <a:cs typeface="Segoe UI" pitchFamily="34" charset="0"/>
              </a:endParaRPr>
            </a:p>
          </p:txBody>
        </p:sp>
        <p:sp>
          <p:nvSpPr>
            <p:cNvPr id="21" name="Freeform: Shape 20">
              <a:extLst>
                <a:ext uri="{FF2B5EF4-FFF2-40B4-BE49-F238E27FC236}">
                  <a16:creationId xmlns:a16="http://schemas.microsoft.com/office/drawing/2014/main" id="{ACC8D4A7-325A-8BEF-D3E0-05DF0433C43F}"/>
                </a:ext>
              </a:extLst>
            </p:cNvPr>
            <p:cNvSpPr/>
            <p:nvPr/>
          </p:nvSpPr>
          <p:spPr>
            <a:xfrm>
              <a:off x="8502171" y="4791175"/>
              <a:ext cx="988473" cy="988473"/>
            </a:xfrm>
            <a:custGeom>
              <a:avLst/>
              <a:gdLst>
                <a:gd name="connsiteX0" fmla="*/ 189738 w 379476"/>
                <a:gd name="connsiteY0" fmla="*/ 7747 h 379476"/>
                <a:gd name="connsiteX1" fmla="*/ 371729 w 379476"/>
                <a:gd name="connsiteY1" fmla="*/ 189738 h 379476"/>
                <a:gd name="connsiteX2" fmla="*/ 189738 w 379476"/>
                <a:gd name="connsiteY2" fmla="*/ 371729 h 379476"/>
                <a:gd name="connsiteX3" fmla="*/ 7747 w 379476"/>
                <a:gd name="connsiteY3" fmla="*/ 189738 h 379476"/>
                <a:gd name="connsiteX4" fmla="*/ 189738 w 379476"/>
                <a:gd name="connsiteY4" fmla="*/ 7747 h 379476"/>
                <a:gd name="connsiteX5" fmla="*/ 189738 w 379476"/>
                <a:gd name="connsiteY5" fmla="*/ 0 h 379476"/>
                <a:gd name="connsiteX6" fmla="*/ 0 w 379476"/>
                <a:gd name="connsiteY6" fmla="*/ 189738 h 379476"/>
                <a:gd name="connsiteX7" fmla="*/ 189738 w 379476"/>
                <a:gd name="connsiteY7" fmla="*/ 379476 h 379476"/>
                <a:gd name="connsiteX8" fmla="*/ 379476 w 379476"/>
                <a:gd name="connsiteY8" fmla="*/ 189738 h 379476"/>
                <a:gd name="connsiteX9" fmla="*/ 189738 w 379476"/>
                <a:gd name="connsiteY9" fmla="*/ 0 h 379476"/>
                <a:gd name="connsiteX10" fmla="*/ 189738 w 379476"/>
                <a:gd name="connsiteY10" fmla="*/ 0 h 379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9476" h="379476">
                  <a:moveTo>
                    <a:pt x="189738" y="7747"/>
                  </a:moveTo>
                  <a:cubicBezTo>
                    <a:pt x="290068" y="7747"/>
                    <a:pt x="371729" y="89408"/>
                    <a:pt x="371729" y="189738"/>
                  </a:cubicBezTo>
                  <a:cubicBezTo>
                    <a:pt x="371729" y="290068"/>
                    <a:pt x="290068" y="371729"/>
                    <a:pt x="189738" y="371729"/>
                  </a:cubicBezTo>
                  <a:cubicBezTo>
                    <a:pt x="89408" y="371729"/>
                    <a:pt x="7747" y="290068"/>
                    <a:pt x="7747" y="189738"/>
                  </a:cubicBezTo>
                  <a:cubicBezTo>
                    <a:pt x="7747" y="89408"/>
                    <a:pt x="89408" y="7747"/>
                    <a:pt x="189738" y="7747"/>
                  </a:cubicBezTo>
                  <a:moveTo>
                    <a:pt x="189738" y="0"/>
                  </a:moveTo>
                  <a:cubicBezTo>
                    <a:pt x="84963" y="0"/>
                    <a:pt x="0" y="84963"/>
                    <a:pt x="0" y="189738"/>
                  </a:cubicBezTo>
                  <a:cubicBezTo>
                    <a:pt x="0" y="294513"/>
                    <a:pt x="84963" y="379476"/>
                    <a:pt x="189738" y="379476"/>
                  </a:cubicBezTo>
                  <a:cubicBezTo>
                    <a:pt x="294513" y="379476"/>
                    <a:pt x="379476" y="294513"/>
                    <a:pt x="379476" y="189738"/>
                  </a:cubicBezTo>
                  <a:cubicBezTo>
                    <a:pt x="379476" y="84963"/>
                    <a:pt x="294513" y="0"/>
                    <a:pt x="189738" y="0"/>
                  </a:cubicBezTo>
                  <a:lnTo>
                    <a:pt x="189738" y="0"/>
                  </a:lnTo>
                  <a:close/>
                </a:path>
              </a:pathLst>
            </a:custGeom>
            <a:solidFill>
              <a:srgbClr val="FFB900"/>
            </a:solidFill>
            <a:ln>
              <a:solidFill>
                <a:schemeClr val="bg1">
                  <a:alpha val="25000"/>
                </a:schemeClr>
              </a:solidFill>
              <a:headEnd type="none" w="med" len="med"/>
              <a:tailEnd type="none" w="med" len="med"/>
            </a:ln>
            <a:effectLst>
              <a:outerShdw blurRad="50800" dist="25400" dir="2700000" algn="tl" rotWithShape="0">
                <a:prstClr val="black">
                  <a:alpha val="5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Semibold"/>
                <a:cs typeface="Segoe UI" pitchFamily="34" charset="0"/>
              </a:endParaRPr>
            </a:p>
          </p:txBody>
        </p:sp>
        <p:sp>
          <p:nvSpPr>
            <p:cNvPr id="31" name="Freeform: Shape 30">
              <a:extLst>
                <a:ext uri="{FF2B5EF4-FFF2-40B4-BE49-F238E27FC236}">
                  <a16:creationId xmlns:a16="http://schemas.microsoft.com/office/drawing/2014/main" id="{419799C5-813B-3A64-70EB-53F45A371F78}"/>
                </a:ext>
              </a:extLst>
            </p:cNvPr>
            <p:cNvSpPr/>
            <p:nvPr/>
          </p:nvSpPr>
          <p:spPr>
            <a:xfrm>
              <a:off x="9545826" y="0"/>
              <a:ext cx="2646174" cy="4181651"/>
            </a:xfrm>
            <a:custGeom>
              <a:avLst/>
              <a:gdLst>
                <a:gd name="connsiteX0" fmla="*/ 1747913 w 2646174"/>
                <a:gd name="connsiteY0" fmla="*/ 0 h 4181651"/>
                <a:gd name="connsiteX1" fmla="*/ 2646174 w 2646174"/>
                <a:gd name="connsiteY1" fmla="*/ 0 h 4181651"/>
                <a:gd name="connsiteX2" fmla="*/ 2646174 w 2646174"/>
                <a:gd name="connsiteY2" fmla="*/ 856737 h 4181651"/>
                <a:gd name="connsiteX3" fmla="*/ 2457809 w 2646174"/>
                <a:gd name="connsiteY3" fmla="*/ 980394 h 4181651"/>
                <a:gd name="connsiteX4" fmla="*/ 2011745 w 2646174"/>
                <a:gd name="connsiteY4" fmla="*/ 1378332 h 4181651"/>
                <a:gd name="connsiteX5" fmla="*/ 1212662 w 2646174"/>
                <a:gd name="connsiteY5" fmla="*/ 3551945 h 4181651"/>
                <a:gd name="connsiteX6" fmla="*/ 632417 w 2646174"/>
                <a:gd name="connsiteY6" fmla="*/ 4180987 h 4181651"/>
                <a:gd name="connsiteX7" fmla="*/ 607606 w 2646174"/>
                <a:gd name="connsiteY7" fmla="*/ 4181485 h 4181651"/>
                <a:gd name="connsiteX8" fmla="*/ 607770 w 2646174"/>
                <a:gd name="connsiteY8" fmla="*/ 4181651 h 4181651"/>
                <a:gd name="connsiteX9" fmla="*/ 3539 w 2646174"/>
                <a:gd name="connsiteY9" fmla="*/ 3600906 h 4181651"/>
                <a:gd name="connsiteX10" fmla="*/ 1122186 w 2646174"/>
                <a:gd name="connsiteY10" fmla="*/ 557912 h 4181651"/>
                <a:gd name="connsiteX11" fmla="*/ 1746652 w 2646174"/>
                <a:gd name="connsiteY11" fmla="*/ 873 h 418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6174" h="4181651">
                  <a:moveTo>
                    <a:pt x="1747913" y="0"/>
                  </a:moveTo>
                  <a:lnTo>
                    <a:pt x="2646174" y="0"/>
                  </a:lnTo>
                  <a:lnTo>
                    <a:pt x="2646174" y="856737"/>
                  </a:lnTo>
                  <a:lnTo>
                    <a:pt x="2457809" y="980394"/>
                  </a:lnTo>
                  <a:cubicBezTo>
                    <a:pt x="2298147" y="1096818"/>
                    <a:pt x="2148743" y="1229795"/>
                    <a:pt x="2011745" y="1378332"/>
                  </a:cubicBezTo>
                  <a:cubicBezTo>
                    <a:pt x="1463753" y="1972471"/>
                    <a:pt x="1180078" y="2744428"/>
                    <a:pt x="1212662" y="3551945"/>
                  </a:cubicBezTo>
                  <a:cubicBezTo>
                    <a:pt x="1226226" y="3885903"/>
                    <a:pt x="966372" y="4167590"/>
                    <a:pt x="632417" y="4180987"/>
                  </a:cubicBezTo>
                  <a:cubicBezTo>
                    <a:pt x="624146" y="4181320"/>
                    <a:pt x="615876" y="4181485"/>
                    <a:pt x="607606" y="4181485"/>
                  </a:cubicBezTo>
                  <a:lnTo>
                    <a:pt x="607770" y="4181651"/>
                  </a:lnTo>
                  <a:cubicBezTo>
                    <a:pt x="284731" y="4181651"/>
                    <a:pt x="16772" y="3926591"/>
                    <a:pt x="3539" y="3600906"/>
                  </a:cubicBezTo>
                  <a:cubicBezTo>
                    <a:pt x="-42113" y="2470349"/>
                    <a:pt x="355194" y="1389579"/>
                    <a:pt x="1122186" y="557912"/>
                  </a:cubicBezTo>
                  <a:cubicBezTo>
                    <a:pt x="1313976" y="349996"/>
                    <a:pt x="1523133" y="163851"/>
                    <a:pt x="1746652" y="873"/>
                  </a:cubicBezTo>
                  <a:close/>
                </a:path>
              </a:pathLst>
            </a:custGeom>
            <a:solidFill>
              <a:srgbClr val="FFB900"/>
            </a:solidFill>
            <a:ln>
              <a:solidFill>
                <a:schemeClr val="bg1">
                  <a:alpha val="25000"/>
                </a:schemeClr>
              </a:solidFill>
              <a:headEnd type="none" w="med" len="med"/>
              <a:tailEnd type="none" w="med" len="med"/>
            </a:ln>
            <a:effectLst>
              <a:innerShdw blurRad="101600" dist="50800" dir="11580000">
                <a:prstClr val="black">
                  <a:alpha val="71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Semibold"/>
                <a:cs typeface="Segoe UI" pitchFamily="34" charset="0"/>
              </a:endParaRPr>
            </a:p>
          </p:txBody>
        </p:sp>
        <p:sp>
          <p:nvSpPr>
            <p:cNvPr id="29" name="Freeform: Shape 28">
              <a:extLst>
                <a:ext uri="{FF2B5EF4-FFF2-40B4-BE49-F238E27FC236}">
                  <a16:creationId xmlns:a16="http://schemas.microsoft.com/office/drawing/2014/main" id="{A228AF95-ADBE-9CB2-8D17-295028CF96A6}"/>
                </a:ext>
              </a:extLst>
            </p:cNvPr>
            <p:cNvSpPr/>
            <p:nvPr/>
          </p:nvSpPr>
          <p:spPr>
            <a:xfrm>
              <a:off x="10408697" y="1"/>
              <a:ext cx="1783303" cy="1685115"/>
            </a:xfrm>
            <a:custGeom>
              <a:avLst/>
              <a:gdLst>
                <a:gd name="connsiteX0" fmla="*/ 885295 w 1783303"/>
                <a:gd name="connsiteY0" fmla="*/ 0 h 1685115"/>
                <a:gd name="connsiteX1" fmla="*/ 1783303 w 1783303"/>
                <a:gd name="connsiteY1" fmla="*/ 0 h 1685115"/>
                <a:gd name="connsiteX2" fmla="*/ 1783303 w 1783303"/>
                <a:gd name="connsiteY2" fmla="*/ 856237 h 1685115"/>
                <a:gd name="connsiteX3" fmla="*/ 1735840 w 1783303"/>
                <a:gd name="connsiteY3" fmla="*/ 883630 h 1685115"/>
                <a:gd name="connsiteX4" fmla="*/ 1066501 w 1783303"/>
                <a:gd name="connsiteY4" fmla="*/ 1471621 h 1685115"/>
                <a:gd name="connsiteX5" fmla="*/ 213495 w 1783303"/>
                <a:gd name="connsiteY5" fmla="*/ 1541256 h 1685115"/>
                <a:gd name="connsiteX6" fmla="*/ 143860 w 1783303"/>
                <a:gd name="connsiteY6" fmla="*/ 688253 h 1685115"/>
                <a:gd name="connsiteX7" fmla="*/ 744874 w 1783303"/>
                <a:gd name="connsiteY7" fmla="*/ 105988 h 1685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3303" h="1685115">
                  <a:moveTo>
                    <a:pt x="885295" y="0"/>
                  </a:moveTo>
                  <a:lnTo>
                    <a:pt x="1783303" y="0"/>
                  </a:lnTo>
                  <a:lnTo>
                    <a:pt x="1783303" y="856237"/>
                  </a:lnTo>
                  <a:lnTo>
                    <a:pt x="1735840" y="883630"/>
                  </a:lnTo>
                  <a:cubicBezTo>
                    <a:pt x="1488117" y="1043358"/>
                    <a:pt x="1262631" y="1240567"/>
                    <a:pt x="1066501" y="1471621"/>
                  </a:cubicBezTo>
                  <a:cubicBezTo>
                    <a:pt x="850146" y="1726348"/>
                    <a:pt x="468222" y="1757608"/>
                    <a:pt x="213495" y="1541256"/>
                  </a:cubicBezTo>
                  <a:cubicBezTo>
                    <a:pt x="-41232" y="1324903"/>
                    <a:pt x="-72493" y="942980"/>
                    <a:pt x="143860" y="688253"/>
                  </a:cubicBezTo>
                  <a:cubicBezTo>
                    <a:pt x="326924" y="472603"/>
                    <a:pt x="528245" y="278012"/>
                    <a:pt x="744874" y="105988"/>
                  </a:cubicBezTo>
                  <a:close/>
                </a:path>
              </a:pathLst>
            </a:custGeom>
            <a:solidFill>
              <a:schemeClr val="bg1"/>
            </a:solidFill>
            <a:ln>
              <a:solidFill>
                <a:schemeClr val="bg1">
                  <a:alpha val="25000"/>
                </a:schemeClr>
              </a:solidFill>
              <a:headEnd type="none" w="med" len="med"/>
              <a:tailEnd type="none" w="med" len="med"/>
            </a:ln>
            <a:effectLst>
              <a:innerShdw blurRad="63500" dist="50800" dir="13500000">
                <a:prstClr val="black">
                  <a:alpha val="35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Semibold"/>
                <a:cs typeface="Segoe UI" pitchFamily="34" charset="0"/>
              </a:endParaRPr>
            </a:p>
          </p:txBody>
        </p:sp>
        <p:sp>
          <p:nvSpPr>
            <p:cNvPr id="24" name="Freeform: Shape 23">
              <a:extLst>
                <a:ext uri="{FF2B5EF4-FFF2-40B4-BE49-F238E27FC236}">
                  <a16:creationId xmlns:a16="http://schemas.microsoft.com/office/drawing/2014/main" id="{CA56208C-9F01-90E6-6A29-30F1C767F546}"/>
                </a:ext>
              </a:extLst>
            </p:cNvPr>
            <p:cNvSpPr/>
            <p:nvPr/>
          </p:nvSpPr>
          <p:spPr>
            <a:xfrm>
              <a:off x="10519807" y="585534"/>
              <a:ext cx="988470" cy="988470"/>
            </a:xfrm>
            <a:custGeom>
              <a:avLst/>
              <a:gdLst>
                <a:gd name="connsiteX0" fmla="*/ 379476 w 379475"/>
                <a:gd name="connsiteY0" fmla="*/ 189738 h 379475"/>
                <a:gd name="connsiteX1" fmla="*/ 189738 w 379475"/>
                <a:gd name="connsiteY1" fmla="*/ 379476 h 379475"/>
                <a:gd name="connsiteX2" fmla="*/ 0 w 379475"/>
                <a:gd name="connsiteY2" fmla="*/ 189738 h 379475"/>
                <a:gd name="connsiteX3" fmla="*/ 189738 w 379475"/>
                <a:gd name="connsiteY3" fmla="*/ 0 h 379475"/>
                <a:gd name="connsiteX4" fmla="*/ 379476 w 379475"/>
                <a:gd name="connsiteY4" fmla="*/ 189738 h 379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9475" h="379475">
                  <a:moveTo>
                    <a:pt x="379476" y="189738"/>
                  </a:moveTo>
                  <a:cubicBezTo>
                    <a:pt x="379476" y="294527"/>
                    <a:pt x="294527" y="379476"/>
                    <a:pt x="189738" y="379476"/>
                  </a:cubicBezTo>
                  <a:cubicBezTo>
                    <a:pt x="84949" y="379476"/>
                    <a:pt x="0" y="294527"/>
                    <a:pt x="0" y="189738"/>
                  </a:cubicBezTo>
                  <a:cubicBezTo>
                    <a:pt x="0" y="84949"/>
                    <a:pt x="84949" y="0"/>
                    <a:pt x="189738" y="0"/>
                  </a:cubicBezTo>
                  <a:cubicBezTo>
                    <a:pt x="294527" y="0"/>
                    <a:pt x="379476" y="84949"/>
                    <a:pt x="379476" y="189738"/>
                  </a:cubicBezTo>
                  <a:close/>
                </a:path>
              </a:pathLst>
            </a:custGeom>
            <a:solidFill>
              <a:srgbClr val="FFB900"/>
            </a:solidFill>
            <a:ln>
              <a:solidFill>
                <a:schemeClr val="bg1">
                  <a:alpha val="25000"/>
                </a:schemeClr>
              </a:solidFill>
              <a:headEnd type="none" w="med" len="med"/>
              <a:tailEnd type="none" w="med" len="med"/>
            </a:ln>
            <a:effectLst>
              <a:outerShdw blurRad="50800" dist="25400" dir="2700000" algn="tl" rotWithShape="0">
                <a:prstClr val="black">
                  <a:alpha val="5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Semibold"/>
                <a:cs typeface="Segoe UI" pitchFamily="34" charset="0"/>
              </a:endParaRPr>
            </a:p>
          </p:txBody>
        </p:sp>
        <p:sp>
          <p:nvSpPr>
            <p:cNvPr id="25" name="Freeform: Shape 24">
              <a:extLst>
                <a:ext uri="{FF2B5EF4-FFF2-40B4-BE49-F238E27FC236}">
                  <a16:creationId xmlns:a16="http://schemas.microsoft.com/office/drawing/2014/main" id="{02D94EA7-A296-A04F-0DCD-9E64E25291F1}"/>
                </a:ext>
              </a:extLst>
            </p:cNvPr>
            <p:cNvSpPr/>
            <p:nvPr/>
          </p:nvSpPr>
          <p:spPr>
            <a:xfrm>
              <a:off x="9576979" y="3003283"/>
              <a:ext cx="1182338" cy="1182338"/>
            </a:xfrm>
            <a:custGeom>
              <a:avLst/>
              <a:gdLst>
                <a:gd name="connsiteX0" fmla="*/ 464693 w 464693"/>
                <a:gd name="connsiteY0" fmla="*/ 232346 h 464693"/>
                <a:gd name="connsiteX1" fmla="*/ 232346 w 464693"/>
                <a:gd name="connsiteY1" fmla="*/ 464693 h 464693"/>
                <a:gd name="connsiteX2" fmla="*/ 0 w 464693"/>
                <a:gd name="connsiteY2" fmla="*/ 232346 h 464693"/>
                <a:gd name="connsiteX3" fmla="*/ 232346 w 464693"/>
                <a:gd name="connsiteY3" fmla="*/ 0 h 464693"/>
                <a:gd name="connsiteX4" fmla="*/ 464693 w 464693"/>
                <a:gd name="connsiteY4" fmla="*/ 232346 h 464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693" h="464693">
                  <a:moveTo>
                    <a:pt x="464693" y="232346"/>
                  </a:moveTo>
                  <a:cubicBezTo>
                    <a:pt x="464693" y="360668"/>
                    <a:pt x="360668" y="464693"/>
                    <a:pt x="232346" y="464693"/>
                  </a:cubicBezTo>
                  <a:cubicBezTo>
                    <a:pt x="104025" y="464693"/>
                    <a:pt x="0" y="360668"/>
                    <a:pt x="0" y="232346"/>
                  </a:cubicBezTo>
                  <a:cubicBezTo>
                    <a:pt x="0" y="104025"/>
                    <a:pt x="104025" y="0"/>
                    <a:pt x="232346" y="0"/>
                  </a:cubicBezTo>
                  <a:cubicBezTo>
                    <a:pt x="360668" y="0"/>
                    <a:pt x="464693" y="104025"/>
                    <a:pt x="464693" y="232346"/>
                  </a:cubicBezTo>
                  <a:close/>
                </a:path>
              </a:pathLst>
            </a:custGeom>
            <a:solidFill>
              <a:srgbClr val="FFB900"/>
            </a:solidFill>
            <a:ln>
              <a:solidFill>
                <a:schemeClr val="bg1">
                  <a:alpha val="25000"/>
                </a:schemeClr>
              </a:solid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Semibold"/>
                <a:cs typeface="Segoe UI" pitchFamily="34" charset="0"/>
              </a:endParaRPr>
            </a:p>
          </p:txBody>
        </p:sp>
        <p:sp>
          <p:nvSpPr>
            <p:cNvPr id="26" name="Freeform: Shape 25">
              <a:extLst>
                <a:ext uri="{FF2B5EF4-FFF2-40B4-BE49-F238E27FC236}">
                  <a16:creationId xmlns:a16="http://schemas.microsoft.com/office/drawing/2014/main" id="{0B3AB1A2-D91E-5E69-FC02-58124252B791}"/>
                </a:ext>
              </a:extLst>
            </p:cNvPr>
            <p:cNvSpPr/>
            <p:nvPr/>
          </p:nvSpPr>
          <p:spPr>
            <a:xfrm>
              <a:off x="9685389" y="3111691"/>
              <a:ext cx="965514" cy="965514"/>
            </a:xfrm>
            <a:custGeom>
              <a:avLst/>
              <a:gdLst>
                <a:gd name="connsiteX0" fmla="*/ 379476 w 379475"/>
                <a:gd name="connsiteY0" fmla="*/ 189738 h 379475"/>
                <a:gd name="connsiteX1" fmla="*/ 189738 w 379475"/>
                <a:gd name="connsiteY1" fmla="*/ 379476 h 379475"/>
                <a:gd name="connsiteX2" fmla="*/ 0 w 379475"/>
                <a:gd name="connsiteY2" fmla="*/ 189738 h 379475"/>
                <a:gd name="connsiteX3" fmla="*/ 189738 w 379475"/>
                <a:gd name="connsiteY3" fmla="*/ 0 h 379475"/>
                <a:gd name="connsiteX4" fmla="*/ 379476 w 379475"/>
                <a:gd name="connsiteY4" fmla="*/ 189738 h 379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9475" h="379475">
                  <a:moveTo>
                    <a:pt x="379476" y="189738"/>
                  </a:moveTo>
                  <a:cubicBezTo>
                    <a:pt x="379476" y="294527"/>
                    <a:pt x="294527" y="379476"/>
                    <a:pt x="189738" y="379476"/>
                  </a:cubicBezTo>
                  <a:cubicBezTo>
                    <a:pt x="84949" y="379476"/>
                    <a:pt x="0" y="294527"/>
                    <a:pt x="0" y="189738"/>
                  </a:cubicBezTo>
                  <a:cubicBezTo>
                    <a:pt x="0" y="84949"/>
                    <a:pt x="84949" y="0"/>
                    <a:pt x="189738" y="0"/>
                  </a:cubicBezTo>
                  <a:cubicBezTo>
                    <a:pt x="294527" y="0"/>
                    <a:pt x="379476" y="84949"/>
                    <a:pt x="379476" y="189738"/>
                  </a:cubicBezTo>
                  <a:close/>
                </a:path>
              </a:pathLst>
            </a:custGeom>
            <a:solidFill>
              <a:srgbClr val="1E5D2D"/>
            </a:solidFill>
            <a:ln>
              <a:solidFill>
                <a:schemeClr val="bg1">
                  <a:alpha val="25000"/>
                </a:schemeClr>
              </a:solidFill>
              <a:headEnd type="none" w="med" len="med"/>
              <a:tailEnd type="none" w="med" len="med"/>
            </a:ln>
            <a:effectLst>
              <a:outerShdw blurRad="50800" dist="25400" dir="2700000" algn="tl" rotWithShape="0">
                <a:prstClr val="black">
                  <a:alpha val="5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Semibold"/>
                <a:cs typeface="Segoe UI" pitchFamily="34" charset="0"/>
              </a:endParaRPr>
            </a:p>
          </p:txBody>
        </p:sp>
      </p:grpSp>
    </p:spTree>
    <p:extLst>
      <p:ext uri="{BB962C8B-B14F-4D97-AF65-F5344CB8AC3E}">
        <p14:creationId xmlns:p14="http://schemas.microsoft.com/office/powerpoint/2010/main" val="11671078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userDrawn="1">
  <p:cSld name="2_Simplicity_Title Slide gray">
    <p:bg>
      <p:bgPr>
        <a:gradFill flip="none" rotWithShape="1">
          <a:gsLst>
            <a:gs pos="0">
              <a:schemeClr val="accent1"/>
            </a:gs>
            <a:gs pos="66000">
              <a:schemeClr val="accent1">
                <a:lumMod val="75000"/>
              </a:schemeClr>
            </a:gs>
          </a:gsLst>
          <a:lin ang="2700000" scaled="1"/>
          <a:tileRect/>
        </a:gra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9D8BCF5F-E997-0E7B-8FB4-D7BA33AD1736}"/>
              </a:ext>
            </a:extLst>
          </p:cNvPr>
          <p:cNvSpPr/>
          <p:nvPr userDrawn="1"/>
        </p:nvSpPr>
        <p:spPr bwMode="auto">
          <a:xfrm flipH="1">
            <a:off x="950" y="-888599"/>
            <a:ext cx="7860349" cy="8844272"/>
          </a:xfrm>
          <a:custGeom>
            <a:avLst/>
            <a:gdLst>
              <a:gd name="connsiteX0" fmla="*/ 0 w 6095048"/>
              <a:gd name="connsiteY0" fmla="*/ 6668270 h 6857998"/>
              <a:gd name="connsiteX1" fmla="*/ 0 w 6095048"/>
              <a:gd name="connsiteY1" fmla="*/ 6728971 h 6857998"/>
              <a:gd name="connsiteX2" fmla="*/ 70228 w 6095048"/>
              <a:gd name="connsiteY2" fmla="*/ 6857998 h 6857998"/>
              <a:gd name="connsiteX3" fmla="*/ 103275 w 6095048"/>
              <a:gd name="connsiteY3" fmla="*/ 6857998 h 6857998"/>
              <a:gd name="connsiteX4" fmla="*/ 0 w 6095048"/>
              <a:gd name="connsiteY4" fmla="*/ 6456895 h 6857998"/>
              <a:gd name="connsiteX5" fmla="*/ 0 w 6095048"/>
              <a:gd name="connsiteY5" fmla="*/ 6490994 h 6857998"/>
              <a:gd name="connsiteX6" fmla="*/ 552534 w 6095048"/>
              <a:gd name="connsiteY6" fmla="*/ 6857998 h 6857998"/>
              <a:gd name="connsiteX7" fmla="*/ 603858 w 6095048"/>
              <a:gd name="connsiteY7" fmla="*/ 6857998 h 6857998"/>
              <a:gd name="connsiteX8" fmla="*/ 6095048 w 6095048"/>
              <a:gd name="connsiteY8" fmla="*/ 6442259 h 6857998"/>
              <a:gd name="connsiteX9" fmla="*/ 5814209 w 6095048"/>
              <a:gd name="connsiteY9" fmla="*/ 6857998 h 6857998"/>
              <a:gd name="connsiteX10" fmla="*/ 5849342 w 6095048"/>
              <a:gd name="connsiteY10" fmla="*/ 6857998 h 6857998"/>
              <a:gd name="connsiteX11" fmla="*/ 6095048 w 6095048"/>
              <a:gd name="connsiteY11" fmla="*/ 6494247 h 6857998"/>
              <a:gd name="connsiteX12" fmla="*/ 3295998 w 6095048"/>
              <a:gd name="connsiteY12" fmla="*/ 5006640 h 6857998"/>
              <a:gd name="connsiteX13" fmla="*/ 3308346 w 6095048"/>
              <a:gd name="connsiteY13" fmla="*/ 5019111 h 6857998"/>
              <a:gd name="connsiteX14" fmla="*/ 2511080 w 6095048"/>
              <a:gd name="connsiteY14" fmla="*/ 6055209 h 6857998"/>
              <a:gd name="connsiteX15" fmla="*/ 1978664 w 6095048"/>
              <a:gd name="connsiteY15" fmla="*/ 5736938 h 6857998"/>
              <a:gd name="connsiteX16" fmla="*/ 1978583 w 6095048"/>
              <a:gd name="connsiteY16" fmla="*/ 5736938 h 6857998"/>
              <a:gd name="connsiteX17" fmla="*/ 1987037 w 6095048"/>
              <a:gd name="connsiteY17" fmla="*/ 5698823 h 6857998"/>
              <a:gd name="connsiteX18" fmla="*/ 1981315 w 6095048"/>
              <a:gd name="connsiteY18" fmla="*/ 5667336 h 6857998"/>
              <a:gd name="connsiteX19" fmla="*/ 3465597 w 6095048"/>
              <a:gd name="connsiteY19" fmla="*/ 4986045 h 6857998"/>
              <a:gd name="connsiteX20" fmla="*/ 5687380 w 6095048"/>
              <a:gd name="connsiteY20" fmla="*/ 5602072 h 6857998"/>
              <a:gd name="connsiteX21" fmla="*/ 5686051 w 6095048"/>
              <a:gd name="connsiteY21" fmla="*/ 5616828 h 6857998"/>
              <a:gd name="connsiteX22" fmla="*/ 5698150 w 6095048"/>
              <a:gd name="connsiteY22" fmla="*/ 5662127 h 6857998"/>
              <a:gd name="connsiteX23" fmla="*/ 4541293 w 6095048"/>
              <a:gd name="connsiteY23" fmla="*/ 6519395 h 6857998"/>
              <a:gd name="connsiteX24" fmla="*/ 3446365 w 6095048"/>
              <a:gd name="connsiteY24" fmla="*/ 5013431 h 6857998"/>
              <a:gd name="connsiteX25" fmla="*/ 3465597 w 6095048"/>
              <a:gd name="connsiteY25" fmla="*/ 4986045 h 6857998"/>
              <a:gd name="connsiteX26" fmla="*/ 2304607 w 6095048"/>
              <a:gd name="connsiteY26" fmla="*/ 4096411 h 6857998"/>
              <a:gd name="connsiteX27" fmla="*/ 2304596 w 6095048"/>
              <a:gd name="connsiteY27" fmla="*/ 4096416 h 6857998"/>
              <a:gd name="connsiteX28" fmla="*/ 2304678 w 6095048"/>
              <a:gd name="connsiteY28" fmla="*/ 4096416 h 6857998"/>
              <a:gd name="connsiteX29" fmla="*/ 2366848 w 6095048"/>
              <a:gd name="connsiteY29" fmla="*/ 4075582 h 6857998"/>
              <a:gd name="connsiteX30" fmla="*/ 3291933 w 6095048"/>
              <a:gd name="connsiteY30" fmla="*/ 4894426 h 6857998"/>
              <a:gd name="connsiteX31" fmla="*/ 3274443 w 6095048"/>
              <a:gd name="connsiteY31" fmla="*/ 4948167 h 6857998"/>
              <a:gd name="connsiteX32" fmla="*/ 3281245 w 6095048"/>
              <a:gd name="connsiteY32" fmla="*/ 4982492 h 6857998"/>
              <a:gd name="connsiteX33" fmla="*/ 1967388 w 6095048"/>
              <a:gd name="connsiteY33" fmla="*/ 5642789 h 6857998"/>
              <a:gd name="connsiteX34" fmla="*/ 1923869 w 6095048"/>
              <a:gd name="connsiteY34" fmla="*/ 5610750 h 6857998"/>
              <a:gd name="connsiteX35" fmla="*/ 2296478 w 6095048"/>
              <a:gd name="connsiteY35" fmla="*/ 4096023 h 6857998"/>
              <a:gd name="connsiteX36" fmla="*/ 2304607 w 6095048"/>
              <a:gd name="connsiteY36" fmla="*/ 4096411 h 6857998"/>
              <a:gd name="connsiteX37" fmla="*/ 2221783 w 6095048"/>
              <a:gd name="connsiteY37" fmla="*/ 4053879 h 6857998"/>
              <a:gd name="connsiteX38" fmla="*/ 2221732 w 6095048"/>
              <a:gd name="connsiteY38" fmla="*/ 4053903 h 6857998"/>
              <a:gd name="connsiteX39" fmla="*/ 2268043 w 6095048"/>
              <a:gd name="connsiteY39" fmla="*/ 4089554 h 6857998"/>
              <a:gd name="connsiteX40" fmla="*/ 1895433 w 6095048"/>
              <a:gd name="connsiteY40" fmla="*/ 5604281 h 6857998"/>
              <a:gd name="connsiteX41" fmla="*/ 1887233 w 6095048"/>
              <a:gd name="connsiteY41" fmla="*/ 5603882 h 6857998"/>
              <a:gd name="connsiteX42" fmla="*/ 1864352 w 6095048"/>
              <a:gd name="connsiteY42" fmla="*/ 5606492 h 6857998"/>
              <a:gd name="connsiteX43" fmla="*/ 1372714 w 6095048"/>
              <a:gd name="connsiteY43" fmla="*/ 4433156 h 6857998"/>
              <a:gd name="connsiteX44" fmla="*/ 2221732 w 6095048"/>
              <a:gd name="connsiteY44" fmla="*/ 4053903 h 6857998"/>
              <a:gd name="connsiteX45" fmla="*/ 2221702 w 6095048"/>
              <a:gd name="connsiteY45" fmla="*/ 4053879 h 6857998"/>
              <a:gd name="connsiteX46" fmla="*/ 654450 w 6095048"/>
              <a:gd name="connsiteY46" fmla="*/ 2673075 h 6857998"/>
              <a:gd name="connsiteX47" fmla="*/ 2220294 w 6095048"/>
              <a:gd name="connsiteY47" fmla="*/ 3950972 h 6857998"/>
              <a:gd name="connsiteX48" fmla="*/ 2204961 w 6095048"/>
              <a:gd name="connsiteY48" fmla="*/ 4001481 h 6857998"/>
              <a:gd name="connsiteX49" fmla="*/ 2209185 w 6095048"/>
              <a:gd name="connsiteY49" fmla="*/ 4028710 h 6857998"/>
              <a:gd name="connsiteX50" fmla="*/ 1361693 w 6095048"/>
              <a:gd name="connsiteY50" fmla="*/ 4407272 h 6857998"/>
              <a:gd name="connsiteX51" fmla="*/ 639361 w 6095048"/>
              <a:gd name="connsiteY51" fmla="*/ 2683411 h 6857998"/>
              <a:gd name="connsiteX52" fmla="*/ 639280 w 6095048"/>
              <a:gd name="connsiteY52" fmla="*/ 2683411 h 6857998"/>
              <a:gd name="connsiteX53" fmla="*/ 654450 w 6095048"/>
              <a:gd name="connsiteY53" fmla="*/ 2673075 h 6857998"/>
              <a:gd name="connsiteX54" fmla="*/ 589788 w 6095048"/>
              <a:gd name="connsiteY54" fmla="*/ 2506087 h 6857998"/>
              <a:gd name="connsiteX55" fmla="*/ 490066 w 6095048"/>
              <a:gd name="connsiteY55" fmla="*/ 2601026 h 6857998"/>
              <a:gd name="connsiteX56" fmla="*/ 507646 w 6095048"/>
              <a:gd name="connsiteY56" fmla="*/ 2654848 h 6857998"/>
              <a:gd name="connsiteX57" fmla="*/ 0 w 6095048"/>
              <a:gd name="connsiteY57" fmla="*/ 3105109 h 6857998"/>
              <a:gd name="connsiteX58" fmla="*/ 0 w 6095048"/>
              <a:gd name="connsiteY58" fmla="*/ 3143197 h 6857998"/>
              <a:gd name="connsiteX59" fmla="*/ 459902 w 6095048"/>
              <a:gd name="connsiteY59" fmla="*/ 2735262 h 6857998"/>
              <a:gd name="connsiteX60" fmla="*/ 0 w 6095048"/>
              <a:gd name="connsiteY60" fmla="*/ 3291166 h 6857998"/>
              <a:gd name="connsiteX61" fmla="*/ 0 w 6095048"/>
              <a:gd name="connsiteY61" fmla="*/ 3335996 h 6857998"/>
              <a:gd name="connsiteX62" fmla="*/ 539806 w 6095048"/>
              <a:gd name="connsiteY62" fmla="*/ 2683496 h 6857998"/>
              <a:gd name="connsiteX63" fmla="*/ 549754 w 6095048"/>
              <a:gd name="connsiteY63" fmla="*/ 2688307 h 6857998"/>
              <a:gd name="connsiteX64" fmla="*/ 0 w 6095048"/>
              <a:gd name="connsiteY64" fmla="*/ 4652781 h 6857998"/>
              <a:gd name="connsiteX65" fmla="*/ 0 w 6095048"/>
              <a:gd name="connsiteY65" fmla="*/ 4761210 h 6857998"/>
              <a:gd name="connsiteX66" fmla="*/ 578020 w 6095048"/>
              <a:gd name="connsiteY66" fmla="*/ 2695727 h 6857998"/>
              <a:gd name="connsiteX67" fmla="*/ 589216 w 6095048"/>
              <a:gd name="connsiteY67" fmla="*/ 2696357 h 6857998"/>
              <a:gd name="connsiteX68" fmla="*/ 589294 w 6095048"/>
              <a:gd name="connsiteY68" fmla="*/ 2696357 h 6857998"/>
              <a:gd name="connsiteX69" fmla="*/ 612170 w 6095048"/>
              <a:gd name="connsiteY69" fmla="*/ 2693755 h 6857998"/>
              <a:gd name="connsiteX70" fmla="*/ 1335160 w 6095048"/>
              <a:gd name="connsiteY70" fmla="*/ 4419190 h 6857998"/>
              <a:gd name="connsiteX71" fmla="*/ 0 w 6095048"/>
              <a:gd name="connsiteY71" fmla="*/ 5015616 h 6857998"/>
              <a:gd name="connsiteX72" fmla="*/ 0 w 6095048"/>
              <a:gd name="connsiteY72" fmla="*/ 5046300 h 6857998"/>
              <a:gd name="connsiteX73" fmla="*/ 1346105 w 6095048"/>
              <a:gd name="connsiteY73" fmla="*/ 4444994 h 6857998"/>
              <a:gd name="connsiteX74" fmla="*/ 1837164 w 6095048"/>
              <a:gd name="connsiteY74" fmla="*/ 5616828 h 6857998"/>
              <a:gd name="connsiteX75" fmla="*/ 1798538 w 6095048"/>
              <a:gd name="connsiteY75" fmla="*/ 5655650 h 6857998"/>
              <a:gd name="connsiteX76" fmla="*/ 0 w 6095048"/>
              <a:gd name="connsiteY76" fmla="*/ 5080016 h 6857998"/>
              <a:gd name="connsiteX77" fmla="*/ 0 w 6095048"/>
              <a:gd name="connsiteY77" fmla="*/ 5109464 h 6857998"/>
              <a:gd name="connsiteX78" fmla="*/ 1789334 w 6095048"/>
              <a:gd name="connsiteY78" fmla="*/ 5682169 h 6857998"/>
              <a:gd name="connsiteX79" fmla="*/ 1787674 w 6095048"/>
              <a:gd name="connsiteY79" fmla="*/ 5698823 h 6857998"/>
              <a:gd name="connsiteX80" fmla="*/ 1789171 w 6095048"/>
              <a:gd name="connsiteY80" fmla="*/ 5714839 h 6857998"/>
              <a:gd name="connsiteX81" fmla="*/ 1789253 w 6095048"/>
              <a:gd name="connsiteY81" fmla="*/ 5714839 h 6857998"/>
              <a:gd name="connsiteX82" fmla="*/ 605040 w 6095048"/>
              <a:gd name="connsiteY82" fmla="*/ 6084883 h 6857998"/>
              <a:gd name="connsiteX83" fmla="*/ 0 w 6095048"/>
              <a:gd name="connsiteY83" fmla="*/ 5142621 h 6857998"/>
              <a:gd name="connsiteX84" fmla="*/ 0 w 6095048"/>
              <a:gd name="connsiteY84" fmla="*/ 5196388 h 6857998"/>
              <a:gd name="connsiteX85" fmla="*/ 576279 w 6095048"/>
              <a:gd name="connsiteY85" fmla="*/ 6093800 h 6857998"/>
              <a:gd name="connsiteX86" fmla="*/ 0 w 6095048"/>
              <a:gd name="connsiteY86" fmla="*/ 6273860 h 6857998"/>
              <a:gd name="connsiteX87" fmla="*/ 0 w 6095048"/>
              <a:gd name="connsiteY87" fmla="*/ 6303273 h 6857998"/>
              <a:gd name="connsiteX88" fmla="*/ 592030 w 6095048"/>
              <a:gd name="connsiteY88" fmla="*/ 6118265 h 6857998"/>
              <a:gd name="connsiteX89" fmla="*/ 1067032 w 6095048"/>
              <a:gd name="connsiteY89" fmla="*/ 6857998 h 6857998"/>
              <a:gd name="connsiteX90" fmla="*/ 1101358 w 6095048"/>
              <a:gd name="connsiteY90" fmla="*/ 6857998 h 6857998"/>
              <a:gd name="connsiteX91" fmla="*/ 620710 w 6095048"/>
              <a:gd name="connsiteY91" fmla="*/ 6109425 h 6857998"/>
              <a:gd name="connsiteX92" fmla="*/ 1798288 w 6095048"/>
              <a:gd name="connsiteY92" fmla="*/ 5741435 h 6857998"/>
              <a:gd name="connsiteX93" fmla="*/ 1850761 w 6095048"/>
              <a:gd name="connsiteY93" fmla="*/ 5787133 h 6857998"/>
              <a:gd name="connsiteX94" fmla="*/ 1843717 w 6095048"/>
              <a:gd name="connsiteY94" fmla="*/ 5816009 h 6857998"/>
              <a:gd name="connsiteX95" fmla="*/ 1588850 w 6095048"/>
              <a:gd name="connsiteY95" fmla="*/ 6857998 h 6857998"/>
              <a:gd name="connsiteX96" fmla="*/ 1618974 w 6095048"/>
              <a:gd name="connsiteY96" fmla="*/ 6857998 h 6857998"/>
              <a:gd name="connsiteX97" fmla="*/ 1879352 w 6095048"/>
              <a:gd name="connsiteY97" fmla="*/ 5793363 h 6857998"/>
              <a:gd name="connsiteX98" fmla="*/ 1887396 w 6095048"/>
              <a:gd name="connsiteY98" fmla="*/ 5793756 h 6857998"/>
              <a:gd name="connsiteX99" fmla="*/ 1963076 w 6095048"/>
              <a:gd name="connsiteY99" fmla="*/ 5760534 h 6857998"/>
              <a:gd name="connsiteX100" fmla="*/ 2493758 w 6095048"/>
              <a:gd name="connsiteY100" fmla="*/ 6077776 h 6857998"/>
              <a:gd name="connsiteX101" fmla="*/ 1893371 w 6095048"/>
              <a:gd name="connsiteY101" fmla="*/ 6857998 h 6857998"/>
              <a:gd name="connsiteX102" fmla="*/ 1929675 w 6095048"/>
              <a:gd name="connsiteY102" fmla="*/ 6857998 h 6857998"/>
              <a:gd name="connsiteX103" fmla="*/ 2518626 w 6095048"/>
              <a:gd name="connsiteY103" fmla="*/ 6092617 h 6857998"/>
              <a:gd name="connsiteX104" fmla="*/ 3799001 w 6095048"/>
              <a:gd name="connsiteY104" fmla="*/ 6857998 h 6857998"/>
              <a:gd name="connsiteX105" fmla="*/ 3854063 w 6095048"/>
              <a:gd name="connsiteY105" fmla="*/ 6857998 h 6857998"/>
              <a:gd name="connsiteX106" fmla="*/ 2535948 w 6095048"/>
              <a:gd name="connsiteY106" fmla="*/ 6070042 h 6857998"/>
              <a:gd name="connsiteX107" fmla="*/ 3332969 w 6095048"/>
              <a:gd name="connsiteY107" fmla="*/ 5034342 h 6857998"/>
              <a:gd name="connsiteX108" fmla="*/ 3374415 w 6095048"/>
              <a:gd name="connsiteY108" fmla="*/ 5043023 h 6857998"/>
              <a:gd name="connsiteX109" fmla="*/ 3374497 w 6095048"/>
              <a:gd name="connsiteY109" fmla="*/ 5042945 h 6857998"/>
              <a:gd name="connsiteX110" fmla="*/ 3393978 w 6095048"/>
              <a:gd name="connsiteY110" fmla="*/ 5041128 h 6857998"/>
              <a:gd name="connsiteX111" fmla="*/ 3939413 w 6095048"/>
              <a:gd name="connsiteY111" fmla="*/ 6857998 h 6857998"/>
              <a:gd name="connsiteX112" fmla="*/ 3986278 w 6095048"/>
              <a:gd name="connsiteY112" fmla="*/ 6857998 h 6857998"/>
              <a:gd name="connsiteX113" fmla="*/ 3982430 w 6095048"/>
              <a:gd name="connsiteY113" fmla="*/ 6856528 h 6857998"/>
              <a:gd name="connsiteX114" fmla="*/ 3969420 w 6095048"/>
              <a:gd name="connsiteY114" fmla="*/ 6857394 h 6857998"/>
              <a:gd name="connsiteX115" fmla="*/ 3421329 w 6095048"/>
              <a:gd name="connsiteY115" fmla="*/ 5031817 h 6857998"/>
              <a:gd name="connsiteX116" fmla="*/ 3423239 w 6095048"/>
              <a:gd name="connsiteY116" fmla="*/ 5030789 h 6857998"/>
              <a:gd name="connsiteX117" fmla="*/ 4518175 w 6095048"/>
              <a:gd name="connsiteY117" fmla="*/ 6536761 h 6857998"/>
              <a:gd name="connsiteX118" fmla="*/ 4084715 w 6095048"/>
              <a:gd name="connsiteY118" fmla="*/ 6857998 h 6857998"/>
              <a:gd name="connsiteX119" fmla="*/ 4132405 w 6095048"/>
              <a:gd name="connsiteY119" fmla="*/ 6857998 h 6857998"/>
              <a:gd name="connsiteX120" fmla="*/ 4534835 w 6095048"/>
              <a:gd name="connsiteY120" fmla="*/ 6559721 h 6857998"/>
              <a:gd name="connsiteX121" fmla="*/ 4751683 w 6095048"/>
              <a:gd name="connsiteY121" fmla="*/ 6857998 h 6857998"/>
              <a:gd name="connsiteX122" fmla="*/ 4787310 w 6095048"/>
              <a:gd name="connsiteY122" fmla="*/ 6857998 h 6857998"/>
              <a:gd name="connsiteX123" fmla="*/ 4557874 w 6095048"/>
              <a:gd name="connsiteY123" fmla="*/ 6542440 h 6857998"/>
              <a:gd name="connsiteX124" fmla="*/ 5715648 w 6095048"/>
              <a:gd name="connsiteY124" fmla="*/ 5684381 h 6857998"/>
              <a:gd name="connsiteX125" fmla="*/ 5749624 w 6095048"/>
              <a:gd name="connsiteY125" fmla="*/ 5705292 h 6857998"/>
              <a:gd name="connsiteX126" fmla="*/ 5725837 w 6095048"/>
              <a:gd name="connsiteY126" fmla="*/ 5807646 h 6857998"/>
              <a:gd name="connsiteX127" fmla="*/ 5481357 w 6095048"/>
              <a:gd name="connsiteY127" fmla="*/ 6857998 h 6857998"/>
              <a:gd name="connsiteX128" fmla="*/ 5511448 w 6095048"/>
              <a:gd name="connsiteY128" fmla="*/ 6857998 h 6857998"/>
              <a:gd name="connsiteX129" fmla="*/ 5756009 w 6095048"/>
              <a:gd name="connsiteY129" fmla="*/ 5807414 h 6857998"/>
              <a:gd name="connsiteX130" fmla="*/ 5778309 w 6095048"/>
              <a:gd name="connsiteY130" fmla="*/ 5711447 h 6857998"/>
              <a:gd name="connsiteX131" fmla="*/ 5785773 w 6095048"/>
              <a:gd name="connsiteY131" fmla="*/ 5711843 h 6857998"/>
              <a:gd name="connsiteX132" fmla="*/ 5858881 w 6095048"/>
              <a:gd name="connsiteY132" fmla="*/ 5681303 h 6857998"/>
              <a:gd name="connsiteX133" fmla="*/ 6095048 w 6095048"/>
              <a:gd name="connsiteY133" fmla="*/ 5840546 h 6857998"/>
              <a:gd name="connsiteX134" fmla="*/ 6095048 w 6095048"/>
              <a:gd name="connsiteY134" fmla="*/ 5806180 h 6857998"/>
              <a:gd name="connsiteX135" fmla="*/ 5875544 w 6095048"/>
              <a:gd name="connsiteY135" fmla="*/ 5658183 h 6857998"/>
              <a:gd name="connsiteX136" fmla="*/ 5885577 w 6095048"/>
              <a:gd name="connsiteY136" fmla="*/ 5616828 h 6857998"/>
              <a:gd name="connsiteX137" fmla="*/ 5875793 w 6095048"/>
              <a:gd name="connsiteY137" fmla="*/ 5576103 h 6857998"/>
              <a:gd name="connsiteX138" fmla="*/ 5875875 w 6095048"/>
              <a:gd name="connsiteY138" fmla="*/ 5576026 h 6857998"/>
              <a:gd name="connsiteX139" fmla="*/ 6095048 w 6095048"/>
              <a:gd name="connsiteY139" fmla="*/ 5441447 h 6857998"/>
              <a:gd name="connsiteX140" fmla="*/ 6095048 w 6095048"/>
              <a:gd name="connsiteY140" fmla="*/ 5408483 h 6857998"/>
              <a:gd name="connsiteX141" fmla="*/ 5860124 w 6095048"/>
              <a:gd name="connsiteY141" fmla="*/ 5552746 h 6857998"/>
              <a:gd name="connsiteX142" fmla="*/ 5786436 w 6095048"/>
              <a:gd name="connsiteY142" fmla="*/ 5521650 h 6857998"/>
              <a:gd name="connsiteX143" fmla="*/ 5696828 w 6095048"/>
              <a:gd name="connsiteY143" fmla="*/ 5575159 h 6857998"/>
              <a:gd name="connsiteX144" fmla="*/ 3473888 w 6095048"/>
              <a:gd name="connsiteY144" fmla="*/ 4958816 h 6857998"/>
              <a:gd name="connsiteX145" fmla="*/ 3474632 w 6095048"/>
              <a:gd name="connsiteY145" fmla="*/ 4947773 h 6857998"/>
              <a:gd name="connsiteX146" fmla="*/ 3374909 w 6095048"/>
              <a:gd name="connsiteY146" fmla="*/ 4852835 h 6857998"/>
              <a:gd name="connsiteX147" fmla="*/ 3312658 w 6095048"/>
              <a:gd name="connsiteY147" fmla="*/ 4873669 h 6857998"/>
              <a:gd name="connsiteX148" fmla="*/ 2387570 w 6095048"/>
              <a:gd name="connsiteY148" fmla="*/ 4054830 h 6857998"/>
              <a:gd name="connsiteX149" fmla="*/ 2405063 w 6095048"/>
              <a:gd name="connsiteY149" fmla="*/ 4001085 h 6857998"/>
              <a:gd name="connsiteX150" fmla="*/ 2305345 w 6095048"/>
              <a:gd name="connsiteY150" fmla="*/ 3906152 h 6857998"/>
              <a:gd name="connsiteX151" fmla="*/ 2240025 w 6095048"/>
              <a:gd name="connsiteY151" fmla="*/ 3929431 h 6857998"/>
              <a:gd name="connsiteX152" fmla="*/ 674180 w 6095048"/>
              <a:gd name="connsiteY152" fmla="*/ 2651534 h 6857998"/>
              <a:gd name="connsiteX153" fmla="*/ 689511 w 6095048"/>
              <a:gd name="connsiteY153" fmla="*/ 2601026 h 6857998"/>
              <a:gd name="connsiteX154" fmla="*/ 589788 w 6095048"/>
              <a:gd name="connsiteY154" fmla="*/ 2506087 h 6857998"/>
              <a:gd name="connsiteX155" fmla="*/ 3134506 w 6095048"/>
              <a:gd name="connsiteY155" fmla="*/ 1695784 h 6857998"/>
              <a:gd name="connsiteX156" fmla="*/ 3169708 w 6095048"/>
              <a:gd name="connsiteY156" fmla="*/ 1805160 h 6857998"/>
              <a:gd name="connsiteX157" fmla="*/ 3169721 w 6095048"/>
              <a:gd name="connsiteY157" fmla="*/ 1805149 h 6857998"/>
              <a:gd name="connsiteX158" fmla="*/ 3169721 w 6095048"/>
              <a:gd name="connsiteY158" fmla="*/ 1805204 h 6857998"/>
              <a:gd name="connsiteX159" fmla="*/ 3169708 w 6095048"/>
              <a:gd name="connsiteY159" fmla="*/ 1805160 h 6857998"/>
              <a:gd name="connsiteX160" fmla="*/ 3138338 w 6095048"/>
              <a:gd name="connsiteY160" fmla="*/ 1829870 h 6857998"/>
              <a:gd name="connsiteX161" fmla="*/ 3126230 w 6095048"/>
              <a:gd name="connsiteY161" fmla="*/ 1867067 h 6857998"/>
              <a:gd name="connsiteX162" fmla="*/ 3139424 w 6095048"/>
              <a:gd name="connsiteY162" fmla="*/ 1905771 h 6857998"/>
              <a:gd name="connsiteX163" fmla="*/ 2439802 w 6095048"/>
              <a:gd name="connsiteY163" fmla="*/ 2500383 h 6857998"/>
              <a:gd name="connsiteX164" fmla="*/ 1055256 w 6095048"/>
              <a:gd name="connsiteY164" fmla="*/ 1521492 h 6857998"/>
              <a:gd name="connsiteX165" fmla="*/ 1055194 w 6095048"/>
              <a:gd name="connsiteY165" fmla="*/ 1521492 h 6857998"/>
              <a:gd name="connsiteX166" fmla="*/ 1055248 w 6095048"/>
              <a:gd name="connsiteY166" fmla="*/ 1521496 h 6857998"/>
              <a:gd name="connsiteX167" fmla="*/ 1762957 w 6095048"/>
              <a:gd name="connsiteY167" fmla="*/ 1297936 h 6857998"/>
              <a:gd name="connsiteX168" fmla="*/ 2305108 w 6095048"/>
              <a:gd name="connsiteY168" fmla="*/ 2537671 h 6857998"/>
              <a:gd name="connsiteX169" fmla="*/ 2305168 w 6095048"/>
              <a:gd name="connsiteY169" fmla="*/ 2537671 h 6857998"/>
              <a:gd name="connsiteX170" fmla="*/ 2293782 w 6095048"/>
              <a:gd name="connsiteY170" fmla="*/ 2545105 h 6857998"/>
              <a:gd name="connsiteX171" fmla="*/ 1118530 w 6095048"/>
              <a:gd name="connsiteY171" fmla="*/ 1626090 h 6857998"/>
              <a:gd name="connsiteX172" fmla="*/ 1130038 w 6095048"/>
              <a:gd name="connsiteY172" fmla="*/ 1589766 h 6857998"/>
              <a:gd name="connsiteX173" fmla="*/ 1126867 w 6095048"/>
              <a:gd name="connsiteY173" fmla="*/ 1570184 h 6857998"/>
              <a:gd name="connsiteX174" fmla="*/ 3769606 w 6095048"/>
              <a:gd name="connsiteY174" fmla="*/ 960253 h 6857998"/>
              <a:gd name="connsiteX175" fmla="*/ 3228888 w 6095048"/>
              <a:gd name="connsiteY175" fmla="*/ 1803956 h 6857998"/>
              <a:gd name="connsiteX176" fmla="*/ 3201016 w 6095048"/>
              <a:gd name="connsiteY176" fmla="*/ 1799017 h 6857998"/>
              <a:gd name="connsiteX177" fmla="*/ 3190750 w 6095048"/>
              <a:gd name="connsiteY177" fmla="*/ 1799757 h 6857998"/>
              <a:gd name="connsiteX178" fmla="*/ 3151118 w 6095048"/>
              <a:gd name="connsiteY178" fmla="*/ 1676657 h 6857998"/>
              <a:gd name="connsiteX179" fmla="*/ 2872948 w 6095048"/>
              <a:gd name="connsiteY179" fmla="*/ 883804 h 6857998"/>
              <a:gd name="connsiteX180" fmla="*/ 2873015 w 6095048"/>
              <a:gd name="connsiteY180" fmla="*/ 883863 h 6857998"/>
              <a:gd name="connsiteX181" fmla="*/ 3126852 w 6095048"/>
              <a:gd name="connsiteY181" fmla="*/ 1672402 h 6857998"/>
              <a:gd name="connsiteX182" fmla="*/ 2379828 w 6095048"/>
              <a:gd name="connsiteY182" fmla="*/ 2537610 h 6857998"/>
              <a:gd name="connsiteX183" fmla="*/ 2372362 w 6095048"/>
              <a:gd name="connsiteY183" fmla="*/ 2534151 h 6857998"/>
              <a:gd name="connsiteX184" fmla="*/ 2854286 w 6095048"/>
              <a:gd name="connsiteY184" fmla="*/ 884090 h 6857998"/>
              <a:gd name="connsiteX185" fmla="*/ 2862688 w 6095048"/>
              <a:gd name="connsiteY185" fmla="*/ 884543 h 6857998"/>
              <a:gd name="connsiteX186" fmla="*/ 2872948 w 6095048"/>
              <a:gd name="connsiteY186" fmla="*/ 883804 h 6857998"/>
              <a:gd name="connsiteX187" fmla="*/ 3918051 w 6095048"/>
              <a:gd name="connsiteY187" fmla="*/ 882500 h 6857998"/>
              <a:gd name="connsiteX188" fmla="*/ 5727601 w 6095048"/>
              <a:gd name="connsiteY188" fmla="*/ 2001685 h 6857998"/>
              <a:gd name="connsiteX189" fmla="*/ 5719386 w 6095048"/>
              <a:gd name="connsiteY189" fmla="*/ 2025294 h 6857998"/>
              <a:gd name="connsiteX190" fmla="*/ 5719386 w 6095048"/>
              <a:gd name="connsiteY190" fmla="*/ 2024157 h 6857998"/>
              <a:gd name="connsiteX191" fmla="*/ 3275739 w 6095048"/>
              <a:gd name="connsiteY191" fmla="*/ 1862129 h 6857998"/>
              <a:gd name="connsiteX192" fmla="*/ 3247988 w 6095048"/>
              <a:gd name="connsiteY192" fmla="*/ 1814056 h 6857998"/>
              <a:gd name="connsiteX193" fmla="*/ 3831697 w 6095048"/>
              <a:gd name="connsiteY193" fmla="*/ 903273 h 6857998"/>
              <a:gd name="connsiteX194" fmla="*/ 3859568 w 6095048"/>
              <a:gd name="connsiteY194" fmla="*/ 908208 h 6857998"/>
              <a:gd name="connsiteX195" fmla="*/ 3918051 w 6095048"/>
              <a:gd name="connsiteY195" fmla="*/ 882500 h 6857998"/>
              <a:gd name="connsiteX196" fmla="*/ 3931241 w 6095048"/>
              <a:gd name="connsiteY196" fmla="*/ 859002 h 6857998"/>
              <a:gd name="connsiteX197" fmla="*/ 5207349 w 6095048"/>
              <a:gd name="connsiteY197" fmla="*/ 1119389 h 6857998"/>
              <a:gd name="connsiteX198" fmla="*/ 5619715 w 6095048"/>
              <a:gd name="connsiteY198" fmla="*/ 1203556 h 6857998"/>
              <a:gd name="connsiteX199" fmla="*/ 5619467 w 6095048"/>
              <a:gd name="connsiteY199" fmla="*/ 1208496 h 6857998"/>
              <a:gd name="connsiteX200" fmla="*/ 5691948 w 6095048"/>
              <a:gd name="connsiteY200" fmla="*/ 1276657 h 6857998"/>
              <a:gd name="connsiteX201" fmla="*/ 5780045 w 6095048"/>
              <a:gd name="connsiteY201" fmla="*/ 1966952 h 6857998"/>
              <a:gd name="connsiteX202" fmla="*/ 5740789 w 6095048"/>
              <a:gd name="connsiteY202" fmla="*/ 1985509 h 6857998"/>
              <a:gd name="connsiteX203" fmla="*/ 5740722 w 6095048"/>
              <a:gd name="connsiteY203" fmla="*/ 1985509 h 6857998"/>
              <a:gd name="connsiteX204" fmla="*/ 3929003 w 6095048"/>
              <a:gd name="connsiteY204" fmla="*/ 864963 h 6857998"/>
              <a:gd name="connsiteX205" fmla="*/ 3931241 w 6095048"/>
              <a:gd name="connsiteY205" fmla="*/ 859002 h 6857998"/>
              <a:gd name="connsiteX206" fmla="*/ 2800406 w 6095048"/>
              <a:gd name="connsiteY206" fmla="*/ 853837 h 6857998"/>
              <a:gd name="connsiteX207" fmla="*/ 2833070 w 6095048"/>
              <a:gd name="connsiteY207" fmla="*/ 878754 h 6857998"/>
              <a:gd name="connsiteX208" fmla="*/ 2351146 w 6095048"/>
              <a:gd name="connsiteY208" fmla="*/ 2528814 h 6857998"/>
              <a:gd name="connsiteX209" fmla="*/ 2342744 w 6095048"/>
              <a:gd name="connsiteY209" fmla="*/ 2528361 h 6857998"/>
              <a:gd name="connsiteX210" fmla="*/ 2342685 w 6095048"/>
              <a:gd name="connsiteY210" fmla="*/ 2528361 h 6857998"/>
              <a:gd name="connsiteX211" fmla="*/ 2325515 w 6095048"/>
              <a:gd name="connsiteY211" fmla="*/ 2530232 h 6857998"/>
              <a:gd name="connsiteX212" fmla="*/ 1782872 w 6095048"/>
              <a:gd name="connsiteY212" fmla="*/ 1289366 h 6857998"/>
              <a:gd name="connsiteX213" fmla="*/ 2936163 w 6095048"/>
              <a:gd name="connsiteY213" fmla="*/ 829263 h 6857998"/>
              <a:gd name="connsiteX214" fmla="*/ 3784721 w 6095048"/>
              <a:gd name="connsiteY214" fmla="*/ 843053 h 6857998"/>
              <a:gd name="connsiteX215" fmla="*/ 3784786 w 6095048"/>
              <a:gd name="connsiteY215" fmla="*/ 843053 h 6857998"/>
              <a:gd name="connsiteX216" fmla="*/ 3805066 w 6095048"/>
              <a:gd name="connsiteY216" fmla="*/ 886812 h 6857998"/>
              <a:gd name="connsiteX217" fmla="*/ 3143532 w 6095048"/>
              <a:gd name="connsiteY217" fmla="*/ 1652988 h 6857998"/>
              <a:gd name="connsiteX218" fmla="*/ 2894106 w 6095048"/>
              <a:gd name="connsiteY218" fmla="*/ 878186 h 6857998"/>
              <a:gd name="connsiteX219" fmla="*/ 2936163 w 6095048"/>
              <a:gd name="connsiteY219" fmla="*/ 829263 h 6857998"/>
              <a:gd name="connsiteX220" fmla="*/ 1385684 w 6095048"/>
              <a:gd name="connsiteY220" fmla="*/ 435503 h 6857998"/>
              <a:gd name="connsiteX221" fmla="*/ 1754684 w 6095048"/>
              <a:gd name="connsiteY221" fmla="*/ 1279321 h 6857998"/>
              <a:gd name="connsiteX222" fmla="*/ 1117450 w 6095048"/>
              <a:gd name="connsiteY222" fmla="*/ 1552066 h 6857998"/>
              <a:gd name="connsiteX223" fmla="*/ 1117472 w 6095048"/>
              <a:gd name="connsiteY223" fmla="*/ 1552083 h 6857998"/>
              <a:gd name="connsiteX224" fmla="*/ 1117412 w 6095048"/>
              <a:gd name="connsiteY224" fmla="*/ 1552083 h 6857998"/>
              <a:gd name="connsiteX225" fmla="*/ 1117450 w 6095048"/>
              <a:gd name="connsiteY225" fmla="*/ 1552066 h 6857998"/>
              <a:gd name="connsiteX226" fmla="*/ 1082692 w 6095048"/>
              <a:gd name="connsiteY226" fmla="*/ 1526427 h 6857998"/>
              <a:gd name="connsiteX227" fmla="*/ 1362355 w 6095048"/>
              <a:gd name="connsiteY227" fmla="*/ 437094 h 6857998"/>
              <a:gd name="connsiteX228" fmla="*/ 1368510 w 6095048"/>
              <a:gd name="connsiteY228" fmla="*/ 437380 h 6857998"/>
              <a:gd name="connsiteX229" fmla="*/ 1385684 w 6095048"/>
              <a:gd name="connsiteY229" fmla="*/ 435503 h 6857998"/>
              <a:gd name="connsiteX230" fmla="*/ 1308350 w 6095048"/>
              <a:gd name="connsiteY230" fmla="*/ 409400 h 6857998"/>
              <a:gd name="connsiteX231" fmla="*/ 1341013 w 6095048"/>
              <a:gd name="connsiteY231" fmla="*/ 432441 h 6857998"/>
              <a:gd name="connsiteX232" fmla="*/ 1061349 w 6095048"/>
              <a:gd name="connsiteY232" fmla="*/ 1521775 h 6857998"/>
              <a:gd name="connsiteX233" fmla="*/ 1055248 w 6095048"/>
              <a:gd name="connsiteY233" fmla="*/ 1521496 h 6857998"/>
              <a:gd name="connsiteX234" fmla="*/ 1008532 w 6095048"/>
              <a:gd name="connsiteY234" fmla="*/ 1536475 h 6857998"/>
              <a:gd name="connsiteX235" fmla="*/ 314204 w 6095048"/>
              <a:gd name="connsiteY235" fmla="*/ 947594 h 6857998"/>
              <a:gd name="connsiteX236" fmla="*/ 327332 w 6095048"/>
              <a:gd name="connsiteY236" fmla="*/ 908946 h 6857998"/>
              <a:gd name="connsiteX237" fmla="*/ 322226 w 6095048"/>
              <a:gd name="connsiteY237" fmla="*/ 884260 h 6857998"/>
              <a:gd name="connsiteX238" fmla="*/ 1435081 w 6095048"/>
              <a:gd name="connsiteY238" fmla="*/ 400151 h 6857998"/>
              <a:gd name="connsiteX239" fmla="*/ 2787900 w 6095048"/>
              <a:gd name="connsiteY239" fmla="*/ 815019 h 6857998"/>
              <a:gd name="connsiteX240" fmla="*/ 2787839 w 6095048"/>
              <a:gd name="connsiteY240" fmla="*/ 816210 h 6857998"/>
              <a:gd name="connsiteX241" fmla="*/ 2791016 w 6095048"/>
              <a:gd name="connsiteY241" fmla="*/ 835790 h 6857998"/>
              <a:gd name="connsiteX242" fmla="*/ 1774656 w 6095048"/>
              <a:gd name="connsiteY242" fmla="*/ 1270808 h 6857998"/>
              <a:gd name="connsiteX243" fmla="*/ 1406089 w 6095048"/>
              <a:gd name="connsiteY243" fmla="*/ 428070 h 6857998"/>
              <a:gd name="connsiteX244" fmla="*/ 1435081 w 6095048"/>
              <a:gd name="connsiteY244" fmla="*/ 400151 h 6857998"/>
              <a:gd name="connsiteX245" fmla="*/ 3363272 w 6095048"/>
              <a:gd name="connsiteY245" fmla="*/ 353043 h 6857998"/>
              <a:gd name="connsiteX246" fmla="*/ 3804200 w 6095048"/>
              <a:gd name="connsiteY246" fmla="*/ 793904 h 6857998"/>
              <a:gd name="connsiteX247" fmla="*/ 3786965 w 6095048"/>
              <a:gd name="connsiteY247" fmla="*/ 822965 h 6857998"/>
              <a:gd name="connsiteX248" fmla="*/ 2937094 w 6095048"/>
              <a:gd name="connsiteY248" fmla="*/ 809174 h 6857998"/>
              <a:gd name="connsiteX249" fmla="*/ 2907856 w 6095048"/>
              <a:gd name="connsiteY249" fmla="*/ 761897 h 6857998"/>
              <a:gd name="connsiteX250" fmla="*/ 900278 w 6095048"/>
              <a:gd name="connsiteY250" fmla="*/ 112803 h 6857998"/>
              <a:gd name="connsiteX251" fmla="*/ 1299886 w 6095048"/>
              <a:gd name="connsiteY251" fmla="*/ 341691 h 6857998"/>
              <a:gd name="connsiteX252" fmla="*/ 1299947 w 6095048"/>
              <a:gd name="connsiteY252" fmla="*/ 341691 h 6857998"/>
              <a:gd name="connsiteX253" fmla="*/ 1293602 w 6095048"/>
              <a:gd name="connsiteY253" fmla="*/ 369102 h 6857998"/>
              <a:gd name="connsiteX254" fmla="*/ 1297896 w 6095048"/>
              <a:gd name="connsiteY254" fmla="*/ 391746 h 6857998"/>
              <a:gd name="connsiteX255" fmla="*/ 311154 w 6095048"/>
              <a:gd name="connsiteY255" fmla="*/ 866894 h 6857998"/>
              <a:gd name="connsiteX256" fmla="*/ 301886 w 6095048"/>
              <a:gd name="connsiteY256" fmla="*/ 857925 h 6857998"/>
              <a:gd name="connsiteX257" fmla="*/ 2330867 w 6095048"/>
              <a:gd name="connsiteY257" fmla="*/ 91463 h 6857998"/>
              <a:gd name="connsiteX258" fmla="*/ 2795863 w 6095048"/>
              <a:gd name="connsiteY258" fmla="*/ 785337 h 6857998"/>
              <a:gd name="connsiteX259" fmla="*/ 2791446 w 6095048"/>
              <a:gd name="connsiteY259" fmla="*/ 794929 h 6857998"/>
              <a:gd name="connsiteX260" fmla="*/ 1441988 w 6095048"/>
              <a:gd name="connsiteY260" fmla="*/ 381079 h 6857998"/>
              <a:gd name="connsiteX261" fmla="*/ 1443234 w 6095048"/>
              <a:gd name="connsiteY261" fmla="*/ 369102 h 6857998"/>
              <a:gd name="connsiteX262" fmla="*/ 1442111 w 6095048"/>
              <a:gd name="connsiteY262" fmla="*/ 357584 h 6857998"/>
              <a:gd name="connsiteX263" fmla="*/ 1442050 w 6095048"/>
              <a:gd name="connsiteY263" fmla="*/ 357584 h 6857998"/>
              <a:gd name="connsiteX264" fmla="*/ 3756608 w 6095048"/>
              <a:gd name="connsiteY264" fmla="*/ 0 h 6857998"/>
              <a:gd name="connsiteX265" fmla="*/ 3725120 w 6095048"/>
              <a:gd name="connsiteY265" fmla="*/ 0 h 6857998"/>
              <a:gd name="connsiteX266" fmla="*/ 3364144 w 6095048"/>
              <a:gd name="connsiteY266" fmla="*/ 324097 h 6857998"/>
              <a:gd name="connsiteX267" fmla="*/ 3040007 w 6095048"/>
              <a:gd name="connsiteY267" fmla="*/ 0 h 6857998"/>
              <a:gd name="connsiteX268" fmla="*/ 3010228 w 6095048"/>
              <a:gd name="connsiteY268" fmla="*/ 0 h 6857998"/>
              <a:gd name="connsiteX269" fmla="*/ 3348404 w 6095048"/>
              <a:gd name="connsiteY269" fmla="*/ 338171 h 6857998"/>
              <a:gd name="connsiteX270" fmla="*/ 2887632 w 6095048"/>
              <a:gd name="connsiteY270" fmla="*/ 751908 h 6857998"/>
              <a:gd name="connsiteX271" fmla="*/ 2862623 w 6095048"/>
              <a:gd name="connsiteY271" fmla="*/ 747938 h 6857998"/>
              <a:gd name="connsiteX272" fmla="*/ 2848622 w 6095048"/>
              <a:gd name="connsiteY272" fmla="*/ 749186 h 6857998"/>
              <a:gd name="connsiteX273" fmla="*/ 2897903 w 6095048"/>
              <a:gd name="connsiteY273" fmla="*/ 284540 h 6857998"/>
              <a:gd name="connsiteX274" fmla="*/ 2928081 w 6095048"/>
              <a:gd name="connsiteY274" fmla="*/ 0 h 6857998"/>
              <a:gd name="connsiteX275" fmla="*/ 2906042 w 6095048"/>
              <a:gd name="connsiteY275" fmla="*/ 0 h 6857998"/>
              <a:gd name="connsiteX276" fmla="*/ 2876434 w 6095048"/>
              <a:gd name="connsiteY276" fmla="*/ 279037 h 6857998"/>
              <a:gd name="connsiteX277" fmla="*/ 2825730 w 6095048"/>
              <a:gd name="connsiteY277" fmla="*/ 756847 h 6857998"/>
              <a:gd name="connsiteX278" fmla="*/ 2809968 w 6095048"/>
              <a:gd name="connsiteY278" fmla="*/ 767717 h 6857998"/>
              <a:gd name="connsiteX279" fmla="*/ 2809988 w 6095048"/>
              <a:gd name="connsiteY279" fmla="*/ 767745 h 6857998"/>
              <a:gd name="connsiteX280" fmla="*/ 2809926 w 6095048"/>
              <a:gd name="connsiteY280" fmla="*/ 767745 h 6857998"/>
              <a:gd name="connsiteX281" fmla="*/ 2809968 w 6095048"/>
              <a:gd name="connsiteY281" fmla="*/ 767717 h 6857998"/>
              <a:gd name="connsiteX282" fmla="*/ 2352454 w 6095048"/>
              <a:gd name="connsiteY282" fmla="*/ 85050 h 6857998"/>
              <a:gd name="connsiteX283" fmla="*/ 2636536 w 6095048"/>
              <a:gd name="connsiteY283" fmla="*/ 0 h 6857998"/>
              <a:gd name="connsiteX284" fmla="*/ 2565915 w 6095048"/>
              <a:gd name="connsiteY284" fmla="*/ 0 h 6857998"/>
              <a:gd name="connsiteX285" fmla="*/ 2340632 w 6095048"/>
              <a:gd name="connsiteY285" fmla="*/ 67456 h 6857998"/>
              <a:gd name="connsiteX286" fmla="*/ 2295426 w 6095048"/>
              <a:gd name="connsiteY286" fmla="*/ 0 h 6857998"/>
              <a:gd name="connsiteX287" fmla="*/ 2269642 w 6095048"/>
              <a:gd name="connsiteY287" fmla="*/ 0 h 6857998"/>
              <a:gd name="connsiteX288" fmla="*/ 2319106 w 6095048"/>
              <a:gd name="connsiteY288" fmla="*/ 73813 h 6857998"/>
              <a:gd name="connsiteX289" fmla="*/ 1435268 w 6095048"/>
              <a:gd name="connsiteY289" fmla="*/ 338457 h 6857998"/>
              <a:gd name="connsiteX290" fmla="*/ 1395884 w 6095048"/>
              <a:gd name="connsiteY290" fmla="*/ 305593 h 6857998"/>
              <a:gd name="connsiteX291" fmla="*/ 1401171 w 6095048"/>
              <a:gd name="connsiteY291" fmla="*/ 284826 h 6857998"/>
              <a:gd name="connsiteX292" fmla="*/ 1473880 w 6095048"/>
              <a:gd name="connsiteY292" fmla="*/ 0 h 6857998"/>
              <a:gd name="connsiteX293" fmla="*/ 1451284 w 6095048"/>
              <a:gd name="connsiteY293" fmla="*/ 0 h 6857998"/>
              <a:gd name="connsiteX294" fmla="*/ 1374426 w 6095048"/>
              <a:gd name="connsiteY294" fmla="*/ 301113 h 6857998"/>
              <a:gd name="connsiteX295" fmla="*/ 1368388 w 6095048"/>
              <a:gd name="connsiteY295" fmla="*/ 300830 h 6857998"/>
              <a:gd name="connsiteX296" fmla="*/ 1311586 w 6095048"/>
              <a:gd name="connsiteY296" fmla="*/ 324722 h 6857998"/>
              <a:gd name="connsiteX297" fmla="*/ 913279 w 6095048"/>
              <a:gd name="connsiteY297" fmla="*/ 96574 h 6857998"/>
              <a:gd name="connsiteX298" fmla="*/ 990838 w 6095048"/>
              <a:gd name="connsiteY298" fmla="*/ 0 h 6857998"/>
              <a:gd name="connsiteX299" fmla="*/ 963599 w 6095048"/>
              <a:gd name="connsiteY299" fmla="*/ 0 h 6857998"/>
              <a:gd name="connsiteX300" fmla="*/ 894614 w 6095048"/>
              <a:gd name="connsiteY300" fmla="*/ 85900 h 6857998"/>
              <a:gd name="connsiteX301" fmla="*/ 744642 w 6095048"/>
              <a:gd name="connsiteY301" fmla="*/ 0 h 6857998"/>
              <a:gd name="connsiteX302" fmla="*/ 703299 w 6095048"/>
              <a:gd name="connsiteY302" fmla="*/ 0 h 6857998"/>
              <a:gd name="connsiteX303" fmla="*/ 881614 w 6095048"/>
              <a:gd name="connsiteY303" fmla="*/ 102136 h 6857998"/>
              <a:gd name="connsiteX304" fmla="*/ 283404 w 6095048"/>
              <a:gd name="connsiteY304" fmla="*/ 846971 h 6857998"/>
              <a:gd name="connsiteX305" fmla="*/ 252297 w 6095048"/>
              <a:gd name="connsiteY305" fmla="*/ 840729 h 6857998"/>
              <a:gd name="connsiteX306" fmla="*/ 252236 w 6095048"/>
              <a:gd name="connsiteY306" fmla="*/ 840784 h 6857998"/>
              <a:gd name="connsiteX307" fmla="*/ 237614 w 6095048"/>
              <a:gd name="connsiteY307" fmla="*/ 842092 h 6857998"/>
              <a:gd name="connsiteX308" fmla="*/ 0 w 6095048"/>
              <a:gd name="connsiteY308" fmla="*/ 83695 h 6857998"/>
              <a:gd name="connsiteX309" fmla="*/ 0 w 6095048"/>
              <a:gd name="connsiteY309" fmla="*/ 155962 h 6857998"/>
              <a:gd name="connsiteX310" fmla="*/ 217086 w 6095048"/>
              <a:gd name="connsiteY310" fmla="*/ 848787 h 6857998"/>
              <a:gd name="connsiteX311" fmla="*/ 215652 w 6095048"/>
              <a:gd name="connsiteY311" fmla="*/ 849527 h 6857998"/>
              <a:gd name="connsiteX312" fmla="*/ 0 w 6095048"/>
              <a:gd name="connsiteY312" fmla="*/ 565326 h 6857998"/>
              <a:gd name="connsiteX313" fmla="*/ 0 w 6095048"/>
              <a:gd name="connsiteY313" fmla="*/ 600683 h 6857998"/>
              <a:gd name="connsiteX314" fmla="*/ 198295 w 6095048"/>
              <a:gd name="connsiteY314" fmla="*/ 862010 h 6857998"/>
              <a:gd name="connsiteX315" fmla="*/ 183860 w 6095048"/>
              <a:gd name="connsiteY315" fmla="*/ 881705 h 6857998"/>
              <a:gd name="connsiteX316" fmla="*/ 0 w 6095048"/>
              <a:gd name="connsiteY316" fmla="*/ 832859 h 6857998"/>
              <a:gd name="connsiteX317" fmla="*/ 0 w 6095048"/>
              <a:gd name="connsiteY317" fmla="*/ 854095 h 6857998"/>
              <a:gd name="connsiteX318" fmla="*/ 177637 w 6095048"/>
              <a:gd name="connsiteY318" fmla="*/ 901287 h 6857998"/>
              <a:gd name="connsiteX319" fmla="*/ 177079 w 6095048"/>
              <a:gd name="connsiteY319" fmla="*/ 909229 h 6857998"/>
              <a:gd name="connsiteX320" fmla="*/ 251926 w 6095048"/>
              <a:gd name="connsiteY320" fmla="*/ 977505 h 6857998"/>
              <a:gd name="connsiteX321" fmla="*/ 298650 w 6095048"/>
              <a:gd name="connsiteY321" fmla="*/ 962521 h 6857998"/>
              <a:gd name="connsiteX322" fmla="*/ 992980 w 6095048"/>
              <a:gd name="connsiteY322" fmla="*/ 1551399 h 6857998"/>
              <a:gd name="connsiteX323" fmla="*/ 979850 w 6095048"/>
              <a:gd name="connsiteY323" fmla="*/ 1590051 h 6857998"/>
              <a:gd name="connsiteX324" fmla="*/ 1054694 w 6095048"/>
              <a:gd name="connsiteY324" fmla="*/ 1658323 h 6857998"/>
              <a:gd name="connsiteX325" fmla="*/ 1103720 w 6095048"/>
              <a:gd name="connsiteY325" fmla="*/ 1641581 h 6857998"/>
              <a:gd name="connsiteX326" fmla="*/ 2278973 w 6095048"/>
              <a:gd name="connsiteY326" fmla="*/ 2560596 h 6857998"/>
              <a:gd name="connsiteX327" fmla="*/ 2267467 w 6095048"/>
              <a:gd name="connsiteY327" fmla="*/ 2596920 h 6857998"/>
              <a:gd name="connsiteX328" fmla="*/ 2342314 w 6095048"/>
              <a:gd name="connsiteY328" fmla="*/ 2665196 h 6857998"/>
              <a:gd name="connsiteX329" fmla="*/ 2417162 w 6095048"/>
              <a:gd name="connsiteY329" fmla="*/ 2596920 h 6857998"/>
              <a:gd name="connsiteX330" fmla="*/ 2403967 w 6095048"/>
              <a:gd name="connsiteY330" fmla="*/ 2558213 h 6857998"/>
              <a:gd name="connsiteX331" fmla="*/ 3154042 w 6095048"/>
              <a:gd name="connsiteY331" fmla="*/ 1920754 h 6857998"/>
              <a:gd name="connsiteX332" fmla="*/ 3200702 w 6095048"/>
              <a:gd name="connsiteY332" fmla="*/ 1935682 h 6857998"/>
              <a:gd name="connsiteX333" fmla="*/ 3273744 w 6095048"/>
              <a:gd name="connsiteY333" fmla="*/ 1882276 h 6857998"/>
              <a:gd name="connsiteX334" fmla="*/ 5717333 w 6095048"/>
              <a:gd name="connsiteY334" fmla="*/ 2044307 h 6857998"/>
              <a:gd name="connsiteX335" fmla="*/ 5718140 w 6095048"/>
              <a:gd name="connsiteY335" fmla="*/ 2034318 h 6857998"/>
              <a:gd name="connsiteX336" fmla="*/ 5792987 w 6095048"/>
              <a:gd name="connsiteY336" fmla="*/ 2102594 h 6857998"/>
              <a:gd name="connsiteX337" fmla="*/ 5867834 w 6095048"/>
              <a:gd name="connsiteY337" fmla="*/ 2034318 h 6857998"/>
              <a:gd name="connsiteX338" fmla="*/ 5863226 w 6095048"/>
              <a:gd name="connsiteY338" fmla="*/ 2010879 h 6857998"/>
              <a:gd name="connsiteX339" fmla="*/ 6089036 w 6095048"/>
              <a:gd name="connsiteY339" fmla="*/ 1886753 h 6857998"/>
              <a:gd name="connsiteX340" fmla="*/ 6087892 w 6095048"/>
              <a:gd name="connsiteY340" fmla="*/ 1864107 h 6857998"/>
              <a:gd name="connsiteX341" fmla="*/ 5853212 w 6095048"/>
              <a:gd name="connsiteY341" fmla="*/ 1993115 h 6857998"/>
              <a:gd name="connsiteX342" fmla="*/ 5849789 w 6095048"/>
              <a:gd name="connsiteY342" fmla="*/ 1989258 h 6857998"/>
              <a:gd name="connsiteX343" fmla="*/ 6071588 w 6095048"/>
              <a:gd name="connsiteY343" fmla="*/ 1714875 h 6857998"/>
              <a:gd name="connsiteX344" fmla="*/ 6067230 w 6095048"/>
              <a:gd name="connsiteY344" fmla="*/ 1686319 h 6857998"/>
              <a:gd name="connsiteX345" fmla="*/ 5832806 w 6095048"/>
              <a:gd name="connsiteY345" fmla="*/ 1976316 h 6857998"/>
              <a:gd name="connsiteX346" fmla="*/ 5832806 w 6095048"/>
              <a:gd name="connsiteY346" fmla="*/ 1976260 h 6857998"/>
              <a:gd name="connsiteX347" fmla="*/ 5802068 w 6095048"/>
              <a:gd name="connsiteY347" fmla="*/ 1966443 h 6857998"/>
              <a:gd name="connsiteX348" fmla="*/ 5713784 w 6095048"/>
              <a:gd name="connsiteY348" fmla="*/ 1274499 h 6857998"/>
              <a:gd name="connsiteX349" fmla="*/ 5756652 w 6095048"/>
              <a:gd name="connsiteY349" fmla="*/ 1246404 h 6857998"/>
              <a:gd name="connsiteX350" fmla="*/ 5980266 w 6095048"/>
              <a:gd name="connsiteY350" fmla="*/ 1342126 h 6857998"/>
              <a:gd name="connsiteX351" fmla="*/ 5970540 w 6095048"/>
              <a:gd name="connsiteY351" fmla="*/ 1315552 h 6857998"/>
              <a:gd name="connsiteX352" fmla="*/ 5766046 w 6095048"/>
              <a:gd name="connsiteY352" fmla="*/ 1228014 h 6857998"/>
              <a:gd name="connsiteX353" fmla="*/ 5769217 w 6095048"/>
              <a:gd name="connsiteY353" fmla="*/ 1208434 h 6857998"/>
              <a:gd name="connsiteX354" fmla="*/ 5765798 w 6095048"/>
              <a:gd name="connsiteY354" fmla="*/ 1188004 h 6857998"/>
              <a:gd name="connsiteX355" fmla="*/ 5892588 w 6095048"/>
              <a:gd name="connsiteY355" fmla="*/ 1131996 h 6857998"/>
              <a:gd name="connsiteX356" fmla="*/ 5883518 w 6095048"/>
              <a:gd name="connsiteY356" fmla="*/ 1113169 h 6857998"/>
              <a:gd name="connsiteX357" fmla="*/ 5755967 w 6095048"/>
              <a:gd name="connsiteY357" fmla="*/ 1169958 h 6857998"/>
              <a:gd name="connsiteX358" fmla="*/ 5751740 w 6095048"/>
              <a:gd name="connsiteY358" fmla="*/ 1164909 h 6857998"/>
              <a:gd name="connsiteX359" fmla="*/ 5856725 w 6095048"/>
              <a:gd name="connsiteY359" fmla="*/ 1057549 h 6857998"/>
              <a:gd name="connsiteX360" fmla="*/ 5852956 w 6095048"/>
              <a:gd name="connsiteY360" fmla="*/ 1049727 h 6857998"/>
              <a:gd name="connsiteX361" fmla="*/ 5846017 w 6095048"/>
              <a:gd name="connsiteY361" fmla="*/ 1038305 h 6857998"/>
              <a:gd name="connsiteX362" fmla="*/ 5735310 w 6095048"/>
              <a:gd name="connsiteY362" fmla="*/ 1151514 h 6857998"/>
              <a:gd name="connsiteX363" fmla="*/ 5705265 w 6095048"/>
              <a:gd name="connsiteY363" fmla="*/ 1141127 h 6857998"/>
              <a:gd name="connsiteX364" fmla="*/ 5705265 w 6095048"/>
              <a:gd name="connsiteY364" fmla="*/ 821200 h 6857998"/>
              <a:gd name="connsiteX365" fmla="*/ 5683299 w 6095048"/>
              <a:gd name="connsiteY365" fmla="*/ 791825 h 6857998"/>
              <a:gd name="connsiteX366" fmla="*/ 5683299 w 6095048"/>
              <a:gd name="connsiteY366" fmla="*/ 1141068 h 6857998"/>
              <a:gd name="connsiteX367" fmla="*/ 5665693 w 6095048"/>
              <a:gd name="connsiteY367" fmla="*/ 1145439 h 6857998"/>
              <a:gd name="connsiteX368" fmla="*/ 5091256 w 6095048"/>
              <a:gd name="connsiteY368" fmla="*/ 269998 h 6857998"/>
              <a:gd name="connsiteX369" fmla="*/ 5048558 w 6095048"/>
              <a:gd name="connsiteY369" fmla="*/ 244058 h 6857998"/>
              <a:gd name="connsiteX370" fmla="*/ 5646842 w 6095048"/>
              <a:gd name="connsiteY370" fmla="*/ 1155826 h 6857998"/>
              <a:gd name="connsiteX371" fmla="*/ 5624505 w 6095048"/>
              <a:gd name="connsiteY371" fmla="*/ 1184091 h 6857998"/>
              <a:gd name="connsiteX372" fmla="*/ 5585932 w 6095048"/>
              <a:gd name="connsiteY372" fmla="*/ 1176199 h 6857998"/>
              <a:gd name="connsiteX373" fmla="*/ 3934228 w 6095048"/>
              <a:gd name="connsiteY373" fmla="*/ 839141 h 6857998"/>
              <a:gd name="connsiteX374" fmla="*/ 3923217 w 6095048"/>
              <a:gd name="connsiteY374" fmla="*/ 804291 h 6857998"/>
              <a:gd name="connsiteX375" fmla="*/ 3923278 w 6095048"/>
              <a:gd name="connsiteY375" fmla="*/ 804350 h 6857998"/>
              <a:gd name="connsiteX376" fmla="*/ 4887240 w 6095048"/>
              <a:gd name="connsiteY376" fmla="*/ 165940 h 6857998"/>
              <a:gd name="connsiteX377" fmla="*/ 4869984 w 6095048"/>
              <a:gd name="connsiteY377" fmla="*/ 157627 h 6857998"/>
              <a:gd name="connsiteX378" fmla="*/ 4864918 w 6095048"/>
              <a:gd name="connsiteY378" fmla="*/ 155773 h 6857998"/>
              <a:gd name="connsiteX379" fmla="*/ 3908970 w 6095048"/>
              <a:gd name="connsiteY379" fmla="*/ 788854 h 6857998"/>
              <a:gd name="connsiteX380" fmla="*/ 3893665 w 6095048"/>
              <a:gd name="connsiteY380" fmla="*/ 779208 h 6857998"/>
              <a:gd name="connsiteX381" fmla="*/ 4211046 w 6095048"/>
              <a:gd name="connsiteY381" fmla="*/ 6151 h 6857998"/>
              <a:gd name="connsiteX382" fmla="*/ 4188117 w 6095048"/>
              <a:gd name="connsiteY382" fmla="*/ 4994 h 6857998"/>
              <a:gd name="connsiteX383" fmla="*/ 3872883 w 6095048"/>
              <a:gd name="connsiteY383" fmla="*/ 772795 h 6857998"/>
              <a:gd name="connsiteX384" fmla="*/ 3859446 w 6095048"/>
              <a:gd name="connsiteY384" fmla="*/ 771658 h 6857998"/>
              <a:gd name="connsiteX385" fmla="*/ 3821370 w 6095048"/>
              <a:gd name="connsiteY385" fmla="*/ 781249 h 6857998"/>
              <a:gd name="connsiteX386" fmla="*/ 3379014 w 6095048"/>
              <a:gd name="connsiteY386" fmla="*/ 338966 h 6857998"/>
              <a:gd name="connsiteX387" fmla="*/ 3379075 w 6095048"/>
              <a:gd name="connsiteY387" fmla="*/ 338966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Lst>
            <a:rect l="l" t="t" r="r" b="b"/>
            <a:pathLst>
              <a:path w="6095048" h="6857998">
                <a:moveTo>
                  <a:pt x="0" y="6668270"/>
                </a:moveTo>
                <a:lnTo>
                  <a:pt x="0" y="6728971"/>
                </a:lnTo>
                <a:lnTo>
                  <a:pt x="70228" y="6857998"/>
                </a:lnTo>
                <a:lnTo>
                  <a:pt x="103275" y="6857998"/>
                </a:lnTo>
                <a:close/>
                <a:moveTo>
                  <a:pt x="0" y="6456895"/>
                </a:moveTo>
                <a:lnTo>
                  <a:pt x="0" y="6490994"/>
                </a:lnTo>
                <a:lnTo>
                  <a:pt x="552534" y="6857998"/>
                </a:lnTo>
                <a:lnTo>
                  <a:pt x="603858" y="6857998"/>
                </a:lnTo>
                <a:close/>
                <a:moveTo>
                  <a:pt x="6095048" y="6442259"/>
                </a:moveTo>
                <a:lnTo>
                  <a:pt x="5814209" y="6857998"/>
                </a:lnTo>
                <a:lnTo>
                  <a:pt x="5849342" y="6857998"/>
                </a:lnTo>
                <a:lnTo>
                  <a:pt x="6095048" y="6494247"/>
                </a:lnTo>
                <a:close/>
                <a:moveTo>
                  <a:pt x="3295998" y="5006640"/>
                </a:moveTo>
                <a:cubicBezTo>
                  <a:pt x="3299729" y="5011143"/>
                  <a:pt x="3303872" y="5015326"/>
                  <a:pt x="3308346" y="5019111"/>
                </a:cubicBezTo>
                <a:lnTo>
                  <a:pt x="2511080" y="6055209"/>
                </a:lnTo>
                <a:lnTo>
                  <a:pt x="1978664" y="5736938"/>
                </a:lnTo>
                <a:lnTo>
                  <a:pt x="1978583" y="5736938"/>
                </a:lnTo>
                <a:cubicBezTo>
                  <a:pt x="1983969" y="5725260"/>
                  <a:pt x="1987037" y="5712396"/>
                  <a:pt x="1987037" y="5698823"/>
                </a:cubicBezTo>
                <a:cubicBezTo>
                  <a:pt x="1987037" y="5687772"/>
                  <a:pt x="1984959" y="5677199"/>
                  <a:pt x="1981315" y="5667336"/>
                </a:cubicBezTo>
                <a:close/>
                <a:moveTo>
                  <a:pt x="3465597" y="4986045"/>
                </a:moveTo>
                <a:lnTo>
                  <a:pt x="5687380" y="5602072"/>
                </a:lnTo>
                <a:cubicBezTo>
                  <a:pt x="5686550" y="5606883"/>
                  <a:pt x="5686051" y="5611778"/>
                  <a:pt x="5686051" y="5616828"/>
                </a:cubicBezTo>
                <a:cubicBezTo>
                  <a:pt x="5686051" y="5633242"/>
                  <a:pt x="5690444" y="5648628"/>
                  <a:pt x="5698150" y="5662127"/>
                </a:cubicBezTo>
                <a:lnTo>
                  <a:pt x="4541293" y="6519395"/>
                </a:lnTo>
                <a:lnTo>
                  <a:pt x="3446365" y="5013431"/>
                </a:lnTo>
                <a:cubicBezTo>
                  <a:pt x="3454407" y="5005535"/>
                  <a:pt x="3460873" y="4996227"/>
                  <a:pt x="3465597" y="4986045"/>
                </a:cubicBezTo>
                <a:close/>
                <a:moveTo>
                  <a:pt x="2304607" y="4096411"/>
                </a:moveTo>
                <a:lnTo>
                  <a:pt x="2304596" y="4096416"/>
                </a:lnTo>
                <a:lnTo>
                  <a:pt x="2304678" y="4096416"/>
                </a:lnTo>
                <a:close/>
                <a:moveTo>
                  <a:pt x="2366848" y="4075582"/>
                </a:moveTo>
                <a:lnTo>
                  <a:pt x="3291933" y="4894426"/>
                </a:lnTo>
                <a:cubicBezTo>
                  <a:pt x="3280909" y="4909735"/>
                  <a:pt x="3274443" y="4928199"/>
                  <a:pt x="3274443" y="4948167"/>
                </a:cubicBezTo>
                <a:cubicBezTo>
                  <a:pt x="3274443" y="4960321"/>
                  <a:pt x="3276934" y="4971839"/>
                  <a:pt x="3281245" y="4982492"/>
                </a:cubicBezTo>
                <a:lnTo>
                  <a:pt x="1967388" y="5642789"/>
                </a:lnTo>
                <a:cubicBezTo>
                  <a:pt x="1956450" y="5628586"/>
                  <a:pt x="1941361" y="5617381"/>
                  <a:pt x="1923869" y="5610750"/>
                </a:cubicBezTo>
                <a:lnTo>
                  <a:pt x="2296478" y="4096023"/>
                </a:lnTo>
                <a:lnTo>
                  <a:pt x="2304607" y="4096411"/>
                </a:lnTo>
                <a:close/>
                <a:moveTo>
                  <a:pt x="2221783" y="4053879"/>
                </a:moveTo>
                <a:lnTo>
                  <a:pt x="2221732" y="4053903"/>
                </a:lnTo>
                <a:lnTo>
                  <a:pt x="2268043" y="4089554"/>
                </a:lnTo>
                <a:lnTo>
                  <a:pt x="1895433" y="5604281"/>
                </a:lnTo>
                <a:cubicBezTo>
                  <a:pt x="1892706" y="5604044"/>
                  <a:pt x="1889968" y="5603882"/>
                  <a:pt x="1887233" y="5603882"/>
                </a:cubicBezTo>
                <a:cubicBezTo>
                  <a:pt x="1879352" y="5603882"/>
                  <a:pt x="1871727" y="5604833"/>
                  <a:pt x="1864352" y="5606492"/>
                </a:cubicBezTo>
                <a:lnTo>
                  <a:pt x="1372714" y="4433156"/>
                </a:lnTo>
                <a:lnTo>
                  <a:pt x="2221732" y="4053903"/>
                </a:lnTo>
                <a:lnTo>
                  <a:pt x="2221702" y="4053879"/>
                </a:lnTo>
                <a:close/>
                <a:moveTo>
                  <a:pt x="654450" y="2673075"/>
                </a:moveTo>
                <a:lnTo>
                  <a:pt x="2220294" y="3950972"/>
                </a:lnTo>
                <a:cubicBezTo>
                  <a:pt x="2210683" y="3965654"/>
                  <a:pt x="2204961" y="3982935"/>
                  <a:pt x="2204961" y="4001481"/>
                </a:cubicBezTo>
                <a:cubicBezTo>
                  <a:pt x="2204961" y="4010950"/>
                  <a:pt x="2206453" y="4020106"/>
                  <a:pt x="2209185" y="4028710"/>
                </a:cubicBezTo>
                <a:lnTo>
                  <a:pt x="1361693" y="4407272"/>
                </a:lnTo>
                <a:lnTo>
                  <a:pt x="639361" y="2683411"/>
                </a:lnTo>
                <a:lnTo>
                  <a:pt x="639280" y="2683411"/>
                </a:lnTo>
                <a:cubicBezTo>
                  <a:pt x="644663" y="2680418"/>
                  <a:pt x="649726" y="2676942"/>
                  <a:pt x="654450" y="2673075"/>
                </a:cubicBezTo>
                <a:close/>
                <a:moveTo>
                  <a:pt x="589788" y="2506087"/>
                </a:moveTo>
                <a:cubicBezTo>
                  <a:pt x="534752" y="2506087"/>
                  <a:pt x="490066" y="2548545"/>
                  <a:pt x="490066" y="2601026"/>
                </a:cubicBezTo>
                <a:cubicBezTo>
                  <a:pt x="490066" y="2621070"/>
                  <a:pt x="496537" y="2639539"/>
                  <a:pt x="507646" y="2654848"/>
                </a:cubicBezTo>
                <a:lnTo>
                  <a:pt x="0" y="3105109"/>
                </a:lnTo>
                <a:lnTo>
                  <a:pt x="0" y="3143197"/>
                </a:lnTo>
                <a:lnTo>
                  <a:pt x="459902" y="2735262"/>
                </a:lnTo>
                <a:lnTo>
                  <a:pt x="0" y="3291166"/>
                </a:lnTo>
                <a:lnTo>
                  <a:pt x="0" y="3335996"/>
                </a:lnTo>
                <a:lnTo>
                  <a:pt x="539806" y="2683496"/>
                </a:lnTo>
                <a:cubicBezTo>
                  <a:pt x="543038" y="2685306"/>
                  <a:pt x="546351" y="2686887"/>
                  <a:pt x="549754" y="2688307"/>
                </a:cubicBezTo>
                <a:lnTo>
                  <a:pt x="0" y="4652781"/>
                </a:lnTo>
                <a:lnTo>
                  <a:pt x="0" y="4761210"/>
                </a:lnTo>
                <a:lnTo>
                  <a:pt x="578020" y="2695727"/>
                </a:lnTo>
                <a:cubicBezTo>
                  <a:pt x="581670" y="2696118"/>
                  <a:pt x="585396" y="2696357"/>
                  <a:pt x="589216" y="2696357"/>
                </a:cubicBezTo>
                <a:lnTo>
                  <a:pt x="589294" y="2696357"/>
                </a:lnTo>
                <a:cubicBezTo>
                  <a:pt x="597171" y="2696357"/>
                  <a:pt x="604796" y="2695411"/>
                  <a:pt x="612170" y="2693755"/>
                </a:cubicBezTo>
                <a:lnTo>
                  <a:pt x="1335160" y="4419190"/>
                </a:lnTo>
                <a:lnTo>
                  <a:pt x="0" y="5015616"/>
                </a:lnTo>
                <a:lnTo>
                  <a:pt x="0" y="5046300"/>
                </a:lnTo>
                <a:lnTo>
                  <a:pt x="1346105" y="4444994"/>
                </a:lnTo>
                <a:lnTo>
                  <a:pt x="1837164" y="5616828"/>
                </a:lnTo>
                <a:cubicBezTo>
                  <a:pt x="1820665" y="5625984"/>
                  <a:pt x="1807242" y="5639398"/>
                  <a:pt x="1798538" y="5655650"/>
                </a:cubicBezTo>
                <a:lnTo>
                  <a:pt x="0" y="5080016"/>
                </a:lnTo>
                <a:lnTo>
                  <a:pt x="0" y="5109464"/>
                </a:lnTo>
                <a:lnTo>
                  <a:pt x="1789334" y="5682169"/>
                </a:lnTo>
                <a:cubicBezTo>
                  <a:pt x="1788341" y="5687535"/>
                  <a:pt x="1787674" y="5693375"/>
                  <a:pt x="1787674" y="5698823"/>
                </a:cubicBezTo>
                <a:cubicBezTo>
                  <a:pt x="1787674" y="5704263"/>
                  <a:pt x="1788259" y="5709635"/>
                  <a:pt x="1789171" y="5714839"/>
                </a:cubicBezTo>
                <a:lnTo>
                  <a:pt x="1789253" y="5714839"/>
                </a:lnTo>
                <a:lnTo>
                  <a:pt x="605040" y="6084883"/>
                </a:lnTo>
                <a:lnTo>
                  <a:pt x="0" y="5142621"/>
                </a:lnTo>
                <a:lnTo>
                  <a:pt x="0" y="5196388"/>
                </a:lnTo>
                <a:lnTo>
                  <a:pt x="576279" y="6093800"/>
                </a:lnTo>
                <a:lnTo>
                  <a:pt x="0" y="6273860"/>
                </a:lnTo>
                <a:lnTo>
                  <a:pt x="0" y="6303273"/>
                </a:lnTo>
                <a:lnTo>
                  <a:pt x="592030" y="6118265"/>
                </a:lnTo>
                <a:lnTo>
                  <a:pt x="1067032" y="6857998"/>
                </a:lnTo>
                <a:lnTo>
                  <a:pt x="1101358" y="6857998"/>
                </a:lnTo>
                <a:lnTo>
                  <a:pt x="620710" y="6109425"/>
                </a:lnTo>
                <a:lnTo>
                  <a:pt x="1798288" y="5741435"/>
                </a:lnTo>
                <a:cubicBezTo>
                  <a:pt x="1809226" y="5762110"/>
                  <a:pt x="1827880" y="5778530"/>
                  <a:pt x="1850761" y="5787133"/>
                </a:cubicBezTo>
                <a:lnTo>
                  <a:pt x="1843717" y="5816009"/>
                </a:lnTo>
                <a:lnTo>
                  <a:pt x="1588850" y="6857998"/>
                </a:lnTo>
                <a:lnTo>
                  <a:pt x="1618974" y="6857998"/>
                </a:lnTo>
                <a:lnTo>
                  <a:pt x="1879352" y="5793363"/>
                </a:lnTo>
                <a:cubicBezTo>
                  <a:pt x="1882010" y="5793602"/>
                  <a:pt x="1884664" y="5793756"/>
                  <a:pt x="1887396" y="5793756"/>
                </a:cubicBezTo>
                <a:cubicBezTo>
                  <a:pt x="1917655" y="5793756"/>
                  <a:pt x="1944761" y="5780818"/>
                  <a:pt x="1963076" y="5760534"/>
                </a:cubicBezTo>
                <a:lnTo>
                  <a:pt x="2493758" y="6077776"/>
                </a:lnTo>
                <a:lnTo>
                  <a:pt x="1893371" y="6857998"/>
                </a:lnTo>
                <a:lnTo>
                  <a:pt x="1929675" y="6857998"/>
                </a:lnTo>
                <a:lnTo>
                  <a:pt x="2518626" y="6092617"/>
                </a:lnTo>
                <a:lnTo>
                  <a:pt x="3799001" y="6857998"/>
                </a:lnTo>
                <a:lnTo>
                  <a:pt x="3854063" y="6857998"/>
                </a:lnTo>
                <a:lnTo>
                  <a:pt x="2535948" y="6070042"/>
                </a:lnTo>
                <a:lnTo>
                  <a:pt x="3332969" y="5034342"/>
                </a:lnTo>
                <a:cubicBezTo>
                  <a:pt x="3345649" y="5039868"/>
                  <a:pt x="3359576" y="5043023"/>
                  <a:pt x="3374415" y="5043023"/>
                </a:cubicBezTo>
                <a:lnTo>
                  <a:pt x="3374497" y="5042945"/>
                </a:lnTo>
                <a:cubicBezTo>
                  <a:pt x="3381123" y="5042945"/>
                  <a:pt x="3387676" y="5042316"/>
                  <a:pt x="3393978" y="5041128"/>
                </a:cubicBezTo>
                <a:lnTo>
                  <a:pt x="3939413" y="6857998"/>
                </a:lnTo>
                <a:lnTo>
                  <a:pt x="3986278" y="6857998"/>
                </a:lnTo>
                <a:lnTo>
                  <a:pt x="3982430" y="6856528"/>
                </a:lnTo>
                <a:cubicBezTo>
                  <a:pt x="3977958" y="6856528"/>
                  <a:pt x="3973644" y="6856842"/>
                  <a:pt x="3969420" y="6857394"/>
                </a:cubicBezTo>
                <a:lnTo>
                  <a:pt x="3421329" y="5031817"/>
                </a:lnTo>
                <a:cubicBezTo>
                  <a:pt x="3421996" y="5031504"/>
                  <a:pt x="3422572" y="5031105"/>
                  <a:pt x="3423239" y="5030789"/>
                </a:cubicBezTo>
                <a:lnTo>
                  <a:pt x="4518175" y="6536761"/>
                </a:lnTo>
                <a:lnTo>
                  <a:pt x="4084715" y="6857998"/>
                </a:lnTo>
                <a:lnTo>
                  <a:pt x="4132405" y="6857998"/>
                </a:lnTo>
                <a:lnTo>
                  <a:pt x="4534835" y="6559721"/>
                </a:lnTo>
                <a:lnTo>
                  <a:pt x="4751683" y="6857998"/>
                </a:lnTo>
                <a:lnTo>
                  <a:pt x="4787310" y="6857998"/>
                </a:lnTo>
                <a:lnTo>
                  <a:pt x="4557874" y="6542440"/>
                </a:lnTo>
                <a:lnTo>
                  <a:pt x="5715648" y="5684381"/>
                </a:lnTo>
                <a:cubicBezTo>
                  <a:pt x="5725256" y="5693452"/>
                  <a:pt x="5736782" y="5700556"/>
                  <a:pt x="5749624" y="5705292"/>
                </a:cubicBezTo>
                <a:lnTo>
                  <a:pt x="5725837" y="5807646"/>
                </a:lnTo>
                <a:lnTo>
                  <a:pt x="5481357" y="6857998"/>
                </a:lnTo>
                <a:lnTo>
                  <a:pt x="5511448" y="6857998"/>
                </a:lnTo>
                <a:lnTo>
                  <a:pt x="5756009" y="5807414"/>
                </a:lnTo>
                <a:lnTo>
                  <a:pt x="5778309" y="5711447"/>
                </a:lnTo>
                <a:cubicBezTo>
                  <a:pt x="5780800" y="5711684"/>
                  <a:pt x="5783283" y="5711843"/>
                  <a:pt x="5785773" y="5711843"/>
                </a:cubicBezTo>
                <a:cubicBezTo>
                  <a:pt x="5814695" y="5711843"/>
                  <a:pt x="5840643" y="5700083"/>
                  <a:pt x="5858881" y="5681303"/>
                </a:cubicBezTo>
                <a:lnTo>
                  <a:pt x="6095048" y="5840546"/>
                </a:lnTo>
                <a:lnTo>
                  <a:pt x="6095048" y="5806180"/>
                </a:lnTo>
                <a:lnTo>
                  <a:pt x="5875544" y="5658183"/>
                </a:lnTo>
                <a:cubicBezTo>
                  <a:pt x="5881926" y="5645628"/>
                  <a:pt x="5885577" y="5631424"/>
                  <a:pt x="5885577" y="5616828"/>
                </a:cubicBezTo>
                <a:cubicBezTo>
                  <a:pt x="5885577" y="5602226"/>
                  <a:pt x="5882007" y="5588496"/>
                  <a:pt x="5875793" y="5576103"/>
                </a:cubicBezTo>
                <a:lnTo>
                  <a:pt x="5875875" y="5576026"/>
                </a:lnTo>
                <a:lnTo>
                  <a:pt x="6095048" y="5441447"/>
                </a:lnTo>
                <a:lnTo>
                  <a:pt x="6095048" y="5408483"/>
                </a:lnTo>
                <a:lnTo>
                  <a:pt x="5860124" y="5552746"/>
                </a:lnTo>
                <a:cubicBezTo>
                  <a:pt x="5841804" y="5533650"/>
                  <a:pt x="5815612" y="5521650"/>
                  <a:pt x="5786436" y="5521650"/>
                </a:cubicBezTo>
                <a:cubicBezTo>
                  <a:pt x="5746978" y="5521650"/>
                  <a:pt x="5712989" y="5543513"/>
                  <a:pt x="5696828" y="5575159"/>
                </a:cubicBezTo>
                <a:lnTo>
                  <a:pt x="3473888" y="4958816"/>
                </a:lnTo>
                <a:cubicBezTo>
                  <a:pt x="3474382" y="4955188"/>
                  <a:pt x="3474632" y="4951481"/>
                  <a:pt x="3474632" y="4947773"/>
                </a:cubicBezTo>
                <a:cubicBezTo>
                  <a:pt x="3474632" y="4895370"/>
                  <a:pt x="3430033" y="4852835"/>
                  <a:pt x="3374909" y="4852835"/>
                </a:cubicBezTo>
                <a:cubicBezTo>
                  <a:pt x="3351371" y="4852835"/>
                  <a:pt x="3329738" y="4860646"/>
                  <a:pt x="3312658" y="4873669"/>
                </a:cubicBezTo>
                <a:lnTo>
                  <a:pt x="2387570" y="4054830"/>
                </a:lnTo>
                <a:cubicBezTo>
                  <a:pt x="2398597" y="4039522"/>
                  <a:pt x="2405063" y="4021050"/>
                  <a:pt x="2405063" y="4001085"/>
                </a:cubicBezTo>
                <a:cubicBezTo>
                  <a:pt x="2405063" y="3948687"/>
                  <a:pt x="2360464" y="3906152"/>
                  <a:pt x="2305345" y="3906152"/>
                </a:cubicBezTo>
                <a:cubicBezTo>
                  <a:pt x="2280310" y="3906152"/>
                  <a:pt x="2257515" y="3914992"/>
                  <a:pt x="2240025" y="3929431"/>
                </a:cubicBezTo>
                <a:lnTo>
                  <a:pt x="674180" y="2651534"/>
                </a:lnTo>
                <a:cubicBezTo>
                  <a:pt x="683789" y="2636855"/>
                  <a:pt x="689511" y="2619571"/>
                  <a:pt x="689511" y="2601026"/>
                </a:cubicBezTo>
                <a:cubicBezTo>
                  <a:pt x="689511" y="2548622"/>
                  <a:pt x="644834" y="2506087"/>
                  <a:pt x="589788" y="2506087"/>
                </a:cubicBezTo>
                <a:close/>
                <a:moveTo>
                  <a:pt x="3134506" y="1695784"/>
                </a:moveTo>
                <a:lnTo>
                  <a:pt x="3169708" y="1805160"/>
                </a:lnTo>
                <a:lnTo>
                  <a:pt x="3169721" y="1805149"/>
                </a:lnTo>
                <a:lnTo>
                  <a:pt x="3169721" y="1805204"/>
                </a:lnTo>
                <a:lnTo>
                  <a:pt x="3169708" y="1805160"/>
                </a:lnTo>
                <a:lnTo>
                  <a:pt x="3138338" y="1829870"/>
                </a:lnTo>
                <a:cubicBezTo>
                  <a:pt x="3130678" y="1840563"/>
                  <a:pt x="3126230" y="1853332"/>
                  <a:pt x="3126230" y="1867067"/>
                </a:cubicBezTo>
                <a:cubicBezTo>
                  <a:pt x="3126230" y="1881483"/>
                  <a:pt x="3131086" y="1894761"/>
                  <a:pt x="3139424" y="1905771"/>
                </a:cubicBezTo>
                <a:lnTo>
                  <a:pt x="2439802" y="2500383"/>
                </a:lnTo>
                <a:close/>
                <a:moveTo>
                  <a:pt x="1055256" y="1521492"/>
                </a:moveTo>
                <a:lnTo>
                  <a:pt x="1055194" y="1521492"/>
                </a:lnTo>
                <a:lnTo>
                  <a:pt x="1055248" y="1521496"/>
                </a:lnTo>
                <a:close/>
                <a:moveTo>
                  <a:pt x="1762957" y="1297936"/>
                </a:moveTo>
                <a:lnTo>
                  <a:pt x="2305108" y="2537671"/>
                </a:lnTo>
                <a:lnTo>
                  <a:pt x="2305168" y="2537671"/>
                </a:lnTo>
                <a:cubicBezTo>
                  <a:pt x="2301128" y="2539823"/>
                  <a:pt x="2297328" y="2542324"/>
                  <a:pt x="2293782" y="2545105"/>
                </a:cubicBezTo>
                <a:lnTo>
                  <a:pt x="1118530" y="1626090"/>
                </a:lnTo>
                <a:cubicBezTo>
                  <a:pt x="1125743" y="1615531"/>
                  <a:pt x="1130038" y="1603103"/>
                  <a:pt x="1130038" y="1589766"/>
                </a:cubicBezTo>
                <a:cubicBezTo>
                  <a:pt x="1130038" y="1582956"/>
                  <a:pt x="1128918" y="1576371"/>
                  <a:pt x="1126867" y="1570184"/>
                </a:cubicBezTo>
                <a:close/>
                <a:moveTo>
                  <a:pt x="3769606" y="960253"/>
                </a:moveTo>
                <a:lnTo>
                  <a:pt x="3228888" y="1803956"/>
                </a:lnTo>
                <a:cubicBezTo>
                  <a:pt x="3220238" y="1800777"/>
                  <a:pt x="3210848" y="1799017"/>
                  <a:pt x="3201016" y="1799017"/>
                </a:cubicBezTo>
                <a:cubicBezTo>
                  <a:pt x="3197533" y="1799017"/>
                  <a:pt x="3194108" y="1799359"/>
                  <a:pt x="3190750" y="1799757"/>
                </a:cubicBezTo>
                <a:lnTo>
                  <a:pt x="3151118" y="1676657"/>
                </a:lnTo>
                <a:close/>
                <a:moveTo>
                  <a:pt x="2872948" y="883804"/>
                </a:moveTo>
                <a:lnTo>
                  <a:pt x="2873015" y="883863"/>
                </a:lnTo>
                <a:lnTo>
                  <a:pt x="3126852" y="1672402"/>
                </a:lnTo>
                <a:lnTo>
                  <a:pt x="2379828" y="2537610"/>
                </a:lnTo>
                <a:cubicBezTo>
                  <a:pt x="2377403" y="2536308"/>
                  <a:pt x="2374916" y="2535171"/>
                  <a:pt x="2372362" y="2534151"/>
                </a:cubicBezTo>
                <a:lnTo>
                  <a:pt x="2854286" y="884090"/>
                </a:lnTo>
                <a:cubicBezTo>
                  <a:pt x="2857024" y="884371"/>
                  <a:pt x="2859825" y="884543"/>
                  <a:pt x="2862688" y="884543"/>
                </a:cubicBezTo>
                <a:cubicBezTo>
                  <a:pt x="2866172" y="884543"/>
                  <a:pt x="2869592" y="884201"/>
                  <a:pt x="2872948" y="883804"/>
                </a:cubicBezTo>
                <a:close/>
                <a:moveTo>
                  <a:pt x="3918051" y="882500"/>
                </a:moveTo>
                <a:lnTo>
                  <a:pt x="5727601" y="2001685"/>
                </a:lnTo>
                <a:cubicBezTo>
                  <a:pt x="5723304" y="2008893"/>
                  <a:pt x="5720504" y="2016839"/>
                  <a:pt x="5719386" y="2025294"/>
                </a:cubicBezTo>
                <a:lnTo>
                  <a:pt x="5719386" y="2024157"/>
                </a:lnTo>
                <a:lnTo>
                  <a:pt x="3275739" y="1862129"/>
                </a:lnTo>
                <a:cubicBezTo>
                  <a:pt x="3274118" y="1842719"/>
                  <a:pt x="3263662" y="1825579"/>
                  <a:pt x="3247988" y="1814056"/>
                </a:cubicBezTo>
                <a:lnTo>
                  <a:pt x="3831697" y="903273"/>
                </a:lnTo>
                <a:cubicBezTo>
                  <a:pt x="3840346" y="906451"/>
                  <a:pt x="3849738" y="908208"/>
                  <a:pt x="3859568" y="908208"/>
                </a:cubicBezTo>
                <a:cubicBezTo>
                  <a:pt x="3883275" y="908208"/>
                  <a:pt x="3904361" y="898164"/>
                  <a:pt x="3918051" y="882500"/>
                </a:cubicBezTo>
                <a:close/>
                <a:moveTo>
                  <a:pt x="3931241" y="859002"/>
                </a:moveTo>
                <a:lnTo>
                  <a:pt x="5207349" y="1119389"/>
                </a:lnTo>
                <a:lnTo>
                  <a:pt x="5619715" y="1203556"/>
                </a:lnTo>
                <a:cubicBezTo>
                  <a:pt x="5619593" y="1205200"/>
                  <a:pt x="5619467" y="1206846"/>
                  <a:pt x="5619467" y="1208496"/>
                </a:cubicBezTo>
                <a:cubicBezTo>
                  <a:pt x="5619467" y="1245438"/>
                  <a:pt x="5651693" y="1275519"/>
                  <a:pt x="5691948" y="1276657"/>
                </a:cubicBezTo>
                <a:lnTo>
                  <a:pt x="5780045" y="1966952"/>
                </a:lnTo>
                <a:cubicBezTo>
                  <a:pt x="5764861" y="1969450"/>
                  <a:pt x="5751304" y="1976035"/>
                  <a:pt x="5740789" y="1985509"/>
                </a:cubicBezTo>
                <a:lnTo>
                  <a:pt x="5740722" y="1985509"/>
                </a:lnTo>
                <a:lnTo>
                  <a:pt x="3929003" y="864963"/>
                </a:lnTo>
                <a:cubicBezTo>
                  <a:pt x="3929811" y="863031"/>
                  <a:pt x="3930618" y="861045"/>
                  <a:pt x="3931241" y="859002"/>
                </a:cubicBezTo>
                <a:close/>
                <a:moveTo>
                  <a:pt x="2800406" y="853837"/>
                </a:moveTo>
                <a:cubicBezTo>
                  <a:pt x="2808372" y="864791"/>
                  <a:pt x="2819694" y="873476"/>
                  <a:pt x="2833070" y="878754"/>
                </a:cubicBezTo>
                <a:lnTo>
                  <a:pt x="2351146" y="2528814"/>
                </a:lnTo>
                <a:cubicBezTo>
                  <a:pt x="2348408" y="2528533"/>
                  <a:pt x="2345611" y="2528361"/>
                  <a:pt x="2342744" y="2528361"/>
                </a:cubicBezTo>
                <a:lnTo>
                  <a:pt x="2342685" y="2528361"/>
                </a:lnTo>
                <a:cubicBezTo>
                  <a:pt x="2336773" y="2528361"/>
                  <a:pt x="2331050" y="2529041"/>
                  <a:pt x="2325515" y="2530232"/>
                </a:cubicBezTo>
                <a:lnTo>
                  <a:pt x="1782872" y="1289366"/>
                </a:lnTo>
                <a:close/>
                <a:moveTo>
                  <a:pt x="2936163" y="829263"/>
                </a:moveTo>
                <a:lnTo>
                  <a:pt x="3784721" y="843053"/>
                </a:lnTo>
                <a:lnTo>
                  <a:pt x="3784786" y="843053"/>
                </a:lnTo>
                <a:cubicBezTo>
                  <a:pt x="3785593" y="859969"/>
                  <a:pt x="3793124" y="875292"/>
                  <a:pt x="3805066" y="886812"/>
                </a:cubicBezTo>
                <a:lnTo>
                  <a:pt x="3143532" y="1652988"/>
                </a:lnTo>
                <a:lnTo>
                  <a:pt x="2894106" y="878186"/>
                </a:lnTo>
                <a:cubicBezTo>
                  <a:pt x="2915570" y="869107"/>
                  <a:pt x="2931558" y="851056"/>
                  <a:pt x="2936163" y="829263"/>
                </a:cubicBezTo>
                <a:close/>
                <a:moveTo>
                  <a:pt x="1385684" y="435503"/>
                </a:moveTo>
                <a:lnTo>
                  <a:pt x="1754684" y="1279321"/>
                </a:lnTo>
                <a:lnTo>
                  <a:pt x="1117450" y="1552066"/>
                </a:lnTo>
                <a:lnTo>
                  <a:pt x="1117472" y="1552083"/>
                </a:lnTo>
                <a:lnTo>
                  <a:pt x="1117412" y="1552083"/>
                </a:lnTo>
                <a:lnTo>
                  <a:pt x="1117450" y="1552066"/>
                </a:lnTo>
                <a:lnTo>
                  <a:pt x="1082692" y="1526427"/>
                </a:lnTo>
                <a:lnTo>
                  <a:pt x="1362355" y="437094"/>
                </a:lnTo>
                <a:cubicBezTo>
                  <a:pt x="1364402" y="437264"/>
                  <a:pt x="1366457" y="437380"/>
                  <a:pt x="1368510" y="437380"/>
                </a:cubicBezTo>
                <a:cubicBezTo>
                  <a:pt x="1374426" y="437380"/>
                  <a:pt x="1380148" y="436696"/>
                  <a:pt x="1385684" y="435503"/>
                </a:cubicBezTo>
                <a:close/>
                <a:moveTo>
                  <a:pt x="1308350" y="409400"/>
                </a:moveTo>
                <a:cubicBezTo>
                  <a:pt x="1316558" y="419614"/>
                  <a:pt x="1327884" y="427672"/>
                  <a:pt x="1341013" y="432441"/>
                </a:cubicBezTo>
                <a:lnTo>
                  <a:pt x="1061349" y="1521775"/>
                </a:lnTo>
                <a:lnTo>
                  <a:pt x="1055248" y="1521496"/>
                </a:lnTo>
                <a:lnTo>
                  <a:pt x="1008532" y="1536475"/>
                </a:lnTo>
                <a:lnTo>
                  <a:pt x="314204" y="947594"/>
                </a:lnTo>
                <a:cubicBezTo>
                  <a:pt x="322478" y="936584"/>
                  <a:pt x="327332" y="923306"/>
                  <a:pt x="327332" y="908946"/>
                </a:cubicBezTo>
                <a:cubicBezTo>
                  <a:pt x="327332" y="900205"/>
                  <a:pt x="325462" y="891921"/>
                  <a:pt x="322226" y="884260"/>
                </a:cubicBezTo>
                <a:close/>
                <a:moveTo>
                  <a:pt x="1435081" y="400151"/>
                </a:moveTo>
                <a:lnTo>
                  <a:pt x="2787900" y="815019"/>
                </a:lnTo>
                <a:cubicBezTo>
                  <a:pt x="2787839" y="815415"/>
                  <a:pt x="2787839" y="815812"/>
                  <a:pt x="2787839" y="816210"/>
                </a:cubicBezTo>
                <a:cubicBezTo>
                  <a:pt x="2787839" y="823020"/>
                  <a:pt x="2788959" y="829605"/>
                  <a:pt x="2791016" y="835790"/>
                </a:cubicBezTo>
                <a:lnTo>
                  <a:pt x="1774656" y="1270808"/>
                </a:lnTo>
                <a:lnTo>
                  <a:pt x="1406089" y="428070"/>
                </a:lnTo>
                <a:cubicBezTo>
                  <a:pt x="1418473" y="421485"/>
                  <a:pt x="1428548" y="411839"/>
                  <a:pt x="1435081" y="400151"/>
                </a:cubicBezTo>
                <a:close/>
                <a:moveTo>
                  <a:pt x="3363272" y="353043"/>
                </a:moveTo>
                <a:lnTo>
                  <a:pt x="3804200" y="793904"/>
                </a:lnTo>
                <a:cubicBezTo>
                  <a:pt x="3796046" y="802022"/>
                  <a:pt x="3790073" y="811955"/>
                  <a:pt x="3786965" y="822965"/>
                </a:cubicBezTo>
                <a:lnTo>
                  <a:pt x="2937094" y="809174"/>
                </a:lnTo>
                <a:cubicBezTo>
                  <a:pt x="2934917" y="789875"/>
                  <a:pt x="2923906" y="773021"/>
                  <a:pt x="2907856" y="761897"/>
                </a:cubicBezTo>
                <a:close/>
                <a:moveTo>
                  <a:pt x="900278" y="112803"/>
                </a:moveTo>
                <a:lnTo>
                  <a:pt x="1299886" y="341691"/>
                </a:lnTo>
                <a:lnTo>
                  <a:pt x="1299947" y="341691"/>
                </a:lnTo>
                <a:cubicBezTo>
                  <a:pt x="1295904" y="350090"/>
                  <a:pt x="1293602" y="359341"/>
                  <a:pt x="1293602" y="369102"/>
                </a:cubicBezTo>
                <a:cubicBezTo>
                  <a:pt x="1293602" y="377050"/>
                  <a:pt x="1295161" y="384653"/>
                  <a:pt x="1297896" y="391746"/>
                </a:cubicBezTo>
                <a:lnTo>
                  <a:pt x="311154" y="866894"/>
                </a:lnTo>
                <a:cubicBezTo>
                  <a:pt x="308354" y="863656"/>
                  <a:pt x="305244" y="860647"/>
                  <a:pt x="301886" y="857925"/>
                </a:cubicBezTo>
                <a:close/>
                <a:moveTo>
                  <a:pt x="2330867" y="91463"/>
                </a:moveTo>
                <a:lnTo>
                  <a:pt x="2795863" y="785337"/>
                </a:lnTo>
                <a:cubicBezTo>
                  <a:pt x="2794126" y="788401"/>
                  <a:pt x="2792630" y="791580"/>
                  <a:pt x="2791446" y="794929"/>
                </a:cubicBezTo>
                <a:lnTo>
                  <a:pt x="1441988" y="381079"/>
                </a:lnTo>
                <a:cubicBezTo>
                  <a:pt x="1442734" y="377220"/>
                  <a:pt x="1443234" y="373021"/>
                  <a:pt x="1443234" y="369102"/>
                </a:cubicBezTo>
                <a:cubicBezTo>
                  <a:pt x="1443234" y="365190"/>
                  <a:pt x="1442795" y="361327"/>
                  <a:pt x="1442111" y="357584"/>
                </a:cubicBezTo>
                <a:lnTo>
                  <a:pt x="1442050" y="357584"/>
                </a:lnTo>
                <a:close/>
                <a:moveTo>
                  <a:pt x="3756608" y="0"/>
                </a:moveTo>
                <a:lnTo>
                  <a:pt x="3725120" y="0"/>
                </a:lnTo>
                <a:lnTo>
                  <a:pt x="3364144" y="324097"/>
                </a:lnTo>
                <a:lnTo>
                  <a:pt x="3040007" y="0"/>
                </a:lnTo>
                <a:lnTo>
                  <a:pt x="3010228" y="0"/>
                </a:lnTo>
                <a:lnTo>
                  <a:pt x="3348404" y="338171"/>
                </a:lnTo>
                <a:lnTo>
                  <a:pt x="2887632" y="751908"/>
                </a:lnTo>
                <a:cubicBezTo>
                  <a:pt x="2879797" y="749411"/>
                  <a:pt x="2871394" y="747938"/>
                  <a:pt x="2862623" y="747938"/>
                </a:cubicBezTo>
                <a:cubicBezTo>
                  <a:pt x="2857832" y="747938"/>
                  <a:pt x="2853166" y="748391"/>
                  <a:pt x="2848622" y="749186"/>
                </a:cubicBezTo>
                <a:lnTo>
                  <a:pt x="2897903" y="284540"/>
                </a:lnTo>
                <a:lnTo>
                  <a:pt x="2928081" y="0"/>
                </a:lnTo>
                <a:lnTo>
                  <a:pt x="2906042" y="0"/>
                </a:lnTo>
                <a:lnTo>
                  <a:pt x="2876434" y="279037"/>
                </a:lnTo>
                <a:lnTo>
                  <a:pt x="2825730" y="756847"/>
                </a:lnTo>
                <a:lnTo>
                  <a:pt x="2809968" y="767717"/>
                </a:lnTo>
                <a:lnTo>
                  <a:pt x="2809988" y="767745"/>
                </a:lnTo>
                <a:lnTo>
                  <a:pt x="2809926" y="767745"/>
                </a:lnTo>
                <a:lnTo>
                  <a:pt x="2809968" y="767717"/>
                </a:lnTo>
                <a:lnTo>
                  <a:pt x="2352454" y="85050"/>
                </a:lnTo>
                <a:lnTo>
                  <a:pt x="2636536" y="0"/>
                </a:lnTo>
                <a:lnTo>
                  <a:pt x="2565915" y="0"/>
                </a:lnTo>
                <a:lnTo>
                  <a:pt x="2340632" y="67456"/>
                </a:lnTo>
                <a:lnTo>
                  <a:pt x="2295426" y="0"/>
                </a:lnTo>
                <a:lnTo>
                  <a:pt x="2269642" y="0"/>
                </a:lnTo>
                <a:lnTo>
                  <a:pt x="2319106" y="73813"/>
                </a:lnTo>
                <a:lnTo>
                  <a:pt x="1435268" y="338457"/>
                </a:lnTo>
                <a:cubicBezTo>
                  <a:pt x="1427059" y="323589"/>
                  <a:pt x="1413058" y="311780"/>
                  <a:pt x="1395884" y="305593"/>
                </a:cubicBezTo>
                <a:lnTo>
                  <a:pt x="1401171" y="284826"/>
                </a:lnTo>
                <a:lnTo>
                  <a:pt x="1473880" y="0"/>
                </a:lnTo>
                <a:lnTo>
                  <a:pt x="1451284" y="0"/>
                </a:lnTo>
                <a:lnTo>
                  <a:pt x="1374426" y="301113"/>
                </a:lnTo>
                <a:cubicBezTo>
                  <a:pt x="1372430" y="300941"/>
                  <a:pt x="1370438" y="300830"/>
                  <a:pt x="1368388" y="300830"/>
                </a:cubicBezTo>
                <a:cubicBezTo>
                  <a:pt x="1345676" y="300830"/>
                  <a:pt x="1325332" y="310135"/>
                  <a:pt x="1311586" y="324722"/>
                </a:cubicBezTo>
                <a:lnTo>
                  <a:pt x="913279" y="96574"/>
                </a:lnTo>
                <a:lnTo>
                  <a:pt x="990838" y="0"/>
                </a:lnTo>
                <a:lnTo>
                  <a:pt x="963599" y="0"/>
                </a:lnTo>
                <a:lnTo>
                  <a:pt x="894614" y="85900"/>
                </a:lnTo>
                <a:lnTo>
                  <a:pt x="744642" y="0"/>
                </a:lnTo>
                <a:lnTo>
                  <a:pt x="703299" y="0"/>
                </a:lnTo>
                <a:lnTo>
                  <a:pt x="881614" y="102136"/>
                </a:lnTo>
                <a:lnTo>
                  <a:pt x="283404" y="846971"/>
                </a:lnTo>
                <a:cubicBezTo>
                  <a:pt x="273888" y="842998"/>
                  <a:pt x="263434" y="840729"/>
                  <a:pt x="252297" y="840729"/>
                </a:cubicBezTo>
                <a:lnTo>
                  <a:pt x="252236" y="840784"/>
                </a:lnTo>
                <a:cubicBezTo>
                  <a:pt x="247262" y="840784"/>
                  <a:pt x="242344" y="841237"/>
                  <a:pt x="237614" y="842092"/>
                </a:cubicBezTo>
                <a:lnTo>
                  <a:pt x="0" y="83695"/>
                </a:lnTo>
                <a:lnTo>
                  <a:pt x="0" y="155962"/>
                </a:lnTo>
                <a:lnTo>
                  <a:pt x="217086" y="848787"/>
                </a:lnTo>
                <a:cubicBezTo>
                  <a:pt x="216585" y="849013"/>
                  <a:pt x="216153" y="849299"/>
                  <a:pt x="215652" y="849527"/>
                </a:cubicBezTo>
                <a:lnTo>
                  <a:pt x="0" y="565326"/>
                </a:lnTo>
                <a:lnTo>
                  <a:pt x="0" y="600683"/>
                </a:lnTo>
                <a:lnTo>
                  <a:pt x="198295" y="862010"/>
                </a:lnTo>
                <a:cubicBezTo>
                  <a:pt x="192259" y="867689"/>
                  <a:pt x="187406" y="874382"/>
                  <a:pt x="183860" y="881705"/>
                </a:cubicBezTo>
                <a:lnTo>
                  <a:pt x="0" y="832859"/>
                </a:lnTo>
                <a:lnTo>
                  <a:pt x="0" y="854095"/>
                </a:lnTo>
                <a:lnTo>
                  <a:pt x="177637" y="901287"/>
                </a:lnTo>
                <a:cubicBezTo>
                  <a:pt x="177266" y="903896"/>
                  <a:pt x="177079" y="906562"/>
                  <a:pt x="177079" y="909229"/>
                </a:cubicBezTo>
                <a:cubicBezTo>
                  <a:pt x="177079" y="946915"/>
                  <a:pt x="210552" y="977505"/>
                  <a:pt x="251926" y="977505"/>
                </a:cubicBezTo>
                <a:cubicBezTo>
                  <a:pt x="269593" y="977505"/>
                  <a:pt x="285830" y="971887"/>
                  <a:pt x="298650" y="962521"/>
                </a:cubicBezTo>
                <a:lnTo>
                  <a:pt x="992980" y="1551399"/>
                </a:lnTo>
                <a:cubicBezTo>
                  <a:pt x="984703" y="1562409"/>
                  <a:pt x="979850" y="1575693"/>
                  <a:pt x="979850" y="1590051"/>
                </a:cubicBezTo>
                <a:cubicBezTo>
                  <a:pt x="979850" y="1627733"/>
                  <a:pt x="1013324" y="1658323"/>
                  <a:pt x="1054694" y="1658323"/>
                </a:cubicBezTo>
                <a:cubicBezTo>
                  <a:pt x="1073484" y="1658323"/>
                  <a:pt x="1090593" y="1651966"/>
                  <a:pt x="1103720" y="1641581"/>
                </a:cubicBezTo>
                <a:lnTo>
                  <a:pt x="2278973" y="2560596"/>
                </a:lnTo>
                <a:cubicBezTo>
                  <a:pt x="2271762" y="2571153"/>
                  <a:pt x="2267467" y="2583583"/>
                  <a:pt x="2267467" y="2596920"/>
                </a:cubicBezTo>
                <a:cubicBezTo>
                  <a:pt x="2267467" y="2634607"/>
                  <a:pt x="2301000" y="2665196"/>
                  <a:pt x="2342314" y="2665196"/>
                </a:cubicBezTo>
                <a:cubicBezTo>
                  <a:pt x="2383622" y="2665196"/>
                  <a:pt x="2417162" y="2634662"/>
                  <a:pt x="2417162" y="2596920"/>
                </a:cubicBezTo>
                <a:cubicBezTo>
                  <a:pt x="2417162" y="2582504"/>
                  <a:pt x="2412304" y="2569222"/>
                  <a:pt x="2403967" y="2558213"/>
                </a:cubicBezTo>
                <a:lnTo>
                  <a:pt x="3154042" y="1920754"/>
                </a:lnTo>
                <a:cubicBezTo>
                  <a:pt x="3166860" y="1930064"/>
                  <a:pt x="3183032" y="1935682"/>
                  <a:pt x="3200702" y="1935682"/>
                </a:cubicBezTo>
                <a:cubicBezTo>
                  <a:pt x="3236479" y="1935682"/>
                  <a:pt x="3266282" y="1912807"/>
                  <a:pt x="3273744" y="1882276"/>
                </a:cubicBezTo>
                <a:lnTo>
                  <a:pt x="5717333" y="2044307"/>
                </a:lnTo>
                <a:lnTo>
                  <a:pt x="5718140" y="2034318"/>
                </a:lnTo>
                <a:cubicBezTo>
                  <a:pt x="5718140" y="2072005"/>
                  <a:pt x="5751679" y="2102594"/>
                  <a:pt x="5792987" y="2102594"/>
                </a:cubicBezTo>
                <a:cubicBezTo>
                  <a:pt x="5834296" y="2102594"/>
                  <a:pt x="5867834" y="2072060"/>
                  <a:pt x="5867834" y="2034318"/>
                </a:cubicBezTo>
                <a:cubicBezTo>
                  <a:pt x="5867834" y="2026034"/>
                  <a:pt x="5866152" y="2018201"/>
                  <a:pt x="5863226" y="2010879"/>
                </a:cubicBezTo>
                <a:lnTo>
                  <a:pt x="6089036" y="1886753"/>
                </a:lnTo>
                <a:lnTo>
                  <a:pt x="6087892" y="1864107"/>
                </a:lnTo>
                <a:lnTo>
                  <a:pt x="5853212" y="1993115"/>
                </a:lnTo>
                <a:cubicBezTo>
                  <a:pt x="5852089" y="1991752"/>
                  <a:pt x="5850974" y="1990504"/>
                  <a:pt x="5849789" y="1989258"/>
                </a:cubicBezTo>
                <a:lnTo>
                  <a:pt x="6071588" y="1714875"/>
                </a:lnTo>
                <a:lnTo>
                  <a:pt x="6067230" y="1686319"/>
                </a:lnTo>
                <a:lnTo>
                  <a:pt x="5832806" y="1976316"/>
                </a:lnTo>
                <a:lnTo>
                  <a:pt x="5832806" y="1976260"/>
                </a:lnTo>
                <a:cubicBezTo>
                  <a:pt x="5823659" y="1971096"/>
                  <a:pt x="5813271" y="1967634"/>
                  <a:pt x="5802068" y="1966443"/>
                </a:cubicBezTo>
                <a:lnTo>
                  <a:pt x="5713784" y="1274499"/>
                </a:lnTo>
                <a:cubicBezTo>
                  <a:pt x="5731581" y="1270128"/>
                  <a:pt x="5746695" y="1260024"/>
                  <a:pt x="5756652" y="1246404"/>
                </a:cubicBezTo>
                <a:lnTo>
                  <a:pt x="5980266" y="1342126"/>
                </a:lnTo>
                <a:lnTo>
                  <a:pt x="5970540" y="1315552"/>
                </a:lnTo>
                <a:lnTo>
                  <a:pt x="5766046" y="1228014"/>
                </a:lnTo>
                <a:cubicBezTo>
                  <a:pt x="5768099" y="1221829"/>
                  <a:pt x="5769217" y="1215587"/>
                  <a:pt x="5769217" y="1208434"/>
                </a:cubicBezTo>
                <a:cubicBezTo>
                  <a:pt x="5769217" y="1201288"/>
                  <a:pt x="5768038" y="1194478"/>
                  <a:pt x="5765798" y="1188004"/>
                </a:cubicBezTo>
                <a:lnTo>
                  <a:pt x="5892588" y="1131996"/>
                </a:lnTo>
                <a:lnTo>
                  <a:pt x="5883518" y="1113169"/>
                </a:lnTo>
                <a:lnTo>
                  <a:pt x="5755967" y="1169958"/>
                </a:lnTo>
                <a:cubicBezTo>
                  <a:pt x="5754601" y="1168254"/>
                  <a:pt x="5753233" y="1166552"/>
                  <a:pt x="5751740" y="1164909"/>
                </a:cubicBezTo>
                <a:lnTo>
                  <a:pt x="5856725" y="1057549"/>
                </a:lnTo>
                <a:lnTo>
                  <a:pt x="5852956" y="1049727"/>
                </a:lnTo>
                <a:lnTo>
                  <a:pt x="5846017" y="1038305"/>
                </a:lnTo>
                <a:lnTo>
                  <a:pt x="5735310" y="1151514"/>
                </a:lnTo>
                <a:cubicBezTo>
                  <a:pt x="5726416" y="1146177"/>
                  <a:pt x="5716209" y="1142603"/>
                  <a:pt x="5705265" y="1141127"/>
                </a:cubicBezTo>
                <a:lnTo>
                  <a:pt x="5705265" y="821200"/>
                </a:lnTo>
                <a:lnTo>
                  <a:pt x="5683299" y="791825"/>
                </a:lnTo>
                <a:lnTo>
                  <a:pt x="5683299" y="1141068"/>
                </a:lnTo>
                <a:cubicBezTo>
                  <a:pt x="5677139" y="1141923"/>
                  <a:pt x="5671229" y="1143341"/>
                  <a:pt x="5665693" y="1145439"/>
                </a:cubicBezTo>
                <a:lnTo>
                  <a:pt x="5091256" y="269998"/>
                </a:lnTo>
                <a:lnTo>
                  <a:pt x="5048558" y="244058"/>
                </a:lnTo>
                <a:lnTo>
                  <a:pt x="5646842" y="1155826"/>
                </a:lnTo>
                <a:cubicBezTo>
                  <a:pt x="5636951" y="1163259"/>
                  <a:pt x="5629175" y="1172965"/>
                  <a:pt x="5624505" y="1184091"/>
                </a:cubicBezTo>
                <a:lnTo>
                  <a:pt x="5585932" y="1176199"/>
                </a:lnTo>
                <a:lnTo>
                  <a:pt x="3934228" y="839141"/>
                </a:lnTo>
                <a:cubicBezTo>
                  <a:pt x="3934102" y="826371"/>
                  <a:pt x="3930060" y="814450"/>
                  <a:pt x="3923217" y="804291"/>
                </a:cubicBezTo>
                <a:lnTo>
                  <a:pt x="3923278" y="804350"/>
                </a:lnTo>
                <a:lnTo>
                  <a:pt x="4887240" y="165940"/>
                </a:lnTo>
                <a:lnTo>
                  <a:pt x="4869984" y="157627"/>
                </a:lnTo>
                <a:lnTo>
                  <a:pt x="4864918" y="155773"/>
                </a:lnTo>
                <a:lnTo>
                  <a:pt x="3908970" y="788854"/>
                </a:lnTo>
                <a:cubicBezTo>
                  <a:pt x="3904361" y="785053"/>
                  <a:pt x="3899201" y="781819"/>
                  <a:pt x="3893665" y="779208"/>
                </a:cubicBezTo>
                <a:lnTo>
                  <a:pt x="4211046" y="6151"/>
                </a:lnTo>
                <a:lnTo>
                  <a:pt x="4188117" y="4994"/>
                </a:lnTo>
                <a:lnTo>
                  <a:pt x="3872883" y="772795"/>
                </a:lnTo>
                <a:cubicBezTo>
                  <a:pt x="3868527" y="772111"/>
                  <a:pt x="3864047" y="771658"/>
                  <a:pt x="3859446" y="771658"/>
                </a:cubicBezTo>
                <a:cubicBezTo>
                  <a:pt x="3845508" y="771658"/>
                  <a:pt x="3832507" y="775234"/>
                  <a:pt x="3821370" y="781249"/>
                </a:cubicBezTo>
                <a:lnTo>
                  <a:pt x="3379014" y="338966"/>
                </a:lnTo>
                <a:lnTo>
                  <a:pt x="3379075" y="338966"/>
                </a:lnTo>
                <a:close/>
              </a:path>
            </a:pathLst>
          </a:custGeom>
          <a:solidFill>
            <a:srgbClr val="FFFFFF">
              <a:alpha val="5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endParaRPr lang="en-US" sz="1600" b="1" err="1">
              <a:ln w="3175">
                <a:noFill/>
              </a:ln>
              <a:gradFill>
                <a:gsLst>
                  <a:gs pos="53933">
                    <a:srgbClr val="FFFFFF"/>
                  </a:gs>
                  <a:gs pos="38000">
                    <a:srgbClr val="FFFFFF"/>
                  </a:gs>
                </a:gsLst>
                <a:path path="circle">
                  <a:fillToRect l="100000" b="100000"/>
                </a:path>
              </a:gradFill>
              <a:latin typeface="+mj-lt"/>
              <a:cs typeface="Segoe UI" pitchFamily="34" charset="0"/>
            </a:endParaRPr>
          </a:p>
        </p:txBody>
      </p:sp>
      <p:sp>
        <p:nvSpPr>
          <p:cNvPr id="6" name="Freeform: Shape 5">
            <a:extLst>
              <a:ext uri="{FF2B5EF4-FFF2-40B4-BE49-F238E27FC236}">
                <a16:creationId xmlns:a16="http://schemas.microsoft.com/office/drawing/2014/main" id="{BD023379-A4B3-6313-AD37-5A277B7520E4}"/>
              </a:ext>
            </a:extLst>
          </p:cNvPr>
          <p:cNvSpPr/>
          <p:nvPr userDrawn="1"/>
        </p:nvSpPr>
        <p:spPr bwMode="auto">
          <a:xfrm>
            <a:off x="5871175" y="-101601"/>
            <a:ext cx="6320825" cy="7048501"/>
          </a:xfrm>
          <a:custGeom>
            <a:avLst/>
            <a:gdLst>
              <a:gd name="connsiteX0" fmla="*/ 1761636 w 6320825"/>
              <a:gd name="connsiteY0" fmla="*/ 0 h 7122695"/>
              <a:gd name="connsiteX1" fmla="*/ 6320825 w 6320825"/>
              <a:gd name="connsiteY1" fmla="*/ 0 h 7122695"/>
              <a:gd name="connsiteX2" fmla="*/ 6320825 w 6320825"/>
              <a:gd name="connsiteY2" fmla="*/ 7122695 h 7122695"/>
              <a:gd name="connsiteX3" fmla="*/ 1755511 w 6320825"/>
              <a:gd name="connsiteY3" fmla="*/ 7122695 h 7122695"/>
              <a:gd name="connsiteX4" fmla="*/ 1632973 w 6320825"/>
              <a:gd name="connsiteY4" fmla="*/ 7026399 h 7122695"/>
              <a:gd name="connsiteX5" fmla="*/ 0 w 6320825"/>
              <a:gd name="connsiteY5" fmla="*/ 3563754 h 7122695"/>
              <a:gd name="connsiteX6" fmla="*/ 1632973 w 6320825"/>
              <a:gd name="connsiteY6" fmla="*/ 101109 h 7122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20825" h="7122695">
                <a:moveTo>
                  <a:pt x="1761636" y="0"/>
                </a:moveTo>
                <a:lnTo>
                  <a:pt x="6320825" y="0"/>
                </a:lnTo>
                <a:lnTo>
                  <a:pt x="6320825" y="7122695"/>
                </a:lnTo>
                <a:lnTo>
                  <a:pt x="1755511" y="7122695"/>
                </a:lnTo>
                <a:lnTo>
                  <a:pt x="1632973" y="7026399"/>
                </a:lnTo>
                <a:cubicBezTo>
                  <a:pt x="635676" y="6203356"/>
                  <a:pt x="0" y="4957790"/>
                  <a:pt x="0" y="3563754"/>
                </a:cubicBezTo>
                <a:cubicBezTo>
                  <a:pt x="0" y="2169718"/>
                  <a:pt x="635676" y="924152"/>
                  <a:pt x="1632973" y="101109"/>
                </a:cubicBezTo>
                <a:close/>
              </a:path>
            </a:pathLst>
          </a:custGeom>
          <a:solidFill>
            <a:schemeClr val="bg1">
              <a:alpha val="98000"/>
            </a:schemeClr>
          </a:solidFill>
          <a:ln w="190500">
            <a:gradFill flip="none" rotWithShape="1">
              <a:gsLst>
                <a:gs pos="0">
                  <a:schemeClr val="bg1">
                    <a:alpha val="60000"/>
                  </a:schemeClr>
                </a:gs>
                <a:gs pos="100000">
                  <a:srgbClr val="F2F2F2"/>
                </a:gs>
              </a:gsLst>
              <a:lin ang="2700000" scaled="1"/>
              <a:tileRect/>
            </a:grad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182880" rIns="91440" bIns="274320" numCol="1" spcCol="0" rtlCol="0" fromWordArt="0" anchor="t" anchorCtr="0" forceAA="0" compatLnSpc="1">
            <a:prstTxWarp prst="textNoShape">
              <a:avLst/>
            </a:prstTxWarp>
            <a:noAutofit/>
          </a:bodyPr>
          <a:lstStyle/>
          <a:p>
            <a:pPr lvl="0" algn="ctr" defTabSz="932472" fontAlgn="base">
              <a:spcBef>
                <a:spcPct val="0"/>
              </a:spcBef>
              <a:spcAft>
                <a:spcPts val="1200"/>
              </a:spcAft>
            </a:pPr>
            <a:endParaRPr lang="en-US" sz="2400" b="1" spc="-50" err="1">
              <a:ln w="3175">
                <a:noFill/>
              </a:ln>
              <a:gradFill>
                <a:gsLst>
                  <a:gs pos="0">
                    <a:srgbClr val="000000"/>
                  </a:gs>
                  <a:gs pos="100000">
                    <a:srgbClr val="000000"/>
                  </a:gs>
                </a:gsLst>
                <a:lin ang="2700000" scaled="1"/>
              </a:gradFill>
              <a:latin typeface="Segoe Sans Display Semibold"/>
              <a:cs typeface="Segoe Sans Display" pitchFamily="2" charset="0"/>
            </a:endParaRPr>
          </a:p>
        </p:txBody>
      </p:sp>
      <p:pic>
        <p:nvPicPr>
          <p:cNvPr id="10" name="Picture 9" descr="A black and white logo&#10;&#10;Description automatically generated">
            <a:extLst>
              <a:ext uri="{FF2B5EF4-FFF2-40B4-BE49-F238E27FC236}">
                <a16:creationId xmlns:a16="http://schemas.microsoft.com/office/drawing/2014/main" id="{D301B91F-AAAC-E538-5F45-5CA0DDF041B4}"/>
              </a:ext>
            </a:extLst>
          </p:cNvPr>
          <p:cNvPicPr>
            <a:picLocks noChangeAspect="1"/>
          </p:cNvPicPr>
          <p:nvPr userDrawn="1"/>
        </p:nvPicPr>
        <p:blipFill rotWithShape="1">
          <a:blip r:embed="rId2"/>
          <a:srcRect l="9831" t="30470" r="9778" b="31934"/>
          <a:stretch/>
        </p:blipFill>
        <p:spPr>
          <a:xfrm>
            <a:off x="565402" y="560565"/>
            <a:ext cx="2354775" cy="331610"/>
          </a:xfrm>
          <a:prstGeom prst="rect">
            <a:avLst/>
          </a:prstGeom>
        </p:spPr>
      </p:pic>
      <p:sp>
        <p:nvSpPr>
          <p:cNvPr id="11" name="Title 1">
            <a:extLst>
              <a:ext uri="{FF2B5EF4-FFF2-40B4-BE49-F238E27FC236}">
                <a16:creationId xmlns:a16="http://schemas.microsoft.com/office/drawing/2014/main" id="{0E8DA97C-7A91-D5D5-D481-7D716921A7F9}"/>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bg1"/>
                </a:solidFill>
              </a:defRPr>
            </a:lvl1pPr>
          </a:lstStyle>
          <a:p>
            <a:r>
              <a:rPr lang="en-US"/>
              <a:t>Event name or presentation title </a:t>
            </a:r>
          </a:p>
        </p:txBody>
      </p:sp>
      <p:sp>
        <p:nvSpPr>
          <p:cNvPr id="12" name="Text Placeholder 4">
            <a:extLst>
              <a:ext uri="{FF2B5EF4-FFF2-40B4-BE49-F238E27FC236}">
                <a16:creationId xmlns:a16="http://schemas.microsoft.com/office/drawing/2014/main" id="{80EE20D7-51F8-E10A-ECDE-30D3C939FA2D}"/>
              </a:ext>
            </a:extLst>
          </p:cNvPr>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b="0" i="0" spc="0" baseline="0">
                <a:solidFill>
                  <a:schemeClr val="bg1"/>
                </a:solidFill>
                <a:latin typeface="Segoe Sans Display" pitchFamily="2" charset="0"/>
                <a:cs typeface="Segoe Sans Display" pitchFamily="2" charset="0"/>
              </a:defRPr>
            </a:lvl1pPr>
          </a:lstStyle>
          <a:p>
            <a:pPr lvl="0"/>
            <a:r>
              <a:rPr lang="en-US"/>
              <a:t>Speaker name or subtitle</a:t>
            </a:r>
          </a:p>
        </p:txBody>
      </p:sp>
      <p:sp>
        <p:nvSpPr>
          <p:cNvPr id="4" name="Freeform: Shape 3">
            <a:extLst>
              <a:ext uri="{FF2B5EF4-FFF2-40B4-BE49-F238E27FC236}">
                <a16:creationId xmlns:a16="http://schemas.microsoft.com/office/drawing/2014/main" id="{2B462A13-DB77-F214-E6BA-42F346289FDD}"/>
              </a:ext>
            </a:extLst>
          </p:cNvPr>
          <p:cNvSpPr/>
          <p:nvPr/>
        </p:nvSpPr>
        <p:spPr>
          <a:xfrm>
            <a:off x="8056398" y="-2295691"/>
            <a:ext cx="11450802" cy="11450802"/>
          </a:xfrm>
          <a:custGeom>
            <a:avLst/>
            <a:gdLst>
              <a:gd name="connsiteX0" fmla="*/ 2197989 w 4395978"/>
              <a:gd name="connsiteY0" fmla="*/ 4395978 h 4395978"/>
              <a:gd name="connsiteX1" fmla="*/ 1342390 w 4395978"/>
              <a:gd name="connsiteY1" fmla="*/ 4223131 h 4395978"/>
              <a:gd name="connsiteX2" fmla="*/ 643827 w 4395978"/>
              <a:gd name="connsiteY2" fmla="*/ 3752152 h 4395978"/>
              <a:gd name="connsiteX3" fmla="*/ 172847 w 4395978"/>
              <a:gd name="connsiteY3" fmla="*/ 3053588 h 4395978"/>
              <a:gd name="connsiteX4" fmla="*/ 0 w 4395978"/>
              <a:gd name="connsiteY4" fmla="*/ 2197989 h 4395978"/>
              <a:gd name="connsiteX5" fmla="*/ 172847 w 4395978"/>
              <a:gd name="connsiteY5" fmla="*/ 1342390 h 4395978"/>
              <a:gd name="connsiteX6" fmla="*/ 643827 w 4395978"/>
              <a:gd name="connsiteY6" fmla="*/ 643827 h 4395978"/>
              <a:gd name="connsiteX7" fmla="*/ 1342390 w 4395978"/>
              <a:gd name="connsiteY7" fmla="*/ 172847 h 4395978"/>
              <a:gd name="connsiteX8" fmla="*/ 2197989 w 4395978"/>
              <a:gd name="connsiteY8" fmla="*/ 0 h 4395978"/>
              <a:gd name="connsiteX9" fmla="*/ 3053588 w 4395978"/>
              <a:gd name="connsiteY9" fmla="*/ 172847 h 4395978"/>
              <a:gd name="connsiteX10" fmla="*/ 3752152 w 4395978"/>
              <a:gd name="connsiteY10" fmla="*/ 643827 h 4395978"/>
              <a:gd name="connsiteX11" fmla="*/ 4223132 w 4395978"/>
              <a:gd name="connsiteY11" fmla="*/ 1342390 h 4395978"/>
              <a:gd name="connsiteX12" fmla="*/ 4395978 w 4395978"/>
              <a:gd name="connsiteY12" fmla="*/ 2197989 h 4395978"/>
              <a:gd name="connsiteX13" fmla="*/ 4223132 w 4395978"/>
              <a:gd name="connsiteY13" fmla="*/ 3053588 h 4395978"/>
              <a:gd name="connsiteX14" fmla="*/ 3752152 w 4395978"/>
              <a:gd name="connsiteY14" fmla="*/ 3752152 h 4395978"/>
              <a:gd name="connsiteX15" fmla="*/ 3053588 w 4395978"/>
              <a:gd name="connsiteY15" fmla="*/ 4223131 h 4395978"/>
              <a:gd name="connsiteX16" fmla="*/ 2197989 w 4395978"/>
              <a:gd name="connsiteY16" fmla="*/ 4395978 h 4395978"/>
              <a:gd name="connsiteX17" fmla="*/ 2197989 w 4395978"/>
              <a:gd name="connsiteY17" fmla="*/ 464630 h 4395978"/>
              <a:gd name="connsiteX18" fmla="*/ 464630 w 4395978"/>
              <a:gd name="connsiteY18" fmla="*/ 2197989 h 4395978"/>
              <a:gd name="connsiteX19" fmla="*/ 2197989 w 4395978"/>
              <a:gd name="connsiteY19" fmla="*/ 3931348 h 4395978"/>
              <a:gd name="connsiteX20" fmla="*/ 3931349 w 4395978"/>
              <a:gd name="connsiteY20" fmla="*/ 2197989 h 4395978"/>
              <a:gd name="connsiteX21" fmla="*/ 2197989 w 4395978"/>
              <a:gd name="connsiteY21" fmla="*/ 464630 h 439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95978" h="4395978">
                <a:moveTo>
                  <a:pt x="2197989" y="4395978"/>
                </a:moveTo>
                <a:cubicBezTo>
                  <a:pt x="1901381" y="4395978"/>
                  <a:pt x="1613472" y="4337812"/>
                  <a:pt x="1342390" y="4223131"/>
                </a:cubicBezTo>
                <a:cubicBezTo>
                  <a:pt x="1080643" y="4112387"/>
                  <a:pt x="845566" y="3953955"/>
                  <a:pt x="643827" y="3752152"/>
                </a:cubicBezTo>
                <a:cubicBezTo>
                  <a:pt x="442023" y="3550348"/>
                  <a:pt x="283591" y="3315335"/>
                  <a:pt x="172847" y="3053588"/>
                </a:cubicBezTo>
                <a:cubicBezTo>
                  <a:pt x="58166" y="2782443"/>
                  <a:pt x="0" y="2494598"/>
                  <a:pt x="0" y="2197989"/>
                </a:cubicBezTo>
                <a:cubicBezTo>
                  <a:pt x="0" y="1901381"/>
                  <a:pt x="58166" y="1613472"/>
                  <a:pt x="172847" y="1342390"/>
                </a:cubicBezTo>
                <a:cubicBezTo>
                  <a:pt x="283591" y="1080643"/>
                  <a:pt x="442023" y="845566"/>
                  <a:pt x="643827" y="643827"/>
                </a:cubicBezTo>
                <a:cubicBezTo>
                  <a:pt x="845630" y="442024"/>
                  <a:pt x="1080643" y="283591"/>
                  <a:pt x="1342390" y="172847"/>
                </a:cubicBezTo>
                <a:cubicBezTo>
                  <a:pt x="1613535" y="58166"/>
                  <a:pt x="1901381" y="0"/>
                  <a:pt x="2197989" y="0"/>
                </a:cubicBezTo>
                <a:cubicBezTo>
                  <a:pt x="2494598" y="0"/>
                  <a:pt x="2782507" y="58166"/>
                  <a:pt x="3053588" y="172847"/>
                </a:cubicBezTo>
                <a:cubicBezTo>
                  <a:pt x="3315335" y="283591"/>
                  <a:pt x="3550412" y="442024"/>
                  <a:pt x="3752152" y="643827"/>
                </a:cubicBezTo>
                <a:cubicBezTo>
                  <a:pt x="3953955" y="845630"/>
                  <a:pt x="4112387" y="1080643"/>
                  <a:pt x="4223132" y="1342390"/>
                </a:cubicBezTo>
                <a:cubicBezTo>
                  <a:pt x="4337812" y="1613535"/>
                  <a:pt x="4395978" y="1901381"/>
                  <a:pt x="4395978" y="2197989"/>
                </a:cubicBezTo>
                <a:cubicBezTo>
                  <a:pt x="4395978" y="2494598"/>
                  <a:pt x="4337812" y="2782507"/>
                  <a:pt x="4223132" y="3053588"/>
                </a:cubicBezTo>
                <a:cubicBezTo>
                  <a:pt x="4112387" y="3315335"/>
                  <a:pt x="3953955" y="3550412"/>
                  <a:pt x="3752152" y="3752152"/>
                </a:cubicBezTo>
                <a:cubicBezTo>
                  <a:pt x="3550349" y="3953955"/>
                  <a:pt x="3315335" y="4112387"/>
                  <a:pt x="3053588" y="4223131"/>
                </a:cubicBezTo>
                <a:cubicBezTo>
                  <a:pt x="2782443" y="4337812"/>
                  <a:pt x="2494598" y="4395978"/>
                  <a:pt x="2197989" y="4395978"/>
                </a:cubicBezTo>
                <a:close/>
                <a:moveTo>
                  <a:pt x="2197989" y="464630"/>
                </a:moveTo>
                <a:cubicBezTo>
                  <a:pt x="1242251" y="464630"/>
                  <a:pt x="464630" y="1242187"/>
                  <a:pt x="464630" y="2197989"/>
                </a:cubicBezTo>
                <a:cubicBezTo>
                  <a:pt x="464630" y="3153791"/>
                  <a:pt x="1242187" y="3931348"/>
                  <a:pt x="2197989" y="3931348"/>
                </a:cubicBezTo>
                <a:cubicBezTo>
                  <a:pt x="3153791" y="3931348"/>
                  <a:pt x="3931349" y="3153791"/>
                  <a:pt x="3931349" y="2197989"/>
                </a:cubicBezTo>
                <a:cubicBezTo>
                  <a:pt x="3931349" y="1242187"/>
                  <a:pt x="3153791" y="464630"/>
                  <a:pt x="2197989" y="464630"/>
                </a:cubicBezTo>
                <a:close/>
              </a:path>
            </a:pathLst>
          </a:custGeom>
          <a:grpFill/>
          <a:ln>
            <a:noFill/>
            <a:headEnd type="none" w="med" len="med"/>
            <a:tailEnd type="none" w="med" len="med"/>
          </a:ln>
          <a:effectLst>
            <a:innerShdw blurRad="114300">
              <a:prstClr val="black"/>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Semibold"/>
              <a:cs typeface="Segoe UI" pitchFamily="34" charset="0"/>
            </a:endParaRPr>
          </a:p>
        </p:txBody>
      </p:sp>
      <p:pic>
        <p:nvPicPr>
          <p:cNvPr id="2" name="Picture 11">
            <a:extLst>
              <a:ext uri="{FF2B5EF4-FFF2-40B4-BE49-F238E27FC236}">
                <a16:creationId xmlns:a16="http://schemas.microsoft.com/office/drawing/2014/main" id="{62C8673B-74DF-6BEF-7B0E-1272889282C3}"/>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6742269" y="1040686"/>
            <a:ext cx="4776629" cy="4776629"/>
          </a:xfrm>
          <a:prstGeom prst="rect">
            <a:avLst/>
          </a:prstGeom>
          <a:effectLst/>
        </p:spPr>
      </p:pic>
    </p:spTree>
    <p:extLst>
      <p:ext uri="{BB962C8B-B14F-4D97-AF65-F5344CB8AC3E}">
        <p14:creationId xmlns:p14="http://schemas.microsoft.com/office/powerpoint/2010/main" val="36116731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1_ Title">
    <p:bg>
      <p:bgRef idx="1001">
        <a:schemeClr val="bg2"/>
      </p:bgRef>
    </p:bg>
    <p:spTree>
      <p:nvGrpSpPr>
        <p:cNvPr id="1" name=""/>
        <p:cNvGrpSpPr/>
        <p:nvPr/>
      </p:nvGrpSpPr>
      <p:grpSpPr>
        <a:xfrm>
          <a:off x="0" y="0"/>
          <a:ext cx="0" cy="0"/>
          <a:chOff x="0" y="0"/>
          <a:chExt cx="0" cy="0"/>
        </a:xfrm>
      </p:grpSpPr>
      <p:pic>
        <p:nvPicPr>
          <p:cNvPr id="3" name="Picture 2" descr="A blue and yellow background&#10;&#10;Description automatically generated">
            <a:extLst>
              <a:ext uri="{FF2B5EF4-FFF2-40B4-BE49-F238E27FC236}">
                <a16:creationId xmlns:a16="http://schemas.microsoft.com/office/drawing/2014/main" id="{CD938B29-59B6-7F12-284C-0436A10E9F55}"/>
              </a:ext>
            </a:extLst>
          </p:cNvPr>
          <p:cNvPicPr>
            <a:picLocks noChangeAspect="1"/>
          </p:cNvPicPr>
          <p:nvPr userDrawn="1"/>
        </p:nvPicPr>
        <p:blipFill rotWithShape="1">
          <a:blip r:embed="rId2"/>
          <a:srcRect l="465"/>
          <a:stretch/>
        </p:blipFill>
        <p:spPr>
          <a:xfrm>
            <a:off x="0" y="-32004"/>
            <a:ext cx="12191999" cy="6890004"/>
          </a:xfrm>
          <a:prstGeom prst="rect">
            <a:avLst/>
          </a:prstGeom>
        </p:spPr>
      </p:pic>
      <p:sp>
        <p:nvSpPr>
          <p:cNvPr id="6" name="Title 1">
            <a:extLst>
              <a:ext uri="{FF2B5EF4-FFF2-40B4-BE49-F238E27FC236}">
                <a16:creationId xmlns:a16="http://schemas.microsoft.com/office/drawing/2014/main" id="{BDCBE763-DA82-9E03-A6DA-B764D210FDEB}"/>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bg1"/>
                </a:solidFill>
              </a:defRPr>
            </a:lvl1pPr>
          </a:lstStyle>
          <a:p>
            <a:r>
              <a:rPr lang="en-US"/>
              <a:t>Event name or presentation title </a:t>
            </a:r>
          </a:p>
        </p:txBody>
      </p:sp>
      <p:sp>
        <p:nvSpPr>
          <p:cNvPr id="7" name="Text Placeholder 4">
            <a:extLst>
              <a:ext uri="{FF2B5EF4-FFF2-40B4-BE49-F238E27FC236}">
                <a16:creationId xmlns:a16="http://schemas.microsoft.com/office/drawing/2014/main" id="{DD346BF9-2F31-F2F2-24DD-0190334E82A2}"/>
              </a:ext>
            </a:extLst>
          </p:cNvPr>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b="0" i="0" spc="0" baseline="0">
                <a:solidFill>
                  <a:schemeClr val="bg1"/>
                </a:solidFill>
                <a:latin typeface="Segoe Sans Display" pitchFamily="2" charset="0"/>
                <a:cs typeface="Segoe Sans Display" pitchFamily="2" charset="0"/>
              </a:defRPr>
            </a:lvl1pPr>
          </a:lstStyle>
          <a:p>
            <a:pPr lvl="0"/>
            <a:r>
              <a:rPr lang="en-US"/>
              <a:t>Speaker name or subtitle</a:t>
            </a:r>
          </a:p>
        </p:txBody>
      </p:sp>
      <p:pic>
        <p:nvPicPr>
          <p:cNvPr id="11" name="Picture 10" descr="A black and white logo&#10;&#10;Description automatically generated">
            <a:extLst>
              <a:ext uri="{FF2B5EF4-FFF2-40B4-BE49-F238E27FC236}">
                <a16:creationId xmlns:a16="http://schemas.microsoft.com/office/drawing/2014/main" id="{9A86A548-C185-1232-C156-01BF72BA4301}"/>
              </a:ext>
            </a:extLst>
          </p:cNvPr>
          <p:cNvPicPr>
            <a:picLocks noChangeAspect="1"/>
          </p:cNvPicPr>
          <p:nvPr userDrawn="1"/>
        </p:nvPicPr>
        <p:blipFill rotWithShape="1">
          <a:blip r:embed="rId3"/>
          <a:srcRect l="9831" t="30470" r="9778" b="31934"/>
          <a:stretch/>
        </p:blipFill>
        <p:spPr>
          <a:xfrm>
            <a:off x="565402" y="560565"/>
            <a:ext cx="2354775" cy="331610"/>
          </a:xfrm>
          <a:prstGeom prst="rect">
            <a:avLst/>
          </a:prstGeom>
        </p:spPr>
      </p:pic>
    </p:spTree>
    <p:extLst>
      <p:ext uri="{BB962C8B-B14F-4D97-AF65-F5344CB8AC3E}">
        <p14:creationId xmlns:p14="http://schemas.microsoft.com/office/powerpoint/2010/main" val="13292240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userDrawn="1">
  <p:cSld name="Comprehensiveness_Title Slide gray">
    <p:bg>
      <p:bgRef idx="1001">
        <a:schemeClr val="bg2"/>
      </p:bgRef>
    </p:bg>
    <p:spTree>
      <p:nvGrpSpPr>
        <p:cNvPr id="1" name=""/>
        <p:cNvGrpSpPr/>
        <p:nvPr/>
      </p:nvGrpSpPr>
      <p:grpSpPr>
        <a:xfrm>
          <a:off x="0" y="0"/>
          <a:ext cx="0" cy="0"/>
          <a:chOff x="0" y="0"/>
          <a:chExt cx="0" cy="0"/>
        </a:xfrm>
      </p:grpSpPr>
      <p:pic>
        <p:nvPicPr>
          <p:cNvPr id="2" name="Picture 1" descr="A green and yellow background&#10;&#10;Description automatically generated">
            <a:extLst>
              <a:ext uri="{FF2B5EF4-FFF2-40B4-BE49-F238E27FC236}">
                <a16:creationId xmlns:a16="http://schemas.microsoft.com/office/drawing/2014/main" id="{40343BB8-430A-7353-AC2B-CCE552FDD18A}"/>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descr="A black and white logo&#10;&#10;Description automatically generated">
            <a:extLst>
              <a:ext uri="{FF2B5EF4-FFF2-40B4-BE49-F238E27FC236}">
                <a16:creationId xmlns:a16="http://schemas.microsoft.com/office/drawing/2014/main" id="{D53C2693-44D2-E310-FCC5-B74A3117280F}"/>
              </a:ext>
            </a:extLst>
          </p:cNvPr>
          <p:cNvPicPr>
            <a:picLocks noChangeAspect="1"/>
          </p:cNvPicPr>
          <p:nvPr userDrawn="1"/>
        </p:nvPicPr>
        <p:blipFill rotWithShape="1">
          <a:blip r:embed="rId3"/>
          <a:srcRect l="9831" t="30470" r="9778" b="31934"/>
          <a:stretch/>
        </p:blipFill>
        <p:spPr>
          <a:xfrm>
            <a:off x="565402" y="560565"/>
            <a:ext cx="2354775" cy="331610"/>
          </a:xfrm>
          <a:prstGeom prst="rect">
            <a:avLst/>
          </a:prstGeom>
        </p:spPr>
      </p:pic>
      <p:sp>
        <p:nvSpPr>
          <p:cNvPr id="11" name="Title 1">
            <a:extLst>
              <a:ext uri="{FF2B5EF4-FFF2-40B4-BE49-F238E27FC236}">
                <a16:creationId xmlns:a16="http://schemas.microsoft.com/office/drawing/2014/main" id="{5D57A429-B725-DEC4-10B2-57AB5A0E5C4B}"/>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bg1"/>
                </a:solidFill>
              </a:defRPr>
            </a:lvl1pPr>
          </a:lstStyle>
          <a:p>
            <a:r>
              <a:rPr lang="en-US"/>
              <a:t>Event name or presentation title </a:t>
            </a:r>
          </a:p>
        </p:txBody>
      </p:sp>
      <p:sp>
        <p:nvSpPr>
          <p:cNvPr id="12" name="Text Placeholder 4">
            <a:extLst>
              <a:ext uri="{FF2B5EF4-FFF2-40B4-BE49-F238E27FC236}">
                <a16:creationId xmlns:a16="http://schemas.microsoft.com/office/drawing/2014/main" id="{6589B334-4CD9-2A8C-DB98-290D13A4E86A}"/>
              </a:ext>
            </a:extLst>
          </p:cNvPr>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b="0" i="0" spc="0" baseline="0">
                <a:solidFill>
                  <a:schemeClr val="bg1"/>
                </a:solidFill>
                <a:latin typeface="Segoe Sans Display" pitchFamily="2" charset="0"/>
                <a:cs typeface="Segoe Sans Display" pitchFamily="2" charset="0"/>
              </a:defRPr>
            </a:lvl1pPr>
          </a:lstStyle>
          <a:p>
            <a:pPr lvl="0"/>
            <a:r>
              <a:rPr lang="en-US"/>
              <a:t>Speaker name or subtitle</a:t>
            </a:r>
          </a:p>
        </p:txBody>
      </p:sp>
    </p:spTree>
    <p:extLst>
      <p:ext uri="{BB962C8B-B14F-4D97-AF65-F5344CB8AC3E}">
        <p14:creationId xmlns:p14="http://schemas.microsoft.com/office/powerpoint/2010/main" val="37290593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userDrawn="1">
  <p:cSld name="Simplicity_Title Slide gray">
    <p:bg>
      <p:bgRef idx="1001">
        <a:schemeClr val="bg2"/>
      </p:bgRef>
    </p:bg>
    <p:spTree>
      <p:nvGrpSpPr>
        <p:cNvPr id="1" name=""/>
        <p:cNvGrpSpPr/>
        <p:nvPr/>
      </p:nvGrpSpPr>
      <p:grpSpPr>
        <a:xfrm>
          <a:off x="0" y="0"/>
          <a:ext cx="0" cy="0"/>
          <a:chOff x="0" y="0"/>
          <a:chExt cx="0" cy="0"/>
        </a:xfrm>
      </p:grpSpPr>
      <p:pic>
        <p:nvPicPr>
          <p:cNvPr id="2" name="Picture 1" descr="A blue background with colorful circles&#10;&#10;Description automatically generated">
            <a:extLst>
              <a:ext uri="{FF2B5EF4-FFF2-40B4-BE49-F238E27FC236}">
                <a16:creationId xmlns:a16="http://schemas.microsoft.com/office/drawing/2014/main" id="{F5B13830-DE45-9151-2CA2-E57F08D908E0}"/>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Picture 9" descr="A black and white logo&#10;&#10;Description automatically generated">
            <a:extLst>
              <a:ext uri="{FF2B5EF4-FFF2-40B4-BE49-F238E27FC236}">
                <a16:creationId xmlns:a16="http://schemas.microsoft.com/office/drawing/2014/main" id="{D301B91F-AAAC-E538-5F45-5CA0DDF041B4}"/>
              </a:ext>
            </a:extLst>
          </p:cNvPr>
          <p:cNvPicPr>
            <a:picLocks noChangeAspect="1"/>
          </p:cNvPicPr>
          <p:nvPr userDrawn="1"/>
        </p:nvPicPr>
        <p:blipFill rotWithShape="1">
          <a:blip r:embed="rId3"/>
          <a:srcRect l="9831" t="30470" r="9778" b="31934"/>
          <a:stretch/>
        </p:blipFill>
        <p:spPr>
          <a:xfrm>
            <a:off x="565402" y="560565"/>
            <a:ext cx="2354775" cy="331610"/>
          </a:xfrm>
          <a:prstGeom prst="rect">
            <a:avLst/>
          </a:prstGeom>
        </p:spPr>
      </p:pic>
      <p:sp>
        <p:nvSpPr>
          <p:cNvPr id="11" name="Title 1">
            <a:extLst>
              <a:ext uri="{FF2B5EF4-FFF2-40B4-BE49-F238E27FC236}">
                <a16:creationId xmlns:a16="http://schemas.microsoft.com/office/drawing/2014/main" id="{0E8DA97C-7A91-D5D5-D481-7D716921A7F9}"/>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bg1"/>
                </a:solidFill>
              </a:defRPr>
            </a:lvl1pPr>
          </a:lstStyle>
          <a:p>
            <a:r>
              <a:rPr lang="en-US"/>
              <a:t>Event name or presentation title </a:t>
            </a:r>
          </a:p>
        </p:txBody>
      </p:sp>
      <p:sp>
        <p:nvSpPr>
          <p:cNvPr id="12" name="Text Placeholder 4">
            <a:extLst>
              <a:ext uri="{FF2B5EF4-FFF2-40B4-BE49-F238E27FC236}">
                <a16:creationId xmlns:a16="http://schemas.microsoft.com/office/drawing/2014/main" id="{80EE20D7-51F8-E10A-ECDE-30D3C939FA2D}"/>
              </a:ext>
            </a:extLst>
          </p:cNvPr>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b="0" i="0" spc="0" baseline="0">
                <a:solidFill>
                  <a:schemeClr val="bg1"/>
                </a:solidFill>
                <a:latin typeface="Segoe Sans Display" pitchFamily="2" charset="0"/>
                <a:cs typeface="Segoe Sans Display" pitchFamily="2" charset="0"/>
              </a:defRPr>
            </a:lvl1pPr>
          </a:lstStyle>
          <a:p>
            <a:pPr lvl="0"/>
            <a:r>
              <a:rPr lang="en-US"/>
              <a:t>Speaker name or subtitle</a:t>
            </a:r>
          </a:p>
        </p:txBody>
      </p:sp>
    </p:spTree>
    <p:extLst>
      <p:ext uri="{BB962C8B-B14F-4D97-AF65-F5344CB8AC3E}">
        <p14:creationId xmlns:p14="http://schemas.microsoft.com/office/powerpoint/2010/main" val="1763630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userDrawn="1">
  <p:cSld name="Security Title Slide gray">
    <p:bg>
      <p:bgRef idx="1001">
        <a:schemeClr val="bg2"/>
      </p:bgRef>
    </p:bg>
    <p:spTree>
      <p:nvGrpSpPr>
        <p:cNvPr id="1" name=""/>
        <p:cNvGrpSpPr/>
        <p:nvPr/>
      </p:nvGrpSpPr>
      <p:grpSpPr>
        <a:xfrm>
          <a:off x="0" y="0"/>
          <a:ext cx="0" cy="0"/>
          <a:chOff x="0" y="0"/>
          <a:chExt cx="0" cy="0"/>
        </a:xfrm>
      </p:grpSpPr>
      <p:pic>
        <p:nvPicPr>
          <p:cNvPr id="2" name="Picture 1" descr="A close up of a logo&#10;&#10;Description automatically generated">
            <a:extLst>
              <a:ext uri="{FF2B5EF4-FFF2-40B4-BE49-F238E27FC236}">
                <a16:creationId xmlns:a16="http://schemas.microsoft.com/office/drawing/2014/main" id="{BB62AD67-FCEB-8720-CC60-C47CCC690E62}"/>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3" name="Picture 2" descr="A black and white logo&#10;&#10;Description automatically generated">
            <a:extLst>
              <a:ext uri="{FF2B5EF4-FFF2-40B4-BE49-F238E27FC236}">
                <a16:creationId xmlns:a16="http://schemas.microsoft.com/office/drawing/2014/main" id="{38D7A365-F8D2-6541-0059-5B836CDB2135}"/>
              </a:ext>
            </a:extLst>
          </p:cNvPr>
          <p:cNvPicPr>
            <a:picLocks noChangeAspect="1"/>
          </p:cNvPicPr>
          <p:nvPr userDrawn="1"/>
        </p:nvPicPr>
        <p:blipFill rotWithShape="1">
          <a:blip r:embed="rId3"/>
          <a:srcRect l="9831" t="30470" r="9778" b="31934"/>
          <a:stretch/>
        </p:blipFill>
        <p:spPr>
          <a:xfrm>
            <a:off x="565402" y="560565"/>
            <a:ext cx="2354775" cy="331610"/>
          </a:xfrm>
          <a:prstGeom prst="rect">
            <a:avLst/>
          </a:prstGeom>
        </p:spPr>
      </p:pic>
      <p:sp>
        <p:nvSpPr>
          <p:cNvPr id="4" name="Title 1">
            <a:extLst>
              <a:ext uri="{FF2B5EF4-FFF2-40B4-BE49-F238E27FC236}">
                <a16:creationId xmlns:a16="http://schemas.microsoft.com/office/drawing/2014/main" id="{66170B65-094C-CF5D-DF68-609EE3A9E3CB}"/>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bg1"/>
                </a:solidFill>
              </a:defRPr>
            </a:lvl1pPr>
          </a:lstStyle>
          <a:p>
            <a:r>
              <a:rPr lang="en-US"/>
              <a:t>Event name or presentation title </a:t>
            </a:r>
          </a:p>
        </p:txBody>
      </p:sp>
      <p:sp>
        <p:nvSpPr>
          <p:cNvPr id="6" name="Text Placeholder 4">
            <a:extLst>
              <a:ext uri="{FF2B5EF4-FFF2-40B4-BE49-F238E27FC236}">
                <a16:creationId xmlns:a16="http://schemas.microsoft.com/office/drawing/2014/main" id="{4D67689B-E454-9353-8807-53AB2B64C39C}"/>
              </a:ext>
            </a:extLst>
          </p:cNvPr>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b="0" i="0" spc="0" baseline="0">
                <a:solidFill>
                  <a:schemeClr val="bg1"/>
                </a:solidFill>
                <a:latin typeface="Segoe Sans Display" pitchFamily="2" charset="0"/>
                <a:cs typeface="Segoe Sans Display" pitchFamily="2" charset="0"/>
              </a:defRPr>
            </a:lvl1pPr>
          </a:lstStyle>
          <a:p>
            <a:pPr lvl="0"/>
            <a:r>
              <a:rPr lang="en-US"/>
              <a:t>Speaker name or subtitle</a:t>
            </a:r>
          </a:p>
        </p:txBody>
      </p:sp>
    </p:spTree>
    <p:extLst>
      <p:ext uri="{BB962C8B-B14F-4D97-AF65-F5344CB8AC3E}">
        <p14:creationId xmlns:p14="http://schemas.microsoft.com/office/powerpoint/2010/main" val="28787249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 Title square photo placeholder">
    <p:bg>
      <p:bgRef idx="1001">
        <a:schemeClr val="bg2"/>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D2EF16D-D401-4DD1-BD2B-1417889AD2A5}"/>
              </a:ext>
            </a:extLst>
          </p:cNvPr>
          <p:cNvPicPr>
            <a:picLocks noChangeAspect="1"/>
          </p:cNvPicPr>
          <p:nvPr userDrawn="1"/>
        </p:nvPicPr>
        <p:blipFill>
          <a:blip r:embed="rId2"/>
          <a:stretch>
            <a:fillRect/>
          </a:stretch>
        </p:blipFill>
        <p:spPr>
          <a:xfrm>
            <a:off x="582043" y="585788"/>
            <a:ext cx="2308795" cy="294139"/>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b="0" i="0" spc="0" baseline="0">
                <a:solidFill>
                  <a:schemeClr val="tx1"/>
                </a:solidFill>
                <a:latin typeface="Segoe Sans Display" pitchFamily="2" charset="0"/>
                <a:cs typeface="Segoe Sans Display" pitchFamily="2" charset="0"/>
              </a:defRPr>
            </a:lvl1pPr>
          </a:lstStyle>
          <a:p>
            <a:pPr lvl="0"/>
            <a:r>
              <a:rPr lang="en-US"/>
              <a:t>Subtitle or speaker name</a:t>
            </a:r>
          </a:p>
        </p:txBody>
      </p:sp>
      <p:sp>
        <p:nvSpPr>
          <p:cNvPr id="7" name="Picture Placeholder" descr="This photo is a 'placeholder' only. Drag or drop your photo here, or click and tap the center to insert a photo.">
            <a:extLst>
              <a:ext uri="{FF2B5EF4-FFF2-40B4-BE49-F238E27FC236}">
                <a16:creationId xmlns:a16="http://schemas.microsoft.com/office/drawing/2014/main" id="{F02FDD66-3D8C-21B6-2566-643C5C82E414}"/>
              </a:ext>
            </a:extLst>
          </p:cNvPr>
          <p:cNvSpPr>
            <a:spLocks noGrp="1"/>
          </p:cNvSpPr>
          <p:nvPr>
            <p:ph type="pic" sz="quarter" idx="11" hasCustomPrompt="1"/>
          </p:nvPr>
        </p:nvSpPr>
        <p:spPr bwMode="ltGray">
          <a:xfrm>
            <a:off x="5334000" y="0"/>
            <a:ext cx="6858000" cy="6858000"/>
          </a:xfrm>
          <a:blipFill>
            <a:blip r:embed="rId3"/>
            <a:stretch>
              <a:fillRect/>
            </a:stretch>
          </a:blipFill>
        </p:spPr>
        <p:txBody>
          <a:bodyPr lIns="0" tIns="2377440" rIns="0" anchor="t" anchorCtr="0">
            <a:noAutofit/>
          </a:bodyPr>
          <a:lstStyle>
            <a:lvl1pPr marL="0" indent="0" algn="ctr">
              <a:lnSpc>
                <a:spcPct val="100000"/>
              </a:lnSpc>
              <a:buNone/>
              <a:defRPr sz="14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18492299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userDrawn="1">
  <p:cSld name="Title square photo placeholder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b="0" i="0" spc="0" baseline="0">
                <a:solidFill>
                  <a:schemeClr val="tx1"/>
                </a:solidFill>
                <a:latin typeface="Segoe Sans Display" pitchFamily="2" charset="0"/>
                <a:cs typeface="Segoe Sans Display" pitchFamily="2" charset="0"/>
              </a:defRPr>
            </a:lvl1pPr>
          </a:lstStyle>
          <a:p>
            <a:pPr lvl="0"/>
            <a:r>
              <a:rPr lang="en-US"/>
              <a:t>Speaker name or subtitle</a:t>
            </a:r>
          </a:p>
        </p:txBody>
      </p:sp>
      <p:pic>
        <p:nvPicPr>
          <p:cNvPr id="3" name="Picture 2" descr="A black and white logo&#10;&#10;Description automatically generated">
            <a:extLst>
              <a:ext uri="{FF2B5EF4-FFF2-40B4-BE49-F238E27FC236}">
                <a16:creationId xmlns:a16="http://schemas.microsoft.com/office/drawing/2014/main" id="{5EA46F27-ECB2-4D33-7009-3375BDA8363A}"/>
              </a:ext>
            </a:extLst>
          </p:cNvPr>
          <p:cNvPicPr>
            <a:picLocks noChangeAspect="1"/>
          </p:cNvPicPr>
          <p:nvPr userDrawn="1"/>
        </p:nvPicPr>
        <p:blipFill rotWithShape="1">
          <a:blip r:embed="rId2"/>
          <a:srcRect l="9831" t="30470" r="9778" b="31934"/>
          <a:stretch/>
        </p:blipFill>
        <p:spPr>
          <a:xfrm>
            <a:off x="565402" y="560565"/>
            <a:ext cx="2354775" cy="331610"/>
          </a:xfrm>
          <a:prstGeom prst="rect">
            <a:avLst/>
          </a:prstGeom>
        </p:spPr>
      </p:pic>
    </p:spTree>
    <p:extLst>
      <p:ext uri="{BB962C8B-B14F-4D97-AF65-F5344CB8AC3E}">
        <p14:creationId xmlns:p14="http://schemas.microsoft.com/office/powerpoint/2010/main" val="9835029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Title square photo placeholder Green">
    <p:bg>
      <p:bgPr>
        <a:solidFill>
          <a:srgbClr val="107C1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b="0" i="0" spc="0" baseline="0">
                <a:solidFill>
                  <a:schemeClr val="tx1"/>
                </a:solidFill>
                <a:latin typeface="Segoe Sans Display" pitchFamily="2" charset="0"/>
                <a:cs typeface="Segoe Sans Display" pitchFamily="2" charset="0"/>
              </a:defRPr>
            </a:lvl1pPr>
          </a:lstStyle>
          <a:p>
            <a:pPr lvl="0"/>
            <a:r>
              <a:rPr lang="en-US"/>
              <a:t>Speaker name or subtitle</a:t>
            </a:r>
          </a:p>
        </p:txBody>
      </p:sp>
      <p:grpSp>
        <p:nvGrpSpPr>
          <p:cNvPr id="7" name="Group 6">
            <a:extLst>
              <a:ext uri="{FF2B5EF4-FFF2-40B4-BE49-F238E27FC236}">
                <a16:creationId xmlns:a16="http://schemas.microsoft.com/office/drawing/2014/main" id="{79F73AF8-146B-42CD-B541-F752F139986C}"/>
              </a:ext>
            </a:extLst>
          </p:cNvPr>
          <p:cNvGrpSpPr/>
          <p:nvPr userDrawn="1"/>
        </p:nvGrpSpPr>
        <p:grpSpPr bwMode="black">
          <a:xfrm>
            <a:off x="582043" y="585788"/>
            <a:ext cx="2308795" cy="294139"/>
            <a:chOff x="582043" y="585788"/>
            <a:chExt cx="2308795" cy="294139"/>
          </a:xfrm>
        </p:grpSpPr>
        <p:pic>
          <p:nvPicPr>
            <p:cNvPr id="8" name="Picture 7">
              <a:extLst>
                <a:ext uri="{FF2B5EF4-FFF2-40B4-BE49-F238E27FC236}">
                  <a16:creationId xmlns:a16="http://schemas.microsoft.com/office/drawing/2014/main" id="{50DF95CC-AC64-474E-B72E-33CFB9D831F3}"/>
                </a:ext>
              </a:extLst>
            </p:cNvPr>
            <p:cNvPicPr>
              <a:picLocks noChangeAspect="1"/>
            </p:cNvPicPr>
            <p:nvPr userDrawn="1"/>
          </p:nvPicPr>
          <p:blipFill rotWithShape="1">
            <a:blip r:embed="rId2">
              <a:lum bright="100000"/>
            </a:blip>
            <a:srcRect r="85089"/>
            <a:stretch/>
          </p:blipFill>
          <p:spPr bwMode="black">
            <a:xfrm>
              <a:off x="582043" y="585788"/>
              <a:ext cx="344263" cy="294139"/>
            </a:xfrm>
            <a:prstGeom prst="rect">
              <a:avLst/>
            </a:prstGeom>
          </p:spPr>
        </p:pic>
        <p:pic>
          <p:nvPicPr>
            <p:cNvPr id="9" name="Picture 8">
              <a:extLst>
                <a:ext uri="{FF2B5EF4-FFF2-40B4-BE49-F238E27FC236}">
                  <a16:creationId xmlns:a16="http://schemas.microsoft.com/office/drawing/2014/main" id="{07DB53AF-4CA8-4329-BFA8-2FDDBB8D4982}"/>
                </a:ext>
              </a:extLst>
            </p:cNvPr>
            <p:cNvPicPr>
              <a:picLocks noChangeAspect="1"/>
            </p:cNvPicPr>
            <p:nvPr userDrawn="1"/>
          </p:nvPicPr>
          <p:blipFill rotWithShape="1">
            <a:blip r:embed="rId2">
              <a:lum bright="100000"/>
            </a:blip>
            <a:srcRect l="14911"/>
            <a:stretch/>
          </p:blipFill>
          <p:spPr bwMode="black">
            <a:xfrm>
              <a:off x="926306" y="585788"/>
              <a:ext cx="1964532" cy="294139"/>
            </a:xfrm>
            <a:prstGeom prst="rect">
              <a:avLst/>
            </a:prstGeom>
          </p:spPr>
        </p:pic>
      </p:grpSp>
    </p:spTree>
    <p:extLst>
      <p:ext uri="{BB962C8B-B14F-4D97-AF65-F5344CB8AC3E}">
        <p14:creationId xmlns:p14="http://schemas.microsoft.com/office/powerpoint/2010/main" val="39739962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Title Square Photo placeholder Dk Blu">
    <p:bg>
      <p:bgPr>
        <a:solidFill>
          <a:srgbClr val="243A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b="0" i="0" spc="0" baseline="0">
                <a:solidFill>
                  <a:schemeClr val="tx1"/>
                </a:solidFill>
                <a:latin typeface="Segoe Sans Display" pitchFamily="2" charset="0"/>
                <a:cs typeface="Segoe Sans Display" pitchFamily="2" charset="0"/>
              </a:defRPr>
            </a:lvl1pPr>
          </a:lstStyle>
          <a:p>
            <a:pPr lvl="0"/>
            <a:r>
              <a:rPr lang="en-US"/>
              <a:t>Speaker name or subtitle</a:t>
            </a:r>
          </a:p>
        </p:txBody>
      </p:sp>
      <p:grpSp>
        <p:nvGrpSpPr>
          <p:cNvPr id="7" name="Group 6">
            <a:extLst>
              <a:ext uri="{FF2B5EF4-FFF2-40B4-BE49-F238E27FC236}">
                <a16:creationId xmlns:a16="http://schemas.microsoft.com/office/drawing/2014/main" id="{79F73AF8-146B-42CD-B541-F752F139986C}"/>
              </a:ext>
            </a:extLst>
          </p:cNvPr>
          <p:cNvGrpSpPr/>
          <p:nvPr userDrawn="1"/>
        </p:nvGrpSpPr>
        <p:grpSpPr bwMode="black">
          <a:xfrm>
            <a:off x="582043" y="585788"/>
            <a:ext cx="2308795" cy="294139"/>
            <a:chOff x="582043" y="585788"/>
            <a:chExt cx="2308795" cy="294139"/>
          </a:xfrm>
        </p:grpSpPr>
        <p:pic>
          <p:nvPicPr>
            <p:cNvPr id="8" name="Picture 7">
              <a:extLst>
                <a:ext uri="{FF2B5EF4-FFF2-40B4-BE49-F238E27FC236}">
                  <a16:creationId xmlns:a16="http://schemas.microsoft.com/office/drawing/2014/main" id="{50DF95CC-AC64-474E-B72E-33CFB9D831F3}"/>
                </a:ext>
              </a:extLst>
            </p:cNvPr>
            <p:cNvPicPr>
              <a:picLocks noChangeAspect="1"/>
            </p:cNvPicPr>
            <p:nvPr userDrawn="1"/>
          </p:nvPicPr>
          <p:blipFill rotWithShape="1">
            <a:blip r:embed="rId2">
              <a:lum bright="100000"/>
            </a:blip>
            <a:srcRect r="85089"/>
            <a:stretch/>
          </p:blipFill>
          <p:spPr bwMode="black">
            <a:xfrm>
              <a:off x="582043" y="585788"/>
              <a:ext cx="344263" cy="294139"/>
            </a:xfrm>
            <a:prstGeom prst="rect">
              <a:avLst/>
            </a:prstGeom>
          </p:spPr>
        </p:pic>
        <p:pic>
          <p:nvPicPr>
            <p:cNvPr id="9" name="Picture 8">
              <a:extLst>
                <a:ext uri="{FF2B5EF4-FFF2-40B4-BE49-F238E27FC236}">
                  <a16:creationId xmlns:a16="http://schemas.microsoft.com/office/drawing/2014/main" id="{07DB53AF-4CA8-4329-BFA8-2FDDBB8D4982}"/>
                </a:ext>
              </a:extLst>
            </p:cNvPr>
            <p:cNvPicPr>
              <a:picLocks noChangeAspect="1"/>
            </p:cNvPicPr>
            <p:nvPr userDrawn="1"/>
          </p:nvPicPr>
          <p:blipFill rotWithShape="1">
            <a:blip r:embed="rId2">
              <a:lum bright="100000"/>
            </a:blip>
            <a:srcRect l="14911"/>
            <a:stretch/>
          </p:blipFill>
          <p:spPr bwMode="black">
            <a:xfrm>
              <a:off x="926306" y="585788"/>
              <a:ext cx="1964532" cy="294139"/>
            </a:xfrm>
            <a:prstGeom prst="rect">
              <a:avLst/>
            </a:prstGeom>
          </p:spPr>
        </p:pic>
      </p:grpSp>
    </p:spTree>
    <p:extLst>
      <p:ext uri="{BB962C8B-B14F-4D97-AF65-F5344CB8AC3E}">
        <p14:creationId xmlns:p14="http://schemas.microsoft.com/office/powerpoint/2010/main" val="279001673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98.xml><?xml version="1.0" encoding="utf-8"?>
<p:sldLayout xmlns:a="http://schemas.openxmlformats.org/drawingml/2006/main" xmlns:r="http://schemas.openxmlformats.org/officeDocument/2006/relationships" xmlns:p="http://schemas.openxmlformats.org/presentationml/2006/main" preserve="1" userDrawn="1">
  <p:cSld name="Title Slide gray">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b="1" i="0" spc="-50" baseline="0">
                <a:solidFill>
                  <a:schemeClr val="tx1"/>
                </a:solidFill>
                <a:latin typeface="Segoe Sans Display Semibold" pitchFamily="2" charset="0"/>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07777"/>
          </a:xfrm>
          <a:noFill/>
        </p:spPr>
        <p:txBody>
          <a:bodyPr wrap="square" lIns="0" tIns="0" rIns="0" bIns="0">
            <a:spAutoFit/>
          </a:bodyPr>
          <a:lstStyle>
            <a:lvl1pPr marL="0" indent="0">
              <a:spcBef>
                <a:spcPts val="0"/>
              </a:spcBef>
              <a:buNone/>
              <a:defRPr sz="2000" b="0" i="0" spc="0" baseline="0">
                <a:solidFill>
                  <a:schemeClr val="tx1"/>
                </a:solidFill>
                <a:latin typeface="Segoe Sans Display" pitchFamily="2" charset="0"/>
                <a:cs typeface="Segoe Sans Display" pitchFamily="2" charset="0"/>
              </a:defRPr>
            </a:lvl1pPr>
          </a:lstStyle>
          <a:p>
            <a:pPr lvl="0"/>
            <a:r>
              <a:rPr lang="en-US"/>
              <a:t>Speaker name or subtitle text</a:t>
            </a:r>
          </a:p>
        </p:txBody>
      </p:sp>
      <p:pic>
        <p:nvPicPr>
          <p:cNvPr id="7" name="Picture 6">
            <a:extLst>
              <a:ext uri="{FF2B5EF4-FFF2-40B4-BE49-F238E27FC236}">
                <a16:creationId xmlns:a16="http://schemas.microsoft.com/office/drawing/2014/main" id="{DCE321EF-5297-4BC8-853D-BAA6A1AF47EA}"/>
              </a:ext>
            </a:extLst>
          </p:cNvPr>
          <p:cNvPicPr>
            <a:picLocks noChangeAspect="1"/>
          </p:cNvPicPr>
          <p:nvPr userDrawn="1"/>
        </p:nvPicPr>
        <p:blipFill>
          <a:blip r:embed="rId2"/>
          <a:stretch>
            <a:fillRect/>
          </a:stretch>
        </p:blipFill>
        <p:spPr>
          <a:xfrm>
            <a:off x="582043" y="585788"/>
            <a:ext cx="2308795" cy="294139"/>
          </a:xfrm>
          <a:prstGeom prst="rect">
            <a:avLst/>
          </a:prstGeom>
        </p:spPr>
      </p:pic>
    </p:spTree>
    <p:extLst>
      <p:ext uri="{BB962C8B-B14F-4D97-AF65-F5344CB8AC3E}">
        <p14:creationId xmlns:p14="http://schemas.microsoft.com/office/powerpoint/2010/main" val="4391440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1_Agenda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hasCustomPrompt="1"/>
          </p:nvPr>
        </p:nvSpPr>
        <p:spPr>
          <a:xfrm>
            <a:off x="588263" y="457200"/>
            <a:ext cx="5215637" cy="553998"/>
          </a:xfrm>
        </p:spPr>
        <p:txBody>
          <a:bodyPr/>
          <a:lstStyle>
            <a:lvl1pPr>
              <a:defRPr/>
            </a:lvl1pPr>
          </a:lstStyle>
          <a:p>
            <a:r>
              <a:rPr lang="en-US"/>
              <a:t>Agenda</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i="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8220081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400.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B3FA96-19FC-48A6-A985-267EB2138E23}"/>
              </a:ext>
            </a:extLst>
          </p:cNvPr>
          <p:cNvSpPr/>
          <p:nvPr userDrawn="1"/>
        </p:nvSpPr>
        <p:spPr bwMode="auto">
          <a:xfrm>
            <a:off x="0" y="0"/>
            <a:ext cx="12192000" cy="120898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b="0" i="0">
              <a:solidFill>
                <a:srgbClr val="FFFFFF"/>
              </a:solidFill>
              <a:latin typeface="Segoe Sans Display" pitchFamily="2" charset="0"/>
              <a:ea typeface="Segoe UI" pitchFamily="34" charset="0"/>
              <a:cs typeface="Segoe Sans Display" pitchFamily="2" charset="0"/>
            </a:endParaRP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lvl1pPr>
              <a:defRPr>
                <a:solidFill>
                  <a:schemeClr val="bg1"/>
                </a:solidFill>
              </a:defRPr>
            </a:lvl1p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666187"/>
            <a:ext cx="2532063"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511027"/>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666187"/>
            <a:ext cx="2533650"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504387"/>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666187"/>
            <a:ext cx="2532063"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511027"/>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666187"/>
            <a:ext cx="2533650"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504387"/>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924286"/>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userDrawn="1">
  <p:cSld name="1_Agenda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lvl1pPr>
              <a:defRPr>
                <a:solidFill>
                  <a:schemeClr val="bg1"/>
                </a:solidFill>
              </a:defRPr>
            </a:lvl1p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666187"/>
            <a:ext cx="2532063"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511027"/>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666187"/>
            <a:ext cx="2533650"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504387"/>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666187"/>
            <a:ext cx="2532063"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511027"/>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666187"/>
            <a:ext cx="2533650"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504387"/>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649152"/>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294221780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403.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3837172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userDrawn="1">
  <p:cSld name="1_Title &amp; Non-bullete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114671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350199618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i="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i="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301755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407.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b="1" i="0">
                <a:solidFill>
                  <a:schemeClr val="tx1"/>
                </a:solidFill>
                <a:latin typeface="Segoe Sans Display Semibold" pitchFamily="2" charset="0"/>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b="1" i="0">
                <a:solidFill>
                  <a:schemeClr val="tx1"/>
                </a:solidFill>
                <a:latin typeface="Segoe Sans Display Semibold" pitchFamily="2"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760685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408.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b="1" i="0">
                <a:solidFill>
                  <a:schemeClr val="tx1"/>
                </a:solidFill>
                <a:latin typeface="Segoe Sans Display Semibold" pitchFamily="2" charset="0"/>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b="1" i="0">
                <a:solidFill>
                  <a:schemeClr val="tx1"/>
                </a:solidFill>
                <a:latin typeface="Segoe Sans Display Semibold" pitchFamily="2" charset="0"/>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004140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409.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b="1" i="0">
                <a:solidFill>
                  <a:schemeClr val="tx1"/>
                </a:solidFill>
                <a:latin typeface="Segoe Sans Display Semibold" pitchFamily="2" charset="0"/>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b="1" i="0">
                <a:solidFill>
                  <a:schemeClr val="tx1"/>
                </a:solidFill>
                <a:latin typeface="Segoe Sans Display Semibold" pitchFamily="2" charset="0"/>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b="1" i="0">
                <a:solidFill>
                  <a:schemeClr val="tx1"/>
                </a:solidFill>
                <a:latin typeface="Segoe Sans Display Semibold" pitchFamily="2" charset="0"/>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2003975"/>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410.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b="1" i="0">
                <a:solidFill>
                  <a:schemeClr val="tx1"/>
                </a:solidFill>
                <a:latin typeface="Segoe Sans Display Semibold" pitchFamily="2" charset="0"/>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0398365"/>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411.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b="1" i="0">
                <a:solidFill>
                  <a:schemeClr val="tx1"/>
                </a:solidFill>
                <a:latin typeface="Segoe Sans Display Semibold" pitchFamily="2" charset="0"/>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b="1" i="0">
                <a:solidFill>
                  <a:schemeClr val="tx1"/>
                </a:solidFill>
                <a:latin typeface="Segoe Sans Display Semibold" pitchFamily="2" charset="0"/>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b="1" i="0">
                <a:solidFill>
                  <a:schemeClr val="tx1"/>
                </a:solidFill>
                <a:latin typeface="Segoe Sans Display Semibold" pitchFamily="2" charset="0"/>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b="1" i="0">
                <a:solidFill>
                  <a:schemeClr val="tx1"/>
                </a:solidFill>
                <a:latin typeface="Segoe Sans Display Semibold" pitchFamily="2" charset="0"/>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b="1" i="0">
                <a:solidFill>
                  <a:schemeClr val="tx1"/>
                </a:solidFill>
                <a:latin typeface="Segoe Sans Display Semibold" pitchFamily="2" charset="0"/>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067931"/>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4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041785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13.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b="1" i="0" spc="0">
                <a:latin typeface="Segoe Sans Display Semibold" pitchFamily="2" charset="0"/>
                <a:cs typeface="Segoe Sans Display" pitchFamily="2" charset="0"/>
              </a:defRPr>
            </a:lvl1pPr>
          </a:lstStyle>
          <a:p>
            <a:r>
              <a:rPr lang="en-US"/>
              <a:t>Click to edit Master title style</a:t>
            </a:r>
          </a:p>
        </p:txBody>
      </p:sp>
    </p:spTree>
    <p:extLst>
      <p:ext uri="{BB962C8B-B14F-4D97-AF65-F5344CB8AC3E}">
        <p14:creationId xmlns:p14="http://schemas.microsoft.com/office/powerpoint/2010/main" val="185127752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414.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338554"/>
          </a:xfrm>
        </p:spPr>
        <p:txBody>
          <a:bodyPr/>
          <a:lstStyle>
            <a:lvl1pPr marL="0" indent="0">
              <a:buNone/>
              <a:defRPr sz="2200" b="0" i="0">
                <a:latin typeface="Segoe Sans Display" pitchFamily="2" charset="0"/>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3524727495"/>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415.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1482696305"/>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416.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2887744948"/>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1905304901"/>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885434846"/>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4086121473"/>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420.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276999"/>
          </a:xfrm>
        </p:spPr>
        <p:txBody>
          <a:bodyPr/>
          <a:lstStyle>
            <a:lvl1pPr marL="0" indent="0" algn="l">
              <a:spcBef>
                <a:spcPts val="0"/>
              </a:spcBef>
              <a:buNone/>
              <a:defRPr sz="1800" b="1" i="0">
                <a:latin typeface="Segoe Sans Display Semibold" pitchFamily="2" charset="0"/>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276999"/>
          </a:xfrm>
        </p:spPr>
        <p:txBody>
          <a:bodyPr/>
          <a:lstStyle>
            <a:lvl1pPr marL="0" indent="0" algn="l">
              <a:spcBef>
                <a:spcPts val="0"/>
              </a:spcBef>
              <a:buNone/>
              <a:defRPr sz="1800" b="1" i="0">
                <a:latin typeface="Segoe Sans Display Semibold" pitchFamily="2" charset="0"/>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3877768302"/>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421.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276999"/>
          </a:xfrm>
        </p:spPr>
        <p:txBody>
          <a:bodyPr/>
          <a:lstStyle>
            <a:lvl1pPr marL="0" indent="0" algn="l">
              <a:spcBef>
                <a:spcPts val="0"/>
              </a:spcBef>
              <a:buNone/>
              <a:defRPr sz="1800" b="1" i="0">
                <a:latin typeface="Segoe Sans Display Semibold" pitchFamily="2" charset="0"/>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276999"/>
          </a:xfrm>
        </p:spPr>
        <p:txBody>
          <a:bodyPr/>
          <a:lstStyle>
            <a:lvl1pPr marL="0" indent="0" algn="l">
              <a:spcBef>
                <a:spcPts val="0"/>
              </a:spcBef>
              <a:buNone/>
              <a:defRPr sz="1800" b="1" i="0">
                <a:latin typeface="Segoe Sans Display Semibold" pitchFamily="2" charset="0"/>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276999"/>
          </a:xfrm>
        </p:spPr>
        <p:txBody>
          <a:bodyPr/>
          <a:lstStyle>
            <a:lvl1pPr marL="0" indent="0" algn="l">
              <a:spcBef>
                <a:spcPts val="0"/>
              </a:spcBef>
              <a:buNone/>
              <a:defRPr sz="1800" b="1" i="0">
                <a:latin typeface="Segoe Sans Display Semibold" pitchFamily="2" charset="0"/>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314696503"/>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422.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553998"/>
          </a:xfrm>
        </p:spPr>
        <p:txBody>
          <a:bodyPr/>
          <a:lstStyle>
            <a:lvl1pPr marL="0" indent="0" algn="l">
              <a:spcBef>
                <a:spcPts val="0"/>
              </a:spcBef>
              <a:buNone/>
              <a:defRPr sz="1800" b="1" i="0">
                <a:latin typeface="Segoe Sans Display Semibold" pitchFamily="2" charset="0"/>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553998"/>
          </a:xfrm>
        </p:spPr>
        <p:txBody>
          <a:bodyPr/>
          <a:lstStyle>
            <a:lvl1pPr marL="0" indent="0" algn="l">
              <a:spcBef>
                <a:spcPts val="0"/>
              </a:spcBef>
              <a:buNone/>
              <a:defRPr sz="1800" b="1" i="0">
                <a:latin typeface="Segoe Sans Display Semibold" pitchFamily="2" charset="0"/>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553998"/>
          </a:xfrm>
        </p:spPr>
        <p:txBody>
          <a:bodyPr/>
          <a:lstStyle>
            <a:lvl1pPr marL="0" indent="0" algn="l">
              <a:spcBef>
                <a:spcPts val="0"/>
              </a:spcBef>
              <a:buNone/>
              <a:defRPr sz="1800" b="1" i="0">
                <a:latin typeface="Segoe Sans Display Semibold" pitchFamily="2" charset="0"/>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553998"/>
          </a:xfrm>
        </p:spPr>
        <p:txBody>
          <a:bodyPr/>
          <a:lstStyle>
            <a:lvl1pPr marL="0" indent="0" algn="l">
              <a:spcBef>
                <a:spcPts val="0"/>
              </a:spcBef>
              <a:buNone/>
              <a:defRPr sz="1800" b="1" i="0">
                <a:latin typeface="Segoe Sans Display Semibold" pitchFamily="2" charset="0"/>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131008083"/>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423.xml><?xml version="1.0" encoding="utf-8"?>
<p:sldLayout xmlns:a="http://schemas.openxmlformats.org/drawingml/2006/main" xmlns:r="http://schemas.openxmlformats.org/officeDocument/2006/relationships" xmlns:p="http://schemas.openxmlformats.org/presentationml/2006/main" preserve="1" userDrawn="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276999"/>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276999"/>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3314671631"/>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553998"/>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553998"/>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553998"/>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181090500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425.xml><?xml version="1.0" encoding="utf-8"?>
<p:sldLayout xmlns:a="http://schemas.openxmlformats.org/drawingml/2006/main" xmlns:r="http://schemas.openxmlformats.org/officeDocument/2006/relationships" xmlns:p="http://schemas.openxmlformats.org/presentationml/2006/main" preserve="1" userDrawn="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89161565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426.xml><?xml version="1.0" encoding="utf-8"?>
<p:sldLayout xmlns:a="http://schemas.openxmlformats.org/drawingml/2006/main" xmlns:r="http://schemas.openxmlformats.org/officeDocument/2006/relationships" xmlns:p="http://schemas.openxmlformats.org/presentationml/2006/main" preserve="1" userDrawn="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a:stretch>
              <a:fillRect/>
            </a:stretch>
          </a:blipFill>
        </p:spPr>
        <p:txBody>
          <a:bodyPr lIns="0" tIns="0" rIns="0" bIns="73152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3010358849"/>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427.xml><?xml version="1.0" encoding="utf-8"?>
<p:sldLayout xmlns:a="http://schemas.openxmlformats.org/drawingml/2006/main" xmlns:r="http://schemas.openxmlformats.org/officeDocument/2006/relationships" xmlns:p="http://schemas.openxmlformats.org/presentationml/2006/main" preserve="1" userDrawn="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553998"/>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553998"/>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553998"/>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2498307968"/>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428.xml><?xml version="1.0" encoding="utf-8"?>
<p:sldLayout xmlns:a="http://schemas.openxmlformats.org/drawingml/2006/main" xmlns:r="http://schemas.openxmlformats.org/officeDocument/2006/relationships" xmlns:p="http://schemas.openxmlformats.org/presentationml/2006/main" preserve="1" userDrawn="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553998"/>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553998"/>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553998"/>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6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553998"/>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30175698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429.xml><?xml version="1.0" encoding="utf-8"?>
<p:sldLayout xmlns:a="http://schemas.openxmlformats.org/drawingml/2006/main" xmlns:r="http://schemas.openxmlformats.org/officeDocument/2006/relationships" xmlns:p="http://schemas.openxmlformats.org/presentationml/2006/main" preserve="1" userDrawn="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5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5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5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5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a:stretch>
              <a:fillRect/>
            </a:stretch>
          </a:blipFill>
        </p:spPr>
        <p:txBody>
          <a:bodyPr lIns="0" tIns="0" rIns="0" bIns="594360" anchor="ctr" anchorCtr="0">
            <a:noAutofit/>
          </a:bodyPr>
          <a:lstStyle>
            <a:lvl1pPr marL="0" indent="0" algn="ctr">
              <a:lnSpc>
                <a:spcPct val="100000"/>
              </a:lnSpc>
              <a:buNone/>
              <a:defRPr sz="500" b="0" i="0">
                <a:solidFill>
                  <a:srgbClr val="000000"/>
                </a:solidFill>
                <a:latin typeface="Segoe Sans Display" pitchFamily="2" charset="0"/>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830997"/>
          </a:xfrm>
        </p:spPr>
        <p:txBody>
          <a:bodyPr/>
          <a:lstStyle>
            <a:lvl1pPr marL="0" indent="0" algn="ctr">
              <a:spcBef>
                <a:spcPts val="0"/>
              </a:spcBef>
              <a:buNone/>
              <a:defRPr sz="1800" b="1" i="0">
                <a:latin typeface="Segoe Sans Display Semibold" pitchFamily="2" charset="0"/>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spTree>
    <p:extLst>
      <p:ext uri="{BB962C8B-B14F-4D97-AF65-F5344CB8AC3E}">
        <p14:creationId xmlns:p14="http://schemas.microsoft.com/office/powerpoint/2010/main" val="128107721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430.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746054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431.xml><?xml version="1.0" encoding="utf-8"?>
<p:sldLayout xmlns:a="http://schemas.openxmlformats.org/drawingml/2006/main" xmlns:r="http://schemas.openxmlformats.org/officeDocument/2006/relationships" xmlns:p="http://schemas.openxmlformats.org/presentationml/2006/main" preserve="1" userDrawn="1">
  <p:cSld name="Developer Code Layou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b="0" i="0">
              <a:solidFill>
                <a:srgbClr val="FFFFFF"/>
              </a:solidFill>
              <a:latin typeface="Segoe Sans Display" pitchFamily="2" charset="0"/>
              <a:ea typeface="Segoe UI" pitchFamily="34" charset="0"/>
              <a:cs typeface="Segoe Sans Display" pitchFamily="2"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b="1" i="0">
                <a:solidFill>
                  <a:srgbClr val="FFFFFF"/>
                </a:solidFill>
                <a:latin typeface="Segoe Sans Display Semibold" pitchFamily="2" charset="0"/>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322183244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432.xml><?xml version="1.0" encoding="utf-8"?>
<p:sldLayout xmlns:a="http://schemas.openxmlformats.org/drawingml/2006/main" xmlns:r="http://schemas.openxmlformats.org/officeDocument/2006/relationships" xmlns:p="http://schemas.openxmlformats.org/presentationml/2006/main" preserve="1" userDrawn="1">
  <p:cSld name="Quote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82416" y="585788"/>
            <a:ext cx="8026972" cy="2946033"/>
          </a:xfrm>
          <a:noFill/>
        </p:spPr>
        <p:txBody>
          <a:bodyPr wrap="square" lIns="0" tIns="0" rIns="0" bIns="0" anchor="b" anchorCtr="0">
            <a:norm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tx1"/>
                </a:solidFill>
                <a:effectLst/>
                <a:latin typeface="Segoe Sans Display Semibold" pitchFamily="2" charset="0"/>
                <a:ea typeface="+mn-ea"/>
                <a:cs typeface="Segoe Sans Display" pitchFamily="2" charset="0"/>
              </a:defRPr>
            </a:lvl1pPr>
          </a:lstStyle>
          <a:p>
            <a:r>
              <a:rPr lang="en-US"/>
              <a:t>Quote text</a:t>
            </a:r>
          </a:p>
        </p:txBody>
      </p:sp>
      <p:pic>
        <p:nvPicPr>
          <p:cNvPr id="3" name="Picture 2">
            <a:extLst>
              <a:ext uri="{FF2B5EF4-FFF2-40B4-BE49-F238E27FC236}">
                <a16:creationId xmlns:a16="http://schemas.microsoft.com/office/drawing/2014/main" id="{90B593D8-57CB-C7C1-1624-2158FE2E1BB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99241" y="887946"/>
            <a:ext cx="2436641" cy="2436641"/>
          </a:xfrm>
          <a:prstGeom prst="rect">
            <a:avLst/>
          </a:prstGeom>
        </p:spPr>
      </p:pic>
      <p:sp>
        <p:nvSpPr>
          <p:cNvPr id="8" name="Text Placeholder 4">
            <a:extLst>
              <a:ext uri="{FF2B5EF4-FFF2-40B4-BE49-F238E27FC236}">
                <a16:creationId xmlns:a16="http://schemas.microsoft.com/office/drawing/2014/main" id="{82253BFE-5C87-9C68-2451-4E49B515628A}"/>
              </a:ext>
            </a:extLst>
          </p:cNvPr>
          <p:cNvSpPr>
            <a:spLocks noGrp="1"/>
          </p:cNvSpPr>
          <p:nvPr>
            <p:ph type="body" sz="quarter" idx="12" hasCustomPrompt="1"/>
          </p:nvPr>
        </p:nvSpPr>
        <p:spPr>
          <a:xfrm>
            <a:off x="3582416" y="39773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b="0" i="0" spc="0" baseline="0">
                <a:solidFill>
                  <a:schemeClr val="tx1"/>
                </a:solidFill>
                <a:latin typeface="Segoe Sans Display" pitchFamily="2" charset="0"/>
              </a:defRPr>
            </a:lvl1pPr>
          </a:lstStyle>
          <a:p>
            <a:pPr lvl="0"/>
            <a:r>
              <a:rPr lang="en-US"/>
              <a:t>Name</a:t>
            </a:r>
          </a:p>
        </p:txBody>
      </p:sp>
      <p:sp>
        <p:nvSpPr>
          <p:cNvPr id="9" name="Text Placeholder 4">
            <a:extLst>
              <a:ext uri="{FF2B5EF4-FFF2-40B4-BE49-F238E27FC236}">
                <a16:creationId xmlns:a16="http://schemas.microsoft.com/office/drawing/2014/main" id="{10EA6312-1D9B-E40A-006E-C53955783F3E}"/>
              </a:ext>
            </a:extLst>
          </p:cNvPr>
          <p:cNvSpPr>
            <a:spLocks noGrp="1"/>
          </p:cNvSpPr>
          <p:nvPr>
            <p:ph type="body" sz="quarter" idx="13" hasCustomPrompt="1"/>
          </p:nvPr>
        </p:nvSpPr>
        <p:spPr>
          <a:xfrm>
            <a:off x="3582416" y="43837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b="0" i="0" spc="0" baseline="0">
                <a:solidFill>
                  <a:schemeClr val="tx1"/>
                </a:solidFill>
                <a:latin typeface="Segoe Sans Display" pitchFamily="2" charset="0"/>
              </a:defRPr>
            </a:lvl1pPr>
          </a:lstStyle>
          <a:p>
            <a:pPr lvl="0"/>
            <a:r>
              <a:rPr lang="en-US"/>
              <a:t>Company or position</a:t>
            </a:r>
          </a:p>
        </p:txBody>
      </p:sp>
    </p:spTree>
    <p:extLst>
      <p:ext uri="{BB962C8B-B14F-4D97-AF65-F5344CB8AC3E}">
        <p14:creationId xmlns:p14="http://schemas.microsoft.com/office/powerpoint/2010/main" val="377342387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33.xml><?xml version="1.0" encoding="utf-8"?>
<p:sldLayout xmlns:a="http://schemas.openxmlformats.org/drawingml/2006/main" xmlns:r="http://schemas.openxmlformats.org/officeDocument/2006/relationships" xmlns:p="http://schemas.openxmlformats.org/presentationml/2006/main" preserve="1" userDrawn="1">
  <p:cSld name="Quote yellow">
    <p:bg>
      <p:bgPr>
        <a:solidFill>
          <a:srgbClr val="0B375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82416" y="585788"/>
            <a:ext cx="8025384" cy="2946033"/>
          </a:xfrm>
          <a:noFill/>
        </p:spPr>
        <p:txBody>
          <a:bodyPr wrap="square" lIns="0" tIns="0" rIns="0" bIns="0" anchor="b" anchorCtr="0">
            <a:norm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bg1"/>
                </a:solidFill>
                <a:effectLst/>
                <a:latin typeface="Segoe Sans Display Semibold" pitchFamily="2" charset="0"/>
                <a:ea typeface="+mn-ea"/>
                <a:cs typeface="Segoe Sans Display" pitchFamily="2" charset="0"/>
              </a:defRPr>
            </a:lvl1pPr>
          </a:lstStyle>
          <a:p>
            <a:r>
              <a:rPr lang="en-US"/>
              <a:t>Quote text</a:t>
            </a:r>
          </a:p>
        </p:txBody>
      </p:sp>
      <p:sp>
        <p:nvSpPr>
          <p:cNvPr id="5" name="Text Placeholder 4"/>
          <p:cNvSpPr>
            <a:spLocks noGrp="1"/>
          </p:cNvSpPr>
          <p:nvPr>
            <p:ph type="body" sz="quarter" idx="12" hasCustomPrompt="1"/>
          </p:nvPr>
        </p:nvSpPr>
        <p:spPr>
          <a:xfrm>
            <a:off x="3582416" y="39773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b="0" i="0" spc="0" baseline="0">
                <a:solidFill>
                  <a:schemeClr val="bg1"/>
                </a:solidFill>
                <a:latin typeface="Segoe Sans Display" pitchFamily="2" charset="0"/>
              </a:defRPr>
            </a:lvl1pPr>
          </a:lstStyle>
          <a:p>
            <a:pPr lvl="0"/>
            <a:r>
              <a:rPr lang="en-US"/>
              <a:t>Name</a:t>
            </a:r>
          </a:p>
        </p:txBody>
      </p:sp>
      <p:sp>
        <p:nvSpPr>
          <p:cNvPr id="4" name="Text Placeholder 4">
            <a:extLst>
              <a:ext uri="{FF2B5EF4-FFF2-40B4-BE49-F238E27FC236}">
                <a16:creationId xmlns:a16="http://schemas.microsoft.com/office/drawing/2014/main" id="{E442750B-A7AB-42A9-A8AF-218016DC73F6}"/>
              </a:ext>
            </a:extLst>
          </p:cNvPr>
          <p:cNvSpPr>
            <a:spLocks noGrp="1"/>
          </p:cNvSpPr>
          <p:nvPr>
            <p:ph type="body" sz="quarter" idx="13" hasCustomPrompt="1"/>
          </p:nvPr>
        </p:nvSpPr>
        <p:spPr>
          <a:xfrm>
            <a:off x="3582416" y="43837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b="0" i="0" spc="0" baseline="0">
                <a:solidFill>
                  <a:schemeClr val="bg1"/>
                </a:solidFill>
                <a:latin typeface="Segoe Sans Display" pitchFamily="2" charset="0"/>
              </a:defRPr>
            </a:lvl1pPr>
          </a:lstStyle>
          <a:p>
            <a:pPr lvl="0"/>
            <a:r>
              <a:rPr lang="en-US"/>
              <a:t>Company or position</a:t>
            </a:r>
          </a:p>
        </p:txBody>
      </p:sp>
      <p:pic>
        <p:nvPicPr>
          <p:cNvPr id="6" name="Picture 5">
            <a:extLst>
              <a:ext uri="{FF2B5EF4-FFF2-40B4-BE49-F238E27FC236}">
                <a16:creationId xmlns:a16="http://schemas.microsoft.com/office/drawing/2014/main" id="{800AFF50-469D-1485-4D2A-CC0B5BD9ADA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99241" y="887946"/>
            <a:ext cx="2436641" cy="2436641"/>
          </a:xfrm>
          <a:prstGeom prst="rect">
            <a:avLst/>
          </a:prstGeom>
        </p:spPr>
      </p:pic>
    </p:spTree>
    <p:extLst>
      <p:ext uri="{BB962C8B-B14F-4D97-AF65-F5344CB8AC3E}">
        <p14:creationId xmlns:p14="http://schemas.microsoft.com/office/powerpoint/2010/main" val="3644152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34.xml><?xml version="1.0" encoding="utf-8"?>
<p:sldLayout xmlns:a="http://schemas.openxmlformats.org/drawingml/2006/main" xmlns:r="http://schemas.openxmlformats.org/officeDocument/2006/relationships" xmlns:p="http://schemas.openxmlformats.org/presentationml/2006/main" preserve="1" userDrawn="1">
  <p:cSld name="Quote green">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82416" y="585788"/>
            <a:ext cx="8026972" cy="2946033"/>
          </a:xfrm>
          <a:noFill/>
        </p:spPr>
        <p:txBody>
          <a:bodyPr wrap="square" lIns="0" tIns="0" rIns="0" bIns="0" anchor="b" anchorCtr="0">
            <a:norm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tx1"/>
                </a:solidFill>
                <a:effectLst/>
                <a:latin typeface="Segoe Sans Display Semibold" pitchFamily="2" charset="0"/>
                <a:ea typeface="+mn-ea"/>
                <a:cs typeface="Segoe Sans Display" pitchFamily="2" charset="0"/>
              </a:defRPr>
            </a:lvl1pPr>
          </a:lstStyle>
          <a:p>
            <a:r>
              <a:rPr lang="en-US"/>
              <a:t>Quote text</a:t>
            </a:r>
          </a:p>
        </p:txBody>
      </p:sp>
      <p:sp>
        <p:nvSpPr>
          <p:cNvPr id="5" name="Text Placeholder 4"/>
          <p:cNvSpPr>
            <a:spLocks noGrp="1"/>
          </p:cNvSpPr>
          <p:nvPr>
            <p:ph type="body" sz="quarter" idx="12" hasCustomPrompt="1"/>
          </p:nvPr>
        </p:nvSpPr>
        <p:spPr>
          <a:xfrm>
            <a:off x="3582416" y="3977319"/>
            <a:ext cx="8026972"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b="0" i="0" spc="0" baseline="0">
                <a:solidFill>
                  <a:schemeClr val="tx1"/>
                </a:solidFill>
                <a:latin typeface="Segoe Sans Display" pitchFamily="2" charset="0"/>
              </a:defRPr>
            </a:lvl1pPr>
          </a:lstStyle>
          <a:p>
            <a:pPr lvl="0"/>
            <a:r>
              <a:rPr lang="en-US"/>
              <a:t>Name</a:t>
            </a:r>
          </a:p>
        </p:txBody>
      </p:sp>
      <p:sp>
        <p:nvSpPr>
          <p:cNvPr id="4" name="Text Placeholder 4">
            <a:extLst>
              <a:ext uri="{FF2B5EF4-FFF2-40B4-BE49-F238E27FC236}">
                <a16:creationId xmlns:a16="http://schemas.microsoft.com/office/drawing/2014/main" id="{E442750B-A7AB-42A9-A8AF-218016DC73F6}"/>
              </a:ext>
            </a:extLst>
          </p:cNvPr>
          <p:cNvSpPr>
            <a:spLocks noGrp="1"/>
          </p:cNvSpPr>
          <p:nvPr>
            <p:ph type="body" sz="quarter" idx="13" hasCustomPrompt="1"/>
          </p:nvPr>
        </p:nvSpPr>
        <p:spPr>
          <a:xfrm>
            <a:off x="3582416" y="4383719"/>
            <a:ext cx="8026972"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b="0" i="0" spc="0" baseline="0">
                <a:solidFill>
                  <a:schemeClr val="tx1"/>
                </a:solidFill>
                <a:latin typeface="Segoe Sans Display" pitchFamily="2" charset="0"/>
              </a:defRPr>
            </a:lvl1pPr>
          </a:lstStyle>
          <a:p>
            <a:pPr lvl="0"/>
            <a:r>
              <a:rPr lang="en-US"/>
              <a:t>Company or position</a:t>
            </a:r>
          </a:p>
        </p:txBody>
      </p:sp>
      <p:pic>
        <p:nvPicPr>
          <p:cNvPr id="3" name="Picture 2">
            <a:extLst>
              <a:ext uri="{FF2B5EF4-FFF2-40B4-BE49-F238E27FC236}">
                <a16:creationId xmlns:a16="http://schemas.microsoft.com/office/drawing/2014/main" id="{D91F024A-4B1A-0F84-369B-B5FCAE8151E3}"/>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99241" y="887946"/>
            <a:ext cx="2436641" cy="2436641"/>
          </a:xfrm>
          <a:prstGeom prst="rect">
            <a:avLst/>
          </a:prstGeom>
        </p:spPr>
      </p:pic>
    </p:spTree>
    <p:extLst>
      <p:ext uri="{BB962C8B-B14F-4D97-AF65-F5344CB8AC3E}">
        <p14:creationId xmlns:p14="http://schemas.microsoft.com/office/powerpoint/2010/main" val="5040224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1_Demo slide blue">
    <p:bg>
      <p:bgPr>
        <a:gradFill>
          <a:gsLst>
            <a:gs pos="0">
              <a:schemeClr val="accent1"/>
            </a:gs>
            <a:gs pos="66000">
              <a:schemeClr val="accent1">
                <a:lumMod val="75000"/>
              </a:schemeClr>
            </a:gs>
          </a:gsLst>
          <a:lin ang="27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708679"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tx1"/>
                </a:solidFill>
                <a:effectLst/>
                <a:latin typeface="Segoe Sans Display Semibold" pitchFamily="2" charset="0"/>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708679"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b="0" i="0" spc="0" baseline="0">
                <a:solidFill>
                  <a:schemeClr val="tx1"/>
                </a:solidFill>
                <a:latin typeface="Segoe Sans Display" pitchFamily="2" charset="0"/>
              </a:defRPr>
            </a:lvl1pPr>
          </a:lstStyle>
          <a:p>
            <a:pPr lvl="0"/>
            <a:r>
              <a:rPr lang="en-US"/>
              <a:t>Speaker name</a:t>
            </a:r>
          </a:p>
        </p:txBody>
      </p:sp>
    </p:spTree>
    <p:extLst>
      <p:ext uri="{BB962C8B-B14F-4D97-AF65-F5344CB8AC3E}">
        <p14:creationId xmlns:p14="http://schemas.microsoft.com/office/powerpoint/2010/main" val="15704889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36.xml><?xml version="1.0" encoding="utf-8"?>
<p:sldLayout xmlns:a="http://schemas.openxmlformats.org/drawingml/2006/main" xmlns:r="http://schemas.openxmlformats.org/officeDocument/2006/relationships" xmlns:p="http://schemas.openxmlformats.org/presentationml/2006/main" preserve="1" userDrawn="1">
  <p:cSld name="Demo slide blue">
    <p:bg>
      <p:bgPr>
        <a:gradFill>
          <a:gsLst>
            <a:gs pos="0">
              <a:schemeClr val="accent1"/>
            </a:gs>
            <a:gs pos="66000">
              <a:schemeClr val="accent1">
                <a:lumMod val="75000"/>
              </a:schemeClr>
            </a:gs>
          </a:gsLst>
          <a:lin ang="2700000" scaled="1"/>
        </a:gra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FE7FC090-2060-7A6B-BC92-724276319690}"/>
              </a:ext>
            </a:extLst>
          </p:cNvPr>
          <p:cNvSpPr/>
          <p:nvPr userDrawn="1"/>
        </p:nvSpPr>
        <p:spPr bwMode="auto">
          <a:xfrm flipH="1">
            <a:off x="950" y="-888599"/>
            <a:ext cx="7860349" cy="8844272"/>
          </a:xfrm>
          <a:custGeom>
            <a:avLst/>
            <a:gdLst>
              <a:gd name="connsiteX0" fmla="*/ 0 w 6095048"/>
              <a:gd name="connsiteY0" fmla="*/ 6668270 h 6857998"/>
              <a:gd name="connsiteX1" fmla="*/ 0 w 6095048"/>
              <a:gd name="connsiteY1" fmla="*/ 6728971 h 6857998"/>
              <a:gd name="connsiteX2" fmla="*/ 70228 w 6095048"/>
              <a:gd name="connsiteY2" fmla="*/ 6857998 h 6857998"/>
              <a:gd name="connsiteX3" fmla="*/ 103275 w 6095048"/>
              <a:gd name="connsiteY3" fmla="*/ 6857998 h 6857998"/>
              <a:gd name="connsiteX4" fmla="*/ 0 w 6095048"/>
              <a:gd name="connsiteY4" fmla="*/ 6456895 h 6857998"/>
              <a:gd name="connsiteX5" fmla="*/ 0 w 6095048"/>
              <a:gd name="connsiteY5" fmla="*/ 6490994 h 6857998"/>
              <a:gd name="connsiteX6" fmla="*/ 552534 w 6095048"/>
              <a:gd name="connsiteY6" fmla="*/ 6857998 h 6857998"/>
              <a:gd name="connsiteX7" fmla="*/ 603858 w 6095048"/>
              <a:gd name="connsiteY7" fmla="*/ 6857998 h 6857998"/>
              <a:gd name="connsiteX8" fmla="*/ 6095048 w 6095048"/>
              <a:gd name="connsiteY8" fmla="*/ 6442259 h 6857998"/>
              <a:gd name="connsiteX9" fmla="*/ 5814209 w 6095048"/>
              <a:gd name="connsiteY9" fmla="*/ 6857998 h 6857998"/>
              <a:gd name="connsiteX10" fmla="*/ 5849342 w 6095048"/>
              <a:gd name="connsiteY10" fmla="*/ 6857998 h 6857998"/>
              <a:gd name="connsiteX11" fmla="*/ 6095048 w 6095048"/>
              <a:gd name="connsiteY11" fmla="*/ 6494247 h 6857998"/>
              <a:gd name="connsiteX12" fmla="*/ 3295998 w 6095048"/>
              <a:gd name="connsiteY12" fmla="*/ 5006640 h 6857998"/>
              <a:gd name="connsiteX13" fmla="*/ 3308346 w 6095048"/>
              <a:gd name="connsiteY13" fmla="*/ 5019111 h 6857998"/>
              <a:gd name="connsiteX14" fmla="*/ 2511080 w 6095048"/>
              <a:gd name="connsiteY14" fmla="*/ 6055209 h 6857998"/>
              <a:gd name="connsiteX15" fmla="*/ 1978664 w 6095048"/>
              <a:gd name="connsiteY15" fmla="*/ 5736938 h 6857998"/>
              <a:gd name="connsiteX16" fmla="*/ 1978583 w 6095048"/>
              <a:gd name="connsiteY16" fmla="*/ 5736938 h 6857998"/>
              <a:gd name="connsiteX17" fmla="*/ 1987037 w 6095048"/>
              <a:gd name="connsiteY17" fmla="*/ 5698823 h 6857998"/>
              <a:gd name="connsiteX18" fmla="*/ 1981315 w 6095048"/>
              <a:gd name="connsiteY18" fmla="*/ 5667336 h 6857998"/>
              <a:gd name="connsiteX19" fmla="*/ 3465597 w 6095048"/>
              <a:gd name="connsiteY19" fmla="*/ 4986045 h 6857998"/>
              <a:gd name="connsiteX20" fmla="*/ 5687380 w 6095048"/>
              <a:gd name="connsiteY20" fmla="*/ 5602072 h 6857998"/>
              <a:gd name="connsiteX21" fmla="*/ 5686051 w 6095048"/>
              <a:gd name="connsiteY21" fmla="*/ 5616828 h 6857998"/>
              <a:gd name="connsiteX22" fmla="*/ 5698150 w 6095048"/>
              <a:gd name="connsiteY22" fmla="*/ 5662127 h 6857998"/>
              <a:gd name="connsiteX23" fmla="*/ 4541293 w 6095048"/>
              <a:gd name="connsiteY23" fmla="*/ 6519395 h 6857998"/>
              <a:gd name="connsiteX24" fmla="*/ 3446365 w 6095048"/>
              <a:gd name="connsiteY24" fmla="*/ 5013431 h 6857998"/>
              <a:gd name="connsiteX25" fmla="*/ 3465597 w 6095048"/>
              <a:gd name="connsiteY25" fmla="*/ 4986045 h 6857998"/>
              <a:gd name="connsiteX26" fmla="*/ 2304607 w 6095048"/>
              <a:gd name="connsiteY26" fmla="*/ 4096411 h 6857998"/>
              <a:gd name="connsiteX27" fmla="*/ 2304596 w 6095048"/>
              <a:gd name="connsiteY27" fmla="*/ 4096416 h 6857998"/>
              <a:gd name="connsiteX28" fmla="*/ 2304678 w 6095048"/>
              <a:gd name="connsiteY28" fmla="*/ 4096416 h 6857998"/>
              <a:gd name="connsiteX29" fmla="*/ 2366848 w 6095048"/>
              <a:gd name="connsiteY29" fmla="*/ 4075582 h 6857998"/>
              <a:gd name="connsiteX30" fmla="*/ 3291933 w 6095048"/>
              <a:gd name="connsiteY30" fmla="*/ 4894426 h 6857998"/>
              <a:gd name="connsiteX31" fmla="*/ 3274443 w 6095048"/>
              <a:gd name="connsiteY31" fmla="*/ 4948167 h 6857998"/>
              <a:gd name="connsiteX32" fmla="*/ 3281245 w 6095048"/>
              <a:gd name="connsiteY32" fmla="*/ 4982492 h 6857998"/>
              <a:gd name="connsiteX33" fmla="*/ 1967388 w 6095048"/>
              <a:gd name="connsiteY33" fmla="*/ 5642789 h 6857998"/>
              <a:gd name="connsiteX34" fmla="*/ 1923869 w 6095048"/>
              <a:gd name="connsiteY34" fmla="*/ 5610750 h 6857998"/>
              <a:gd name="connsiteX35" fmla="*/ 2296478 w 6095048"/>
              <a:gd name="connsiteY35" fmla="*/ 4096023 h 6857998"/>
              <a:gd name="connsiteX36" fmla="*/ 2304607 w 6095048"/>
              <a:gd name="connsiteY36" fmla="*/ 4096411 h 6857998"/>
              <a:gd name="connsiteX37" fmla="*/ 2221783 w 6095048"/>
              <a:gd name="connsiteY37" fmla="*/ 4053879 h 6857998"/>
              <a:gd name="connsiteX38" fmla="*/ 2221732 w 6095048"/>
              <a:gd name="connsiteY38" fmla="*/ 4053903 h 6857998"/>
              <a:gd name="connsiteX39" fmla="*/ 2268043 w 6095048"/>
              <a:gd name="connsiteY39" fmla="*/ 4089554 h 6857998"/>
              <a:gd name="connsiteX40" fmla="*/ 1895433 w 6095048"/>
              <a:gd name="connsiteY40" fmla="*/ 5604281 h 6857998"/>
              <a:gd name="connsiteX41" fmla="*/ 1887233 w 6095048"/>
              <a:gd name="connsiteY41" fmla="*/ 5603882 h 6857998"/>
              <a:gd name="connsiteX42" fmla="*/ 1864352 w 6095048"/>
              <a:gd name="connsiteY42" fmla="*/ 5606492 h 6857998"/>
              <a:gd name="connsiteX43" fmla="*/ 1372714 w 6095048"/>
              <a:gd name="connsiteY43" fmla="*/ 4433156 h 6857998"/>
              <a:gd name="connsiteX44" fmla="*/ 2221732 w 6095048"/>
              <a:gd name="connsiteY44" fmla="*/ 4053903 h 6857998"/>
              <a:gd name="connsiteX45" fmla="*/ 2221702 w 6095048"/>
              <a:gd name="connsiteY45" fmla="*/ 4053879 h 6857998"/>
              <a:gd name="connsiteX46" fmla="*/ 654450 w 6095048"/>
              <a:gd name="connsiteY46" fmla="*/ 2673075 h 6857998"/>
              <a:gd name="connsiteX47" fmla="*/ 2220294 w 6095048"/>
              <a:gd name="connsiteY47" fmla="*/ 3950972 h 6857998"/>
              <a:gd name="connsiteX48" fmla="*/ 2204961 w 6095048"/>
              <a:gd name="connsiteY48" fmla="*/ 4001481 h 6857998"/>
              <a:gd name="connsiteX49" fmla="*/ 2209185 w 6095048"/>
              <a:gd name="connsiteY49" fmla="*/ 4028710 h 6857998"/>
              <a:gd name="connsiteX50" fmla="*/ 1361693 w 6095048"/>
              <a:gd name="connsiteY50" fmla="*/ 4407272 h 6857998"/>
              <a:gd name="connsiteX51" fmla="*/ 639361 w 6095048"/>
              <a:gd name="connsiteY51" fmla="*/ 2683411 h 6857998"/>
              <a:gd name="connsiteX52" fmla="*/ 639280 w 6095048"/>
              <a:gd name="connsiteY52" fmla="*/ 2683411 h 6857998"/>
              <a:gd name="connsiteX53" fmla="*/ 654450 w 6095048"/>
              <a:gd name="connsiteY53" fmla="*/ 2673075 h 6857998"/>
              <a:gd name="connsiteX54" fmla="*/ 589788 w 6095048"/>
              <a:gd name="connsiteY54" fmla="*/ 2506087 h 6857998"/>
              <a:gd name="connsiteX55" fmla="*/ 490066 w 6095048"/>
              <a:gd name="connsiteY55" fmla="*/ 2601026 h 6857998"/>
              <a:gd name="connsiteX56" fmla="*/ 507646 w 6095048"/>
              <a:gd name="connsiteY56" fmla="*/ 2654848 h 6857998"/>
              <a:gd name="connsiteX57" fmla="*/ 0 w 6095048"/>
              <a:gd name="connsiteY57" fmla="*/ 3105109 h 6857998"/>
              <a:gd name="connsiteX58" fmla="*/ 0 w 6095048"/>
              <a:gd name="connsiteY58" fmla="*/ 3143197 h 6857998"/>
              <a:gd name="connsiteX59" fmla="*/ 459902 w 6095048"/>
              <a:gd name="connsiteY59" fmla="*/ 2735262 h 6857998"/>
              <a:gd name="connsiteX60" fmla="*/ 0 w 6095048"/>
              <a:gd name="connsiteY60" fmla="*/ 3291166 h 6857998"/>
              <a:gd name="connsiteX61" fmla="*/ 0 w 6095048"/>
              <a:gd name="connsiteY61" fmla="*/ 3335996 h 6857998"/>
              <a:gd name="connsiteX62" fmla="*/ 539806 w 6095048"/>
              <a:gd name="connsiteY62" fmla="*/ 2683496 h 6857998"/>
              <a:gd name="connsiteX63" fmla="*/ 549754 w 6095048"/>
              <a:gd name="connsiteY63" fmla="*/ 2688307 h 6857998"/>
              <a:gd name="connsiteX64" fmla="*/ 0 w 6095048"/>
              <a:gd name="connsiteY64" fmla="*/ 4652781 h 6857998"/>
              <a:gd name="connsiteX65" fmla="*/ 0 w 6095048"/>
              <a:gd name="connsiteY65" fmla="*/ 4761210 h 6857998"/>
              <a:gd name="connsiteX66" fmla="*/ 578020 w 6095048"/>
              <a:gd name="connsiteY66" fmla="*/ 2695727 h 6857998"/>
              <a:gd name="connsiteX67" fmla="*/ 589216 w 6095048"/>
              <a:gd name="connsiteY67" fmla="*/ 2696357 h 6857998"/>
              <a:gd name="connsiteX68" fmla="*/ 589294 w 6095048"/>
              <a:gd name="connsiteY68" fmla="*/ 2696357 h 6857998"/>
              <a:gd name="connsiteX69" fmla="*/ 612170 w 6095048"/>
              <a:gd name="connsiteY69" fmla="*/ 2693755 h 6857998"/>
              <a:gd name="connsiteX70" fmla="*/ 1335160 w 6095048"/>
              <a:gd name="connsiteY70" fmla="*/ 4419190 h 6857998"/>
              <a:gd name="connsiteX71" fmla="*/ 0 w 6095048"/>
              <a:gd name="connsiteY71" fmla="*/ 5015616 h 6857998"/>
              <a:gd name="connsiteX72" fmla="*/ 0 w 6095048"/>
              <a:gd name="connsiteY72" fmla="*/ 5046300 h 6857998"/>
              <a:gd name="connsiteX73" fmla="*/ 1346105 w 6095048"/>
              <a:gd name="connsiteY73" fmla="*/ 4444994 h 6857998"/>
              <a:gd name="connsiteX74" fmla="*/ 1837164 w 6095048"/>
              <a:gd name="connsiteY74" fmla="*/ 5616828 h 6857998"/>
              <a:gd name="connsiteX75" fmla="*/ 1798538 w 6095048"/>
              <a:gd name="connsiteY75" fmla="*/ 5655650 h 6857998"/>
              <a:gd name="connsiteX76" fmla="*/ 0 w 6095048"/>
              <a:gd name="connsiteY76" fmla="*/ 5080016 h 6857998"/>
              <a:gd name="connsiteX77" fmla="*/ 0 w 6095048"/>
              <a:gd name="connsiteY77" fmla="*/ 5109464 h 6857998"/>
              <a:gd name="connsiteX78" fmla="*/ 1789334 w 6095048"/>
              <a:gd name="connsiteY78" fmla="*/ 5682169 h 6857998"/>
              <a:gd name="connsiteX79" fmla="*/ 1787674 w 6095048"/>
              <a:gd name="connsiteY79" fmla="*/ 5698823 h 6857998"/>
              <a:gd name="connsiteX80" fmla="*/ 1789171 w 6095048"/>
              <a:gd name="connsiteY80" fmla="*/ 5714839 h 6857998"/>
              <a:gd name="connsiteX81" fmla="*/ 1789253 w 6095048"/>
              <a:gd name="connsiteY81" fmla="*/ 5714839 h 6857998"/>
              <a:gd name="connsiteX82" fmla="*/ 605040 w 6095048"/>
              <a:gd name="connsiteY82" fmla="*/ 6084883 h 6857998"/>
              <a:gd name="connsiteX83" fmla="*/ 0 w 6095048"/>
              <a:gd name="connsiteY83" fmla="*/ 5142621 h 6857998"/>
              <a:gd name="connsiteX84" fmla="*/ 0 w 6095048"/>
              <a:gd name="connsiteY84" fmla="*/ 5196388 h 6857998"/>
              <a:gd name="connsiteX85" fmla="*/ 576279 w 6095048"/>
              <a:gd name="connsiteY85" fmla="*/ 6093800 h 6857998"/>
              <a:gd name="connsiteX86" fmla="*/ 0 w 6095048"/>
              <a:gd name="connsiteY86" fmla="*/ 6273860 h 6857998"/>
              <a:gd name="connsiteX87" fmla="*/ 0 w 6095048"/>
              <a:gd name="connsiteY87" fmla="*/ 6303273 h 6857998"/>
              <a:gd name="connsiteX88" fmla="*/ 592030 w 6095048"/>
              <a:gd name="connsiteY88" fmla="*/ 6118265 h 6857998"/>
              <a:gd name="connsiteX89" fmla="*/ 1067032 w 6095048"/>
              <a:gd name="connsiteY89" fmla="*/ 6857998 h 6857998"/>
              <a:gd name="connsiteX90" fmla="*/ 1101358 w 6095048"/>
              <a:gd name="connsiteY90" fmla="*/ 6857998 h 6857998"/>
              <a:gd name="connsiteX91" fmla="*/ 620710 w 6095048"/>
              <a:gd name="connsiteY91" fmla="*/ 6109425 h 6857998"/>
              <a:gd name="connsiteX92" fmla="*/ 1798288 w 6095048"/>
              <a:gd name="connsiteY92" fmla="*/ 5741435 h 6857998"/>
              <a:gd name="connsiteX93" fmla="*/ 1850761 w 6095048"/>
              <a:gd name="connsiteY93" fmla="*/ 5787133 h 6857998"/>
              <a:gd name="connsiteX94" fmla="*/ 1843717 w 6095048"/>
              <a:gd name="connsiteY94" fmla="*/ 5816009 h 6857998"/>
              <a:gd name="connsiteX95" fmla="*/ 1588850 w 6095048"/>
              <a:gd name="connsiteY95" fmla="*/ 6857998 h 6857998"/>
              <a:gd name="connsiteX96" fmla="*/ 1618974 w 6095048"/>
              <a:gd name="connsiteY96" fmla="*/ 6857998 h 6857998"/>
              <a:gd name="connsiteX97" fmla="*/ 1879352 w 6095048"/>
              <a:gd name="connsiteY97" fmla="*/ 5793363 h 6857998"/>
              <a:gd name="connsiteX98" fmla="*/ 1887396 w 6095048"/>
              <a:gd name="connsiteY98" fmla="*/ 5793756 h 6857998"/>
              <a:gd name="connsiteX99" fmla="*/ 1963076 w 6095048"/>
              <a:gd name="connsiteY99" fmla="*/ 5760534 h 6857998"/>
              <a:gd name="connsiteX100" fmla="*/ 2493758 w 6095048"/>
              <a:gd name="connsiteY100" fmla="*/ 6077776 h 6857998"/>
              <a:gd name="connsiteX101" fmla="*/ 1893371 w 6095048"/>
              <a:gd name="connsiteY101" fmla="*/ 6857998 h 6857998"/>
              <a:gd name="connsiteX102" fmla="*/ 1929675 w 6095048"/>
              <a:gd name="connsiteY102" fmla="*/ 6857998 h 6857998"/>
              <a:gd name="connsiteX103" fmla="*/ 2518626 w 6095048"/>
              <a:gd name="connsiteY103" fmla="*/ 6092617 h 6857998"/>
              <a:gd name="connsiteX104" fmla="*/ 3799001 w 6095048"/>
              <a:gd name="connsiteY104" fmla="*/ 6857998 h 6857998"/>
              <a:gd name="connsiteX105" fmla="*/ 3854063 w 6095048"/>
              <a:gd name="connsiteY105" fmla="*/ 6857998 h 6857998"/>
              <a:gd name="connsiteX106" fmla="*/ 2535948 w 6095048"/>
              <a:gd name="connsiteY106" fmla="*/ 6070042 h 6857998"/>
              <a:gd name="connsiteX107" fmla="*/ 3332969 w 6095048"/>
              <a:gd name="connsiteY107" fmla="*/ 5034342 h 6857998"/>
              <a:gd name="connsiteX108" fmla="*/ 3374415 w 6095048"/>
              <a:gd name="connsiteY108" fmla="*/ 5043023 h 6857998"/>
              <a:gd name="connsiteX109" fmla="*/ 3374497 w 6095048"/>
              <a:gd name="connsiteY109" fmla="*/ 5042945 h 6857998"/>
              <a:gd name="connsiteX110" fmla="*/ 3393978 w 6095048"/>
              <a:gd name="connsiteY110" fmla="*/ 5041128 h 6857998"/>
              <a:gd name="connsiteX111" fmla="*/ 3939413 w 6095048"/>
              <a:gd name="connsiteY111" fmla="*/ 6857998 h 6857998"/>
              <a:gd name="connsiteX112" fmla="*/ 3986278 w 6095048"/>
              <a:gd name="connsiteY112" fmla="*/ 6857998 h 6857998"/>
              <a:gd name="connsiteX113" fmla="*/ 3982430 w 6095048"/>
              <a:gd name="connsiteY113" fmla="*/ 6856528 h 6857998"/>
              <a:gd name="connsiteX114" fmla="*/ 3969420 w 6095048"/>
              <a:gd name="connsiteY114" fmla="*/ 6857394 h 6857998"/>
              <a:gd name="connsiteX115" fmla="*/ 3421329 w 6095048"/>
              <a:gd name="connsiteY115" fmla="*/ 5031817 h 6857998"/>
              <a:gd name="connsiteX116" fmla="*/ 3423239 w 6095048"/>
              <a:gd name="connsiteY116" fmla="*/ 5030789 h 6857998"/>
              <a:gd name="connsiteX117" fmla="*/ 4518175 w 6095048"/>
              <a:gd name="connsiteY117" fmla="*/ 6536761 h 6857998"/>
              <a:gd name="connsiteX118" fmla="*/ 4084715 w 6095048"/>
              <a:gd name="connsiteY118" fmla="*/ 6857998 h 6857998"/>
              <a:gd name="connsiteX119" fmla="*/ 4132405 w 6095048"/>
              <a:gd name="connsiteY119" fmla="*/ 6857998 h 6857998"/>
              <a:gd name="connsiteX120" fmla="*/ 4534835 w 6095048"/>
              <a:gd name="connsiteY120" fmla="*/ 6559721 h 6857998"/>
              <a:gd name="connsiteX121" fmla="*/ 4751683 w 6095048"/>
              <a:gd name="connsiteY121" fmla="*/ 6857998 h 6857998"/>
              <a:gd name="connsiteX122" fmla="*/ 4787310 w 6095048"/>
              <a:gd name="connsiteY122" fmla="*/ 6857998 h 6857998"/>
              <a:gd name="connsiteX123" fmla="*/ 4557874 w 6095048"/>
              <a:gd name="connsiteY123" fmla="*/ 6542440 h 6857998"/>
              <a:gd name="connsiteX124" fmla="*/ 5715648 w 6095048"/>
              <a:gd name="connsiteY124" fmla="*/ 5684381 h 6857998"/>
              <a:gd name="connsiteX125" fmla="*/ 5749624 w 6095048"/>
              <a:gd name="connsiteY125" fmla="*/ 5705292 h 6857998"/>
              <a:gd name="connsiteX126" fmla="*/ 5725837 w 6095048"/>
              <a:gd name="connsiteY126" fmla="*/ 5807646 h 6857998"/>
              <a:gd name="connsiteX127" fmla="*/ 5481357 w 6095048"/>
              <a:gd name="connsiteY127" fmla="*/ 6857998 h 6857998"/>
              <a:gd name="connsiteX128" fmla="*/ 5511448 w 6095048"/>
              <a:gd name="connsiteY128" fmla="*/ 6857998 h 6857998"/>
              <a:gd name="connsiteX129" fmla="*/ 5756009 w 6095048"/>
              <a:gd name="connsiteY129" fmla="*/ 5807414 h 6857998"/>
              <a:gd name="connsiteX130" fmla="*/ 5778309 w 6095048"/>
              <a:gd name="connsiteY130" fmla="*/ 5711447 h 6857998"/>
              <a:gd name="connsiteX131" fmla="*/ 5785773 w 6095048"/>
              <a:gd name="connsiteY131" fmla="*/ 5711843 h 6857998"/>
              <a:gd name="connsiteX132" fmla="*/ 5858881 w 6095048"/>
              <a:gd name="connsiteY132" fmla="*/ 5681303 h 6857998"/>
              <a:gd name="connsiteX133" fmla="*/ 6095048 w 6095048"/>
              <a:gd name="connsiteY133" fmla="*/ 5840546 h 6857998"/>
              <a:gd name="connsiteX134" fmla="*/ 6095048 w 6095048"/>
              <a:gd name="connsiteY134" fmla="*/ 5806180 h 6857998"/>
              <a:gd name="connsiteX135" fmla="*/ 5875544 w 6095048"/>
              <a:gd name="connsiteY135" fmla="*/ 5658183 h 6857998"/>
              <a:gd name="connsiteX136" fmla="*/ 5885577 w 6095048"/>
              <a:gd name="connsiteY136" fmla="*/ 5616828 h 6857998"/>
              <a:gd name="connsiteX137" fmla="*/ 5875793 w 6095048"/>
              <a:gd name="connsiteY137" fmla="*/ 5576103 h 6857998"/>
              <a:gd name="connsiteX138" fmla="*/ 5875875 w 6095048"/>
              <a:gd name="connsiteY138" fmla="*/ 5576026 h 6857998"/>
              <a:gd name="connsiteX139" fmla="*/ 6095048 w 6095048"/>
              <a:gd name="connsiteY139" fmla="*/ 5441447 h 6857998"/>
              <a:gd name="connsiteX140" fmla="*/ 6095048 w 6095048"/>
              <a:gd name="connsiteY140" fmla="*/ 5408483 h 6857998"/>
              <a:gd name="connsiteX141" fmla="*/ 5860124 w 6095048"/>
              <a:gd name="connsiteY141" fmla="*/ 5552746 h 6857998"/>
              <a:gd name="connsiteX142" fmla="*/ 5786436 w 6095048"/>
              <a:gd name="connsiteY142" fmla="*/ 5521650 h 6857998"/>
              <a:gd name="connsiteX143" fmla="*/ 5696828 w 6095048"/>
              <a:gd name="connsiteY143" fmla="*/ 5575159 h 6857998"/>
              <a:gd name="connsiteX144" fmla="*/ 3473888 w 6095048"/>
              <a:gd name="connsiteY144" fmla="*/ 4958816 h 6857998"/>
              <a:gd name="connsiteX145" fmla="*/ 3474632 w 6095048"/>
              <a:gd name="connsiteY145" fmla="*/ 4947773 h 6857998"/>
              <a:gd name="connsiteX146" fmla="*/ 3374909 w 6095048"/>
              <a:gd name="connsiteY146" fmla="*/ 4852835 h 6857998"/>
              <a:gd name="connsiteX147" fmla="*/ 3312658 w 6095048"/>
              <a:gd name="connsiteY147" fmla="*/ 4873669 h 6857998"/>
              <a:gd name="connsiteX148" fmla="*/ 2387570 w 6095048"/>
              <a:gd name="connsiteY148" fmla="*/ 4054830 h 6857998"/>
              <a:gd name="connsiteX149" fmla="*/ 2405063 w 6095048"/>
              <a:gd name="connsiteY149" fmla="*/ 4001085 h 6857998"/>
              <a:gd name="connsiteX150" fmla="*/ 2305345 w 6095048"/>
              <a:gd name="connsiteY150" fmla="*/ 3906152 h 6857998"/>
              <a:gd name="connsiteX151" fmla="*/ 2240025 w 6095048"/>
              <a:gd name="connsiteY151" fmla="*/ 3929431 h 6857998"/>
              <a:gd name="connsiteX152" fmla="*/ 674180 w 6095048"/>
              <a:gd name="connsiteY152" fmla="*/ 2651534 h 6857998"/>
              <a:gd name="connsiteX153" fmla="*/ 689511 w 6095048"/>
              <a:gd name="connsiteY153" fmla="*/ 2601026 h 6857998"/>
              <a:gd name="connsiteX154" fmla="*/ 589788 w 6095048"/>
              <a:gd name="connsiteY154" fmla="*/ 2506087 h 6857998"/>
              <a:gd name="connsiteX155" fmla="*/ 3134506 w 6095048"/>
              <a:gd name="connsiteY155" fmla="*/ 1695784 h 6857998"/>
              <a:gd name="connsiteX156" fmla="*/ 3169708 w 6095048"/>
              <a:gd name="connsiteY156" fmla="*/ 1805160 h 6857998"/>
              <a:gd name="connsiteX157" fmla="*/ 3169721 w 6095048"/>
              <a:gd name="connsiteY157" fmla="*/ 1805149 h 6857998"/>
              <a:gd name="connsiteX158" fmla="*/ 3169721 w 6095048"/>
              <a:gd name="connsiteY158" fmla="*/ 1805204 h 6857998"/>
              <a:gd name="connsiteX159" fmla="*/ 3169708 w 6095048"/>
              <a:gd name="connsiteY159" fmla="*/ 1805160 h 6857998"/>
              <a:gd name="connsiteX160" fmla="*/ 3138338 w 6095048"/>
              <a:gd name="connsiteY160" fmla="*/ 1829870 h 6857998"/>
              <a:gd name="connsiteX161" fmla="*/ 3126230 w 6095048"/>
              <a:gd name="connsiteY161" fmla="*/ 1867067 h 6857998"/>
              <a:gd name="connsiteX162" fmla="*/ 3139424 w 6095048"/>
              <a:gd name="connsiteY162" fmla="*/ 1905771 h 6857998"/>
              <a:gd name="connsiteX163" fmla="*/ 2439802 w 6095048"/>
              <a:gd name="connsiteY163" fmla="*/ 2500383 h 6857998"/>
              <a:gd name="connsiteX164" fmla="*/ 1055256 w 6095048"/>
              <a:gd name="connsiteY164" fmla="*/ 1521492 h 6857998"/>
              <a:gd name="connsiteX165" fmla="*/ 1055194 w 6095048"/>
              <a:gd name="connsiteY165" fmla="*/ 1521492 h 6857998"/>
              <a:gd name="connsiteX166" fmla="*/ 1055248 w 6095048"/>
              <a:gd name="connsiteY166" fmla="*/ 1521496 h 6857998"/>
              <a:gd name="connsiteX167" fmla="*/ 1762957 w 6095048"/>
              <a:gd name="connsiteY167" fmla="*/ 1297936 h 6857998"/>
              <a:gd name="connsiteX168" fmla="*/ 2305108 w 6095048"/>
              <a:gd name="connsiteY168" fmla="*/ 2537671 h 6857998"/>
              <a:gd name="connsiteX169" fmla="*/ 2305168 w 6095048"/>
              <a:gd name="connsiteY169" fmla="*/ 2537671 h 6857998"/>
              <a:gd name="connsiteX170" fmla="*/ 2293782 w 6095048"/>
              <a:gd name="connsiteY170" fmla="*/ 2545105 h 6857998"/>
              <a:gd name="connsiteX171" fmla="*/ 1118530 w 6095048"/>
              <a:gd name="connsiteY171" fmla="*/ 1626090 h 6857998"/>
              <a:gd name="connsiteX172" fmla="*/ 1130038 w 6095048"/>
              <a:gd name="connsiteY172" fmla="*/ 1589766 h 6857998"/>
              <a:gd name="connsiteX173" fmla="*/ 1126867 w 6095048"/>
              <a:gd name="connsiteY173" fmla="*/ 1570184 h 6857998"/>
              <a:gd name="connsiteX174" fmla="*/ 3769606 w 6095048"/>
              <a:gd name="connsiteY174" fmla="*/ 960253 h 6857998"/>
              <a:gd name="connsiteX175" fmla="*/ 3228888 w 6095048"/>
              <a:gd name="connsiteY175" fmla="*/ 1803956 h 6857998"/>
              <a:gd name="connsiteX176" fmla="*/ 3201016 w 6095048"/>
              <a:gd name="connsiteY176" fmla="*/ 1799017 h 6857998"/>
              <a:gd name="connsiteX177" fmla="*/ 3190750 w 6095048"/>
              <a:gd name="connsiteY177" fmla="*/ 1799757 h 6857998"/>
              <a:gd name="connsiteX178" fmla="*/ 3151118 w 6095048"/>
              <a:gd name="connsiteY178" fmla="*/ 1676657 h 6857998"/>
              <a:gd name="connsiteX179" fmla="*/ 2872948 w 6095048"/>
              <a:gd name="connsiteY179" fmla="*/ 883804 h 6857998"/>
              <a:gd name="connsiteX180" fmla="*/ 2873015 w 6095048"/>
              <a:gd name="connsiteY180" fmla="*/ 883863 h 6857998"/>
              <a:gd name="connsiteX181" fmla="*/ 3126852 w 6095048"/>
              <a:gd name="connsiteY181" fmla="*/ 1672402 h 6857998"/>
              <a:gd name="connsiteX182" fmla="*/ 2379828 w 6095048"/>
              <a:gd name="connsiteY182" fmla="*/ 2537610 h 6857998"/>
              <a:gd name="connsiteX183" fmla="*/ 2372362 w 6095048"/>
              <a:gd name="connsiteY183" fmla="*/ 2534151 h 6857998"/>
              <a:gd name="connsiteX184" fmla="*/ 2854286 w 6095048"/>
              <a:gd name="connsiteY184" fmla="*/ 884090 h 6857998"/>
              <a:gd name="connsiteX185" fmla="*/ 2862688 w 6095048"/>
              <a:gd name="connsiteY185" fmla="*/ 884543 h 6857998"/>
              <a:gd name="connsiteX186" fmla="*/ 2872948 w 6095048"/>
              <a:gd name="connsiteY186" fmla="*/ 883804 h 6857998"/>
              <a:gd name="connsiteX187" fmla="*/ 3918051 w 6095048"/>
              <a:gd name="connsiteY187" fmla="*/ 882500 h 6857998"/>
              <a:gd name="connsiteX188" fmla="*/ 5727601 w 6095048"/>
              <a:gd name="connsiteY188" fmla="*/ 2001685 h 6857998"/>
              <a:gd name="connsiteX189" fmla="*/ 5719386 w 6095048"/>
              <a:gd name="connsiteY189" fmla="*/ 2025294 h 6857998"/>
              <a:gd name="connsiteX190" fmla="*/ 5719386 w 6095048"/>
              <a:gd name="connsiteY190" fmla="*/ 2024157 h 6857998"/>
              <a:gd name="connsiteX191" fmla="*/ 3275739 w 6095048"/>
              <a:gd name="connsiteY191" fmla="*/ 1862129 h 6857998"/>
              <a:gd name="connsiteX192" fmla="*/ 3247988 w 6095048"/>
              <a:gd name="connsiteY192" fmla="*/ 1814056 h 6857998"/>
              <a:gd name="connsiteX193" fmla="*/ 3831697 w 6095048"/>
              <a:gd name="connsiteY193" fmla="*/ 903273 h 6857998"/>
              <a:gd name="connsiteX194" fmla="*/ 3859568 w 6095048"/>
              <a:gd name="connsiteY194" fmla="*/ 908208 h 6857998"/>
              <a:gd name="connsiteX195" fmla="*/ 3918051 w 6095048"/>
              <a:gd name="connsiteY195" fmla="*/ 882500 h 6857998"/>
              <a:gd name="connsiteX196" fmla="*/ 3931241 w 6095048"/>
              <a:gd name="connsiteY196" fmla="*/ 859002 h 6857998"/>
              <a:gd name="connsiteX197" fmla="*/ 5207349 w 6095048"/>
              <a:gd name="connsiteY197" fmla="*/ 1119389 h 6857998"/>
              <a:gd name="connsiteX198" fmla="*/ 5619715 w 6095048"/>
              <a:gd name="connsiteY198" fmla="*/ 1203556 h 6857998"/>
              <a:gd name="connsiteX199" fmla="*/ 5619467 w 6095048"/>
              <a:gd name="connsiteY199" fmla="*/ 1208496 h 6857998"/>
              <a:gd name="connsiteX200" fmla="*/ 5691948 w 6095048"/>
              <a:gd name="connsiteY200" fmla="*/ 1276657 h 6857998"/>
              <a:gd name="connsiteX201" fmla="*/ 5780045 w 6095048"/>
              <a:gd name="connsiteY201" fmla="*/ 1966952 h 6857998"/>
              <a:gd name="connsiteX202" fmla="*/ 5740789 w 6095048"/>
              <a:gd name="connsiteY202" fmla="*/ 1985509 h 6857998"/>
              <a:gd name="connsiteX203" fmla="*/ 5740722 w 6095048"/>
              <a:gd name="connsiteY203" fmla="*/ 1985509 h 6857998"/>
              <a:gd name="connsiteX204" fmla="*/ 3929003 w 6095048"/>
              <a:gd name="connsiteY204" fmla="*/ 864963 h 6857998"/>
              <a:gd name="connsiteX205" fmla="*/ 3931241 w 6095048"/>
              <a:gd name="connsiteY205" fmla="*/ 859002 h 6857998"/>
              <a:gd name="connsiteX206" fmla="*/ 2800406 w 6095048"/>
              <a:gd name="connsiteY206" fmla="*/ 853837 h 6857998"/>
              <a:gd name="connsiteX207" fmla="*/ 2833070 w 6095048"/>
              <a:gd name="connsiteY207" fmla="*/ 878754 h 6857998"/>
              <a:gd name="connsiteX208" fmla="*/ 2351146 w 6095048"/>
              <a:gd name="connsiteY208" fmla="*/ 2528814 h 6857998"/>
              <a:gd name="connsiteX209" fmla="*/ 2342744 w 6095048"/>
              <a:gd name="connsiteY209" fmla="*/ 2528361 h 6857998"/>
              <a:gd name="connsiteX210" fmla="*/ 2342685 w 6095048"/>
              <a:gd name="connsiteY210" fmla="*/ 2528361 h 6857998"/>
              <a:gd name="connsiteX211" fmla="*/ 2325515 w 6095048"/>
              <a:gd name="connsiteY211" fmla="*/ 2530232 h 6857998"/>
              <a:gd name="connsiteX212" fmla="*/ 1782872 w 6095048"/>
              <a:gd name="connsiteY212" fmla="*/ 1289366 h 6857998"/>
              <a:gd name="connsiteX213" fmla="*/ 2936163 w 6095048"/>
              <a:gd name="connsiteY213" fmla="*/ 829263 h 6857998"/>
              <a:gd name="connsiteX214" fmla="*/ 3784721 w 6095048"/>
              <a:gd name="connsiteY214" fmla="*/ 843053 h 6857998"/>
              <a:gd name="connsiteX215" fmla="*/ 3784786 w 6095048"/>
              <a:gd name="connsiteY215" fmla="*/ 843053 h 6857998"/>
              <a:gd name="connsiteX216" fmla="*/ 3805066 w 6095048"/>
              <a:gd name="connsiteY216" fmla="*/ 886812 h 6857998"/>
              <a:gd name="connsiteX217" fmla="*/ 3143532 w 6095048"/>
              <a:gd name="connsiteY217" fmla="*/ 1652988 h 6857998"/>
              <a:gd name="connsiteX218" fmla="*/ 2894106 w 6095048"/>
              <a:gd name="connsiteY218" fmla="*/ 878186 h 6857998"/>
              <a:gd name="connsiteX219" fmla="*/ 2936163 w 6095048"/>
              <a:gd name="connsiteY219" fmla="*/ 829263 h 6857998"/>
              <a:gd name="connsiteX220" fmla="*/ 1385684 w 6095048"/>
              <a:gd name="connsiteY220" fmla="*/ 435503 h 6857998"/>
              <a:gd name="connsiteX221" fmla="*/ 1754684 w 6095048"/>
              <a:gd name="connsiteY221" fmla="*/ 1279321 h 6857998"/>
              <a:gd name="connsiteX222" fmla="*/ 1117450 w 6095048"/>
              <a:gd name="connsiteY222" fmla="*/ 1552066 h 6857998"/>
              <a:gd name="connsiteX223" fmla="*/ 1117472 w 6095048"/>
              <a:gd name="connsiteY223" fmla="*/ 1552083 h 6857998"/>
              <a:gd name="connsiteX224" fmla="*/ 1117412 w 6095048"/>
              <a:gd name="connsiteY224" fmla="*/ 1552083 h 6857998"/>
              <a:gd name="connsiteX225" fmla="*/ 1117450 w 6095048"/>
              <a:gd name="connsiteY225" fmla="*/ 1552066 h 6857998"/>
              <a:gd name="connsiteX226" fmla="*/ 1082692 w 6095048"/>
              <a:gd name="connsiteY226" fmla="*/ 1526427 h 6857998"/>
              <a:gd name="connsiteX227" fmla="*/ 1362355 w 6095048"/>
              <a:gd name="connsiteY227" fmla="*/ 437094 h 6857998"/>
              <a:gd name="connsiteX228" fmla="*/ 1368510 w 6095048"/>
              <a:gd name="connsiteY228" fmla="*/ 437380 h 6857998"/>
              <a:gd name="connsiteX229" fmla="*/ 1385684 w 6095048"/>
              <a:gd name="connsiteY229" fmla="*/ 435503 h 6857998"/>
              <a:gd name="connsiteX230" fmla="*/ 1308350 w 6095048"/>
              <a:gd name="connsiteY230" fmla="*/ 409400 h 6857998"/>
              <a:gd name="connsiteX231" fmla="*/ 1341013 w 6095048"/>
              <a:gd name="connsiteY231" fmla="*/ 432441 h 6857998"/>
              <a:gd name="connsiteX232" fmla="*/ 1061349 w 6095048"/>
              <a:gd name="connsiteY232" fmla="*/ 1521775 h 6857998"/>
              <a:gd name="connsiteX233" fmla="*/ 1055248 w 6095048"/>
              <a:gd name="connsiteY233" fmla="*/ 1521496 h 6857998"/>
              <a:gd name="connsiteX234" fmla="*/ 1008532 w 6095048"/>
              <a:gd name="connsiteY234" fmla="*/ 1536475 h 6857998"/>
              <a:gd name="connsiteX235" fmla="*/ 314204 w 6095048"/>
              <a:gd name="connsiteY235" fmla="*/ 947594 h 6857998"/>
              <a:gd name="connsiteX236" fmla="*/ 327332 w 6095048"/>
              <a:gd name="connsiteY236" fmla="*/ 908946 h 6857998"/>
              <a:gd name="connsiteX237" fmla="*/ 322226 w 6095048"/>
              <a:gd name="connsiteY237" fmla="*/ 884260 h 6857998"/>
              <a:gd name="connsiteX238" fmla="*/ 1435081 w 6095048"/>
              <a:gd name="connsiteY238" fmla="*/ 400151 h 6857998"/>
              <a:gd name="connsiteX239" fmla="*/ 2787900 w 6095048"/>
              <a:gd name="connsiteY239" fmla="*/ 815019 h 6857998"/>
              <a:gd name="connsiteX240" fmla="*/ 2787839 w 6095048"/>
              <a:gd name="connsiteY240" fmla="*/ 816210 h 6857998"/>
              <a:gd name="connsiteX241" fmla="*/ 2791016 w 6095048"/>
              <a:gd name="connsiteY241" fmla="*/ 835790 h 6857998"/>
              <a:gd name="connsiteX242" fmla="*/ 1774656 w 6095048"/>
              <a:gd name="connsiteY242" fmla="*/ 1270808 h 6857998"/>
              <a:gd name="connsiteX243" fmla="*/ 1406089 w 6095048"/>
              <a:gd name="connsiteY243" fmla="*/ 428070 h 6857998"/>
              <a:gd name="connsiteX244" fmla="*/ 1435081 w 6095048"/>
              <a:gd name="connsiteY244" fmla="*/ 400151 h 6857998"/>
              <a:gd name="connsiteX245" fmla="*/ 3363272 w 6095048"/>
              <a:gd name="connsiteY245" fmla="*/ 353043 h 6857998"/>
              <a:gd name="connsiteX246" fmla="*/ 3804200 w 6095048"/>
              <a:gd name="connsiteY246" fmla="*/ 793904 h 6857998"/>
              <a:gd name="connsiteX247" fmla="*/ 3786965 w 6095048"/>
              <a:gd name="connsiteY247" fmla="*/ 822965 h 6857998"/>
              <a:gd name="connsiteX248" fmla="*/ 2937094 w 6095048"/>
              <a:gd name="connsiteY248" fmla="*/ 809174 h 6857998"/>
              <a:gd name="connsiteX249" fmla="*/ 2907856 w 6095048"/>
              <a:gd name="connsiteY249" fmla="*/ 761897 h 6857998"/>
              <a:gd name="connsiteX250" fmla="*/ 900278 w 6095048"/>
              <a:gd name="connsiteY250" fmla="*/ 112803 h 6857998"/>
              <a:gd name="connsiteX251" fmla="*/ 1299886 w 6095048"/>
              <a:gd name="connsiteY251" fmla="*/ 341691 h 6857998"/>
              <a:gd name="connsiteX252" fmla="*/ 1299947 w 6095048"/>
              <a:gd name="connsiteY252" fmla="*/ 341691 h 6857998"/>
              <a:gd name="connsiteX253" fmla="*/ 1293602 w 6095048"/>
              <a:gd name="connsiteY253" fmla="*/ 369102 h 6857998"/>
              <a:gd name="connsiteX254" fmla="*/ 1297896 w 6095048"/>
              <a:gd name="connsiteY254" fmla="*/ 391746 h 6857998"/>
              <a:gd name="connsiteX255" fmla="*/ 311154 w 6095048"/>
              <a:gd name="connsiteY255" fmla="*/ 866894 h 6857998"/>
              <a:gd name="connsiteX256" fmla="*/ 301886 w 6095048"/>
              <a:gd name="connsiteY256" fmla="*/ 857925 h 6857998"/>
              <a:gd name="connsiteX257" fmla="*/ 2330867 w 6095048"/>
              <a:gd name="connsiteY257" fmla="*/ 91463 h 6857998"/>
              <a:gd name="connsiteX258" fmla="*/ 2795863 w 6095048"/>
              <a:gd name="connsiteY258" fmla="*/ 785337 h 6857998"/>
              <a:gd name="connsiteX259" fmla="*/ 2791446 w 6095048"/>
              <a:gd name="connsiteY259" fmla="*/ 794929 h 6857998"/>
              <a:gd name="connsiteX260" fmla="*/ 1441988 w 6095048"/>
              <a:gd name="connsiteY260" fmla="*/ 381079 h 6857998"/>
              <a:gd name="connsiteX261" fmla="*/ 1443234 w 6095048"/>
              <a:gd name="connsiteY261" fmla="*/ 369102 h 6857998"/>
              <a:gd name="connsiteX262" fmla="*/ 1442111 w 6095048"/>
              <a:gd name="connsiteY262" fmla="*/ 357584 h 6857998"/>
              <a:gd name="connsiteX263" fmla="*/ 1442050 w 6095048"/>
              <a:gd name="connsiteY263" fmla="*/ 357584 h 6857998"/>
              <a:gd name="connsiteX264" fmla="*/ 3756608 w 6095048"/>
              <a:gd name="connsiteY264" fmla="*/ 0 h 6857998"/>
              <a:gd name="connsiteX265" fmla="*/ 3725120 w 6095048"/>
              <a:gd name="connsiteY265" fmla="*/ 0 h 6857998"/>
              <a:gd name="connsiteX266" fmla="*/ 3364144 w 6095048"/>
              <a:gd name="connsiteY266" fmla="*/ 324097 h 6857998"/>
              <a:gd name="connsiteX267" fmla="*/ 3040007 w 6095048"/>
              <a:gd name="connsiteY267" fmla="*/ 0 h 6857998"/>
              <a:gd name="connsiteX268" fmla="*/ 3010228 w 6095048"/>
              <a:gd name="connsiteY268" fmla="*/ 0 h 6857998"/>
              <a:gd name="connsiteX269" fmla="*/ 3348404 w 6095048"/>
              <a:gd name="connsiteY269" fmla="*/ 338171 h 6857998"/>
              <a:gd name="connsiteX270" fmla="*/ 2887632 w 6095048"/>
              <a:gd name="connsiteY270" fmla="*/ 751908 h 6857998"/>
              <a:gd name="connsiteX271" fmla="*/ 2862623 w 6095048"/>
              <a:gd name="connsiteY271" fmla="*/ 747938 h 6857998"/>
              <a:gd name="connsiteX272" fmla="*/ 2848622 w 6095048"/>
              <a:gd name="connsiteY272" fmla="*/ 749186 h 6857998"/>
              <a:gd name="connsiteX273" fmla="*/ 2897903 w 6095048"/>
              <a:gd name="connsiteY273" fmla="*/ 284540 h 6857998"/>
              <a:gd name="connsiteX274" fmla="*/ 2928081 w 6095048"/>
              <a:gd name="connsiteY274" fmla="*/ 0 h 6857998"/>
              <a:gd name="connsiteX275" fmla="*/ 2906042 w 6095048"/>
              <a:gd name="connsiteY275" fmla="*/ 0 h 6857998"/>
              <a:gd name="connsiteX276" fmla="*/ 2876434 w 6095048"/>
              <a:gd name="connsiteY276" fmla="*/ 279037 h 6857998"/>
              <a:gd name="connsiteX277" fmla="*/ 2825730 w 6095048"/>
              <a:gd name="connsiteY277" fmla="*/ 756847 h 6857998"/>
              <a:gd name="connsiteX278" fmla="*/ 2809968 w 6095048"/>
              <a:gd name="connsiteY278" fmla="*/ 767717 h 6857998"/>
              <a:gd name="connsiteX279" fmla="*/ 2809988 w 6095048"/>
              <a:gd name="connsiteY279" fmla="*/ 767745 h 6857998"/>
              <a:gd name="connsiteX280" fmla="*/ 2809926 w 6095048"/>
              <a:gd name="connsiteY280" fmla="*/ 767745 h 6857998"/>
              <a:gd name="connsiteX281" fmla="*/ 2809968 w 6095048"/>
              <a:gd name="connsiteY281" fmla="*/ 767717 h 6857998"/>
              <a:gd name="connsiteX282" fmla="*/ 2352454 w 6095048"/>
              <a:gd name="connsiteY282" fmla="*/ 85050 h 6857998"/>
              <a:gd name="connsiteX283" fmla="*/ 2636536 w 6095048"/>
              <a:gd name="connsiteY283" fmla="*/ 0 h 6857998"/>
              <a:gd name="connsiteX284" fmla="*/ 2565915 w 6095048"/>
              <a:gd name="connsiteY284" fmla="*/ 0 h 6857998"/>
              <a:gd name="connsiteX285" fmla="*/ 2340632 w 6095048"/>
              <a:gd name="connsiteY285" fmla="*/ 67456 h 6857998"/>
              <a:gd name="connsiteX286" fmla="*/ 2295426 w 6095048"/>
              <a:gd name="connsiteY286" fmla="*/ 0 h 6857998"/>
              <a:gd name="connsiteX287" fmla="*/ 2269642 w 6095048"/>
              <a:gd name="connsiteY287" fmla="*/ 0 h 6857998"/>
              <a:gd name="connsiteX288" fmla="*/ 2319106 w 6095048"/>
              <a:gd name="connsiteY288" fmla="*/ 73813 h 6857998"/>
              <a:gd name="connsiteX289" fmla="*/ 1435268 w 6095048"/>
              <a:gd name="connsiteY289" fmla="*/ 338457 h 6857998"/>
              <a:gd name="connsiteX290" fmla="*/ 1395884 w 6095048"/>
              <a:gd name="connsiteY290" fmla="*/ 305593 h 6857998"/>
              <a:gd name="connsiteX291" fmla="*/ 1401171 w 6095048"/>
              <a:gd name="connsiteY291" fmla="*/ 284826 h 6857998"/>
              <a:gd name="connsiteX292" fmla="*/ 1473880 w 6095048"/>
              <a:gd name="connsiteY292" fmla="*/ 0 h 6857998"/>
              <a:gd name="connsiteX293" fmla="*/ 1451284 w 6095048"/>
              <a:gd name="connsiteY293" fmla="*/ 0 h 6857998"/>
              <a:gd name="connsiteX294" fmla="*/ 1374426 w 6095048"/>
              <a:gd name="connsiteY294" fmla="*/ 301113 h 6857998"/>
              <a:gd name="connsiteX295" fmla="*/ 1368388 w 6095048"/>
              <a:gd name="connsiteY295" fmla="*/ 300830 h 6857998"/>
              <a:gd name="connsiteX296" fmla="*/ 1311586 w 6095048"/>
              <a:gd name="connsiteY296" fmla="*/ 324722 h 6857998"/>
              <a:gd name="connsiteX297" fmla="*/ 913279 w 6095048"/>
              <a:gd name="connsiteY297" fmla="*/ 96574 h 6857998"/>
              <a:gd name="connsiteX298" fmla="*/ 990838 w 6095048"/>
              <a:gd name="connsiteY298" fmla="*/ 0 h 6857998"/>
              <a:gd name="connsiteX299" fmla="*/ 963599 w 6095048"/>
              <a:gd name="connsiteY299" fmla="*/ 0 h 6857998"/>
              <a:gd name="connsiteX300" fmla="*/ 894614 w 6095048"/>
              <a:gd name="connsiteY300" fmla="*/ 85900 h 6857998"/>
              <a:gd name="connsiteX301" fmla="*/ 744642 w 6095048"/>
              <a:gd name="connsiteY301" fmla="*/ 0 h 6857998"/>
              <a:gd name="connsiteX302" fmla="*/ 703299 w 6095048"/>
              <a:gd name="connsiteY302" fmla="*/ 0 h 6857998"/>
              <a:gd name="connsiteX303" fmla="*/ 881614 w 6095048"/>
              <a:gd name="connsiteY303" fmla="*/ 102136 h 6857998"/>
              <a:gd name="connsiteX304" fmla="*/ 283404 w 6095048"/>
              <a:gd name="connsiteY304" fmla="*/ 846971 h 6857998"/>
              <a:gd name="connsiteX305" fmla="*/ 252297 w 6095048"/>
              <a:gd name="connsiteY305" fmla="*/ 840729 h 6857998"/>
              <a:gd name="connsiteX306" fmla="*/ 252236 w 6095048"/>
              <a:gd name="connsiteY306" fmla="*/ 840784 h 6857998"/>
              <a:gd name="connsiteX307" fmla="*/ 237614 w 6095048"/>
              <a:gd name="connsiteY307" fmla="*/ 842092 h 6857998"/>
              <a:gd name="connsiteX308" fmla="*/ 0 w 6095048"/>
              <a:gd name="connsiteY308" fmla="*/ 83695 h 6857998"/>
              <a:gd name="connsiteX309" fmla="*/ 0 w 6095048"/>
              <a:gd name="connsiteY309" fmla="*/ 155962 h 6857998"/>
              <a:gd name="connsiteX310" fmla="*/ 217086 w 6095048"/>
              <a:gd name="connsiteY310" fmla="*/ 848787 h 6857998"/>
              <a:gd name="connsiteX311" fmla="*/ 215652 w 6095048"/>
              <a:gd name="connsiteY311" fmla="*/ 849527 h 6857998"/>
              <a:gd name="connsiteX312" fmla="*/ 0 w 6095048"/>
              <a:gd name="connsiteY312" fmla="*/ 565326 h 6857998"/>
              <a:gd name="connsiteX313" fmla="*/ 0 w 6095048"/>
              <a:gd name="connsiteY313" fmla="*/ 600683 h 6857998"/>
              <a:gd name="connsiteX314" fmla="*/ 198295 w 6095048"/>
              <a:gd name="connsiteY314" fmla="*/ 862010 h 6857998"/>
              <a:gd name="connsiteX315" fmla="*/ 183860 w 6095048"/>
              <a:gd name="connsiteY315" fmla="*/ 881705 h 6857998"/>
              <a:gd name="connsiteX316" fmla="*/ 0 w 6095048"/>
              <a:gd name="connsiteY316" fmla="*/ 832859 h 6857998"/>
              <a:gd name="connsiteX317" fmla="*/ 0 w 6095048"/>
              <a:gd name="connsiteY317" fmla="*/ 854095 h 6857998"/>
              <a:gd name="connsiteX318" fmla="*/ 177637 w 6095048"/>
              <a:gd name="connsiteY318" fmla="*/ 901287 h 6857998"/>
              <a:gd name="connsiteX319" fmla="*/ 177079 w 6095048"/>
              <a:gd name="connsiteY319" fmla="*/ 909229 h 6857998"/>
              <a:gd name="connsiteX320" fmla="*/ 251926 w 6095048"/>
              <a:gd name="connsiteY320" fmla="*/ 977505 h 6857998"/>
              <a:gd name="connsiteX321" fmla="*/ 298650 w 6095048"/>
              <a:gd name="connsiteY321" fmla="*/ 962521 h 6857998"/>
              <a:gd name="connsiteX322" fmla="*/ 992980 w 6095048"/>
              <a:gd name="connsiteY322" fmla="*/ 1551399 h 6857998"/>
              <a:gd name="connsiteX323" fmla="*/ 979850 w 6095048"/>
              <a:gd name="connsiteY323" fmla="*/ 1590051 h 6857998"/>
              <a:gd name="connsiteX324" fmla="*/ 1054694 w 6095048"/>
              <a:gd name="connsiteY324" fmla="*/ 1658323 h 6857998"/>
              <a:gd name="connsiteX325" fmla="*/ 1103720 w 6095048"/>
              <a:gd name="connsiteY325" fmla="*/ 1641581 h 6857998"/>
              <a:gd name="connsiteX326" fmla="*/ 2278973 w 6095048"/>
              <a:gd name="connsiteY326" fmla="*/ 2560596 h 6857998"/>
              <a:gd name="connsiteX327" fmla="*/ 2267467 w 6095048"/>
              <a:gd name="connsiteY327" fmla="*/ 2596920 h 6857998"/>
              <a:gd name="connsiteX328" fmla="*/ 2342314 w 6095048"/>
              <a:gd name="connsiteY328" fmla="*/ 2665196 h 6857998"/>
              <a:gd name="connsiteX329" fmla="*/ 2417162 w 6095048"/>
              <a:gd name="connsiteY329" fmla="*/ 2596920 h 6857998"/>
              <a:gd name="connsiteX330" fmla="*/ 2403967 w 6095048"/>
              <a:gd name="connsiteY330" fmla="*/ 2558213 h 6857998"/>
              <a:gd name="connsiteX331" fmla="*/ 3154042 w 6095048"/>
              <a:gd name="connsiteY331" fmla="*/ 1920754 h 6857998"/>
              <a:gd name="connsiteX332" fmla="*/ 3200702 w 6095048"/>
              <a:gd name="connsiteY332" fmla="*/ 1935682 h 6857998"/>
              <a:gd name="connsiteX333" fmla="*/ 3273744 w 6095048"/>
              <a:gd name="connsiteY333" fmla="*/ 1882276 h 6857998"/>
              <a:gd name="connsiteX334" fmla="*/ 5717333 w 6095048"/>
              <a:gd name="connsiteY334" fmla="*/ 2044307 h 6857998"/>
              <a:gd name="connsiteX335" fmla="*/ 5718140 w 6095048"/>
              <a:gd name="connsiteY335" fmla="*/ 2034318 h 6857998"/>
              <a:gd name="connsiteX336" fmla="*/ 5792987 w 6095048"/>
              <a:gd name="connsiteY336" fmla="*/ 2102594 h 6857998"/>
              <a:gd name="connsiteX337" fmla="*/ 5867834 w 6095048"/>
              <a:gd name="connsiteY337" fmla="*/ 2034318 h 6857998"/>
              <a:gd name="connsiteX338" fmla="*/ 5863226 w 6095048"/>
              <a:gd name="connsiteY338" fmla="*/ 2010879 h 6857998"/>
              <a:gd name="connsiteX339" fmla="*/ 6089036 w 6095048"/>
              <a:gd name="connsiteY339" fmla="*/ 1886753 h 6857998"/>
              <a:gd name="connsiteX340" fmla="*/ 6087892 w 6095048"/>
              <a:gd name="connsiteY340" fmla="*/ 1864107 h 6857998"/>
              <a:gd name="connsiteX341" fmla="*/ 5853212 w 6095048"/>
              <a:gd name="connsiteY341" fmla="*/ 1993115 h 6857998"/>
              <a:gd name="connsiteX342" fmla="*/ 5849789 w 6095048"/>
              <a:gd name="connsiteY342" fmla="*/ 1989258 h 6857998"/>
              <a:gd name="connsiteX343" fmla="*/ 6071588 w 6095048"/>
              <a:gd name="connsiteY343" fmla="*/ 1714875 h 6857998"/>
              <a:gd name="connsiteX344" fmla="*/ 6067230 w 6095048"/>
              <a:gd name="connsiteY344" fmla="*/ 1686319 h 6857998"/>
              <a:gd name="connsiteX345" fmla="*/ 5832806 w 6095048"/>
              <a:gd name="connsiteY345" fmla="*/ 1976316 h 6857998"/>
              <a:gd name="connsiteX346" fmla="*/ 5832806 w 6095048"/>
              <a:gd name="connsiteY346" fmla="*/ 1976260 h 6857998"/>
              <a:gd name="connsiteX347" fmla="*/ 5802068 w 6095048"/>
              <a:gd name="connsiteY347" fmla="*/ 1966443 h 6857998"/>
              <a:gd name="connsiteX348" fmla="*/ 5713784 w 6095048"/>
              <a:gd name="connsiteY348" fmla="*/ 1274499 h 6857998"/>
              <a:gd name="connsiteX349" fmla="*/ 5756652 w 6095048"/>
              <a:gd name="connsiteY349" fmla="*/ 1246404 h 6857998"/>
              <a:gd name="connsiteX350" fmla="*/ 5980266 w 6095048"/>
              <a:gd name="connsiteY350" fmla="*/ 1342126 h 6857998"/>
              <a:gd name="connsiteX351" fmla="*/ 5970540 w 6095048"/>
              <a:gd name="connsiteY351" fmla="*/ 1315552 h 6857998"/>
              <a:gd name="connsiteX352" fmla="*/ 5766046 w 6095048"/>
              <a:gd name="connsiteY352" fmla="*/ 1228014 h 6857998"/>
              <a:gd name="connsiteX353" fmla="*/ 5769217 w 6095048"/>
              <a:gd name="connsiteY353" fmla="*/ 1208434 h 6857998"/>
              <a:gd name="connsiteX354" fmla="*/ 5765798 w 6095048"/>
              <a:gd name="connsiteY354" fmla="*/ 1188004 h 6857998"/>
              <a:gd name="connsiteX355" fmla="*/ 5892588 w 6095048"/>
              <a:gd name="connsiteY355" fmla="*/ 1131996 h 6857998"/>
              <a:gd name="connsiteX356" fmla="*/ 5883518 w 6095048"/>
              <a:gd name="connsiteY356" fmla="*/ 1113169 h 6857998"/>
              <a:gd name="connsiteX357" fmla="*/ 5755967 w 6095048"/>
              <a:gd name="connsiteY357" fmla="*/ 1169958 h 6857998"/>
              <a:gd name="connsiteX358" fmla="*/ 5751740 w 6095048"/>
              <a:gd name="connsiteY358" fmla="*/ 1164909 h 6857998"/>
              <a:gd name="connsiteX359" fmla="*/ 5856725 w 6095048"/>
              <a:gd name="connsiteY359" fmla="*/ 1057549 h 6857998"/>
              <a:gd name="connsiteX360" fmla="*/ 5852956 w 6095048"/>
              <a:gd name="connsiteY360" fmla="*/ 1049727 h 6857998"/>
              <a:gd name="connsiteX361" fmla="*/ 5846017 w 6095048"/>
              <a:gd name="connsiteY361" fmla="*/ 1038305 h 6857998"/>
              <a:gd name="connsiteX362" fmla="*/ 5735310 w 6095048"/>
              <a:gd name="connsiteY362" fmla="*/ 1151514 h 6857998"/>
              <a:gd name="connsiteX363" fmla="*/ 5705265 w 6095048"/>
              <a:gd name="connsiteY363" fmla="*/ 1141127 h 6857998"/>
              <a:gd name="connsiteX364" fmla="*/ 5705265 w 6095048"/>
              <a:gd name="connsiteY364" fmla="*/ 821200 h 6857998"/>
              <a:gd name="connsiteX365" fmla="*/ 5683299 w 6095048"/>
              <a:gd name="connsiteY365" fmla="*/ 791825 h 6857998"/>
              <a:gd name="connsiteX366" fmla="*/ 5683299 w 6095048"/>
              <a:gd name="connsiteY366" fmla="*/ 1141068 h 6857998"/>
              <a:gd name="connsiteX367" fmla="*/ 5665693 w 6095048"/>
              <a:gd name="connsiteY367" fmla="*/ 1145439 h 6857998"/>
              <a:gd name="connsiteX368" fmla="*/ 5091256 w 6095048"/>
              <a:gd name="connsiteY368" fmla="*/ 269998 h 6857998"/>
              <a:gd name="connsiteX369" fmla="*/ 5048558 w 6095048"/>
              <a:gd name="connsiteY369" fmla="*/ 244058 h 6857998"/>
              <a:gd name="connsiteX370" fmla="*/ 5646842 w 6095048"/>
              <a:gd name="connsiteY370" fmla="*/ 1155826 h 6857998"/>
              <a:gd name="connsiteX371" fmla="*/ 5624505 w 6095048"/>
              <a:gd name="connsiteY371" fmla="*/ 1184091 h 6857998"/>
              <a:gd name="connsiteX372" fmla="*/ 5585932 w 6095048"/>
              <a:gd name="connsiteY372" fmla="*/ 1176199 h 6857998"/>
              <a:gd name="connsiteX373" fmla="*/ 3934228 w 6095048"/>
              <a:gd name="connsiteY373" fmla="*/ 839141 h 6857998"/>
              <a:gd name="connsiteX374" fmla="*/ 3923217 w 6095048"/>
              <a:gd name="connsiteY374" fmla="*/ 804291 h 6857998"/>
              <a:gd name="connsiteX375" fmla="*/ 3923278 w 6095048"/>
              <a:gd name="connsiteY375" fmla="*/ 804350 h 6857998"/>
              <a:gd name="connsiteX376" fmla="*/ 4887240 w 6095048"/>
              <a:gd name="connsiteY376" fmla="*/ 165940 h 6857998"/>
              <a:gd name="connsiteX377" fmla="*/ 4869984 w 6095048"/>
              <a:gd name="connsiteY377" fmla="*/ 157627 h 6857998"/>
              <a:gd name="connsiteX378" fmla="*/ 4864918 w 6095048"/>
              <a:gd name="connsiteY378" fmla="*/ 155773 h 6857998"/>
              <a:gd name="connsiteX379" fmla="*/ 3908970 w 6095048"/>
              <a:gd name="connsiteY379" fmla="*/ 788854 h 6857998"/>
              <a:gd name="connsiteX380" fmla="*/ 3893665 w 6095048"/>
              <a:gd name="connsiteY380" fmla="*/ 779208 h 6857998"/>
              <a:gd name="connsiteX381" fmla="*/ 4211046 w 6095048"/>
              <a:gd name="connsiteY381" fmla="*/ 6151 h 6857998"/>
              <a:gd name="connsiteX382" fmla="*/ 4188117 w 6095048"/>
              <a:gd name="connsiteY382" fmla="*/ 4994 h 6857998"/>
              <a:gd name="connsiteX383" fmla="*/ 3872883 w 6095048"/>
              <a:gd name="connsiteY383" fmla="*/ 772795 h 6857998"/>
              <a:gd name="connsiteX384" fmla="*/ 3859446 w 6095048"/>
              <a:gd name="connsiteY384" fmla="*/ 771658 h 6857998"/>
              <a:gd name="connsiteX385" fmla="*/ 3821370 w 6095048"/>
              <a:gd name="connsiteY385" fmla="*/ 781249 h 6857998"/>
              <a:gd name="connsiteX386" fmla="*/ 3379014 w 6095048"/>
              <a:gd name="connsiteY386" fmla="*/ 338966 h 6857998"/>
              <a:gd name="connsiteX387" fmla="*/ 3379075 w 6095048"/>
              <a:gd name="connsiteY387" fmla="*/ 338966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Lst>
            <a:rect l="l" t="t" r="r" b="b"/>
            <a:pathLst>
              <a:path w="6095048" h="6857998">
                <a:moveTo>
                  <a:pt x="0" y="6668270"/>
                </a:moveTo>
                <a:lnTo>
                  <a:pt x="0" y="6728971"/>
                </a:lnTo>
                <a:lnTo>
                  <a:pt x="70228" y="6857998"/>
                </a:lnTo>
                <a:lnTo>
                  <a:pt x="103275" y="6857998"/>
                </a:lnTo>
                <a:close/>
                <a:moveTo>
                  <a:pt x="0" y="6456895"/>
                </a:moveTo>
                <a:lnTo>
                  <a:pt x="0" y="6490994"/>
                </a:lnTo>
                <a:lnTo>
                  <a:pt x="552534" y="6857998"/>
                </a:lnTo>
                <a:lnTo>
                  <a:pt x="603858" y="6857998"/>
                </a:lnTo>
                <a:close/>
                <a:moveTo>
                  <a:pt x="6095048" y="6442259"/>
                </a:moveTo>
                <a:lnTo>
                  <a:pt x="5814209" y="6857998"/>
                </a:lnTo>
                <a:lnTo>
                  <a:pt x="5849342" y="6857998"/>
                </a:lnTo>
                <a:lnTo>
                  <a:pt x="6095048" y="6494247"/>
                </a:lnTo>
                <a:close/>
                <a:moveTo>
                  <a:pt x="3295998" y="5006640"/>
                </a:moveTo>
                <a:cubicBezTo>
                  <a:pt x="3299729" y="5011143"/>
                  <a:pt x="3303872" y="5015326"/>
                  <a:pt x="3308346" y="5019111"/>
                </a:cubicBezTo>
                <a:lnTo>
                  <a:pt x="2511080" y="6055209"/>
                </a:lnTo>
                <a:lnTo>
                  <a:pt x="1978664" y="5736938"/>
                </a:lnTo>
                <a:lnTo>
                  <a:pt x="1978583" y="5736938"/>
                </a:lnTo>
                <a:cubicBezTo>
                  <a:pt x="1983969" y="5725260"/>
                  <a:pt x="1987037" y="5712396"/>
                  <a:pt x="1987037" y="5698823"/>
                </a:cubicBezTo>
                <a:cubicBezTo>
                  <a:pt x="1987037" y="5687772"/>
                  <a:pt x="1984959" y="5677199"/>
                  <a:pt x="1981315" y="5667336"/>
                </a:cubicBezTo>
                <a:close/>
                <a:moveTo>
                  <a:pt x="3465597" y="4986045"/>
                </a:moveTo>
                <a:lnTo>
                  <a:pt x="5687380" y="5602072"/>
                </a:lnTo>
                <a:cubicBezTo>
                  <a:pt x="5686550" y="5606883"/>
                  <a:pt x="5686051" y="5611778"/>
                  <a:pt x="5686051" y="5616828"/>
                </a:cubicBezTo>
                <a:cubicBezTo>
                  <a:pt x="5686051" y="5633242"/>
                  <a:pt x="5690444" y="5648628"/>
                  <a:pt x="5698150" y="5662127"/>
                </a:cubicBezTo>
                <a:lnTo>
                  <a:pt x="4541293" y="6519395"/>
                </a:lnTo>
                <a:lnTo>
                  <a:pt x="3446365" y="5013431"/>
                </a:lnTo>
                <a:cubicBezTo>
                  <a:pt x="3454407" y="5005535"/>
                  <a:pt x="3460873" y="4996227"/>
                  <a:pt x="3465597" y="4986045"/>
                </a:cubicBezTo>
                <a:close/>
                <a:moveTo>
                  <a:pt x="2304607" y="4096411"/>
                </a:moveTo>
                <a:lnTo>
                  <a:pt x="2304596" y="4096416"/>
                </a:lnTo>
                <a:lnTo>
                  <a:pt x="2304678" y="4096416"/>
                </a:lnTo>
                <a:close/>
                <a:moveTo>
                  <a:pt x="2366848" y="4075582"/>
                </a:moveTo>
                <a:lnTo>
                  <a:pt x="3291933" y="4894426"/>
                </a:lnTo>
                <a:cubicBezTo>
                  <a:pt x="3280909" y="4909735"/>
                  <a:pt x="3274443" y="4928199"/>
                  <a:pt x="3274443" y="4948167"/>
                </a:cubicBezTo>
                <a:cubicBezTo>
                  <a:pt x="3274443" y="4960321"/>
                  <a:pt x="3276934" y="4971839"/>
                  <a:pt x="3281245" y="4982492"/>
                </a:cubicBezTo>
                <a:lnTo>
                  <a:pt x="1967388" y="5642789"/>
                </a:lnTo>
                <a:cubicBezTo>
                  <a:pt x="1956450" y="5628586"/>
                  <a:pt x="1941361" y="5617381"/>
                  <a:pt x="1923869" y="5610750"/>
                </a:cubicBezTo>
                <a:lnTo>
                  <a:pt x="2296478" y="4096023"/>
                </a:lnTo>
                <a:lnTo>
                  <a:pt x="2304607" y="4096411"/>
                </a:lnTo>
                <a:close/>
                <a:moveTo>
                  <a:pt x="2221783" y="4053879"/>
                </a:moveTo>
                <a:lnTo>
                  <a:pt x="2221732" y="4053903"/>
                </a:lnTo>
                <a:lnTo>
                  <a:pt x="2268043" y="4089554"/>
                </a:lnTo>
                <a:lnTo>
                  <a:pt x="1895433" y="5604281"/>
                </a:lnTo>
                <a:cubicBezTo>
                  <a:pt x="1892706" y="5604044"/>
                  <a:pt x="1889968" y="5603882"/>
                  <a:pt x="1887233" y="5603882"/>
                </a:cubicBezTo>
                <a:cubicBezTo>
                  <a:pt x="1879352" y="5603882"/>
                  <a:pt x="1871727" y="5604833"/>
                  <a:pt x="1864352" y="5606492"/>
                </a:cubicBezTo>
                <a:lnTo>
                  <a:pt x="1372714" y="4433156"/>
                </a:lnTo>
                <a:lnTo>
                  <a:pt x="2221732" y="4053903"/>
                </a:lnTo>
                <a:lnTo>
                  <a:pt x="2221702" y="4053879"/>
                </a:lnTo>
                <a:close/>
                <a:moveTo>
                  <a:pt x="654450" y="2673075"/>
                </a:moveTo>
                <a:lnTo>
                  <a:pt x="2220294" y="3950972"/>
                </a:lnTo>
                <a:cubicBezTo>
                  <a:pt x="2210683" y="3965654"/>
                  <a:pt x="2204961" y="3982935"/>
                  <a:pt x="2204961" y="4001481"/>
                </a:cubicBezTo>
                <a:cubicBezTo>
                  <a:pt x="2204961" y="4010950"/>
                  <a:pt x="2206453" y="4020106"/>
                  <a:pt x="2209185" y="4028710"/>
                </a:cubicBezTo>
                <a:lnTo>
                  <a:pt x="1361693" y="4407272"/>
                </a:lnTo>
                <a:lnTo>
                  <a:pt x="639361" y="2683411"/>
                </a:lnTo>
                <a:lnTo>
                  <a:pt x="639280" y="2683411"/>
                </a:lnTo>
                <a:cubicBezTo>
                  <a:pt x="644663" y="2680418"/>
                  <a:pt x="649726" y="2676942"/>
                  <a:pt x="654450" y="2673075"/>
                </a:cubicBezTo>
                <a:close/>
                <a:moveTo>
                  <a:pt x="589788" y="2506087"/>
                </a:moveTo>
                <a:cubicBezTo>
                  <a:pt x="534752" y="2506087"/>
                  <a:pt x="490066" y="2548545"/>
                  <a:pt x="490066" y="2601026"/>
                </a:cubicBezTo>
                <a:cubicBezTo>
                  <a:pt x="490066" y="2621070"/>
                  <a:pt x="496537" y="2639539"/>
                  <a:pt x="507646" y="2654848"/>
                </a:cubicBezTo>
                <a:lnTo>
                  <a:pt x="0" y="3105109"/>
                </a:lnTo>
                <a:lnTo>
                  <a:pt x="0" y="3143197"/>
                </a:lnTo>
                <a:lnTo>
                  <a:pt x="459902" y="2735262"/>
                </a:lnTo>
                <a:lnTo>
                  <a:pt x="0" y="3291166"/>
                </a:lnTo>
                <a:lnTo>
                  <a:pt x="0" y="3335996"/>
                </a:lnTo>
                <a:lnTo>
                  <a:pt x="539806" y="2683496"/>
                </a:lnTo>
                <a:cubicBezTo>
                  <a:pt x="543038" y="2685306"/>
                  <a:pt x="546351" y="2686887"/>
                  <a:pt x="549754" y="2688307"/>
                </a:cubicBezTo>
                <a:lnTo>
                  <a:pt x="0" y="4652781"/>
                </a:lnTo>
                <a:lnTo>
                  <a:pt x="0" y="4761210"/>
                </a:lnTo>
                <a:lnTo>
                  <a:pt x="578020" y="2695727"/>
                </a:lnTo>
                <a:cubicBezTo>
                  <a:pt x="581670" y="2696118"/>
                  <a:pt x="585396" y="2696357"/>
                  <a:pt x="589216" y="2696357"/>
                </a:cubicBezTo>
                <a:lnTo>
                  <a:pt x="589294" y="2696357"/>
                </a:lnTo>
                <a:cubicBezTo>
                  <a:pt x="597171" y="2696357"/>
                  <a:pt x="604796" y="2695411"/>
                  <a:pt x="612170" y="2693755"/>
                </a:cubicBezTo>
                <a:lnTo>
                  <a:pt x="1335160" y="4419190"/>
                </a:lnTo>
                <a:lnTo>
                  <a:pt x="0" y="5015616"/>
                </a:lnTo>
                <a:lnTo>
                  <a:pt x="0" y="5046300"/>
                </a:lnTo>
                <a:lnTo>
                  <a:pt x="1346105" y="4444994"/>
                </a:lnTo>
                <a:lnTo>
                  <a:pt x="1837164" y="5616828"/>
                </a:lnTo>
                <a:cubicBezTo>
                  <a:pt x="1820665" y="5625984"/>
                  <a:pt x="1807242" y="5639398"/>
                  <a:pt x="1798538" y="5655650"/>
                </a:cubicBezTo>
                <a:lnTo>
                  <a:pt x="0" y="5080016"/>
                </a:lnTo>
                <a:lnTo>
                  <a:pt x="0" y="5109464"/>
                </a:lnTo>
                <a:lnTo>
                  <a:pt x="1789334" y="5682169"/>
                </a:lnTo>
                <a:cubicBezTo>
                  <a:pt x="1788341" y="5687535"/>
                  <a:pt x="1787674" y="5693375"/>
                  <a:pt x="1787674" y="5698823"/>
                </a:cubicBezTo>
                <a:cubicBezTo>
                  <a:pt x="1787674" y="5704263"/>
                  <a:pt x="1788259" y="5709635"/>
                  <a:pt x="1789171" y="5714839"/>
                </a:cubicBezTo>
                <a:lnTo>
                  <a:pt x="1789253" y="5714839"/>
                </a:lnTo>
                <a:lnTo>
                  <a:pt x="605040" y="6084883"/>
                </a:lnTo>
                <a:lnTo>
                  <a:pt x="0" y="5142621"/>
                </a:lnTo>
                <a:lnTo>
                  <a:pt x="0" y="5196388"/>
                </a:lnTo>
                <a:lnTo>
                  <a:pt x="576279" y="6093800"/>
                </a:lnTo>
                <a:lnTo>
                  <a:pt x="0" y="6273860"/>
                </a:lnTo>
                <a:lnTo>
                  <a:pt x="0" y="6303273"/>
                </a:lnTo>
                <a:lnTo>
                  <a:pt x="592030" y="6118265"/>
                </a:lnTo>
                <a:lnTo>
                  <a:pt x="1067032" y="6857998"/>
                </a:lnTo>
                <a:lnTo>
                  <a:pt x="1101358" y="6857998"/>
                </a:lnTo>
                <a:lnTo>
                  <a:pt x="620710" y="6109425"/>
                </a:lnTo>
                <a:lnTo>
                  <a:pt x="1798288" y="5741435"/>
                </a:lnTo>
                <a:cubicBezTo>
                  <a:pt x="1809226" y="5762110"/>
                  <a:pt x="1827880" y="5778530"/>
                  <a:pt x="1850761" y="5787133"/>
                </a:cubicBezTo>
                <a:lnTo>
                  <a:pt x="1843717" y="5816009"/>
                </a:lnTo>
                <a:lnTo>
                  <a:pt x="1588850" y="6857998"/>
                </a:lnTo>
                <a:lnTo>
                  <a:pt x="1618974" y="6857998"/>
                </a:lnTo>
                <a:lnTo>
                  <a:pt x="1879352" y="5793363"/>
                </a:lnTo>
                <a:cubicBezTo>
                  <a:pt x="1882010" y="5793602"/>
                  <a:pt x="1884664" y="5793756"/>
                  <a:pt x="1887396" y="5793756"/>
                </a:cubicBezTo>
                <a:cubicBezTo>
                  <a:pt x="1917655" y="5793756"/>
                  <a:pt x="1944761" y="5780818"/>
                  <a:pt x="1963076" y="5760534"/>
                </a:cubicBezTo>
                <a:lnTo>
                  <a:pt x="2493758" y="6077776"/>
                </a:lnTo>
                <a:lnTo>
                  <a:pt x="1893371" y="6857998"/>
                </a:lnTo>
                <a:lnTo>
                  <a:pt x="1929675" y="6857998"/>
                </a:lnTo>
                <a:lnTo>
                  <a:pt x="2518626" y="6092617"/>
                </a:lnTo>
                <a:lnTo>
                  <a:pt x="3799001" y="6857998"/>
                </a:lnTo>
                <a:lnTo>
                  <a:pt x="3854063" y="6857998"/>
                </a:lnTo>
                <a:lnTo>
                  <a:pt x="2535948" y="6070042"/>
                </a:lnTo>
                <a:lnTo>
                  <a:pt x="3332969" y="5034342"/>
                </a:lnTo>
                <a:cubicBezTo>
                  <a:pt x="3345649" y="5039868"/>
                  <a:pt x="3359576" y="5043023"/>
                  <a:pt x="3374415" y="5043023"/>
                </a:cubicBezTo>
                <a:lnTo>
                  <a:pt x="3374497" y="5042945"/>
                </a:lnTo>
                <a:cubicBezTo>
                  <a:pt x="3381123" y="5042945"/>
                  <a:pt x="3387676" y="5042316"/>
                  <a:pt x="3393978" y="5041128"/>
                </a:cubicBezTo>
                <a:lnTo>
                  <a:pt x="3939413" y="6857998"/>
                </a:lnTo>
                <a:lnTo>
                  <a:pt x="3986278" y="6857998"/>
                </a:lnTo>
                <a:lnTo>
                  <a:pt x="3982430" y="6856528"/>
                </a:lnTo>
                <a:cubicBezTo>
                  <a:pt x="3977958" y="6856528"/>
                  <a:pt x="3973644" y="6856842"/>
                  <a:pt x="3969420" y="6857394"/>
                </a:cubicBezTo>
                <a:lnTo>
                  <a:pt x="3421329" y="5031817"/>
                </a:lnTo>
                <a:cubicBezTo>
                  <a:pt x="3421996" y="5031504"/>
                  <a:pt x="3422572" y="5031105"/>
                  <a:pt x="3423239" y="5030789"/>
                </a:cubicBezTo>
                <a:lnTo>
                  <a:pt x="4518175" y="6536761"/>
                </a:lnTo>
                <a:lnTo>
                  <a:pt x="4084715" y="6857998"/>
                </a:lnTo>
                <a:lnTo>
                  <a:pt x="4132405" y="6857998"/>
                </a:lnTo>
                <a:lnTo>
                  <a:pt x="4534835" y="6559721"/>
                </a:lnTo>
                <a:lnTo>
                  <a:pt x="4751683" y="6857998"/>
                </a:lnTo>
                <a:lnTo>
                  <a:pt x="4787310" y="6857998"/>
                </a:lnTo>
                <a:lnTo>
                  <a:pt x="4557874" y="6542440"/>
                </a:lnTo>
                <a:lnTo>
                  <a:pt x="5715648" y="5684381"/>
                </a:lnTo>
                <a:cubicBezTo>
                  <a:pt x="5725256" y="5693452"/>
                  <a:pt x="5736782" y="5700556"/>
                  <a:pt x="5749624" y="5705292"/>
                </a:cubicBezTo>
                <a:lnTo>
                  <a:pt x="5725837" y="5807646"/>
                </a:lnTo>
                <a:lnTo>
                  <a:pt x="5481357" y="6857998"/>
                </a:lnTo>
                <a:lnTo>
                  <a:pt x="5511448" y="6857998"/>
                </a:lnTo>
                <a:lnTo>
                  <a:pt x="5756009" y="5807414"/>
                </a:lnTo>
                <a:lnTo>
                  <a:pt x="5778309" y="5711447"/>
                </a:lnTo>
                <a:cubicBezTo>
                  <a:pt x="5780800" y="5711684"/>
                  <a:pt x="5783283" y="5711843"/>
                  <a:pt x="5785773" y="5711843"/>
                </a:cubicBezTo>
                <a:cubicBezTo>
                  <a:pt x="5814695" y="5711843"/>
                  <a:pt x="5840643" y="5700083"/>
                  <a:pt x="5858881" y="5681303"/>
                </a:cubicBezTo>
                <a:lnTo>
                  <a:pt x="6095048" y="5840546"/>
                </a:lnTo>
                <a:lnTo>
                  <a:pt x="6095048" y="5806180"/>
                </a:lnTo>
                <a:lnTo>
                  <a:pt x="5875544" y="5658183"/>
                </a:lnTo>
                <a:cubicBezTo>
                  <a:pt x="5881926" y="5645628"/>
                  <a:pt x="5885577" y="5631424"/>
                  <a:pt x="5885577" y="5616828"/>
                </a:cubicBezTo>
                <a:cubicBezTo>
                  <a:pt x="5885577" y="5602226"/>
                  <a:pt x="5882007" y="5588496"/>
                  <a:pt x="5875793" y="5576103"/>
                </a:cubicBezTo>
                <a:lnTo>
                  <a:pt x="5875875" y="5576026"/>
                </a:lnTo>
                <a:lnTo>
                  <a:pt x="6095048" y="5441447"/>
                </a:lnTo>
                <a:lnTo>
                  <a:pt x="6095048" y="5408483"/>
                </a:lnTo>
                <a:lnTo>
                  <a:pt x="5860124" y="5552746"/>
                </a:lnTo>
                <a:cubicBezTo>
                  <a:pt x="5841804" y="5533650"/>
                  <a:pt x="5815612" y="5521650"/>
                  <a:pt x="5786436" y="5521650"/>
                </a:cubicBezTo>
                <a:cubicBezTo>
                  <a:pt x="5746978" y="5521650"/>
                  <a:pt x="5712989" y="5543513"/>
                  <a:pt x="5696828" y="5575159"/>
                </a:cubicBezTo>
                <a:lnTo>
                  <a:pt x="3473888" y="4958816"/>
                </a:lnTo>
                <a:cubicBezTo>
                  <a:pt x="3474382" y="4955188"/>
                  <a:pt x="3474632" y="4951481"/>
                  <a:pt x="3474632" y="4947773"/>
                </a:cubicBezTo>
                <a:cubicBezTo>
                  <a:pt x="3474632" y="4895370"/>
                  <a:pt x="3430033" y="4852835"/>
                  <a:pt x="3374909" y="4852835"/>
                </a:cubicBezTo>
                <a:cubicBezTo>
                  <a:pt x="3351371" y="4852835"/>
                  <a:pt x="3329738" y="4860646"/>
                  <a:pt x="3312658" y="4873669"/>
                </a:cubicBezTo>
                <a:lnTo>
                  <a:pt x="2387570" y="4054830"/>
                </a:lnTo>
                <a:cubicBezTo>
                  <a:pt x="2398597" y="4039522"/>
                  <a:pt x="2405063" y="4021050"/>
                  <a:pt x="2405063" y="4001085"/>
                </a:cubicBezTo>
                <a:cubicBezTo>
                  <a:pt x="2405063" y="3948687"/>
                  <a:pt x="2360464" y="3906152"/>
                  <a:pt x="2305345" y="3906152"/>
                </a:cubicBezTo>
                <a:cubicBezTo>
                  <a:pt x="2280310" y="3906152"/>
                  <a:pt x="2257515" y="3914992"/>
                  <a:pt x="2240025" y="3929431"/>
                </a:cubicBezTo>
                <a:lnTo>
                  <a:pt x="674180" y="2651534"/>
                </a:lnTo>
                <a:cubicBezTo>
                  <a:pt x="683789" y="2636855"/>
                  <a:pt x="689511" y="2619571"/>
                  <a:pt x="689511" y="2601026"/>
                </a:cubicBezTo>
                <a:cubicBezTo>
                  <a:pt x="689511" y="2548622"/>
                  <a:pt x="644834" y="2506087"/>
                  <a:pt x="589788" y="2506087"/>
                </a:cubicBezTo>
                <a:close/>
                <a:moveTo>
                  <a:pt x="3134506" y="1695784"/>
                </a:moveTo>
                <a:lnTo>
                  <a:pt x="3169708" y="1805160"/>
                </a:lnTo>
                <a:lnTo>
                  <a:pt x="3169721" y="1805149"/>
                </a:lnTo>
                <a:lnTo>
                  <a:pt x="3169721" y="1805204"/>
                </a:lnTo>
                <a:lnTo>
                  <a:pt x="3169708" y="1805160"/>
                </a:lnTo>
                <a:lnTo>
                  <a:pt x="3138338" y="1829870"/>
                </a:lnTo>
                <a:cubicBezTo>
                  <a:pt x="3130678" y="1840563"/>
                  <a:pt x="3126230" y="1853332"/>
                  <a:pt x="3126230" y="1867067"/>
                </a:cubicBezTo>
                <a:cubicBezTo>
                  <a:pt x="3126230" y="1881483"/>
                  <a:pt x="3131086" y="1894761"/>
                  <a:pt x="3139424" y="1905771"/>
                </a:cubicBezTo>
                <a:lnTo>
                  <a:pt x="2439802" y="2500383"/>
                </a:lnTo>
                <a:close/>
                <a:moveTo>
                  <a:pt x="1055256" y="1521492"/>
                </a:moveTo>
                <a:lnTo>
                  <a:pt x="1055194" y="1521492"/>
                </a:lnTo>
                <a:lnTo>
                  <a:pt x="1055248" y="1521496"/>
                </a:lnTo>
                <a:close/>
                <a:moveTo>
                  <a:pt x="1762957" y="1297936"/>
                </a:moveTo>
                <a:lnTo>
                  <a:pt x="2305108" y="2537671"/>
                </a:lnTo>
                <a:lnTo>
                  <a:pt x="2305168" y="2537671"/>
                </a:lnTo>
                <a:cubicBezTo>
                  <a:pt x="2301128" y="2539823"/>
                  <a:pt x="2297328" y="2542324"/>
                  <a:pt x="2293782" y="2545105"/>
                </a:cubicBezTo>
                <a:lnTo>
                  <a:pt x="1118530" y="1626090"/>
                </a:lnTo>
                <a:cubicBezTo>
                  <a:pt x="1125743" y="1615531"/>
                  <a:pt x="1130038" y="1603103"/>
                  <a:pt x="1130038" y="1589766"/>
                </a:cubicBezTo>
                <a:cubicBezTo>
                  <a:pt x="1130038" y="1582956"/>
                  <a:pt x="1128918" y="1576371"/>
                  <a:pt x="1126867" y="1570184"/>
                </a:cubicBezTo>
                <a:close/>
                <a:moveTo>
                  <a:pt x="3769606" y="960253"/>
                </a:moveTo>
                <a:lnTo>
                  <a:pt x="3228888" y="1803956"/>
                </a:lnTo>
                <a:cubicBezTo>
                  <a:pt x="3220238" y="1800777"/>
                  <a:pt x="3210848" y="1799017"/>
                  <a:pt x="3201016" y="1799017"/>
                </a:cubicBezTo>
                <a:cubicBezTo>
                  <a:pt x="3197533" y="1799017"/>
                  <a:pt x="3194108" y="1799359"/>
                  <a:pt x="3190750" y="1799757"/>
                </a:cubicBezTo>
                <a:lnTo>
                  <a:pt x="3151118" y="1676657"/>
                </a:lnTo>
                <a:close/>
                <a:moveTo>
                  <a:pt x="2872948" y="883804"/>
                </a:moveTo>
                <a:lnTo>
                  <a:pt x="2873015" y="883863"/>
                </a:lnTo>
                <a:lnTo>
                  <a:pt x="3126852" y="1672402"/>
                </a:lnTo>
                <a:lnTo>
                  <a:pt x="2379828" y="2537610"/>
                </a:lnTo>
                <a:cubicBezTo>
                  <a:pt x="2377403" y="2536308"/>
                  <a:pt x="2374916" y="2535171"/>
                  <a:pt x="2372362" y="2534151"/>
                </a:cubicBezTo>
                <a:lnTo>
                  <a:pt x="2854286" y="884090"/>
                </a:lnTo>
                <a:cubicBezTo>
                  <a:pt x="2857024" y="884371"/>
                  <a:pt x="2859825" y="884543"/>
                  <a:pt x="2862688" y="884543"/>
                </a:cubicBezTo>
                <a:cubicBezTo>
                  <a:pt x="2866172" y="884543"/>
                  <a:pt x="2869592" y="884201"/>
                  <a:pt x="2872948" y="883804"/>
                </a:cubicBezTo>
                <a:close/>
                <a:moveTo>
                  <a:pt x="3918051" y="882500"/>
                </a:moveTo>
                <a:lnTo>
                  <a:pt x="5727601" y="2001685"/>
                </a:lnTo>
                <a:cubicBezTo>
                  <a:pt x="5723304" y="2008893"/>
                  <a:pt x="5720504" y="2016839"/>
                  <a:pt x="5719386" y="2025294"/>
                </a:cubicBezTo>
                <a:lnTo>
                  <a:pt x="5719386" y="2024157"/>
                </a:lnTo>
                <a:lnTo>
                  <a:pt x="3275739" y="1862129"/>
                </a:lnTo>
                <a:cubicBezTo>
                  <a:pt x="3274118" y="1842719"/>
                  <a:pt x="3263662" y="1825579"/>
                  <a:pt x="3247988" y="1814056"/>
                </a:cubicBezTo>
                <a:lnTo>
                  <a:pt x="3831697" y="903273"/>
                </a:lnTo>
                <a:cubicBezTo>
                  <a:pt x="3840346" y="906451"/>
                  <a:pt x="3849738" y="908208"/>
                  <a:pt x="3859568" y="908208"/>
                </a:cubicBezTo>
                <a:cubicBezTo>
                  <a:pt x="3883275" y="908208"/>
                  <a:pt x="3904361" y="898164"/>
                  <a:pt x="3918051" y="882500"/>
                </a:cubicBezTo>
                <a:close/>
                <a:moveTo>
                  <a:pt x="3931241" y="859002"/>
                </a:moveTo>
                <a:lnTo>
                  <a:pt x="5207349" y="1119389"/>
                </a:lnTo>
                <a:lnTo>
                  <a:pt x="5619715" y="1203556"/>
                </a:lnTo>
                <a:cubicBezTo>
                  <a:pt x="5619593" y="1205200"/>
                  <a:pt x="5619467" y="1206846"/>
                  <a:pt x="5619467" y="1208496"/>
                </a:cubicBezTo>
                <a:cubicBezTo>
                  <a:pt x="5619467" y="1245438"/>
                  <a:pt x="5651693" y="1275519"/>
                  <a:pt x="5691948" y="1276657"/>
                </a:cubicBezTo>
                <a:lnTo>
                  <a:pt x="5780045" y="1966952"/>
                </a:lnTo>
                <a:cubicBezTo>
                  <a:pt x="5764861" y="1969450"/>
                  <a:pt x="5751304" y="1976035"/>
                  <a:pt x="5740789" y="1985509"/>
                </a:cubicBezTo>
                <a:lnTo>
                  <a:pt x="5740722" y="1985509"/>
                </a:lnTo>
                <a:lnTo>
                  <a:pt x="3929003" y="864963"/>
                </a:lnTo>
                <a:cubicBezTo>
                  <a:pt x="3929811" y="863031"/>
                  <a:pt x="3930618" y="861045"/>
                  <a:pt x="3931241" y="859002"/>
                </a:cubicBezTo>
                <a:close/>
                <a:moveTo>
                  <a:pt x="2800406" y="853837"/>
                </a:moveTo>
                <a:cubicBezTo>
                  <a:pt x="2808372" y="864791"/>
                  <a:pt x="2819694" y="873476"/>
                  <a:pt x="2833070" y="878754"/>
                </a:cubicBezTo>
                <a:lnTo>
                  <a:pt x="2351146" y="2528814"/>
                </a:lnTo>
                <a:cubicBezTo>
                  <a:pt x="2348408" y="2528533"/>
                  <a:pt x="2345611" y="2528361"/>
                  <a:pt x="2342744" y="2528361"/>
                </a:cubicBezTo>
                <a:lnTo>
                  <a:pt x="2342685" y="2528361"/>
                </a:lnTo>
                <a:cubicBezTo>
                  <a:pt x="2336773" y="2528361"/>
                  <a:pt x="2331050" y="2529041"/>
                  <a:pt x="2325515" y="2530232"/>
                </a:cubicBezTo>
                <a:lnTo>
                  <a:pt x="1782872" y="1289366"/>
                </a:lnTo>
                <a:close/>
                <a:moveTo>
                  <a:pt x="2936163" y="829263"/>
                </a:moveTo>
                <a:lnTo>
                  <a:pt x="3784721" y="843053"/>
                </a:lnTo>
                <a:lnTo>
                  <a:pt x="3784786" y="843053"/>
                </a:lnTo>
                <a:cubicBezTo>
                  <a:pt x="3785593" y="859969"/>
                  <a:pt x="3793124" y="875292"/>
                  <a:pt x="3805066" y="886812"/>
                </a:cubicBezTo>
                <a:lnTo>
                  <a:pt x="3143532" y="1652988"/>
                </a:lnTo>
                <a:lnTo>
                  <a:pt x="2894106" y="878186"/>
                </a:lnTo>
                <a:cubicBezTo>
                  <a:pt x="2915570" y="869107"/>
                  <a:pt x="2931558" y="851056"/>
                  <a:pt x="2936163" y="829263"/>
                </a:cubicBezTo>
                <a:close/>
                <a:moveTo>
                  <a:pt x="1385684" y="435503"/>
                </a:moveTo>
                <a:lnTo>
                  <a:pt x="1754684" y="1279321"/>
                </a:lnTo>
                <a:lnTo>
                  <a:pt x="1117450" y="1552066"/>
                </a:lnTo>
                <a:lnTo>
                  <a:pt x="1117472" y="1552083"/>
                </a:lnTo>
                <a:lnTo>
                  <a:pt x="1117412" y="1552083"/>
                </a:lnTo>
                <a:lnTo>
                  <a:pt x="1117450" y="1552066"/>
                </a:lnTo>
                <a:lnTo>
                  <a:pt x="1082692" y="1526427"/>
                </a:lnTo>
                <a:lnTo>
                  <a:pt x="1362355" y="437094"/>
                </a:lnTo>
                <a:cubicBezTo>
                  <a:pt x="1364402" y="437264"/>
                  <a:pt x="1366457" y="437380"/>
                  <a:pt x="1368510" y="437380"/>
                </a:cubicBezTo>
                <a:cubicBezTo>
                  <a:pt x="1374426" y="437380"/>
                  <a:pt x="1380148" y="436696"/>
                  <a:pt x="1385684" y="435503"/>
                </a:cubicBezTo>
                <a:close/>
                <a:moveTo>
                  <a:pt x="1308350" y="409400"/>
                </a:moveTo>
                <a:cubicBezTo>
                  <a:pt x="1316558" y="419614"/>
                  <a:pt x="1327884" y="427672"/>
                  <a:pt x="1341013" y="432441"/>
                </a:cubicBezTo>
                <a:lnTo>
                  <a:pt x="1061349" y="1521775"/>
                </a:lnTo>
                <a:lnTo>
                  <a:pt x="1055248" y="1521496"/>
                </a:lnTo>
                <a:lnTo>
                  <a:pt x="1008532" y="1536475"/>
                </a:lnTo>
                <a:lnTo>
                  <a:pt x="314204" y="947594"/>
                </a:lnTo>
                <a:cubicBezTo>
                  <a:pt x="322478" y="936584"/>
                  <a:pt x="327332" y="923306"/>
                  <a:pt x="327332" y="908946"/>
                </a:cubicBezTo>
                <a:cubicBezTo>
                  <a:pt x="327332" y="900205"/>
                  <a:pt x="325462" y="891921"/>
                  <a:pt x="322226" y="884260"/>
                </a:cubicBezTo>
                <a:close/>
                <a:moveTo>
                  <a:pt x="1435081" y="400151"/>
                </a:moveTo>
                <a:lnTo>
                  <a:pt x="2787900" y="815019"/>
                </a:lnTo>
                <a:cubicBezTo>
                  <a:pt x="2787839" y="815415"/>
                  <a:pt x="2787839" y="815812"/>
                  <a:pt x="2787839" y="816210"/>
                </a:cubicBezTo>
                <a:cubicBezTo>
                  <a:pt x="2787839" y="823020"/>
                  <a:pt x="2788959" y="829605"/>
                  <a:pt x="2791016" y="835790"/>
                </a:cubicBezTo>
                <a:lnTo>
                  <a:pt x="1774656" y="1270808"/>
                </a:lnTo>
                <a:lnTo>
                  <a:pt x="1406089" y="428070"/>
                </a:lnTo>
                <a:cubicBezTo>
                  <a:pt x="1418473" y="421485"/>
                  <a:pt x="1428548" y="411839"/>
                  <a:pt x="1435081" y="400151"/>
                </a:cubicBezTo>
                <a:close/>
                <a:moveTo>
                  <a:pt x="3363272" y="353043"/>
                </a:moveTo>
                <a:lnTo>
                  <a:pt x="3804200" y="793904"/>
                </a:lnTo>
                <a:cubicBezTo>
                  <a:pt x="3796046" y="802022"/>
                  <a:pt x="3790073" y="811955"/>
                  <a:pt x="3786965" y="822965"/>
                </a:cubicBezTo>
                <a:lnTo>
                  <a:pt x="2937094" y="809174"/>
                </a:lnTo>
                <a:cubicBezTo>
                  <a:pt x="2934917" y="789875"/>
                  <a:pt x="2923906" y="773021"/>
                  <a:pt x="2907856" y="761897"/>
                </a:cubicBezTo>
                <a:close/>
                <a:moveTo>
                  <a:pt x="900278" y="112803"/>
                </a:moveTo>
                <a:lnTo>
                  <a:pt x="1299886" y="341691"/>
                </a:lnTo>
                <a:lnTo>
                  <a:pt x="1299947" y="341691"/>
                </a:lnTo>
                <a:cubicBezTo>
                  <a:pt x="1295904" y="350090"/>
                  <a:pt x="1293602" y="359341"/>
                  <a:pt x="1293602" y="369102"/>
                </a:cubicBezTo>
                <a:cubicBezTo>
                  <a:pt x="1293602" y="377050"/>
                  <a:pt x="1295161" y="384653"/>
                  <a:pt x="1297896" y="391746"/>
                </a:cubicBezTo>
                <a:lnTo>
                  <a:pt x="311154" y="866894"/>
                </a:lnTo>
                <a:cubicBezTo>
                  <a:pt x="308354" y="863656"/>
                  <a:pt x="305244" y="860647"/>
                  <a:pt x="301886" y="857925"/>
                </a:cubicBezTo>
                <a:close/>
                <a:moveTo>
                  <a:pt x="2330867" y="91463"/>
                </a:moveTo>
                <a:lnTo>
                  <a:pt x="2795863" y="785337"/>
                </a:lnTo>
                <a:cubicBezTo>
                  <a:pt x="2794126" y="788401"/>
                  <a:pt x="2792630" y="791580"/>
                  <a:pt x="2791446" y="794929"/>
                </a:cubicBezTo>
                <a:lnTo>
                  <a:pt x="1441988" y="381079"/>
                </a:lnTo>
                <a:cubicBezTo>
                  <a:pt x="1442734" y="377220"/>
                  <a:pt x="1443234" y="373021"/>
                  <a:pt x="1443234" y="369102"/>
                </a:cubicBezTo>
                <a:cubicBezTo>
                  <a:pt x="1443234" y="365190"/>
                  <a:pt x="1442795" y="361327"/>
                  <a:pt x="1442111" y="357584"/>
                </a:cubicBezTo>
                <a:lnTo>
                  <a:pt x="1442050" y="357584"/>
                </a:lnTo>
                <a:close/>
                <a:moveTo>
                  <a:pt x="3756608" y="0"/>
                </a:moveTo>
                <a:lnTo>
                  <a:pt x="3725120" y="0"/>
                </a:lnTo>
                <a:lnTo>
                  <a:pt x="3364144" y="324097"/>
                </a:lnTo>
                <a:lnTo>
                  <a:pt x="3040007" y="0"/>
                </a:lnTo>
                <a:lnTo>
                  <a:pt x="3010228" y="0"/>
                </a:lnTo>
                <a:lnTo>
                  <a:pt x="3348404" y="338171"/>
                </a:lnTo>
                <a:lnTo>
                  <a:pt x="2887632" y="751908"/>
                </a:lnTo>
                <a:cubicBezTo>
                  <a:pt x="2879797" y="749411"/>
                  <a:pt x="2871394" y="747938"/>
                  <a:pt x="2862623" y="747938"/>
                </a:cubicBezTo>
                <a:cubicBezTo>
                  <a:pt x="2857832" y="747938"/>
                  <a:pt x="2853166" y="748391"/>
                  <a:pt x="2848622" y="749186"/>
                </a:cubicBezTo>
                <a:lnTo>
                  <a:pt x="2897903" y="284540"/>
                </a:lnTo>
                <a:lnTo>
                  <a:pt x="2928081" y="0"/>
                </a:lnTo>
                <a:lnTo>
                  <a:pt x="2906042" y="0"/>
                </a:lnTo>
                <a:lnTo>
                  <a:pt x="2876434" y="279037"/>
                </a:lnTo>
                <a:lnTo>
                  <a:pt x="2825730" y="756847"/>
                </a:lnTo>
                <a:lnTo>
                  <a:pt x="2809968" y="767717"/>
                </a:lnTo>
                <a:lnTo>
                  <a:pt x="2809988" y="767745"/>
                </a:lnTo>
                <a:lnTo>
                  <a:pt x="2809926" y="767745"/>
                </a:lnTo>
                <a:lnTo>
                  <a:pt x="2809968" y="767717"/>
                </a:lnTo>
                <a:lnTo>
                  <a:pt x="2352454" y="85050"/>
                </a:lnTo>
                <a:lnTo>
                  <a:pt x="2636536" y="0"/>
                </a:lnTo>
                <a:lnTo>
                  <a:pt x="2565915" y="0"/>
                </a:lnTo>
                <a:lnTo>
                  <a:pt x="2340632" y="67456"/>
                </a:lnTo>
                <a:lnTo>
                  <a:pt x="2295426" y="0"/>
                </a:lnTo>
                <a:lnTo>
                  <a:pt x="2269642" y="0"/>
                </a:lnTo>
                <a:lnTo>
                  <a:pt x="2319106" y="73813"/>
                </a:lnTo>
                <a:lnTo>
                  <a:pt x="1435268" y="338457"/>
                </a:lnTo>
                <a:cubicBezTo>
                  <a:pt x="1427059" y="323589"/>
                  <a:pt x="1413058" y="311780"/>
                  <a:pt x="1395884" y="305593"/>
                </a:cubicBezTo>
                <a:lnTo>
                  <a:pt x="1401171" y="284826"/>
                </a:lnTo>
                <a:lnTo>
                  <a:pt x="1473880" y="0"/>
                </a:lnTo>
                <a:lnTo>
                  <a:pt x="1451284" y="0"/>
                </a:lnTo>
                <a:lnTo>
                  <a:pt x="1374426" y="301113"/>
                </a:lnTo>
                <a:cubicBezTo>
                  <a:pt x="1372430" y="300941"/>
                  <a:pt x="1370438" y="300830"/>
                  <a:pt x="1368388" y="300830"/>
                </a:cubicBezTo>
                <a:cubicBezTo>
                  <a:pt x="1345676" y="300830"/>
                  <a:pt x="1325332" y="310135"/>
                  <a:pt x="1311586" y="324722"/>
                </a:cubicBezTo>
                <a:lnTo>
                  <a:pt x="913279" y="96574"/>
                </a:lnTo>
                <a:lnTo>
                  <a:pt x="990838" y="0"/>
                </a:lnTo>
                <a:lnTo>
                  <a:pt x="963599" y="0"/>
                </a:lnTo>
                <a:lnTo>
                  <a:pt x="894614" y="85900"/>
                </a:lnTo>
                <a:lnTo>
                  <a:pt x="744642" y="0"/>
                </a:lnTo>
                <a:lnTo>
                  <a:pt x="703299" y="0"/>
                </a:lnTo>
                <a:lnTo>
                  <a:pt x="881614" y="102136"/>
                </a:lnTo>
                <a:lnTo>
                  <a:pt x="283404" y="846971"/>
                </a:lnTo>
                <a:cubicBezTo>
                  <a:pt x="273888" y="842998"/>
                  <a:pt x="263434" y="840729"/>
                  <a:pt x="252297" y="840729"/>
                </a:cubicBezTo>
                <a:lnTo>
                  <a:pt x="252236" y="840784"/>
                </a:lnTo>
                <a:cubicBezTo>
                  <a:pt x="247262" y="840784"/>
                  <a:pt x="242344" y="841237"/>
                  <a:pt x="237614" y="842092"/>
                </a:cubicBezTo>
                <a:lnTo>
                  <a:pt x="0" y="83695"/>
                </a:lnTo>
                <a:lnTo>
                  <a:pt x="0" y="155962"/>
                </a:lnTo>
                <a:lnTo>
                  <a:pt x="217086" y="848787"/>
                </a:lnTo>
                <a:cubicBezTo>
                  <a:pt x="216585" y="849013"/>
                  <a:pt x="216153" y="849299"/>
                  <a:pt x="215652" y="849527"/>
                </a:cubicBezTo>
                <a:lnTo>
                  <a:pt x="0" y="565326"/>
                </a:lnTo>
                <a:lnTo>
                  <a:pt x="0" y="600683"/>
                </a:lnTo>
                <a:lnTo>
                  <a:pt x="198295" y="862010"/>
                </a:lnTo>
                <a:cubicBezTo>
                  <a:pt x="192259" y="867689"/>
                  <a:pt x="187406" y="874382"/>
                  <a:pt x="183860" y="881705"/>
                </a:cubicBezTo>
                <a:lnTo>
                  <a:pt x="0" y="832859"/>
                </a:lnTo>
                <a:lnTo>
                  <a:pt x="0" y="854095"/>
                </a:lnTo>
                <a:lnTo>
                  <a:pt x="177637" y="901287"/>
                </a:lnTo>
                <a:cubicBezTo>
                  <a:pt x="177266" y="903896"/>
                  <a:pt x="177079" y="906562"/>
                  <a:pt x="177079" y="909229"/>
                </a:cubicBezTo>
                <a:cubicBezTo>
                  <a:pt x="177079" y="946915"/>
                  <a:pt x="210552" y="977505"/>
                  <a:pt x="251926" y="977505"/>
                </a:cubicBezTo>
                <a:cubicBezTo>
                  <a:pt x="269593" y="977505"/>
                  <a:pt x="285830" y="971887"/>
                  <a:pt x="298650" y="962521"/>
                </a:cubicBezTo>
                <a:lnTo>
                  <a:pt x="992980" y="1551399"/>
                </a:lnTo>
                <a:cubicBezTo>
                  <a:pt x="984703" y="1562409"/>
                  <a:pt x="979850" y="1575693"/>
                  <a:pt x="979850" y="1590051"/>
                </a:cubicBezTo>
                <a:cubicBezTo>
                  <a:pt x="979850" y="1627733"/>
                  <a:pt x="1013324" y="1658323"/>
                  <a:pt x="1054694" y="1658323"/>
                </a:cubicBezTo>
                <a:cubicBezTo>
                  <a:pt x="1073484" y="1658323"/>
                  <a:pt x="1090593" y="1651966"/>
                  <a:pt x="1103720" y="1641581"/>
                </a:cubicBezTo>
                <a:lnTo>
                  <a:pt x="2278973" y="2560596"/>
                </a:lnTo>
                <a:cubicBezTo>
                  <a:pt x="2271762" y="2571153"/>
                  <a:pt x="2267467" y="2583583"/>
                  <a:pt x="2267467" y="2596920"/>
                </a:cubicBezTo>
                <a:cubicBezTo>
                  <a:pt x="2267467" y="2634607"/>
                  <a:pt x="2301000" y="2665196"/>
                  <a:pt x="2342314" y="2665196"/>
                </a:cubicBezTo>
                <a:cubicBezTo>
                  <a:pt x="2383622" y="2665196"/>
                  <a:pt x="2417162" y="2634662"/>
                  <a:pt x="2417162" y="2596920"/>
                </a:cubicBezTo>
                <a:cubicBezTo>
                  <a:pt x="2417162" y="2582504"/>
                  <a:pt x="2412304" y="2569222"/>
                  <a:pt x="2403967" y="2558213"/>
                </a:cubicBezTo>
                <a:lnTo>
                  <a:pt x="3154042" y="1920754"/>
                </a:lnTo>
                <a:cubicBezTo>
                  <a:pt x="3166860" y="1930064"/>
                  <a:pt x="3183032" y="1935682"/>
                  <a:pt x="3200702" y="1935682"/>
                </a:cubicBezTo>
                <a:cubicBezTo>
                  <a:pt x="3236479" y="1935682"/>
                  <a:pt x="3266282" y="1912807"/>
                  <a:pt x="3273744" y="1882276"/>
                </a:cubicBezTo>
                <a:lnTo>
                  <a:pt x="5717333" y="2044307"/>
                </a:lnTo>
                <a:lnTo>
                  <a:pt x="5718140" y="2034318"/>
                </a:lnTo>
                <a:cubicBezTo>
                  <a:pt x="5718140" y="2072005"/>
                  <a:pt x="5751679" y="2102594"/>
                  <a:pt x="5792987" y="2102594"/>
                </a:cubicBezTo>
                <a:cubicBezTo>
                  <a:pt x="5834296" y="2102594"/>
                  <a:pt x="5867834" y="2072060"/>
                  <a:pt x="5867834" y="2034318"/>
                </a:cubicBezTo>
                <a:cubicBezTo>
                  <a:pt x="5867834" y="2026034"/>
                  <a:pt x="5866152" y="2018201"/>
                  <a:pt x="5863226" y="2010879"/>
                </a:cubicBezTo>
                <a:lnTo>
                  <a:pt x="6089036" y="1886753"/>
                </a:lnTo>
                <a:lnTo>
                  <a:pt x="6087892" y="1864107"/>
                </a:lnTo>
                <a:lnTo>
                  <a:pt x="5853212" y="1993115"/>
                </a:lnTo>
                <a:cubicBezTo>
                  <a:pt x="5852089" y="1991752"/>
                  <a:pt x="5850974" y="1990504"/>
                  <a:pt x="5849789" y="1989258"/>
                </a:cubicBezTo>
                <a:lnTo>
                  <a:pt x="6071588" y="1714875"/>
                </a:lnTo>
                <a:lnTo>
                  <a:pt x="6067230" y="1686319"/>
                </a:lnTo>
                <a:lnTo>
                  <a:pt x="5832806" y="1976316"/>
                </a:lnTo>
                <a:lnTo>
                  <a:pt x="5832806" y="1976260"/>
                </a:lnTo>
                <a:cubicBezTo>
                  <a:pt x="5823659" y="1971096"/>
                  <a:pt x="5813271" y="1967634"/>
                  <a:pt x="5802068" y="1966443"/>
                </a:cubicBezTo>
                <a:lnTo>
                  <a:pt x="5713784" y="1274499"/>
                </a:lnTo>
                <a:cubicBezTo>
                  <a:pt x="5731581" y="1270128"/>
                  <a:pt x="5746695" y="1260024"/>
                  <a:pt x="5756652" y="1246404"/>
                </a:cubicBezTo>
                <a:lnTo>
                  <a:pt x="5980266" y="1342126"/>
                </a:lnTo>
                <a:lnTo>
                  <a:pt x="5970540" y="1315552"/>
                </a:lnTo>
                <a:lnTo>
                  <a:pt x="5766046" y="1228014"/>
                </a:lnTo>
                <a:cubicBezTo>
                  <a:pt x="5768099" y="1221829"/>
                  <a:pt x="5769217" y="1215587"/>
                  <a:pt x="5769217" y="1208434"/>
                </a:cubicBezTo>
                <a:cubicBezTo>
                  <a:pt x="5769217" y="1201288"/>
                  <a:pt x="5768038" y="1194478"/>
                  <a:pt x="5765798" y="1188004"/>
                </a:cubicBezTo>
                <a:lnTo>
                  <a:pt x="5892588" y="1131996"/>
                </a:lnTo>
                <a:lnTo>
                  <a:pt x="5883518" y="1113169"/>
                </a:lnTo>
                <a:lnTo>
                  <a:pt x="5755967" y="1169958"/>
                </a:lnTo>
                <a:cubicBezTo>
                  <a:pt x="5754601" y="1168254"/>
                  <a:pt x="5753233" y="1166552"/>
                  <a:pt x="5751740" y="1164909"/>
                </a:cubicBezTo>
                <a:lnTo>
                  <a:pt x="5856725" y="1057549"/>
                </a:lnTo>
                <a:lnTo>
                  <a:pt x="5852956" y="1049727"/>
                </a:lnTo>
                <a:lnTo>
                  <a:pt x="5846017" y="1038305"/>
                </a:lnTo>
                <a:lnTo>
                  <a:pt x="5735310" y="1151514"/>
                </a:lnTo>
                <a:cubicBezTo>
                  <a:pt x="5726416" y="1146177"/>
                  <a:pt x="5716209" y="1142603"/>
                  <a:pt x="5705265" y="1141127"/>
                </a:cubicBezTo>
                <a:lnTo>
                  <a:pt x="5705265" y="821200"/>
                </a:lnTo>
                <a:lnTo>
                  <a:pt x="5683299" y="791825"/>
                </a:lnTo>
                <a:lnTo>
                  <a:pt x="5683299" y="1141068"/>
                </a:lnTo>
                <a:cubicBezTo>
                  <a:pt x="5677139" y="1141923"/>
                  <a:pt x="5671229" y="1143341"/>
                  <a:pt x="5665693" y="1145439"/>
                </a:cubicBezTo>
                <a:lnTo>
                  <a:pt x="5091256" y="269998"/>
                </a:lnTo>
                <a:lnTo>
                  <a:pt x="5048558" y="244058"/>
                </a:lnTo>
                <a:lnTo>
                  <a:pt x="5646842" y="1155826"/>
                </a:lnTo>
                <a:cubicBezTo>
                  <a:pt x="5636951" y="1163259"/>
                  <a:pt x="5629175" y="1172965"/>
                  <a:pt x="5624505" y="1184091"/>
                </a:cubicBezTo>
                <a:lnTo>
                  <a:pt x="5585932" y="1176199"/>
                </a:lnTo>
                <a:lnTo>
                  <a:pt x="3934228" y="839141"/>
                </a:lnTo>
                <a:cubicBezTo>
                  <a:pt x="3934102" y="826371"/>
                  <a:pt x="3930060" y="814450"/>
                  <a:pt x="3923217" y="804291"/>
                </a:cubicBezTo>
                <a:lnTo>
                  <a:pt x="3923278" y="804350"/>
                </a:lnTo>
                <a:lnTo>
                  <a:pt x="4887240" y="165940"/>
                </a:lnTo>
                <a:lnTo>
                  <a:pt x="4869984" y="157627"/>
                </a:lnTo>
                <a:lnTo>
                  <a:pt x="4864918" y="155773"/>
                </a:lnTo>
                <a:lnTo>
                  <a:pt x="3908970" y="788854"/>
                </a:lnTo>
                <a:cubicBezTo>
                  <a:pt x="3904361" y="785053"/>
                  <a:pt x="3899201" y="781819"/>
                  <a:pt x="3893665" y="779208"/>
                </a:cubicBezTo>
                <a:lnTo>
                  <a:pt x="4211046" y="6151"/>
                </a:lnTo>
                <a:lnTo>
                  <a:pt x="4188117" y="4994"/>
                </a:lnTo>
                <a:lnTo>
                  <a:pt x="3872883" y="772795"/>
                </a:lnTo>
                <a:cubicBezTo>
                  <a:pt x="3868527" y="772111"/>
                  <a:pt x="3864047" y="771658"/>
                  <a:pt x="3859446" y="771658"/>
                </a:cubicBezTo>
                <a:cubicBezTo>
                  <a:pt x="3845508" y="771658"/>
                  <a:pt x="3832507" y="775234"/>
                  <a:pt x="3821370" y="781249"/>
                </a:cubicBezTo>
                <a:lnTo>
                  <a:pt x="3379014" y="338966"/>
                </a:lnTo>
                <a:lnTo>
                  <a:pt x="3379075" y="338966"/>
                </a:lnTo>
                <a:close/>
              </a:path>
            </a:pathLst>
          </a:custGeom>
          <a:solidFill>
            <a:srgbClr val="FFFFFF">
              <a:alpha val="5000"/>
            </a:srgbClr>
          </a:solidFill>
          <a:ln w="9525" cap="flat" cmpd="sng" algn="ctr">
            <a:noFill/>
            <a:prstDash val="solid"/>
            <a:headEnd type="none" w="med" len="med"/>
            <a:tailEnd type="none" w="med" len="med"/>
          </a:ln>
          <a:effectLst/>
        </p:spPr>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marL="0" marR="0" lvl="0" indent="0" algn="ctr" defTabSz="914367" eaLnBrk="1" fontAlgn="base" latinLnBrk="0" hangingPunct="1">
              <a:lnSpc>
                <a:spcPct val="100000"/>
              </a:lnSpc>
              <a:spcBef>
                <a:spcPct val="0"/>
              </a:spcBef>
              <a:spcAft>
                <a:spcPct val="0"/>
              </a:spcAft>
              <a:buClrTx/>
              <a:buSzTx/>
              <a:buFontTx/>
              <a:buNone/>
              <a:tabLst/>
              <a:defRPr/>
            </a:pPr>
            <a:endParaRPr kumimoji="0" lang="en-US" sz="1600" b="1" i="0" u="none" strike="noStrike" kern="0" cap="none" spc="0" normalizeH="0" baseline="0" noProof="0" err="1">
              <a:ln w="3175">
                <a:noFill/>
              </a:ln>
              <a:gradFill>
                <a:gsLst>
                  <a:gs pos="53933">
                    <a:srgbClr val="FFFFFF"/>
                  </a:gs>
                  <a:gs pos="38000">
                    <a:srgbClr val="FFFFFF"/>
                  </a:gs>
                </a:gsLst>
                <a:path path="circle">
                  <a:fillToRect l="100000" b="100000"/>
                </a:path>
              </a:gradFill>
              <a:effectLst/>
              <a:uLnTx/>
              <a:uFillTx/>
              <a:latin typeface="Segoe Sans Display Semibold"/>
              <a:ea typeface="+mn-ea"/>
              <a:cs typeface="Segoe UI" pitchFamily="34" charset="0"/>
            </a:endParaRPr>
          </a:p>
        </p:txBody>
      </p:sp>
      <p:sp>
        <p:nvSpPr>
          <p:cNvPr id="4" name="Freeform: Shape 3">
            <a:extLst>
              <a:ext uri="{FF2B5EF4-FFF2-40B4-BE49-F238E27FC236}">
                <a16:creationId xmlns:a16="http://schemas.microsoft.com/office/drawing/2014/main" id="{076D327D-DE20-DAB1-B153-E27A58407455}"/>
              </a:ext>
            </a:extLst>
          </p:cNvPr>
          <p:cNvSpPr/>
          <p:nvPr userDrawn="1"/>
        </p:nvSpPr>
        <p:spPr bwMode="auto">
          <a:xfrm>
            <a:off x="5871175" y="-101601"/>
            <a:ext cx="6320825" cy="7048501"/>
          </a:xfrm>
          <a:custGeom>
            <a:avLst/>
            <a:gdLst>
              <a:gd name="connsiteX0" fmla="*/ 1761636 w 6320825"/>
              <a:gd name="connsiteY0" fmla="*/ 0 h 7122695"/>
              <a:gd name="connsiteX1" fmla="*/ 6320825 w 6320825"/>
              <a:gd name="connsiteY1" fmla="*/ 0 h 7122695"/>
              <a:gd name="connsiteX2" fmla="*/ 6320825 w 6320825"/>
              <a:gd name="connsiteY2" fmla="*/ 7122695 h 7122695"/>
              <a:gd name="connsiteX3" fmla="*/ 1755511 w 6320825"/>
              <a:gd name="connsiteY3" fmla="*/ 7122695 h 7122695"/>
              <a:gd name="connsiteX4" fmla="*/ 1632973 w 6320825"/>
              <a:gd name="connsiteY4" fmla="*/ 7026399 h 7122695"/>
              <a:gd name="connsiteX5" fmla="*/ 0 w 6320825"/>
              <a:gd name="connsiteY5" fmla="*/ 3563754 h 7122695"/>
              <a:gd name="connsiteX6" fmla="*/ 1632973 w 6320825"/>
              <a:gd name="connsiteY6" fmla="*/ 101109 h 7122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20825" h="7122695">
                <a:moveTo>
                  <a:pt x="1761636" y="0"/>
                </a:moveTo>
                <a:lnTo>
                  <a:pt x="6320825" y="0"/>
                </a:lnTo>
                <a:lnTo>
                  <a:pt x="6320825" y="7122695"/>
                </a:lnTo>
                <a:lnTo>
                  <a:pt x="1755511" y="7122695"/>
                </a:lnTo>
                <a:lnTo>
                  <a:pt x="1632973" y="7026399"/>
                </a:lnTo>
                <a:cubicBezTo>
                  <a:pt x="635676" y="6203356"/>
                  <a:pt x="0" y="4957790"/>
                  <a:pt x="0" y="3563754"/>
                </a:cubicBezTo>
                <a:cubicBezTo>
                  <a:pt x="0" y="2169718"/>
                  <a:pt x="635676" y="924152"/>
                  <a:pt x="1632973" y="101109"/>
                </a:cubicBezTo>
                <a:close/>
              </a:path>
            </a:pathLst>
          </a:custGeom>
          <a:solidFill>
            <a:srgbClr val="FFFFFF">
              <a:alpha val="98000"/>
            </a:srgbClr>
          </a:solidFill>
          <a:ln w="190500" cap="flat" cmpd="sng" algn="ctr">
            <a:gradFill flip="none" rotWithShape="1">
              <a:gsLst>
                <a:gs pos="0">
                  <a:srgbClr val="FFFFFF">
                    <a:alpha val="60000"/>
                  </a:srgbClr>
                </a:gs>
                <a:gs pos="100000">
                  <a:srgbClr val="F2F2F2"/>
                </a:gs>
              </a:gsLst>
              <a:lin ang="2700000" scaled="1"/>
              <a:tileRect/>
            </a:gradFill>
            <a:prstDash val="solid"/>
            <a:headEnd type="none" w="med" len="med"/>
            <a:tailEnd type="none" w="med" len="med"/>
          </a:ln>
          <a:effectLst>
            <a:outerShdw blurRad="63500" algn="ctr" rotWithShape="0">
              <a:prstClr val="black">
                <a:alpha val="15000"/>
              </a:prstClr>
            </a:outerShdw>
          </a:effectLst>
        </p:spPr>
        <p:txBody>
          <a:bodyPr rot="0" spcFirstLastPara="0" vertOverflow="overflow" horzOverflow="overflow" vert="horz" wrap="square" lIns="91440" tIns="182880" rIns="91440" bIns="274320" numCol="1" spcCol="0" rtlCol="0" fromWordArt="0" anchor="t" anchorCtr="0" forceAA="0" compatLnSpc="1">
            <a:prstTxWarp prst="textNoShape">
              <a:avLst/>
            </a:prstTxWarp>
            <a:noAutofit/>
          </a:bodyPr>
          <a:lstStyle/>
          <a:p>
            <a:pPr marR="0" lvl="0" indent="0" algn="ctr" defTabSz="932472" fontAlgn="base">
              <a:lnSpc>
                <a:spcPct val="100000"/>
              </a:lnSpc>
              <a:spcBef>
                <a:spcPct val="0"/>
              </a:spcBef>
              <a:spcAft>
                <a:spcPts val="1200"/>
              </a:spcAft>
              <a:buClrTx/>
              <a:buSzTx/>
              <a:buFontTx/>
              <a:buNone/>
              <a:tabLst/>
            </a:pPr>
            <a:endParaRPr kumimoji="0" lang="en-US" sz="2400" b="1" i="0" u="none" strike="noStrike" kern="0" cap="none" spc="-50" normalizeH="0" baseline="0" noProof="0" err="1">
              <a:ln w="3175">
                <a:noFill/>
              </a:ln>
              <a:gradFill>
                <a:gsLst>
                  <a:gs pos="0">
                    <a:srgbClr val="000000"/>
                  </a:gs>
                  <a:gs pos="100000">
                    <a:srgbClr val="000000"/>
                  </a:gs>
                </a:gsLst>
                <a:lin ang="2700000" scaled="1"/>
              </a:gradFill>
              <a:effectLst/>
              <a:uLnTx/>
              <a:uFillTx/>
              <a:latin typeface="Segoe Sans Display Semibold"/>
              <a:cs typeface="Segoe Sans Display" pitchFamily="2" charset="0"/>
            </a:endParaRPr>
          </a:p>
        </p:txBody>
      </p:sp>
      <p:pic>
        <p:nvPicPr>
          <p:cNvPr id="6" name="Picture 11">
            <a:extLst>
              <a:ext uri="{FF2B5EF4-FFF2-40B4-BE49-F238E27FC236}">
                <a16:creationId xmlns:a16="http://schemas.microsoft.com/office/drawing/2014/main" id="{5AA1112F-74AF-E02A-750F-F3FFD9A0E40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742269" y="1040686"/>
            <a:ext cx="4776629" cy="4776629"/>
          </a:xfrm>
          <a:prstGeom prst="rect">
            <a:avLst/>
          </a:prstGeom>
          <a:effectLst/>
        </p:spPr>
      </p:pic>
      <p:sp>
        <p:nvSpPr>
          <p:cNvPr id="2" name="Title 1"/>
          <p:cNvSpPr>
            <a:spLocks noGrp="1"/>
          </p:cNvSpPr>
          <p:nvPr>
            <p:ph type="title" hasCustomPrompt="1"/>
          </p:nvPr>
        </p:nvSpPr>
        <p:spPr>
          <a:xfrm>
            <a:off x="585216" y="3033223"/>
            <a:ext cx="4708679"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tx1"/>
                </a:solidFill>
                <a:effectLst/>
                <a:latin typeface="Segoe Sans Display Semibold" pitchFamily="2" charset="0"/>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708679"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b="0" i="0" spc="0" baseline="0">
                <a:solidFill>
                  <a:schemeClr val="tx1"/>
                </a:solidFill>
                <a:latin typeface="Segoe Sans Display" pitchFamily="2" charset="0"/>
              </a:defRPr>
            </a:lvl1pPr>
          </a:lstStyle>
          <a:p>
            <a:pPr lvl="0"/>
            <a:r>
              <a:rPr lang="en-US"/>
              <a:t>Speaker name</a:t>
            </a:r>
          </a:p>
        </p:txBody>
      </p:sp>
    </p:spTree>
    <p:extLst>
      <p:ext uri="{BB962C8B-B14F-4D97-AF65-F5344CB8AC3E}">
        <p14:creationId xmlns:p14="http://schemas.microsoft.com/office/powerpoint/2010/main" val="181267071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37.xml><?xml version="1.0" encoding="utf-8"?>
<p:sldLayout xmlns:a="http://schemas.openxmlformats.org/drawingml/2006/main" xmlns:r="http://schemas.openxmlformats.org/officeDocument/2006/relationships" xmlns:p="http://schemas.openxmlformats.org/presentationml/2006/main" preserve="1" userDrawn="1">
  <p:cSld name="Demo slide yellow">
    <p:bg>
      <p:bgPr>
        <a:solidFill>
          <a:srgbClr val="FFB90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tx1"/>
                </a:solidFill>
                <a:effectLst/>
                <a:latin typeface="Segoe Sans Display Semibold" pitchFamily="2" charset="0"/>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b="0" i="0" spc="0" baseline="0">
                <a:solidFill>
                  <a:schemeClr val="tx1"/>
                </a:solidFill>
                <a:latin typeface="Segoe Sans Display" pitchFamily="2" charset="0"/>
              </a:defRPr>
            </a:lvl1pPr>
          </a:lstStyle>
          <a:p>
            <a:pPr lvl="0"/>
            <a:r>
              <a:rPr lang="en-US"/>
              <a:t>Speaker name</a:t>
            </a:r>
          </a:p>
        </p:txBody>
      </p:sp>
    </p:spTree>
    <p:extLst>
      <p:ext uri="{BB962C8B-B14F-4D97-AF65-F5344CB8AC3E}">
        <p14:creationId xmlns:p14="http://schemas.microsoft.com/office/powerpoint/2010/main" val="12126065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38.xml><?xml version="1.0" encoding="utf-8"?>
<p:sldLayout xmlns:a="http://schemas.openxmlformats.org/drawingml/2006/main" xmlns:r="http://schemas.openxmlformats.org/officeDocument/2006/relationships" xmlns:p="http://schemas.openxmlformats.org/presentationml/2006/main" preserve="1" userDrawn="1">
  <p:cSld name="Demo slide green">
    <p:bg>
      <p:bgPr>
        <a:solidFill>
          <a:srgbClr val="107C1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tx1"/>
                </a:solidFill>
                <a:effectLst/>
                <a:latin typeface="Segoe Sans Display Semibold" pitchFamily="2" charset="0"/>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b="0" i="0" spc="0" baseline="0">
                <a:solidFill>
                  <a:schemeClr val="tx1"/>
                </a:solidFill>
                <a:latin typeface="Segoe Sans Display" pitchFamily="2" charset="0"/>
              </a:defRPr>
            </a:lvl1pPr>
          </a:lstStyle>
          <a:p>
            <a:pPr lvl="0"/>
            <a:r>
              <a:rPr lang="en-US"/>
              <a:t>Speaker name</a:t>
            </a:r>
          </a:p>
        </p:txBody>
      </p:sp>
    </p:spTree>
    <p:extLst>
      <p:ext uri="{BB962C8B-B14F-4D97-AF65-F5344CB8AC3E}">
        <p14:creationId xmlns:p14="http://schemas.microsoft.com/office/powerpoint/2010/main" val="3557021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39.xml><?xml version="1.0" encoding="utf-8"?>
<p:sldLayout xmlns:a="http://schemas.openxmlformats.org/drawingml/2006/main" xmlns:r="http://schemas.openxmlformats.org/officeDocument/2006/relationships" xmlns:p="http://schemas.openxmlformats.org/presentationml/2006/main" preserve="1" userDrawn="1">
  <p:cSld name="1_Demo slide Dk Blue">
    <p:bg>
      <p:bgPr>
        <a:solidFill>
          <a:srgbClr val="243A5E"/>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tx1"/>
                </a:solidFill>
                <a:effectLst/>
                <a:latin typeface="Segoe Sans Display Semibold" pitchFamily="2" charset="0"/>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b="0" i="0" spc="0" baseline="0">
                <a:solidFill>
                  <a:schemeClr val="tx1"/>
                </a:solidFill>
                <a:latin typeface="Segoe Sans Display" pitchFamily="2" charset="0"/>
              </a:defRPr>
            </a:lvl1pPr>
          </a:lstStyle>
          <a:p>
            <a:pPr lvl="0"/>
            <a:r>
              <a:rPr lang="en-US"/>
              <a:t>Speaker name</a:t>
            </a:r>
          </a:p>
        </p:txBody>
      </p:sp>
    </p:spTree>
    <p:extLst>
      <p:ext uri="{BB962C8B-B14F-4D97-AF65-F5344CB8AC3E}">
        <p14:creationId xmlns:p14="http://schemas.microsoft.com/office/powerpoint/2010/main" val="38153364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40.xml><?xml version="1.0" encoding="utf-8"?>
<p:sldLayout xmlns:a="http://schemas.openxmlformats.org/drawingml/2006/main" xmlns:r="http://schemas.openxmlformats.org/officeDocument/2006/relationships" xmlns:p="http://schemas.openxmlformats.org/presentationml/2006/main" preserve="1" userDrawn="1">
  <p:cSld name="2_Demo slide Dk Green">
    <p:bg>
      <p:bgPr>
        <a:solidFill>
          <a:srgbClr val="054B1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tx1"/>
                </a:solidFill>
                <a:effectLst/>
                <a:latin typeface="Segoe Sans Display Semibold" pitchFamily="2" charset="0"/>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b="0" i="0" spc="0" baseline="0">
                <a:solidFill>
                  <a:schemeClr val="tx1"/>
                </a:solidFill>
                <a:latin typeface="Segoe Sans Display" pitchFamily="2" charset="0"/>
              </a:defRPr>
            </a:lvl1pPr>
          </a:lstStyle>
          <a:p>
            <a:pPr lvl="0"/>
            <a:r>
              <a:rPr lang="en-US"/>
              <a:t>Speaker name</a:t>
            </a:r>
          </a:p>
        </p:txBody>
      </p:sp>
    </p:spTree>
    <p:extLst>
      <p:ext uri="{BB962C8B-B14F-4D97-AF65-F5344CB8AC3E}">
        <p14:creationId xmlns:p14="http://schemas.microsoft.com/office/powerpoint/2010/main" val="34733216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41.xml><?xml version="1.0" encoding="utf-8"?>
<p:sldLayout xmlns:a="http://schemas.openxmlformats.org/drawingml/2006/main" xmlns:r="http://schemas.openxmlformats.org/officeDocument/2006/relationships" xmlns:p="http://schemas.openxmlformats.org/presentationml/2006/main" preserve="1" userDrawn="1">
  <p:cSld name="Section Title blue">
    <p:bg>
      <p:bgPr>
        <a:gradFill>
          <a:gsLst>
            <a:gs pos="0">
              <a:schemeClr val="accent1"/>
            </a:gs>
            <a:gs pos="66000">
              <a:schemeClr val="accent1">
                <a:lumMod val="75000"/>
              </a:schemeClr>
            </a:gs>
          </a:gsLst>
          <a:lin ang="27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179701"/>
            <a:ext cx="9144000" cy="498598"/>
          </a:xfrm>
          <a:noFill/>
        </p:spPr>
        <p:txBody>
          <a:bodyPr vert="horz" wrap="square" lIns="0" tIns="0" rIns="0" bIns="0" rtlCol="0" anchor="ctr" anchorCtr="0">
            <a:spAutoFit/>
          </a:bodyPr>
          <a:lstStyle>
            <a:lvl1pPr>
              <a:defRPr lang="en-US">
                <a:gradFill>
                  <a:gsLst>
                    <a:gs pos="0">
                      <a:schemeClr val="tx1"/>
                    </a:gs>
                    <a:gs pos="100000">
                      <a:schemeClr val="tx1"/>
                    </a:gs>
                  </a:gsLst>
                  <a:lin ang="2700000" scaled="1"/>
                </a:gradFill>
              </a:defRPr>
            </a:lvl1pPr>
          </a:lstStyle>
          <a:p>
            <a:pPr lvl="0">
              <a:lnSpc>
                <a:spcPct val="90000"/>
              </a:lnSpc>
            </a:pPr>
            <a:r>
              <a:rPr lang="en-US"/>
              <a:t>Section title</a:t>
            </a:r>
          </a:p>
        </p:txBody>
      </p:sp>
    </p:spTree>
    <p:extLst>
      <p:ext uri="{BB962C8B-B14F-4D97-AF65-F5344CB8AC3E}">
        <p14:creationId xmlns:p14="http://schemas.microsoft.com/office/powerpoint/2010/main" val="1761299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442.xml><?xml version="1.0" encoding="utf-8"?>
<p:sldLayout xmlns:a="http://schemas.openxmlformats.org/drawingml/2006/main" xmlns:r="http://schemas.openxmlformats.org/officeDocument/2006/relationships" xmlns:p="http://schemas.openxmlformats.org/presentationml/2006/main" preserve="1" userDrawn="1">
  <p:cSld name="1_Section Title blue">
    <p:bg>
      <p:bgPr>
        <a:gradFill>
          <a:gsLst>
            <a:gs pos="0">
              <a:schemeClr val="accent1"/>
            </a:gs>
            <a:gs pos="66000">
              <a:schemeClr val="accent1">
                <a:lumMod val="75000"/>
              </a:schemeClr>
            </a:gs>
          </a:gsLst>
          <a:lin ang="2700000" scaled="1"/>
        </a:gra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E62A45B-9C0D-B78A-5D9B-D9E9F7621DA1}"/>
              </a:ext>
            </a:extLst>
          </p:cNvPr>
          <p:cNvSpPr/>
          <p:nvPr userDrawn="1"/>
        </p:nvSpPr>
        <p:spPr bwMode="auto">
          <a:xfrm flipH="1">
            <a:off x="950" y="-888599"/>
            <a:ext cx="7860349" cy="8844272"/>
          </a:xfrm>
          <a:custGeom>
            <a:avLst/>
            <a:gdLst>
              <a:gd name="connsiteX0" fmla="*/ 0 w 6095048"/>
              <a:gd name="connsiteY0" fmla="*/ 6668270 h 6857998"/>
              <a:gd name="connsiteX1" fmla="*/ 0 w 6095048"/>
              <a:gd name="connsiteY1" fmla="*/ 6728971 h 6857998"/>
              <a:gd name="connsiteX2" fmla="*/ 70228 w 6095048"/>
              <a:gd name="connsiteY2" fmla="*/ 6857998 h 6857998"/>
              <a:gd name="connsiteX3" fmla="*/ 103275 w 6095048"/>
              <a:gd name="connsiteY3" fmla="*/ 6857998 h 6857998"/>
              <a:gd name="connsiteX4" fmla="*/ 0 w 6095048"/>
              <a:gd name="connsiteY4" fmla="*/ 6456895 h 6857998"/>
              <a:gd name="connsiteX5" fmla="*/ 0 w 6095048"/>
              <a:gd name="connsiteY5" fmla="*/ 6490994 h 6857998"/>
              <a:gd name="connsiteX6" fmla="*/ 552534 w 6095048"/>
              <a:gd name="connsiteY6" fmla="*/ 6857998 h 6857998"/>
              <a:gd name="connsiteX7" fmla="*/ 603858 w 6095048"/>
              <a:gd name="connsiteY7" fmla="*/ 6857998 h 6857998"/>
              <a:gd name="connsiteX8" fmla="*/ 6095048 w 6095048"/>
              <a:gd name="connsiteY8" fmla="*/ 6442259 h 6857998"/>
              <a:gd name="connsiteX9" fmla="*/ 5814209 w 6095048"/>
              <a:gd name="connsiteY9" fmla="*/ 6857998 h 6857998"/>
              <a:gd name="connsiteX10" fmla="*/ 5849342 w 6095048"/>
              <a:gd name="connsiteY10" fmla="*/ 6857998 h 6857998"/>
              <a:gd name="connsiteX11" fmla="*/ 6095048 w 6095048"/>
              <a:gd name="connsiteY11" fmla="*/ 6494247 h 6857998"/>
              <a:gd name="connsiteX12" fmla="*/ 3295998 w 6095048"/>
              <a:gd name="connsiteY12" fmla="*/ 5006640 h 6857998"/>
              <a:gd name="connsiteX13" fmla="*/ 3308346 w 6095048"/>
              <a:gd name="connsiteY13" fmla="*/ 5019111 h 6857998"/>
              <a:gd name="connsiteX14" fmla="*/ 2511080 w 6095048"/>
              <a:gd name="connsiteY14" fmla="*/ 6055209 h 6857998"/>
              <a:gd name="connsiteX15" fmla="*/ 1978664 w 6095048"/>
              <a:gd name="connsiteY15" fmla="*/ 5736938 h 6857998"/>
              <a:gd name="connsiteX16" fmla="*/ 1978583 w 6095048"/>
              <a:gd name="connsiteY16" fmla="*/ 5736938 h 6857998"/>
              <a:gd name="connsiteX17" fmla="*/ 1987037 w 6095048"/>
              <a:gd name="connsiteY17" fmla="*/ 5698823 h 6857998"/>
              <a:gd name="connsiteX18" fmla="*/ 1981315 w 6095048"/>
              <a:gd name="connsiteY18" fmla="*/ 5667336 h 6857998"/>
              <a:gd name="connsiteX19" fmla="*/ 3465597 w 6095048"/>
              <a:gd name="connsiteY19" fmla="*/ 4986045 h 6857998"/>
              <a:gd name="connsiteX20" fmla="*/ 5687380 w 6095048"/>
              <a:gd name="connsiteY20" fmla="*/ 5602072 h 6857998"/>
              <a:gd name="connsiteX21" fmla="*/ 5686051 w 6095048"/>
              <a:gd name="connsiteY21" fmla="*/ 5616828 h 6857998"/>
              <a:gd name="connsiteX22" fmla="*/ 5698150 w 6095048"/>
              <a:gd name="connsiteY22" fmla="*/ 5662127 h 6857998"/>
              <a:gd name="connsiteX23" fmla="*/ 4541293 w 6095048"/>
              <a:gd name="connsiteY23" fmla="*/ 6519395 h 6857998"/>
              <a:gd name="connsiteX24" fmla="*/ 3446365 w 6095048"/>
              <a:gd name="connsiteY24" fmla="*/ 5013431 h 6857998"/>
              <a:gd name="connsiteX25" fmla="*/ 3465597 w 6095048"/>
              <a:gd name="connsiteY25" fmla="*/ 4986045 h 6857998"/>
              <a:gd name="connsiteX26" fmla="*/ 2304607 w 6095048"/>
              <a:gd name="connsiteY26" fmla="*/ 4096411 h 6857998"/>
              <a:gd name="connsiteX27" fmla="*/ 2304596 w 6095048"/>
              <a:gd name="connsiteY27" fmla="*/ 4096416 h 6857998"/>
              <a:gd name="connsiteX28" fmla="*/ 2304678 w 6095048"/>
              <a:gd name="connsiteY28" fmla="*/ 4096416 h 6857998"/>
              <a:gd name="connsiteX29" fmla="*/ 2366848 w 6095048"/>
              <a:gd name="connsiteY29" fmla="*/ 4075582 h 6857998"/>
              <a:gd name="connsiteX30" fmla="*/ 3291933 w 6095048"/>
              <a:gd name="connsiteY30" fmla="*/ 4894426 h 6857998"/>
              <a:gd name="connsiteX31" fmla="*/ 3274443 w 6095048"/>
              <a:gd name="connsiteY31" fmla="*/ 4948167 h 6857998"/>
              <a:gd name="connsiteX32" fmla="*/ 3281245 w 6095048"/>
              <a:gd name="connsiteY32" fmla="*/ 4982492 h 6857998"/>
              <a:gd name="connsiteX33" fmla="*/ 1967388 w 6095048"/>
              <a:gd name="connsiteY33" fmla="*/ 5642789 h 6857998"/>
              <a:gd name="connsiteX34" fmla="*/ 1923869 w 6095048"/>
              <a:gd name="connsiteY34" fmla="*/ 5610750 h 6857998"/>
              <a:gd name="connsiteX35" fmla="*/ 2296478 w 6095048"/>
              <a:gd name="connsiteY35" fmla="*/ 4096023 h 6857998"/>
              <a:gd name="connsiteX36" fmla="*/ 2304607 w 6095048"/>
              <a:gd name="connsiteY36" fmla="*/ 4096411 h 6857998"/>
              <a:gd name="connsiteX37" fmla="*/ 2221783 w 6095048"/>
              <a:gd name="connsiteY37" fmla="*/ 4053879 h 6857998"/>
              <a:gd name="connsiteX38" fmla="*/ 2221732 w 6095048"/>
              <a:gd name="connsiteY38" fmla="*/ 4053903 h 6857998"/>
              <a:gd name="connsiteX39" fmla="*/ 2268043 w 6095048"/>
              <a:gd name="connsiteY39" fmla="*/ 4089554 h 6857998"/>
              <a:gd name="connsiteX40" fmla="*/ 1895433 w 6095048"/>
              <a:gd name="connsiteY40" fmla="*/ 5604281 h 6857998"/>
              <a:gd name="connsiteX41" fmla="*/ 1887233 w 6095048"/>
              <a:gd name="connsiteY41" fmla="*/ 5603882 h 6857998"/>
              <a:gd name="connsiteX42" fmla="*/ 1864352 w 6095048"/>
              <a:gd name="connsiteY42" fmla="*/ 5606492 h 6857998"/>
              <a:gd name="connsiteX43" fmla="*/ 1372714 w 6095048"/>
              <a:gd name="connsiteY43" fmla="*/ 4433156 h 6857998"/>
              <a:gd name="connsiteX44" fmla="*/ 2221732 w 6095048"/>
              <a:gd name="connsiteY44" fmla="*/ 4053903 h 6857998"/>
              <a:gd name="connsiteX45" fmla="*/ 2221702 w 6095048"/>
              <a:gd name="connsiteY45" fmla="*/ 4053879 h 6857998"/>
              <a:gd name="connsiteX46" fmla="*/ 654450 w 6095048"/>
              <a:gd name="connsiteY46" fmla="*/ 2673075 h 6857998"/>
              <a:gd name="connsiteX47" fmla="*/ 2220294 w 6095048"/>
              <a:gd name="connsiteY47" fmla="*/ 3950972 h 6857998"/>
              <a:gd name="connsiteX48" fmla="*/ 2204961 w 6095048"/>
              <a:gd name="connsiteY48" fmla="*/ 4001481 h 6857998"/>
              <a:gd name="connsiteX49" fmla="*/ 2209185 w 6095048"/>
              <a:gd name="connsiteY49" fmla="*/ 4028710 h 6857998"/>
              <a:gd name="connsiteX50" fmla="*/ 1361693 w 6095048"/>
              <a:gd name="connsiteY50" fmla="*/ 4407272 h 6857998"/>
              <a:gd name="connsiteX51" fmla="*/ 639361 w 6095048"/>
              <a:gd name="connsiteY51" fmla="*/ 2683411 h 6857998"/>
              <a:gd name="connsiteX52" fmla="*/ 639280 w 6095048"/>
              <a:gd name="connsiteY52" fmla="*/ 2683411 h 6857998"/>
              <a:gd name="connsiteX53" fmla="*/ 654450 w 6095048"/>
              <a:gd name="connsiteY53" fmla="*/ 2673075 h 6857998"/>
              <a:gd name="connsiteX54" fmla="*/ 589788 w 6095048"/>
              <a:gd name="connsiteY54" fmla="*/ 2506087 h 6857998"/>
              <a:gd name="connsiteX55" fmla="*/ 490066 w 6095048"/>
              <a:gd name="connsiteY55" fmla="*/ 2601026 h 6857998"/>
              <a:gd name="connsiteX56" fmla="*/ 507646 w 6095048"/>
              <a:gd name="connsiteY56" fmla="*/ 2654848 h 6857998"/>
              <a:gd name="connsiteX57" fmla="*/ 0 w 6095048"/>
              <a:gd name="connsiteY57" fmla="*/ 3105109 h 6857998"/>
              <a:gd name="connsiteX58" fmla="*/ 0 w 6095048"/>
              <a:gd name="connsiteY58" fmla="*/ 3143197 h 6857998"/>
              <a:gd name="connsiteX59" fmla="*/ 459902 w 6095048"/>
              <a:gd name="connsiteY59" fmla="*/ 2735262 h 6857998"/>
              <a:gd name="connsiteX60" fmla="*/ 0 w 6095048"/>
              <a:gd name="connsiteY60" fmla="*/ 3291166 h 6857998"/>
              <a:gd name="connsiteX61" fmla="*/ 0 w 6095048"/>
              <a:gd name="connsiteY61" fmla="*/ 3335996 h 6857998"/>
              <a:gd name="connsiteX62" fmla="*/ 539806 w 6095048"/>
              <a:gd name="connsiteY62" fmla="*/ 2683496 h 6857998"/>
              <a:gd name="connsiteX63" fmla="*/ 549754 w 6095048"/>
              <a:gd name="connsiteY63" fmla="*/ 2688307 h 6857998"/>
              <a:gd name="connsiteX64" fmla="*/ 0 w 6095048"/>
              <a:gd name="connsiteY64" fmla="*/ 4652781 h 6857998"/>
              <a:gd name="connsiteX65" fmla="*/ 0 w 6095048"/>
              <a:gd name="connsiteY65" fmla="*/ 4761210 h 6857998"/>
              <a:gd name="connsiteX66" fmla="*/ 578020 w 6095048"/>
              <a:gd name="connsiteY66" fmla="*/ 2695727 h 6857998"/>
              <a:gd name="connsiteX67" fmla="*/ 589216 w 6095048"/>
              <a:gd name="connsiteY67" fmla="*/ 2696357 h 6857998"/>
              <a:gd name="connsiteX68" fmla="*/ 589294 w 6095048"/>
              <a:gd name="connsiteY68" fmla="*/ 2696357 h 6857998"/>
              <a:gd name="connsiteX69" fmla="*/ 612170 w 6095048"/>
              <a:gd name="connsiteY69" fmla="*/ 2693755 h 6857998"/>
              <a:gd name="connsiteX70" fmla="*/ 1335160 w 6095048"/>
              <a:gd name="connsiteY70" fmla="*/ 4419190 h 6857998"/>
              <a:gd name="connsiteX71" fmla="*/ 0 w 6095048"/>
              <a:gd name="connsiteY71" fmla="*/ 5015616 h 6857998"/>
              <a:gd name="connsiteX72" fmla="*/ 0 w 6095048"/>
              <a:gd name="connsiteY72" fmla="*/ 5046300 h 6857998"/>
              <a:gd name="connsiteX73" fmla="*/ 1346105 w 6095048"/>
              <a:gd name="connsiteY73" fmla="*/ 4444994 h 6857998"/>
              <a:gd name="connsiteX74" fmla="*/ 1837164 w 6095048"/>
              <a:gd name="connsiteY74" fmla="*/ 5616828 h 6857998"/>
              <a:gd name="connsiteX75" fmla="*/ 1798538 w 6095048"/>
              <a:gd name="connsiteY75" fmla="*/ 5655650 h 6857998"/>
              <a:gd name="connsiteX76" fmla="*/ 0 w 6095048"/>
              <a:gd name="connsiteY76" fmla="*/ 5080016 h 6857998"/>
              <a:gd name="connsiteX77" fmla="*/ 0 w 6095048"/>
              <a:gd name="connsiteY77" fmla="*/ 5109464 h 6857998"/>
              <a:gd name="connsiteX78" fmla="*/ 1789334 w 6095048"/>
              <a:gd name="connsiteY78" fmla="*/ 5682169 h 6857998"/>
              <a:gd name="connsiteX79" fmla="*/ 1787674 w 6095048"/>
              <a:gd name="connsiteY79" fmla="*/ 5698823 h 6857998"/>
              <a:gd name="connsiteX80" fmla="*/ 1789171 w 6095048"/>
              <a:gd name="connsiteY80" fmla="*/ 5714839 h 6857998"/>
              <a:gd name="connsiteX81" fmla="*/ 1789253 w 6095048"/>
              <a:gd name="connsiteY81" fmla="*/ 5714839 h 6857998"/>
              <a:gd name="connsiteX82" fmla="*/ 605040 w 6095048"/>
              <a:gd name="connsiteY82" fmla="*/ 6084883 h 6857998"/>
              <a:gd name="connsiteX83" fmla="*/ 0 w 6095048"/>
              <a:gd name="connsiteY83" fmla="*/ 5142621 h 6857998"/>
              <a:gd name="connsiteX84" fmla="*/ 0 w 6095048"/>
              <a:gd name="connsiteY84" fmla="*/ 5196388 h 6857998"/>
              <a:gd name="connsiteX85" fmla="*/ 576279 w 6095048"/>
              <a:gd name="connsiteY85" fmla="*/ 6093800 h 6857998"/>
              <a:gd name="connsiteX86" fmla="*/ 0 w 6095048"/>
              <a:gd name="connsiteY86" fmla="*/ 6273860 h 6857998"/>
              <a:gd name="connsiteX87" fmla="*/ 0 w 6095048"/>
              <a:gd name="connsiteY87" fmla="*/ 6303273 h 6857998"/>
              <a:gd name="connsiteX88" fmla="*/ 592030 w 6095048"/>
              <a:gd name="connsiteY88" fmla="*/ 6118265 h 6857998"/>
              <a:gd name="connsiteX89" fmla="*/ 1067032 w 6095048"/>
              <a:gd name="connsiteY89" fmla="*/ 6857998 h 6857998"/>
              <a:gd name="connsiteX90" fmla="*/ 1101358 w 6095048"/>
              <a:gd name="connsiteY90" fmla="*/ 6857998 h 6857998"/>
              <a:gd name="connsiteX91" fmla="*/ 620710 w 6095048"/>
              <a:gd name="connsiteY91" fmla="*/ 6109425 h 6857998"/>
              <a:gd name="connsiteX92" fmla="*/ 1798288 w 6095048"/>
              <a:gd name="connsiteY92" fmla="*/ 5741435 h 6857998"/>
              <a:gd name="connsiteX93" fmla="*/ 1850761 w 6095048"/>
              <a:gd name="connsiteY93" fmla="*/ 5787133 h 6857998"/>
              <a:gd name="connsiteX94" fmla="*/ 1843717 w 6095048"/>
              <a:gd name="connsiteY94" fmla="*/ 5816009 h 6857998"/>
              <a:gd name="connsiteX95" fmla="*/ 1588850 w 6095048"/>
              <a:gd name="connsiteY95" fmla="*/ 6857998 h 6857998"/>
              <a:gd name="connsiteX96" fmla="*/ 1618974 w 6095048"/>
              <a:gd name="connsiteY96" fmla="*/ 6857998 h 6857998"/>
              <a:gd name="connsiteX97" fmla="*/ 1879352 w 6095048"/>
              <a:gd name="connsiteY97" fmla="*/ 5793363 h 6857998"/>
              <a:gd name="connsiteX98" fmla="*/ 1887396 w 6095048"/>
              <a:gd name="connsiteY98" fmla="*/ 5793756 h 6857998"/>
              <a:gd name="connsiteX99" fmla="*/ 1963076 w 6095048"/>
              <a:gd name="connsiteY99" fmla="*/ 5760534 h 6857998"/>
              <a:gd name="connsiteX100" fmla="*/ 2493758 w 6095048"/>
              <a:gd name="connsiteY100" fmla="*/ 6077776 h 6857998"/>
              <a:gd name="connsiteX101" fmla="*/ 1893371 w 6095048"/>
              <a:gd name="connsiteY101" fmla="*/ 6857998 h 6857998"/>
              <a:gd name="connsiteX102" fmla="*/ 1929675 w 6095048"/>
              <a:gd name="connsiteY102" fmla="*/ 6857998 h 6857998"/>
              <a:gd name="connsiteX103" fmla="*/ 2518626 w 6095048"/>
              <a:gd name="connsiteY103" fmla="*/ 6092617 h 6857998"/>
              <a:gd name="connsiteX104" fmla="*/ 3799001 w 6095048"/>
              <a:gd name="connsiteY104" fmla="*/ 6857998 h 6857998"/>
              <a:gd name="connsiteX105" fmla="*/ 3854063 w 6095048"/>
              <a:gd name="connsiteY105" fmla="*/ 6857998 h 6857998"/>
              <a:gd name="connsiteX106" fmla="*/ 2535948 w 6095048"/>
              <a:gd name="connsiteY106" fmla="*/ 6070042 h 6857998"/>
              <a:gd name="connsiteX107" fmla="*/ 3332969 w 6095048"/>
              <a:gd name="connsiteY107" fmla="*/ 5034342 h 6857998"/>
              <a:gd name="connsiteX108" fmla="*/ 3374415 w 6095048"/>
              <a:gd name="connsiteY108" fmla="*/ 5043023 h 6857998"/>
              <a:gd name="connsiteX109" fmla="*/ 3374497 w 6095048"/>
              <a:gd name="connsiteY109" fmla="*/ 5042945 h 6857998"/>
              <a:gd name="connsiteX110" fmla="*/ 3393978 w 6095048"/>
              <a:gd name="connsiteY110" fmla="*/ 5041128 h 6857998"/>
              <a:gd name="connsiteX111" fmla="*/ 3939413 w 6095048"/>
              <a:gd name="connsiteY111" fmla="*/ 6857998 h 6857998"/>
              <a:gd name="connsiteX112" fmla="*/ 3986278 w 6095048"/>
              <a:gd name="connsiteY112" fmla="*/ 6857998 h 6857998"/>
              <a:gd name="connsiteX113" fmla="*/ 3982430 w 6095048"/>
              <a:gd name="connsiteY113" fmla="*/ 6856528 h 6857998"/>
              <a:gd name="connsiteX114" fmla="*/ 3969420 w 6095048"/>
              <a:gd name="connsiteY114" fmla="*/ 6857394 h 6857998"/>
              <a:gd name="connsiteX115" fmla="*/ 3421329 w 6095048"/>
              <a:gd name="connsiteY115" fmla="*/ 5031817 h 6857998"/>
              <a:gd name="connsiteX116" fmla="*/ 3423239 w 6095048"/>
              <a:gd name="connsiteY116" fmla="*/ 5030789 h 6857998"/>
              <a:gd name="connsiteX117" fmla="*/ 4518175 w 6095048"/>
              <a:gd name="connsiteY117" fmla="*/ 6536761 h 6857998"/>
              <a:gd name="connsiteX118" fmla="*/ 4084715 w 6095048"/>
              <a:gd name="connsiteY118" fmla="*/ 6857998 h 6857998"/>
              <a:gd name="connsiteX119" fmla="*/ 4132405 w 6095048"/>
              <a:gd name="connsiteY119" fmla="*/ 6857998 h 6857998"/>
              <a:gd name="connsiteX120" fmla="*/ 4534835 w 6095048"/>
              <a:gd name="connsiteY120" fmla="*/ 6559721 h 6857998"/>
              <a:gd name="connsiteX121" fmla="*/ 4751683 w 6095048"/>
              <a:gd name="connsiteY121" fmla="*/ 6857998 h 6857998"/>
              <a:gd name="connsiteX122" fmla="*/ 4787310 w 6095048"/>
              <a:gd name="connsiteY122" fmla="*/ 6857998 h 6857998"/>
              <a:gd name="connsiteX123" fmla="*/ 4557874 w 6095048"/>
              <a:gd name="connsiteY123" fmla="*/ 6542440 h 6857998"/>
              <a:gd name="connsiteX124" fmla="*/ 5715648 w 6095048"/>
              <a:gd name="connsiteY124" fmla="*/ 5684381 h 6857998"/>
              <a:gd name="connsiteX125" fmla="*/ 5749624 w 6095048"/>
              <a:gd name="connsiteY125" fmla="*/ 5705292 h 6857998"/>
              <a:gd name="connsiteX126" fmla="*/ 5725837 w 6095048"/>
              <a:gd name="connsiteY126" fmla="*/ 5807646 h 6857998"/>
              <a:gd name="connsiteX127" fmla="*/ 5481357 w 6095048"/>
              <a:gd name="connsiteY127" fmla="*/ 6857998 h 6857998"/>
              <a:gd name="connsiteX128" fmla="*/ 5511448 w 6095048"/>
              <a:gd name="connsiteY128" fmla="*/ 6857998 h 6857998"/>
              <a:gd name="connsiteX129" fmla="*/ 5756009 w 6095048"/>
              <a:gd name="connsiteY129" fmla="*/ 5807414 h 6857998"/>
              <a:gd name="connsiteX130" fmla="*/ 5778309 w 6095048"/>
              <a:gd name="connsiteY130" fmla="*/ 5711447 h 6857998"/>
              <a:gd name="connsiteX131" fmla="*/ 5785773 w 6095048"/>
              <a:gd name="connsiteY131" fmla="*/ 5711843 h 6857998"/>
              <a:gd name="connsiteX132" fmla="*/ 5858881 w 6095048"/>
              <a:gd name="connsiteY132" fmla="*/ 5681303 h 6857998"/>
              <a:gd name="connsiteX133" fmla="*/ 6095048 w 6095048"/>
              <a:gd name="connsiteY133" fmla="*/ 5840546 h 6857998"/>
              <a:gd name="connsiteX134" fmla="*/ 6095048 w 6095048"/>
              <a:gd name="connsiteY134" fmla="*/ 5806180 h 6857998"/>
              <a:gd name="connsiteX135" fmla="*/ 5875544 w 6095048"/>
              <a:gd name="connsiteY135" fmla="*/ 5658183 h 6857998"/>
              <a:gd name="connsiteX136" fmla="*/ 5885577 w 6095048"/>
              <a:gd name="connsiteY136" fmla="*/ 5616828 h 6857998"/>
              <a:gd name="connsiteX137" fmla="*/ 5875793 w 6095048"/>
              <a:gd name="connsiteY137" fmla="*/ 5576103 h 6857998"/>
              <a:gd name="connsiteX138" fmla="*/ 5875875 w 6095048"/>
              <a:gd name="connsiteY138" fmla="*/ 5576026 h 6857998"/>
              <a:gd name="connsiteX139" fmla="*/ 6095048 w 6095048"/>
              <a:gd name="connsiteY139" fmla="*/ 5441447 h 6857998"/>
              <a:gd name="connsiteX140" fmla="*/ 6095048 w 6095048"/>
              <a:gd name="connsiteY140" fmla="*/ 5408483 h 6857998"/>
              <a:gd name="connsiteX141" fmla="*/ 5860124 w 6095048"/>
              <a:gd name="connsiteY141" fmla="*/ 5552746 h 6857998"/>
              <a:gd name="connsiteX142" fmla="*/ 5786436 w 6095048"/>
              <a:gd name="connsiteY142" fmla="*/ 5521650 h 6857998"/>
              <a:gd name="connsiteX143" fmla="*/ 5696828 w 6095048"/>
              <a:gd name="connsiteY143" fmla="*/ 5575159 h 6857998"/>
              <a:gd name="connsiteX144" fmla="*/ 3473888 w 6095048"/>
              <a:gd name="connsiteY144" fmla="*/ 4958816 h 6857998"/>
              <a:gd name="connsiteX145" fmla="*/ 3474632 w 6095048"/>
              <a:gd name="connsiteY145" fmla="*/ 4947773 h 6857998"/>
              <a:gd name="connsiteX146" fmla="*/ 3374909 w 6095048"/>
              <a:gd name="connsiteY146" fmla="*/ 4852835 h 6857998"/>
              <a:gd name="connsiteX147" fmla="*/ 3312658 w 6095048"/>
              <a:gd name="connsiteY147" fmla="*/ 4873669 h 6857998"/>
              <a:gd name="connsiteX148" fmla="*/ 2387570 w 6095048"/>
              <a:gd name="connsiteY148" fmla="*/ 4054830 h 6857998"/>
              <a:gd name="connsiteX149" fmla="*/ 2405063 w 6095048"/>
              <a:gd name="connsiteY149" fmla="*/ 4001085 h 6857998"/>
              <a:gd name="connsiteX150" fmla="*/ 2305345 w 6095048"/>
              <a:gd name="connsiteY150" fmla="*/ 3906152 h 6857998"/>
              <a:gd name="connsiteX151" fmla="*/ 2240025 w 6095048"/>
              <a:gd name="connsiteY151" fmla="*/ 3929431 h 6857998"/>
              <a:gd name="connsiteX152" fmla="*/ 674180 w 6095048"/>
              <a:gd name="connsiteY152" fmla="*/ 2651534 h 6857998"/>
              <a:gd name="connsiteX153" fmla="*/ 689511 w 6095048"/>
              <a:gd name="connsiteY153" fmla="*/ 2601026 h 6857998"/>
              <a:gd name="connsiteX154" fmla="*/ 589788 w 6095048"/>
              <a:gd name="connsiteY154" fmla="*/ 2506087 h 6857998"/>
              <a:gd name="connsiteX155" fmla="*/ 3134506 w 6095048"/>
              <a:gd name="connsiteY155" fmla="*/ 1695784 h 6857998"/>
              <a:gd name="connsiteX156" fmla="*/ 3169708 w 6095048"/>
              <a:gd name="connsiteY156" fmla="*/ 1805160 h 6857998"/>
              <a:gd name="connsiteX157" fmla="*/ 3169721 w 6095048"/>
              <a:gd name="connsiteY157" fmla="*/ 1805149 h 6857998"/>
              <a:gd name="connsiteX158" fmla="*/ 3169721 w 6095048"/>
              <a:gd name="connsiteY158" fmla="*/ 1805204 h 6857998"/>
              <a:gd name="connsiteX159" fmla="*/ 3169708 w 6095048"/>
              <a:gd name="connsiteY159" fmla="*/ 1805160 h 6857998"/>
              <a:gd name="connsiteX160" fmla="*/ 3138338 w 6095048"/>
              <a:gd name="connsiteY160" fmla="*/ 1829870 h 6857998"/>
              <a:gd name="connsiteX161" fmla="*/ 3126230 w 6095048"/>
              <a:gd name="connsiteY161" fmla="*/ 1867067 h 6857998"/>
              <a:gd name="connsiteX162" fmla="*/ 3139424 w 6095048"/>
              <a:gd name="connsiteY162" fmla="*/ 1905771 h 6857998"/>
              <a:gd name="connsiteX163" fmla="*/ 2439802 w 6095048"/>
              <a:gd name="connsiteY163" fmla="*/ 2500383 h 6857998"/>
              <a:gd name="connsiteX164" fmla="*/ 1055256 w 6095048"/>
              <a:gd name="connsiteY164" fmla="*/ 1521492 h 6857998"/>
              <a:gd name="connsiteX165" fmla="*/ 1055194 w 6095048"/>
              <a:gd name="connsiteY165" fmla="*/ 1521492 h 6857998"/>
              <a:gd name="connsiteX166" fmla="*/ 1055248 w 6095048"/>
              <a:gd name="connsiteY166" fmla="*/ 1521496 h 6857998"/>
              <a:gd name="connsiteX167" fmla="*/ 1762957 w 6095048"/>
              <a:gd name="connsiteY167" fmla="*/ 1297936 h 6857998"/>
              <a:gd name="connsiteX168" fmla="*/ 2305108 w 6095048"/>
              <a:gd name="connsiteY168" fmla="*/ 2537671 h 6857998"/>
              <a:gd name="connsiteX169" fmla="*/ 2305168 w 6095048"/>
              <a:gd name="connsiteY169" fmla="*/ 2537671 h 6857998"/>
              <a:gd name="connsiteX170" fmla="*/ 2293782 w 6095048"/>
              <a:gd name="connsiteY170" fmla="*/ 2545105 h 6857998"/>
              <a:gd name="connsiteX171" fmla="*/ 1118530 w 6095048"/>
              <a:gd name="connsiteY171" fmla="*/ 1626090 h 6857998"/>
              <a:gd name="connsiteX172" fmla="*/ 1130038 w 6095048"/>
              <a:gd name="connsiteY172" fmla="*/ 1589766 h 6857998"/>
              <a:gd name="connsiteX173" fmla="*/ 1126867 w 6095048"/>
              <a:gd name="connsiteY173" fmla="*/ 1570184 h 6857998"/>
              <a:gd name="connsiteX174" fmla="*/ 3769606 w 6095048"/>
              <a:gd name="connsiteY174" fmla="*/ 960253 h 6857998"/>
              <a:gd name="connsiteX175" fmla="*/ 3228888 w 6095048"/>
              <a:gd name="connsiteY175" fmla="*/ 1803956 h 6857998"/>
              <a:gd name="connsiteX176" fmla="*/ 3201016 w 6095048"/>
              <a:gd name="connsiteY176" fmla="*/ 1799017 h 6857998"/>
              <a:gd name="connsiteX177" fmla="*/ 3190750 w 6095048"/>
              <a:gd name="connsiteY177" fmla="*/ 1799757 h 6857998"/>
              <a:gd name="connsiteX178" fmla="*/ 3151118 w 6095048"/>
              <a:gd name="connsiteY178" fmla="*/ 1676657 h 6857998"/>
              <a:gd name="connsiteX179" fmla="*/ 2872948 w 6095048"/>
              <a:gd name="connsiteY179" fmla="*/ 883804 h 6857998"/>
              <a:gd name="connsiteX180" fmla="*/ 2873015 w 6095048"/>
              <a:gd name="connsiteY180" fmla="*/ 883863 h 6857998"/>
              <a:gd name="connsiteX181" fmla="*/ 3126852 w 6095048"/>
              <a:gd name="connsiteY181" fmla="*/ 1672402 h 6857998"/>
              <a:gd name="connsiteX182" fmla="*/ 2379828 w 6095048"/>
              <a:gd name="connsiteY182" fmla="*/ 2537610 h 6857998"/>
              <a:gd name="connsiteX183" fmla="*/ 2372362 w 6095048"/>
              <a:gd name="connsiteY183" fmla="*/ 2534151 h 6857998"/>
              <a:gd name="connsiteX184" fmla="*/ 2854286 w 6095048"/>
              <a:gd name="connsiteY184" fmla="*/ 884090 h 6857998"/>
              <a:gd name="connsiteX185" fmla="*/ 2862688 w 6095048"/>
              <a:gd name="connsiteY185" fmla="*/ 884543 h 6857998"/>
              <a:gd name="connsiteX186" fmla="*/ 2872948 w 6095048"/>
              <a:gd name="connsiteY186" fmla="*/ 883804 h 6857998"/>
              <a:gd name="connsiteX187" fmla="*/ 3918051 w 6095048"/>
              <a:gd name="connsiteY187" fmla="*/ 882500 h 6857998"/>
              <a:gd name="connsiteX188" fmla="*/ 5727601 w 6095048"/>
              <a:gd name="connsiteY188" fmla="*/ 2001685 h 6857998"/>
              <a:gd name="connsiteX189" fmla="*/ 5719386 w 6095048"/>
              <a:gd name="connsiteY189" fmla="*/ 2025294 h 6857998"/>
              <a:gd name="connsiteX190" fmla="*/ 5719386 w 6095048"/>
              <a:gd name="connsiteY190" fmla="*/ 2024157 h 6857998"/>
              <a:gd name="connsiteX191" fmla="*/ 3275739 w 6095048"/>
              <a:gd name="connsiteY191" fmla="*/ 1862129 h 6857998"/>
              <a:gd name="connsiteX192" fmla="*/ 3247988 w 6095048"/>
              <a:gd name="connsiteY192" fmla="*/ 1814056 h 6857998"/>
              <a:gd name="connsiteX193" fmla="*/ 3831697 w 6095048"/>
              <a:gd name="connsiteY193" fmla="*/ 903273 h 6857998"/>
              <a:gd name="connsiteX194" fmla="*/ 3859568 w 6095048"/>
              <a:gd name="connsiteY194" fmla="*/ 908208 h 6857998"/>
              <a:gd name="connsiteX195" fmla="*/ 3918051 w 6095048"/>
              <a:gd name="connsiteY195" fmla="*/ 882500 h 6857998"/>
              <a:gd name="connsiteX196" fmla="*/ 3931241 w 6095048"/>
              <a:gd name="connsiteY196" fmla="*/ 859002 h 6857998"/>
              <a:gd name="connsiteX197" fmla="*/ 5207349 w 6095048"/>
              <a:gd name="connsiteY197" fmla="*/ 1119389 h 6857998"/>
              <a:gd name="connsiteX198" fmla="*/ 5619715 w 6095048"/>
              <a:gd name="connsiteY198" fmla="*/ 1203556 h 6857998"/>
              <a:gd name="connsiteX199" fmla="*/ 5619467 w 6095048"/>
              <a:gd name="connsiteY199" fmla="*/ 1208496 h 6857998"/>
              <a:gd name="connsiteX200" fmla="*/ 5691948 w 6095048"/>
              <a:gd name="connsiteY200" fmla="*/ 1276657 h 6857998"/>
              <a:gd name="connsiteX201" fmla="*/ 5780045 w 6095048"/>
              <a:gd name="connsiteY201" fmla="*/ 1966952 h 6857998"/>
              <a:gd name="connsiteX202" fmla="*/ 5740789 w 6095048"/>
              <a:gd name="connsiteY202" fmla="*/ 1985509 h 6857998"/>
              <a:gd name="connsiteX203" fmla="*/ 5740722 w 6095048"/>
              <a:gd name="connsiteY203" fmla="*/ 1985509 h 6857998"/>
              <a:gd name="connsiteX204" fmla="*/ 3929003 w 6095048"/>
              <a:gd name="connsiteY204" fmla="*/ 864963 h 6857998"/>
              <a:gd name="connsiteX205" fmla="*/ 3931241 w 6095048"/>
              <a:gd name="connsiteY205" fmla="*/ 859002 h 6857998"/>
              <a:gd name="connsiteX206" fmla="*/ 2800406 w 6095048"/>
              <a:gd name="connsiteY206" fmla="*/ 853837 h 6857998"/>
              <a:gd name="connsiteX207" fmla="*/ 2833070 w 6095048"/>
              <a:gd name="connsiteY207" fmla="*/ 878754 h 6857998"/>
              <a:gd name="connsiteX208" fmla="*/ 2351146 w 6095048"/>
              <a:gd name="connsiteY208" fmla="*/ 2528814 h 6857998"/>
              <a:gd name="connsiteX209" fmla="*/ 2342744 w 6095048"/>
              <a:gd name="connsiteY209" fmla="*/ 2528361 h 6857998"/>
              <a:gd name="connsiteX210" fmla="*/ 2342685 w 6095048"/>
              <a:gd name="connsiteY210" fmla="*/ 2528361 h 6857998"/>
              <a:gd name="connsiteX211" fmla="*/ 2325515 w 6095048"/>
              <a:gd name="connsiteY211" fmla="*/ 2530232 h 6857998"/>
              <a:gd name="connsiteX212" fmla="*/ 1782872 w 6095048"/>
              <a:gd name="connsiteY212" fmla="*/ 1289366 h 6857998"/>
              <a:gd name="connsiteX213" fmla="*/ 2936163 w 6095048"/>
              <a:gd name="connsiteY213" fmla="*/ 829263 h 6857998"/>
              <a:gd name="connsiteX214" fmla="*/ 3784721 w 6095048"/>
              <a:gd name="connsiteY214" fmla="*/ 843053 h 6857998"/>
              <a:gd name="connsiteX215" fmla="*/ 3784786 w 6095048"/>
              <a:gd name="connsiteY215" fmla="*/ 843053 h 6857998"/>
              <a:gd name="connsiteX216" fmla="*/ 3805066 w 6095048"/>
              <a:gd name="connsiteY216" fmla="*/ 886812 h 6857998"/>
              <a:gd name="connsiteX217" fmla="*/ 3143532 w 6095048"/>
              <a:gd name="connsiteY217" fmla="*/ 1652988 h 6857998"/>
              <a:gd name="connsiteX218" fmla="*/ 2894106 w 6095048"/>
              <a:gd name="connsiteY218" fmla="*/ 878186 h 6857998"/>
              <a:gd name="connsiteX219" fmla="*/ 2936163 w 6095048"/>
              <a:gd name="connsiteY219" fmla="*/ 829263 h 6857998"/>
              <a:gd name="connsiteX220" fmla="*/ 1385684 w 6095048"/>
              <a:gd name="connsiteY220" fmla="*/ 435503 h 6857998"/>
              <a:gd name="connsiteX221" fmla="*/ 1754684 w 6095048"/>
              <a:gd name="connsiteY221" fmla="*/ 1279321 h 6857998"/>
              <a:gd name="connsiteX222" fmla="*/ 1117450 w 6095048"/>
              <a:gd name="connsiteY222" fmla="*/ 1552066 h 6857998"/>
              <a:gd name="connsiteX223" fmla="*/ 1117472 w 6095048"/>
              <a:gd name="connsiteY223" fmla="*/ 1552083 h 6857998"/>
              <a:gd name="connsiteX224" fmla="*/ 1117412 w 6095048"/>
              <a:gd name="connsiteY224" fmla="*/ 1552083 h 6857998"/>
              <a:gd name="connsiteX225" fmla="*/ 1117450 w 6095048"/>
              <a:gd name="connsiteY225" fmla="*/ 1552066 h 6857998"/>
              <a:gd name="connsiteX226" fmla="*/ 1082692 w 6095048"/>
              <a:gd name="connsiteY226" fmla="*/ 1526427 h 6857998"/>
              <a:gd name="connsiteX227" fmla="*/ 1362355 w 6095048"/>
              <a:gd name="connsiteY227" fmla="*/ 437094 h 6857998"/>
              <a:gd name="connsiteX228" fmla="*/ 1368510 w 6095048"/>
              <a:gd name="connsiteY228" fmla="*/ 437380 h 6857998"/>
              <a:gd name="connsiteX229" fmla="*/ 1385684 w 6095048"/>
              <a:gd name="connsiteY229" fmla="*/ 435503 h 6857998"/>
              <a:gd name="connsiteX230" fmla="*/ 1308350 w 6095048"/>
              <a:gd name="connsiteY230" fmla="*/ 409400 h 6857998"/>
              <a:gd name="connsiteX231" fmla="*/ 1341013 w 6095048"/>
              <a:gd name="connsiteY231" fmla="*/ 432441 h 6857998"/>
              <a:gd name="connsiteX232" fmla="*/ 1061349 w 6095048"/>
              <a:gd name="connsiteY232" fmla="*/ 1521775 h 6857998"/>
              <a:gd name="connsiteX233" fmla="*/ 1055248 w 6095048"/>
              <a:gd name="connsiteY233" fmla="*/ 1521496 h 6857998"/>
              <a:gd name="connsiteX234" fmla="*/ 1008532 w 6095048"/>
              <a:gd name="connsiteY234" fmla="*/ 1536475 h 6857998"/>
              <a:gd name="connsiteX235" fmla="*/ 314204 w 6095048"/>
              <a:gd name="connsiteY235" fmla="*/ 947594 h 6857998"/>
              <a:gd name="connsiteX236" fmla="*/ 327332 w 6095048"/>
              <a:gd name="connsiteY236" fmla="*/ 908946 h 6857998"/>
              <a:gd name="connsiteX237" fmla="*/ 322226 w 6095048"/>
              <a:gd name="connsiteY237" fmla="*/ 884260 h 6857998"/>
              <a:gd name="connsiteX238" fmla="*/ 1435081 w 6095048"/>
              <a:gd name="connsiteY238" fmla="*/ 400151 h 6857998"/>
              <a:gd name="connsiteX239" fmla="*/ 2787900 w 6095048"/>
              <a:gd name="connsiteY239" fmla="*/ 815019 h 6857998"/>
              <a:gd name="connsiteX240" fmla="*/ 2787839 w 6095048"/>
              <a:gd name="connsiteY240" fmla="*/ 816210 h 6857998"/>
              <a:gd name="connsiteX241" fmla="*/ 2791016 w 6095048"/>
              <a:gd name="connsiteY241" fmla="*/ 835790 h 6857998"/>
              <a:gd name="connsiteX242" fmla="*/ 1774656 w 6095048"/>
              <a:gd name="connsiteY242" fmla="*/ 1270808 h 6857998"/>
              <a:gd name="connsiteX243" fmla="*/ 1406089 w 6095048"/>
              <a:gd name="connsiteY243" fmla="*/ 428070 h 6857998"/>
              <a:gd name="connsiteX244" fmla="*/ 1435081 w 6095048"/>
              <a:gd name="connsiteY244" fmla="*/ 400151 h 6857998"/>
              <a:gd name="connsiteX245" fmla="*/ 3363272 w 6095048"/>
              <a:gd name="connsiteY245" fmla="*/ 353043 h 6857998"/>
              <a:gd name="connsiteX246" fmla="*/ 3804200 w 6095048"/>
              <a:gd name="connsiteY246" fmla="*/ 793904 h 6857998"/>
              <a:gd name="connsiteX247" fmla="*/ 3786965 w 6095048"/>
              <a:gd name="connsiteY247" fmla="*/ 822965 h 6857998"/>
              <a:gd name="connsiteX248" fmla="*/ 2937094 w 6095048"/>
              <a:gd name="connsiteY248" fmla="*/ 809174 h 6857998"/>
              <a:gd name="connsiteX249" fmla="*/ 2907856 w 6095048"/>
              <a:gd name="connsiteY249" fmla="*/ 761897 h 6857998"/>
              <a:gd name="connsiteX250" fmla="*/ 900278 w 6095048"/>
              <a:gd name="connsiteY250" fmla="*/ 112803 h 6857998"/>
              <a:gd name="connsiteX251" fmla="*/ 1299886 w 6095048"/>
              <a:gd name="connsiteY251" fmla="*/ 341691 h 6857998"/>
              <a:gd name="connsiteX252" fmla="*/ 1299947 w 6095048"/>
              <a:gd name="connsiteY252" fmla="*/ 341691 h 6857998"/>
              <a:gd name="connsiteX253" fmla="*/ 1293602 w 6095048"/>
              <a:gd name="connsiteY253" fmla="*/ 369102 h 6857998"/>
              <a:gd name="connsiteX254" fmla="*/ 1297896 w 6095048"/>
              <a:gd name="connsiteY254" fmla="*/ 391746 h 6857998"/>
              <a:gd name="connsiteX255" fmla="*/ 311154 w 6095048"/>
              <a:gd name="connsiteY255" fmla="*/ 866894 h 6857998"/>
              <a:gd name="connsiteX256" fmla="*/ 301886 w 6095048"/>
              <a:gd name="connsiteY256" fmla="*/ 857925 h 6857998"/>
              <a:gd name="connsiteX257" fmla="*/ 2330867 w 6095048"/>
              <a:gd name="connsiteY257" fmla="*/ 91463 h 6857998"/>
              <a:gd name="connsiteX258" fmla="*/ 2795863 w 6095048"/>
              <a:gd name="connsiteY258" fmla="*/ 785337 h 6857998"/>
              <a:gd name="connsiteX259" fmla="*/ 2791446 w 6095048"/>
              <a:gd name="connsiteY259" fmla="*/ 794929 h 6857998"/>
              <a:gd name="connsiteX260" fmla="*/ 1441988 w 6095048"/>
              <a:gd name="connsiteY260" fmla="*/ 381079 h 6857998"/>
              <a:gd name="connsiteX261" fmla="*/ 1443234 w 6095048"/>
              <a:gd name="connsiteY261" fmla="*/ 369102 h 6857998"/>
              <a:gd name="connsiteX262" fmla="*/ 1442111 w 6095048"/>
              <a:gd name="connsiteY262" fmla="*/ 357584 h 6857998"/>
              <a:gd name="connsiteX263" fmla="*/ 1442050 w 6095048"/>
              <a:gd name="connsiteY263" fmla="*/ 357584 h 6857998"/>
              <a:gd name="connsiteX264" fmla="*/ 3756608 w 6095048"/>
              <a:gd name="connsiteY264" fmla="*/ 0 h 6857998"/>
              <a:gd name="connsiteX265" fmla="*/ 3725120 w 6095048"/>
              <a:gd name="connsiteY265" fmla="*/ 0 h 6857998"/>
              <a:gd name="connsiteX266" fmla="*/ 3364144 w 6095048"/>
              <a:gd name="connsiteY266" fmla="*/ 324097 h 6857998"/>
              <a:gd name="connsiteX267" fmla="*/ 3040007 w 6095048"/>
              <a:gd name="connsiteY267" fmla="*/ 0 h 6857998"/>
              <a:gd name="connsiteX268" fmla="*/ 3010228 w 6095048"/>
              <a:gd name="connsiteY268" fmla="*/ 0 h 6857998"/>
              <a:gd name="connsiteX269" fmla="*/ 3348404 w 6095048"/>
              <a:gd name="connsiteY269" fmla="*/ 338171 h 6857998"/>
              <a:gd name="connsiteX270" fmla="*/ 2887632 w 6095048"/>
              <a:gd name="connsiteY270" fmla="*/ 751908 h 6857998"/>
              <a:gd name="connsiteX271" fmla="*/ 2862623 w 6095048"/>
              <a:gd name="connsiteY271" fmla="*/ 747938 h 6857998"/>
              <a:gd name="connsiteX272" fmla="*/ 2848622 w 6095048"/>
              <a:gd name="connsiteY272" fmla="*/ 749186 h 6857998"/>
              <a:gd name="connsiteX273" fmla="*/ 2897903 w 6095048"/>
              <a:gd name="connsiteY273" fmla="*/ 284540 h 6857998"/>
              <a:gd name="connsiteX274" fmla="*/ 2928081 w 6095048"/>
              <a:gd name="connsiteY274" fmla="*/ 0 h 6857998"/>
              <a:gd name="connsiteX275" fmla="*/ 2906042 w 6095048"/>
              <a:gd name="connsiteY275" fmla="*/ 0 h 6857998"/>
              <a:gd name="connsiteX276" fmla="*/ 2876434 w 6095048"/>
              <a:gd name="connsiteY276" fmla="*/ 279037 h 6857998"/>
              <a:gd name="connsiteX277" fmla="*/ 2825730 w 6095048"/>
              <a:gd name="connsiteY277" fmla="*/ 756847 h 6857998"/>
              <a:gd name="connsiteX278" fmla="*/ 2809968 w 6095048"/>
              <a:gd name="connsiteY278" fmla="*/ 767717 h 6857998"/>
              <a:gd name="connsiteX279" fmla="*/ 2809988 w 6095048"/>
              <a:gd name="connsiteY279" fmla="*/ 767745 h 6857998"/>
              <a:gd name="connsiteX280" fmla="*/ 2809926 w 6095048"/>
              <a:gd name="connsiteY280" fmla="*/ 767745 h 6857998"/>
              <a:gd name="connsiteX281" fmla="*/ 2809968 w 6095048"/>
              <a:gd name="connsiteY281" fmla="*/ 767717 h 6857998"/>
              <a:gd name="connsiteX282" fmla="*/ 2352454 w 6095048"/>
              <a:gd name="connsiteY282" fmla="*/ 85050 h 6857998"/>
              <a:gd name="connsiteX283" fmla="*/ 2636536 w 6095048"/>
              <a:gd name="connsiteY283" fmla="*/ 0 h 6857998"/>
              <a:gd name="connsiteX284" fmla="*/ 2565915 w 6095048"/>
              <a:gd name="connsiteY284" fmla="*/ 0 h 6857998"/>
              <a:gd name="connsiteX285" fmla="*/ 2340632 w 6095048"/>
              <a:gd name="connsiteY285" fmla="*/ 67456 h 6857998"/>
              <a:gd name="connsiteX286" fmla="*/ 2295426 w 6095048"/>
              <a:gd name="connsiteY286" fmla="*/ 0 h 6857998"/>
              <a:gd name="connsiteX287" fmla="*/ 2269642 w 6095048"/>
              <a:gd name="connsiteY287" fmla="*/ 0 h 6857998"/>
              <a:gd name="connsiteX288" fmla="*/ 2319106 w 6095048"/>
              <a:gd name="connsiteY288" fmla="*/ 73813 h 6857998"/>
              <a:gd name="connsiteX289" fmla="*/ 1435268 w 6095048"/>
              <a:gd name="connsiteY289" fmla="*/ 338457 h 6857998"/>
              <a:gd name="connsiteX290" fmla="*/ 1395884 w 6095048"/>
              <a:gd name="connsiteY290" fmla="*/ 305593 h 6857998"/>
              <a:gd name="connsiteX291" fmla="*/ 1401171 w 6095048"/>
              <a:gd name="connsiteY291" fmla="*/ 284826 h 6857998"/>
              <a:gd name="connsiteX292" fmla="*/ 1473880 w 6095048"/>
              <a:gd name="connsiteY292" fmla="*/ 0 h 6857998"/>
              <a:gd name="connsiteX293" fmla="*/ 1451284 w 6095048"/>
              <a:gd name="connsiteY293" fmla="*/ 0 h 6857998"/>
              <a:gd name="connsiteX294" fmla="*/ 1374426 w 6095048"/>
              <a:gd name="connsiteY294" fmla="*/ 301113 h 6857998"/>
              <a:gd name="connsiteX295" fmla="*/ 1368388 w 6095048"/>
              <a:gd name="connsiteY295" fmla="*/ 300830 h 6857998"/>
              <a:gd name="connsiteX296" fmla="*/ 1311586 w 6095048"/>
              <a:gd name="connsiteY296" fmla="*/ 324722 h 6857998"/>
              <a:gd name="connsiteX297" fmla="*/ 913279 w 6095048"/>
              <a:gd name="connsiteY297" fmla="*/ 96574 h 6857998"/>
              <a:gd name="connsiteX298" fmla="*/ 990838 w 6095048"/>
              <a:gd name="connsiteY298" fmla="*/ 0 h 6857998"/>
              <a:gd name="connsiteX299" fmla="*/ 963599 w 6095048"/>
              <a:gd name="connsiteY299" fmla="*/ 0 h 6857998"/>
              <a:gd name="connsiteX300" fmla="*/ 894614 w 6095048"/>
              <a:gd name="connsiteY300" fmla="*/ 85900 h 6857998"/>
              <a:gd name="connsiteX301" fmla="*/ 744642 w 6095048"/>
              <a:gd name="connsiteY301" fmla="*/ 0 h 6857998"/>
              <a:gd name="connsiteX302" fmla="*/ 703299 w 6095048"/>
              <a:gd name="connsiteY302" fmla="*/ 0 h 6857998"/>
              <a:gd name="connsiteX303" fmla="*/ 881614 w 6095048"/>
              <a:gd name="connsiteY303" fmla="*/ 102136 h 6857998"/>
              <a:gd name="connsiteX304" fmla="*/ 283404 w 6095048"/>
              <a:gd name="connsiteY304" fmla="*/ 846971 h 6857998"/>
              <a:gd name="connsiteX305" fmla="*/ 252297 w 6095048"/>
              <a:gd name="connsiteY305" fmla="*/ 840729 h 6857998"/>
              <a:gd name="connsiteX306" fmla="*/ 252236 w 6095048"/>
              <a:gd name="connsiteY306" fmla="*/ 840784 h 6857998"/>
              <a:gd name="connsiteX307" fmla="*/ 237614 w 6095048"/>
              <a:gd name="connsiteY307" fmla="*/ 842092 h 6857998"/>
              <a:gd name="connsiteX308" fmla="*/ 0 w 6095048"/>
              <a:gd name="connsiteY308" fmla="*/ 83695 h 6857998"/>
              <a:gd name="connsiteX309" fmla="*/ 0 w 6095048"/>
              <a:gd name="connsiteY309" fmla="*/ 155962 h 6857998"/>
              <a:gd name="connsiteX310" fmla="*/ 217086 w 6095048"/>
              <a:gd name="connsiteY310" fmla="*/ 848787 h 6857998"/>
              <a:gd name="connsiteX311" fmla="*/ 215652 w 6095048"/>
              <a:gd name="connsiteY311" fmla="*/ 849527 h 6857998"/>
              <a:gd name="connsiteX312" fmla="*/ 0 w 6095048"/>
              <a:gd name="connsiteY312" fmla="*/ 565326 h 6857998"/>
              <a:gd name="connsiteX313" fmla="*/ 0 w 6095048"/>
              <a:gd name="connsiteY313" fmla="*/ 600683 h 6857998"/>
              <a:gd name="connsiteX314" fmla="*/ 198295 w 6095048"/>
              <a:gd name="connsiteY314" fmla="*/ 862010 h 6857998"/>
              <a:gd name="connsiteX315" fmla="*/ 183860 w 6095048"/>
              <a:gd name="connsiteY315" fmla="*/ 881705 h 6857998"/>
              <a:gd name="connsiteX316" fmla="*/ 0 w 6095048"/>
              <a:gd name="connsiteY316" fmla="*/ 832859 h 6857998"/>
              <a:gd name="connsiteX317" fmla="*/ 0 w 6095048"/>
              <a:gd name="connsiteY317" fmla="*/ 854095 h 6857998"/>
              <a:gd name="connsiteX318" fmla="*/ 177637 w 6095048"/>
              <a:gd name="connsiteY318" fmla="*/ 901287 h 6857998"/>
              <a:gd name="connsiteX319" fmla="*/ 177079 w 6095048"/>
              <a:gd name="connsiteY319" fmla="*/ 909229 h 6857998"/>
              <a:gd name="connsiteX320" fmla="*/ 251926 w 6095048"/>
              <a:gd name="connsiteY320" fmla="*/ 977505 h 6857998"/>
              <a:gd name="connsiteX321" fmla="*/ 298650 w 6095048"/>
              <a:gd name="connsiteY321" fmla="*/ 962521 h 6857998"/>
              <a:gd name="connsiteX322" fmla="*/ 992980 w 6095048"/>
              <a:gd name="connsiteY322" fmla="*/ 1551399 h 6857998"/>
              <a:gd name="connsiteX323" fmla="*/ 979850 w 6095048"/>
              <a:gd name="connsiteY323" fmla="*/ 1590051 h 6857998"/>
              <a:gd name="connsiteX324" fmla="*/ 1054694 w 6095048"/>
              <a:gd name="connsiteY324" fmla="*/ 1658323 h 6857998"/>
              <a:gd name="connsiteX325" fmla="*/ 1103720 w 6095048"/>
              <a:gd name="connsiteY325" fmla="*/ 1641581 h 6857998"/>
              <a:gd name="connsiteX326" fmla="*/ 2278973 w 6095048"/>
              <a:gd name="connsiteY326" fmla="*/ 2560596 h 6857998"/>
              <a:gd name="connsiteX327" fmla="*/ 2267467 w 6095048"/>
              <a:gd name="connsiteY327" fmla="*/ 2596920 h 6857998"/>
              <a:gd name="connsiteX328" fmla="*/ 2342314 w 6095048"/>
              <a:gd name="connsiteY328" fmla="*/ 2665196 h 6857998"/>
              <a:gd name="connsiteX329" fmla="*/ 2417162 w 6095048"/>
              <a:gd name="connsiteY329" fmla="*/ 2596920 h 6857998"/>
              <a:gd name="connsiteX330" fmla="*/ 2403967 w 6095048"/>
              <a:gd name="connsiteY330" fmla="*/ 2558213 h 6857998"/>
              <a:gd name="connsiteX331" fmla="*/ 3154042 w 6095048"/>
              <a:gd name="connsiteY331" fmla="*/ 1920754 h 6857998"/>
              <a:gd name="connsiteX332" fmla="*/ 3200702 w 6095048"/>
              <a:gd name="connsiteY332" fmla="*/ 1935682 h 6857998"/>
              <a:gd name="connsiteX333" fmla="*/ 3273744 w 6095048"/>
              <a:gd name="connsiteY333" fmla="*/ 1882276 h 6857998"/>
              <a:gd name="connsiteX334" fmla="*/ 5717333 w 6095048"/>
              <a:gd name="connsiteY334" fmla="*/ 2044307 h 6857998"/>
              <a:gd name="connsiteX335" fmla="*/ 5718140 w 6095048"/>
              <a:gd name="connsiteY335" fmla="*/ 2034318 h 6857998"/>
              <a:gd name="connsiteX336" fmla="*/ 5792987 w 6095048"/>
              <a:gd name="connsiteY336" fmla="*/ 2102594 h 6857998"/>
              <a:gd name="connsiteX337" fmla="*/ 5867834 w 6095048"/>
              <a:gd name="connsiteY337" fmla="*/ 2034318 h 6857998"/>
              <a:gd name="connsiteX338" fmla="*/ 5863226 w 6095048"/>
              <a:gd name="connsiteY338" fmla="*/ 2010879 h 6857998"/>
              <a:gd name="connsiteX339" fmla="*/ 6089036 w 6095048"/>
              <a:gd name="connsiteY339" fmla="*/ 1886753 h 6857998"/>
              <a:gd name="connsiteX340" fmla="*/ 6087892 w 6095048"/>
              <a:gd name="connsiteY340" fmla="*/ 1864107 h 6857998"/>
              <a:gd name="connsiteX341" fmla="*/ 5853212 w 6095048"/>
              <a:gd name="connsiteY341" fmla="*/ 1993115 h 6857998"/>
              <a:gd name="connsiteX342" fmla="*/ 5849789 w 6095048"/>
              <a:gd name="connsiteY342" fmla="*/ 1989258 h 6857998"/>
              <a:gd name="connsiteX343" fmla="*/ 6071588 w 6095048"/>
              <a:gd name="connsiteY343" fmla="*/ 1714875 h 6857998"/>
              <a:gd name="connsiteX344" fmla="*/ 6067230 w 6095048"/>
              <a:gd name="connsiteY344" fmla="*/ 1686319 h 6857998"/>
              <a:gd name="connsiteX345" fmla="*/ 5832806 w 6095048"/>
              <a:gd name="connsiteY345" fmla="*/ 1976316 h 6857998"/>
              <a:gd name="connsiteX346" fmla="*/ 5832806 w 6095048"/>
              <a:gd name="connsiteY346" fmla="*/ 1976260 h 6857998"/>
              <a:gd name="connsiteX347" fmla="*/ 5802068 w 6095048"/>
              <a:gd name="connsiteY347" fmla="*/ 1966443 h 6857998"/>
              <a:gd name="connsiteX348" fmla="*/ 5713784 w 6095048"/>
              <a:gd name="connsiteY348" fmla="*/ 1274499 h 6857998"/>
              <a:gd name="connsiteX349" fmla="*/ 5756652 w 6095048"/>
              <a:gd name="connsiteY349" fmla="*/ 1246404 h 6857998"/>
              <a:gd name="connsiteX350" fmla="*/ 5980266 w 6095048"/>
              <a:gd name="connsiteY350" fmla="*/ 1342126 h 6857998"/>
              <a:gd name="connsiteX351" fmla="*/ 5970540 w 6095048"/>
              <a:gd name="connsiteY351" fmla="*/ 1315552 h 6857998"/>
              <a:gd name="connsiteX352" fmla="*/ 5766046 w 6095048"/>
              <a:gd name="connsiteY352" fmla="*/ 1228014 h 6857998"/>
              <a:gd name="connsiteX353" fmla="*/ 5769217 w 6095048"/>
              <a:gd name="connsiteY353" fmla="*/ 1208434 h 6857998"/>
              <a:gd name="connsiteX354" fmla="*/ 5765798 w 6095048"/>
              <a:gd name="connsiteY354" fmla="*/ 1188004 h 6857998"/>
              <a:gd name="connsiteX355" fmla="*/ 5892588 w 6095048"/>
              <a:gd name="connsiteY355" fmla="*/ 1131996 h 6857998"/>
              <a:gd name="connsiteX356" fmla="*/ 5883518 w 6095048"/>
              <a:gd name="connsiteY356" fmla="*/ 1113169 h 6857998"/>
              <a:gd name="connsiteX357" fmla="*/ 5755967 w 6095048"/>
              <a:gd name="connsiteY357" fmla="*/ 1169958 h 6857998"/>
              <a:gd name="connsiteX358" fmla="*/ 5751740 w 6095048"/>
              <a:gd name="connsiteY358" fmla="*/ 1164909 h 6857998"/>
              <a:gd name="connsiteX359" fmla="*/ 5856725 w 6095048"/>
              <a:gd name="connsiteY359" fmla="*/ 1057549 h 6857998"/>
              <a:gd name="connsiteX360" fmla="*/ 5852956 w 6095048"/>
              <a:gd name="connsiteY360" fmla="*/ 1049727 h 6857998"/>
              <a:gd name="connsiteX361" fmla="*/ 5846017 w 6095048"/>
              <a:gd name="connsiteY361" fmla="*/ 1038305 h 6857998"/>
              <a:gd name="connsiteX362" fmla="*/ 5735310 w 6095048"/>
              <a:gd name="connsiteY362" fmla="*/ 1151514 h 6857998"/>
              <a:gd name="connsiteX363" fmla="*/ 5705265 w 6095048"/>
              <a:gd name="connsiteY363" fmla="*/ 1141127 h 6857998"/>
              <a:gd name="connsiteX364" fmla="*/ 5705265 w 6095048"/>
              <a:gd name="connsiteY364" fmla="*/ 821200 h 6857998"/>
              <a:gd name="connsiteX365" fmla="*/ 5683299 w 6095048"/>
              <a:gd name="connsiteY365" fmla="*/ 791825 h 6857998"/>
              <a:gd name="connsiteX366" fmla="*/ 5683299 w 6095048"/>
              <a:gd name="connsiteY366" fmla="*/ 1141068 h 6857998"/>
              <a:gd name="connsiteX367" fmla="*/ 5665693 w 6095048"/>
              <a:gd name="connsiteY367" fmla="*/ 1145439 h 6857998"/>
              <a:gd name="connsiteX368" fmla="*/ 5091256 w 6095048"/>
              <a:gd name="connsiteY368" fmla="*/ 269998 h 6857998"/>
              <a:gd name="connsiteX369" fmla="*/ 5048558 w 6095048"/>
              <a:gd name="connsiteY369" fmla="*/ 244058 h 6857998"/>
              <a:gd name="connsiteX370" fmla="*/ 5646842 w 6095048"/>
              <a:gd name="connsiteY370" fmla="*/ 1155826 h 6857998"/>
              <a:gd name="connsiteX371" fmla="*/ 5624505 w 6095048"/>
              <a:gd name="connsiteY371" fmla="*/ 1184091 h 6857998"/>
              <a:gd name="connsiteX372" fmla="*/ 5585932 w 6095048"/>
              <a:gd name="connsiteY372" fmla="*/ 1176199 h 6857998"/>
              <a:gd name="connsiteX373" fmla="*/ 3934228 w 6095048"/>
              <a:gd name="connsiteY373" fmla="*/ 839141 h 6857998"/>
              <a:gd name="connsiteX374" fmla="*/ 3923217 w 6095048"/>
              <a:gd name="connsiteY374" fmla="*/ 804291 h 6857998"/>
              <a:gd name="connsiteX375" fmla="*/ 3923278 w 6095048"/>
              <a:gd name="connsiteY375" fmla="*/ 804350 h 6857998"/>
              <a:gd name="connsiteX376" fmla="*/ 4887240 w 6095048"/>
              <a:gd name="connsiteY376" fmla="*/ 165940 h 6857998"/>
              <a:gd name="connsiteX377" fmla="*/ 4869984 w 6095048"/>
              <a:gd name="connsiteY377" fmla="*/ 157627 h 6857998"/>
              <a:gd name="connsiteX378" fmla="*/ 4864918 w 6095048"/>
              <a:gd name="connsiteY378" fmla="*/ 155773 h 6857998"/>
              <a:gd name="connsiteX379" fmla="*/ 3908970 w 6095048"/>
              <a:gd name="connsiteY379" fmla="*/ 788854 h 6857998"/>
              <a:gd name="connsiteX380" fmla="*/ 3893665 w 6095048"/>
              <a:gd name="connsiteY380" fmla="*/ 779208 h 6857998"/>
              <a:gd name="connsiteX381" fmla="*/ 4211046 w 6095048"/>
              <a:gd name="connsiteY381" fmla="*/ 6151 h 6857998"/>
              <a:gd name="connsiteX382" fmla="*/ 4188117 w 6095048"/>
              <a:gd name="connsiteY382" fmla="*/ 4994 h 6857998"/>
              <a:gd name="connsiteX383" fmla="*/ 3872883 w 6095048"/>
              <a:gd name="connsiteY383" fmla="*/ 772795 h 6857998"/>
              <a:gd name="connsiteX384" fmla="*/ 3859446 w 6095048"/>
              <a:gd name="connsiteY384" fmla="*/ 771658 h 6857998"/>
              <a:gd name="connsiteX385" fmla="*/ 3821370 w 6095048"/>
              <a:gd name="connsiteY385" fmla="*/ 781249 h 6857998"/>
              <a:gd name="connsiteX386" fmla="*/ 3379014 w 6095048"/>
              <a:gd name="connsiteY386" fmla="*/ 338966 h 6857998"/>
              <a:gd name="connsiteX387" fmla="*/ 3379075 w 6095048"/>
              <a:gd name="connsiteY387" fmla="*/ 338966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Lst>
            <a:rect l="l" t="t" r="r" b="b"/>
            <a:pathLst>
              <a:path w="6095048" h="6857998">
                <a:moveTo>
                  <a:pt x="0" y="6668270"/>
                </a:moveTo>
                <a:lnTo>
                  <a:pt x="0" y="6728971"/>
                </a:lnTo>
                <a:lnTo>
                  <a:pt x="70228" y="6857998"/>
                </a:lnTo>
                <a:lnTo>
                  <a:pt x="103275" y="6857998"/>
                </a:lnTo>
                <a:close/>
                <a:moveTo>
                  <a:pt x="0" y="6456895"/>
                </a:moveTo>
                <a:lnTo>
                  <a:pt x="0" y="6490994"/>
                </a:lnTo>
                <a:lnTo>
                  <a:pt x="552534" y="6857998"/>
                </a:lnTo>
                <a:lnTo>
                  <a:pt x="603858" y="6857998"/>
                </a:lnTo>
                <a:close/>
                <a:moveTo>
                  <a:pt x="6095048" y="6442259"/>
                </a:moveTo>
                <a:lnTo>
                  <a:pt x="5814209" y="6857998"/>
                </a:lnTo>
                <a:lnTo>
                  <a:pt x="5849342" y="6857998"/>
                </a:lnTo>
                <a:lnTo>
                  <a:pt x="6095048" y="6494247"/>
                </a:lnTo>
                <a:close/>
                <a:moveTo>
                  <a:pt x="3295998" y="5006640"/>
                </a:moveTo>
                <a:cubicBezTo>
                  <a:pt x="3299729" y="5011143"/>
                  <a:pt x="3303872" y="5015326"/>
                  <a:pt x="3308346" y="5019111"/>
                </a:cubicBezTo>
                <a:lnTo>
                  <a:pt x="2511080" y="6055209"/>
                </a:lnTo>
                <a:lnTo>
                  <a:pt x="1978664" y="5736938"/>
                </a:lnTo>
                <a:lnTo>
                  <a:pt x="1978583" y="5736938"/>
                </a:lnTo>
                <a:cubicBezTo>
                  <a:pt x="1983969" y="5725260"/>
                  <a:pt x="1987037" y="5712396"/>
                  <a:pt x="1987037" y="5698823"/>
                </a:cubicBezTo>
                <a:cubicBezTo>
                  <a:pt x="1987037" y="5687772"/>
                  <a:pt x="1984959" y="5677199"/>
                  <a:pt x="1981315" y="5667336"/>
                </a:cubicBezTo>
                <a:close/>
                <a:moveTo>
                  <a:pt x="3465597" y="4986045"/>
                </a:moveTo>
                <a:lnTo>
                  <a:pt x="5687380" y="5602072"/>
                </a:lnTo>
                <a:cubicBezTo>
                  <a:pt x="5686550" y="5606883"/>
                  <a:pt x="5686051" y="5611778"/>
                  <a:pt x="5686051" y="5616828"/>
                </a:cubicBezTo>
                <a:cubicBezTo>
                  <a:pt x="5686051" y="5633242"/>
                  <a:pt x="5690444" y="5648628"/>
                  <a:pt x="5698150" y="5662127"/>
                </a:cubicBezTo>
                <a:lnTo>
                  <a:pt x="4541293" y="6519395"/>
                </a:lnTo>
                <a:lnTo>
                  <a:pt x="3446365" y="5013431"/>
                </a:lnTo>
                <a:cubicBezTo>
                  <a:pt x="3454407" y="5005535"/>
                  <a:pt x="3460873" y="4996227"/>
                  <a:pt x="3465597" y="4986045"/>
                </a:cubicBezTo>
                <a:close/>
                <a:moveTo>
                  <a:pt x="2304607" y="4096411"/>
                </a:moveTo>
                <a:lnTo>
                  <a:pt x="2304596" y="4096416"/>
                </a:lnTo>
                <a:lnTo>
                  <a:pt x="2304678" y="4096416"/>
                </a:lnTo>
                <a:close/>
                <a:moveTo>
                  <a:pt x="2366848" y="4075582"/>
                </a:moveTo>
                <a:lnTo>
                  <a:pt x="3291933" y="4894426"/>
                </a:lnTo>
                <a:cubicBezTo>
                  <a:pt x="3280909" y="4909735"/>
                  <a:pt x="3274443" y="4928199"/>
                  <a:pt x="3274443" y="4948167"/>
                </a:cubicBezTo>
                <a:cubicBezTo>
                  <a:pt x="3274443" y="4960321"/>
                  <a:pt x="3276934" y="4971839"/>
                  <a:pt x="3281245" y="4982492"/>
                </a:cubicBezTo>
                <a:lnTo>
                  <a:pt x="1967388" y="5642789"/>
                </a:lnTo>
                <a:cubicBezTo>
                  <a:pt x="1956450" y="5628586"/>
                  <a:pt x="1941361" y="5617381"/>
                  <a:pt x="1923869" y="5610750"/>
                </a:cubicBezTo>
                <a:lnTo>
                  <a:pt x="2296478" y="4096023"/>
                </a:lnTo>
                <a:lnTo>
                  <a:pt x="2304607" y="4096411"/>
                </a:lnTo>
                <a:close/>
                <a:moveTo>
                  <a:pt x="2221783" y="4053879"/>
                </a:moveTo>
                <a:lnTo>
                  <a:pt x="2221732" y="4053903"/>
                </a:lnTo>
                <a:lnTo>
                  <a:pt x="2268043" y="4089554"/>
                </a:lnTo>
                <a:lnTo>
                  <a:pt x="1895433" y="5604281"/>
                </a:lnTo>
                <a:cubicBezTo>
                  <a:pt x="1892706" y="5604044"/>
                  <a:pt x="1889968" y="5603882"/>
                  <a:pt x="1887233" y="5603882"/>
                </a:cubicBezTo>
                <a:cubicBezTo>
                  <a:pt x="1879352" y="5603882"/>
                  <a:pt x="1871727" y="5604833"/>
                  <a:pt x="1864352" y="5606492"/>
                </a:cubicBezTo>
                <a:lnTo>
                  <a:pt x="1372714" y="4433156"/>
                </a:lnTo>
                <a:lnTo>
                  <a:pt x="2221732" y="4053903"/>
                </a:lnTo>
                <a:lnTo>
                  <a:pt x="2221702" y="4053879"/>
                </a:lnTo>
                <a:close/>
                <a:moveTo>
                  <a:pt x="654450" y="2673075"/>
                </a:moveTo>
                <a:lnTo>
                  <a:pt x="2220294" y="3950972"/>
                </a:lnTo>
                <a:cubicBezTo>
                  <a:pt x="2210683" y="3965654"/>
                  <a:pt x="2204961" y="3982935"/>
                  <a:pt x="2204961" y="4001481"/>
                </a:cubicBezTo>
                <a:cubicBezTo>
                  <a:pt x="2204961" y="4010950"/>
                  <a:pt x="2206453" y="4020106"/>
                  <a:pt x="2209185" y="4028710"/>
                </a:cubicBezTo>
                <a:lnTo>
                  <a:pt x="1361693" y="4407272"/>
                </a:lnTo>
                <a:lnTo>
                  <a:pt x="639361" y="2683411"/>
                </a:lnTo>
                <a:lnTo>
                  <a:pt x="639280" y="2683411"/>
                </a:lnTo>
                <a:cubicBezTo>
                  <a:pt x="644663" y="2680418"/>
                  <a:pt x="649726" y="2676942"/>
                  <a:pt x="654450" y="2673075"/>
                </a:cubicBezTo>
                <a:close/>
                <a:moveTo>
                  <a:pt x="589788" y="2506087"/>
                </a:moveTo>
                <a:cubicBezTo>
                  <a:pt x="534752" y="2506087"/>
                  <a:pt x="490066" y="2548545"/>
                  <a:pt x="490066" y="2601026"/>
                </a:cubicBezTo>
                <a:cubicBezTo>
                  <a:pt x="490066" y="2621070"/>
                  <a:pt x="496537" y="2639539"/>
                  <a:pt x="507646" y="2654848"/>
                </a:cubicBezTo>
                <a:lnTo>
                  <a:pt x="0" y="3105109"/>
                </a:lnTo>
                <a:lnTo>
                  <a:pt x="0" y="3143197"/>
                </a:lnTo>
                <a:lnTo>
                  <a:pt x="459902" y="2735262"/>
                </a:lnTo>
                <a:lnTo>
                  <a:pt x="0" y="3291166"/>
                </a:lnTo>
                <a:lnTo>
                  <a:pt x="0" y="3335996"/>
                </a:lnTo>
                <a:lnTo>
                  <a:pt x="539806" y="2683496"/>
                </a:lnTo>
                <a:cubicBezTo>
                  <a:pt x="543038" y="2685306"/>
                  <a:pt x="546351" y="2686887"/>
                  <a:pt x="549754" y="2688307"/>
                </a:cubicBezTo>
                <a:lnTo>
                  <a:pt x="0" y="4652781"/>
                </a:lnTo>
                <a:lnTo>
                  <a:pt x="0" y="4761210"/>
                </a:lnTo>
                <a:lnTo>
                  <a:pt x="578020" y="2695727"/>
                </a:lnTo>
                <a:cubicBezTo>
                  <a:pt x="581670" y="2696118"/>
                  <a:pt x="585396" y="2696357"/>
                  <a:pt x="589216" y="2696357"/>
                </a:cubicBezTo>
                <a:lnTo>
                  <a:pt x="589294" y="2696357"/>
                </a:lnTo>
                <a:cubicBezTo>
                  <a:pt x="597171" y="2696357"/>
                  <a:pt x="604796" y="2695411"/>
                  <a:pt x="612170" y="2693755"/>
                </a:cubicBezTo>
                <a:lnTo>
                  <a:pt x="1335160" y="4419190"/>
                </a:lnTo>
                <a:lnTo>
                  <a:pt x="0" y="5015616"/>
                </a:lnTo>
                <a:lnTo>
                  <a:pt x="0" y="5046300"/>
                </a:lnTo>
                <a:lnTo>
                  <a:pt x="1346105" y="4444994"/>
                </a:lnTo>
                <a:lnTo>
                  <a:pt x="1837164" y="5616828"/>
                </a:lnTo>
                <a:cubicBezTo>
                  <a:pt x="1820665" y="5625984"/>
                  <a:pt x="1807242" y="5639398"/>
                  <a:pt x="1798538" y="5655650"/>
                </a:cubicBezTo>
                <a:lnTo>
                  <a:pt x="0" y="5080016"/>
                </a:lnTo>
                <a:lnTo>
                  <a:pt x="0" y="5109464"/>
                </a:lnTo>
                <a:lnTo>
                  <a:pt x="1789334" y="5682169"/>
                </a:lnTo>
                <a:cubicBezTo>
                  <a:pt x="1788341" y="5687535"/>
                  <a:pt x="1787674" y="5693375"/>
                  <a:pt x="1787674" y="5698823"/>
                </a:cubicBezTo>
                <a:cubicBezTo>
                  <a:pt x="1787674" y="5704263"/>
                  <a:pt x="1788259" y="5709635"/>
                  <a:pt x="1789171" y="5714839"/>
                </a:cubicBezTo>
                <a:lnTo>
                  <a:pt x="1789253" y="5714839"/>
                </a:lnTo>
                <a:lnTo>
                  <a:pt x="605040" y="6084883"/>
                </a:lnTo>
                <a:lnTo>
                  <a:pt x="0" y="5142621"/>
                </a:lnTo>
                <a:lnTo>
                  <a:pt x="0" y="5196388"/>
                </a:lnTo>
                <a:lnTo>
                  <a:pt x="576279" y="6093800"/>
                </a:lnTo>
                <a:lnTo>
                  <a:pt x="0" y="6273860"/>
                </a:lnTo>
                <a:lnTo>
                  <a:pt x="0" y="6303273"/>
                </a:lnTo>
                <a:lnTo>
                  <a:pt x="592030" y="6118265"/>
                </a:lnTo>
                <a:lnTo>
                  <a:pt x="1067032" y="6857998"/>
                </a:lnTo>
                <a:lnTo>
                  <a:pt x="1101358" y="6857998"/>
                </a:lnTo>
                <a:lnTo>
                  <a:pt x="620710" y="6109425"/>
                </a:lnTo>
                <a:lnTo>
                  <a:pt x="1798288" y="5741435"/>
                </a:lnTo>
                <a:cubicBezTo>
                  <a:pt x="1809226" y="5762110"/>
                  <a:pt x="1827880" y="5778530"/>
                  <a:pt x="1850761" y="5787133"/>
                </a:cubicBezTo>
                <a:lnTo>
                  <a:pt x="1843717" y="5816009"/>
                </a:lnTo>
                <a:lnTo>
                  <a:pt x="1588850" y="6857998"/>
                </a:lnTo>
                <a:lnTo>
                  <a:pt x="1618974" y="6857998"/>
                </a:lnTo>
                <a:lnTo>
                  <a:pt x="1879352" y="5793363"/>
                </a:lnTo>
                <a:cubicBezTo>
                  <a:pt x="1882010" y="5793602"/>
                  <a:pt x="1884664" y="5793756"/>
                  <a:pt x="1887396" y="5793756"/>
                </a:cubicBezTo>
                <a:cubicBezTo>
                  <a:pt x="1917655" y="5793756"/>
                  <a:pt x="1944761" y="5780818"/>
                  <a:pt x="1963076" y="5760534"/>
                </a:cubicBezTo>
                <a:lnTo>
                  <a:pt x="2493758" y="6077776"/>
                </a:lnTo>
                <a:lnTo>
                  <a:pt x="1893371" y="6857998"/>
                </a:lnTo>
                <a:lnTo>
                  <a:pt x="1929675" y="6857998"/>
                </a:lnTo>
                <a:lnTo>
                  <a:pt x="2518626" y="6092617"/>
                </a:lnTo>
                <a:lnTo>
                  <a:pt x="3799001" y="6857998"/>
                </a:lnTo>
                <a:lnTo>
                  <a:pt x="3854063" y="6857998"/>
                </a:lnTo>
                <a:lnTo>
                  <a:pt x="2535948" y="6070042"/>
                </a:lnTo>
                <a:lnTo>
                  <a:pt x="3332969" y="5034342"/>
                </a:lnTo>
                <a:cubicBezTo>
                  <a:pt x="3345649" y="5039868"/>
                  <a:pt x="3359576" y="5043023"/>
                  <a:pt x="3374415" y="5043023"/>
                </a:cubicBezTo>
                <a:lnTo>
                  <a:pt x="3374497" y="5042945"/>
                </a:lnTo>
                <a:cubicBezTo>
                  <a:pt x="3381123" y="5042945"/>
                  <a:pt x="3387676" y="5042316"/>
                  <a:pt x="3393978" y="5041128"/>
                </a:cubicBezTo>
                <a:lnTo>
                  <a:pt x="3939413" y="6857998"/>
                </a:lnTo>
                <a:lnTo>
                  <a:pt x="3986278" y="6857998"/>
                </a:lnTo>
                <a:lnTo>
                  <a:pt x="3982430" y="6856528"/>
                </a:lnTo>
                <a:cubicBezTo>
                  <a:pt x="3977958" y="6856528"/>
                  <a:pt x="3973644" y="6856842"/>
                  <a:pt x="3969420" y="6857394"/>
                </a:cubicBezTo>
                <a:lnTo>
                  <a:pt x="3421329" y="5031817"/>
                </a:lnTo>
                <a:cubicBezTo>
                  <a:pt x="3421996" y="5031504"/>
                  <a:pt x="3422572" y="5031105"/>
                  <a:pt x="3423239" y="5030789"/>
                </a:cubicBezTo>
                <a:lnTo>
                  <a:pt x="4518175" y="6536761"/>
                </a:lnTo>
                <a:lnTo>
                  <a:pt x="4084715" y="6857998"/>
                </a:lnTo>
                <a:lnTo>
                  <a:pt x="4132405" y="6857998"/>
                </a:lnTo>
                <a:lnTo>
                  <a:pt x="4534835" y="6559721"/>
                </a:lnTo>
                <a:lnTo>
                  <a:pt x="4751683" y="6857998"/>
                </a:lnTo>
                <a:lnTo>
                  <a:pt x="4787310" y="6857998"/>
                </a:lnTo>
                <a:lnTo>
                  <a:pt x="4557874" y="6542440"/>
                </a:lnTo>
                <a:lnTo>
                  <a:pt x="5715648" y="5684381"/>
                </a:lnTo>
                <a:cubicBezTo>
                  <a:pt x="5725256" y="5693452"/>
                  <a:pt x="5736782" y="5700556"/>
                  <a:pt x="5749624" y="5705292"/>
                </a:cubicBezTo>
                <a:lnTo>
                  <a:pt x="5725837" y="5807646"/>
                </a:lnTo>
                <a:lnTo>
                  <a:pt x="5481357" y="6857998"/>
                </a:lnTo>
                <a:lnTo>
                  <a:pt x="5511448" y="6857998"/>
                </a:lnTo>
                <a:lnTo>
                  <a:pt x="5756009" y="5807414"/>
                </a:lnTo>
                <a:lnTo>
                  <a:pt x="5778309" y="5711447"/>
                </a:lnTo>
                <a:cubicBezTo>
                  <a:pt x="5780800" y="5711684"/>
                  <a:pt x="5783283" y="5711843"/>
                  <a:pt x="5785773" y="5711843"/>
                </a:cubicBezTo>
                <a:cubicBezTo>
                  <a:pt x="5814695" y="5711843"/>
                  <a:pt x="5840643" y="5700083"/>
                  <a:pt x="5858881" y="5681303"/>
                </a:cubicBezTo>
                <a:lnTo>
                  <a:pt x="6095048" y="5840546"/>
                </a:lnTo>
                <a:lnTo>
                  <a:pt x="6095048" y="5806180"/>
                </a:lnTo>
                <a:lnTo>
                  <a:pt x="5875544" y="5658183"/>
                </a:lnTo>
                <a:cubicBezTo>
                  <a:pt x="5881926" y="5645628"/>
                  <a:pt x="5885577" y="5631424"/>
                  <a:pt x="5885577" y="5616828"/>
                </a:cubicBezTo>
                <a:cubicBezTo>
                  <a:pt x="5885577" y="5602226"/>
                  <a:pt x="5882007" y="5588496"/>
                  <a:pt x="5875793" y="5576103"/>
                </a:cubicBezTo>
                <a:lnTo>
                  <a:pt x="5875875" y="5576026"/>
                </a:lnTo>
                <a:lnTo>
                  <a:pt x="6095048" y="5441447"/>
                </a:lnTo>
                <a:lnTo>
                  <a:pt x="6095048" y="5408483"/>
                </a:lnTo>
                <a:lnTo>
                  <a:pt x="5860124" y="5552746"/>
                </a:lnTo>
                <a:cubicBezTo>
                  <a:pt x="5841804" y="5533650"/>
                  <a:pt x="5815612" y="5521650"/>
                  <a:pt x="5786436" y="5521650"/>
                </a:cubicBezTo>
                <a:cubicBezTo>
                  <a:pt x="5746978" y="5521650"/>
                  <a:pt x="5712989" y="5543513"/>
                  <a:pt x="5696828" y="5575159"/>
                </a:cubicBezTo>
                <a:lnTo>
                  <a:pt x="3473888" y="4958816"/>
                </a:lnTo>
                <a:cubicBezTo>
                  <a:pt x="3474382" y="4955188"/>
                  <a:pt x="3474632" y="4951481"/>
                  <a:pt x="3474632" y="4947773"/>
                </a:cubicBezTo>
                <a:cubicBezTo>
                  <a:pt x="3474632" y="4895370"/>
                  <a:pt x="3430033" y="4852835"/>
                  <a:pt x="3374909" y="4852835"/>
                </a:cubicBezTo>
                <a:cubicBezTo>
                  <a:pt x="3351371" y="4852835"/>
                  <a:pt x="3329738" y="4860646"/>
                  <a:pt x="3312658" y="4873669"/>
                </a:cubicBezTo>
                <a:lnTo>
                  <a:pt x="2387570" y="4054830"/>
                </a:lnTo>
                <a:cubicBezTo>
                  <a:pt x="2398597" y="4039522"/>
                  <a:pt x="2405063" y="4021050"/>
                  <a:pt x="2405063" y="4001085"/>
                </a:cubicBezTo>
                <a:cubicBezTo>
                  <a:pt x="2405063" y="3948687"/>
                  <a:pt x="2360464" y="3906152"/>
                  <a:pt x="2305345" y="3906152"/>
                </a:cubicBezTo>
                <a:cubicBezTo>
                  <a:pt x="2280310" y="3906152"/>
                  <a:pt x="2257515" y="3914992"/>
                  <a:pt x="2240025" y="3929431"/>
                </a:cubicBezTo>
                <a:lnTo>
                  <a:pt x="674180" y="2651534"/>
                </a:lnTo>
                <a:cubicBezTo>
                  <a:pt x="683789" y="2636855"/>
                  <a:pt x="689511" y="2619571"/>
                  <a:pt x="689511" y="2601026"/>
                </a:cubicBezTo>
                <a:cubicBezTo>
                  <a:pt x="689511" y="2548622"/>
                  <a:pt x="644834" y="2506087"/>
                  <a:pt x="589788" y="2506087"/>
                </a:cubicBezTo>
                <a:close/>
                <a:moveTo>
                  <a:pt x="3134506" y="1695784"/>
                </a:moveTo>
                <a:lnTo>
                  <a:pt x="3169708" y="1805160"/>
                </a:lnTo>
                <a:lnTo>
                  <a:pt x="3169721" y="1805149"/>
                </a:lnTo>
                <a:lnTo>
                  <a:pt x="3169721" y="1805204"/>
                </a:lnTo>
                <a:lnTo>
                  <a:pt x="3169708" y="1805160"/>
                </a:lnTo>
                <a:lnTo>
                  <a:pt x="3138338" y="1829870"/>
                </a:lnTo>
                <a:cubicBezTo>
                  <a:pt x="3130678" y="1840563"/>
                  <a:pt x="3126230" y="1853332"/>
                  <a:pt x="3126230" y="1867067"/>
                </a:cubicBezTo>
                <a:cubicBezTo>
                  <a:pt x="3126230" y="1881483"/>
                  <a:pt x="3131086" y="1894761"/>
                  <a:pt x="3139424" y="1905771"/>
                </a:cubicBezTo>
                <a:lnTo>
                  <a:pt x="2439802" y="2500383"/>
                </a:lnTo>
                <a:close/>
                <a:moveTo>
                  <a:pt x="1055256" y="1521492"/>
                </a:moveTo>
                <a:lnTo>
                  <a:pt x="1055194" y="1521492"/>
                </a:lnTo>
                <a:lnTo>
                  <a:pt x="1055248" y="1521496"/>
                </a:lnTo>
                <a:close/>
                <a:moveTo>
                  <a:pt x="1762957" y="1297936"/>
                </a:moveTo>
                <a:lnTo>
                  <a:pt x="2305108" y="2537671"/>
                </a:lnTo>
                <a:lnTo>
                  <a:pt x="2305168" y="2537671"/>
                </a:lnTo>
                <a:cubicBezTo>
                  <a:pt x="2301128" y="2539823"/>
                  <a:pt x="2297328" y="2542324"/>
                  <a:pt x="2293782" y="2545105"/>
                </a:cubicBezTo>
                <a:lnTo>
                  <a:pt x="1118530" y="1626090"/>
                </a:lnTo>
                <a:cubicBezTo>
                  <a:pt x="1125743" y="1615531"/>
                  <a:pt x="1130038" y="1603103"/>
                  <a:pt x="1130038" y="1589766"/>
                </a:cubicBezTo>
                <a:cubicBezTo>
                  <a:pt x="1130038" y="1582956"/>
                  <a:pt x="1128918" y="1576371"/>
                  <a:pt x="1126867" y="1570184"/>
                </a:cubicBezTo>
                <a:close/>
                <a:moveTo>
                  <a:pt x="3769606" y="960253"/>
                </a:moveTo>
                <a:lnTo>
                  <a:pt x="3228888" y="1803956"/>
                </a:lnTo>
                <a:cubicBezTo>
                  <a:pt x="3220238" y="1800777"/>
                  <a:pt x="3210848" y="1799017"/>
                  <a:pt x="3201016" y="1799017"/>
                </a:cubicBezTo>
                <a:cubicBezTo>
                  <a:pt x="3197533" y="1799017"/>
                  <a:pt x="3194108" y="1799359"/>
                  <a:pt x="3190750" y="1799757"/>
                </a:cubicBezTo>
                <a:lnTo>
                  <a:pt x="3151118" y="1676657"/>
                </a:lnTo>
                <a:close/>
                <a:moveTo>
                  <a:pt x="2872948" y="883804"/>
                </a:moveTo>
                <a:lnTo>
                  <a:pt x="2873015" y="883863"/>
                </a:lnTo>
                <a:lnTo>
                  <a:pt x="3126852" y="1672402"/>
                </a:lnTo>
                <a:lnTo>
                  <a:pt x="2379828" y="2537610"/>
                </a:lnTo>
                <a:cubicBezTo>
                  <a:pt x="2377403" y="2536308"/>
                  <a:pt x="2374916" y="2535171"/>
                  <a:pt x="2372362" y="2534151"/>
                </a:cubicBezTo>
                <a:lnTo>
                  <a:pt x="2854286" y="884090"/>
                </a:lnTo>
                <a:cubicBezTo>
                  <a:pt x="2857024" y="884371"/>
                  <a:pt x="2859825" y="884543"/>
                  <a:pt x="2862688" y="884543"/>
                </a:cubicBezTo>
                <a:cubicBezTo>
                  <a:pt x="2866172" y="884543"/>
                  <a:pt x="2869592" y="884201"/>
                  <a:pt x="2872948" y="883804"/>
                </a:cubicBezTo>
                <a:close/>
                <a:moveTo>
                  <a:pt x="3918051" y="882500"/>
                </a:moveTo>
                <a:lnTo>
                  <a:pt x="5727601" y="2001685"/>
                </a:lnTo>
                <a:cubicBezTo>
                  <a:pt x="5723304" y="2008893"/>
                  <a:pt x="5720504" y="2016839"/>
                  <a:pt x="5719386" y="2025294"/>
                </a:cubicBezTo>
                <a:lnTo>
                  <a:pt x="5719386" y="2024157"/>
                </a:lnTo>
                <a:lnTo>
                  <a:pt x="3275739" y="1862129"/>
                </a:lnTo>
                <a:cubicBezTo>
                  <a:pt x="3274118" y="1842719"/>
                  <a:pt x="3263662" y="1825579"/>
                  <a:pt x="3247988" y="1814056"/>
                </a:cubicBezTo>
                <a:lnTo>
                  <a:pt x="3831697" y="903273"/>
                </a:lnTo>
                <a:cubicBezTo>
                  <a:pt x="3840346" y="906451"/>
                  <a:pt x="3849738" y="908208"/>
                  <a:pt x="3859568" y="908208"/>
                </a:cubicBezTo>
                <a:cubicBezTo>
                  <a:pt x="3883275" y="908208"/>
                  <a:pt x="3904361" y="898164"/>
                  <a:pt x="3918051" y="882500"/>
                </a:cubicBezTo>
                <a:close/>
                <a:moveTo>
                  <a:pt x="3931241" y="859002"/>
                </a:moveTo>
                <a:lnTo>
                  <a:pt x="5207349" y="1119389"/>
                </a:lnTo>
                <a:lnTo>
                  <a:pt x="5619715" y="1203556"/>
                </a:lnTo>
                <a:cubicBezTo>
                  <a:pt x="5619593" y="1205200"/>
                  <a:pt x="5619467" y="1206846"/>
                  <a:pt x="5619467" y="1208496"/>
                </a:cubicBezTo>
                <a:cubicBezTo>
                  <a:pt x="5619467" y="1245438"/>
                  <a:pt x="5651693" y="1275519"/>
                  <a:pt x="5691948" y="1276657"/>
                </a:cubicBezTo>
                <a:lnTo>
                  <a:pt x="5780045" y="1966952"/>
                </a:lnTo>
                <a:cubicBezTo>
                  <a:pt x="5764861" y="1969450"/>
                  <a:pt x="5751304" y="1976035"/>
                  <a:pt x="5740789" y="1985509"/>
                </a:cubicBezTo>
                <a:lnTo>
                  <a:pt x="5740722" y="1985509"/>
                </a:lnTo>
                <a:lnTo>
                  <a:pt x="3929003" y="864963"/>
                </a:lnTo>
                <a:cubicBezTo>
                  <a:pt x="3929811" y="863031"/>
                  <a:pt x="3930618" y="861045"/>
                  <a:pt x="3931241" y="859002"/>
                </a:cubicBezTo>
                <a:close/>
                <a:moveTo>
                  <a:pt x="2800406" y="853837"/>
                </a:moveTo>
                <a:cubicBezTo>
                  <a:pt x="2808372" y="864791"/>
                  <a:pt x="2819694" y="873476"/>
                  <a:pt x="2833070" y="878754"/>
                </a:cubicBezTo>
                <a:lnTo>
                  <a:pt x="2351146" y="2528814"/>
                </a:lnTo>
                <a:cubicBezTo>
                  <a:pt x="2348408" y="2528533"/>
                  <a:pt x="2345611" y="2528361"/>
                  <a:pt x="2342744" y="2528361"/>
                </a:cubicBezTo>
                <a:lnTo>
                  <a:pt x="2342685" y="2528361"/>
                </a:lnTo>
                <a:cubicBezTo>
                  <a:pt x="2336773" y="2528361"/>
                  <a:pt x="2331050" y="2529041"/>
                  <a:pt x="2325515" y="2530232"/>
                </a:cubicBezTo>
                <a:lnTo>
                  <a:pt x="1782872" y="1289366"/>
                </a:lnTo>
                <a:close/>
                <a:moveTo>
                  <a:pt x="2936163" y="829263"/>
                </a:moveTo>
                <a:lnTo>
                  <a:pt x="3784721" y="843053"/>
                </a:lnTo>
                <a:lnTo>
                  <a:pt x="3784786" y="843053"/>
                </a:lnTo>
                <a:cubicBezTo>
                  <a:pt x="3785593" y="859969"/>
                  <a:pt x="3793124" y="875292"/>
                  <a:pt x="3805066" y="886812"/>
                </a:cubicBezTo>
                <a:lnTo>
                  <a:pt x="3143532" y="1652988"/>
                </a:lnTo>
                <a:lnTo>
                  <a:pt x="2894106" y="878186"/>
                </a:lnTo>
                <a:cubicBezTo>
                  <a:pt x="2915570" y="869107"/>
                  <a:pt x="2931558" y="851056"/>
                  <a:pt x="2936163" y="829263"/>
                </a:cubicBezTo>
                <a:close/>
                <a:moveTo>
                  <a:pt x="1385684" y="435503"/>
                </a:moveTo>
                <a:lnTo>
                  <a:pt x="1754684" y="1279321"/>
                </a:lnTo>
                <a:lnTo>
                  <a:pt x="1117450" y="1552066"/>
                </a:lnTo>
                <a:lnTo>
                  <a:pt x="1117472" y="1552083"/>
                </a:lnTo>
                <a:lnTo>
                  <a:pt x="1117412" y="1552083"/>
                </a:lnTo>
                <a:lnTo>
                  <a:pt x="1117450" y="1552066"/>
                </a:lnTo>
                <a:lnTo>
                  <a:pt x="1082692" y="1526427"/>
                </a:lnTo>
                <a:lnTo>
                  <a:pt x="1362355" y="437094"/>
                </a:lnTo>
                <a:cubicBezTo>
                  <a:pt x="1364402" y="437264"/>
                  <a:pt x="1366457" y="437380"/>
                  <a:pt x="1368510" y="437380"/>
                </a:cubicBezTo>
                <a:cubicBezTo>
                  <a:pt x="1374426" y="437380"/>
                  <a:pt x="1380148" y="436696"/>
                  <a:pt x="1385684" y="435503"/>
                </a:cubicBezTo>
                <a:close/>
                <a:moveTo>
                  <a:pt x="1308350" y="409400"/>
                </a:moveTo>
                <a:cubicBezTo>
                  <a:pt x="1316558" y="419614"/>
                  <a:pt x="1327884" y="427672"/>
                  <a:pt x="1341013" y="432441"/>
                </a:cubicBezTo>
                <a:lnTo>
                  <a:pt x="1061349" y="1521775"/>
                </a:lnTo>
                <a:lnTo>
                  <a:pt x="1055248" y="1521496"/>
                </a:lnTo>
                <a:lnTo>
                  <a:pt x="1008532" y="1536475"/>
                </a:lnTo>
                <a:lnTo>
                  <a:pt x="314204" y="947594"/>
                </a:lnTo>
                <a:cubicBezTo>
                  <a:pt x="322478" y="936584"/>
                  <a:pt x="327332" y="923306"/>
                  <a:pt x="327332" y="908946"/>
                </a:cubicBezTo>
                <a:cubicBezTo>
                  <a:pt x="327332" y="900205"/>
                  <a:pt x="325462" y="891921"/>
                  <a:pt x="322226" y="884260"/>
                </a:cubicBezTo>
                <a:close/>
                <a:moveTo>
                  <a:pt x="1435081" y="400151"/>
                </a:moveTo>
                <a:lnTo>
                  <a:pt x="2787900" y="815019"/>
                </a:lnTo>
                <a:cubicBezTo>
                  <a:pt x="2787839" y="815415"/>
                  <a:pt x="2787839" y="815812"/>
                  <a:pt x="2787839" y="816210"/>
                </a:cubicBezTo>
                <a:cubicBezTo>
                  <a:pt x="2787839" y="823020"/>
                  <a:pt x="2788959" y="829605"/>
                  <a:pt x="2791016" y="835790"/>
                </a:cubicBezTo>
                <a:lnTo>
                  <a:pt x="1774656" y="1270808"/>
                </a:lnTo>
                <a:lnTo>
                  <a:pt x="1406089" y="428070"/>
                </a:lnTo>
                <a:cubicBezTo>
                  <a:pt x="1418473" y="421485"/>
                  <a:pt x="1428548" y="411839"/>
                  <a:pt x="1435081" y="400151"/>
                </a:cubicBezTo>
                <a:close/>
                <a:moveTo>
                  <a:pt x="3363272" y="353043"/>
                </a:moveTo>
                <a:lnTo>
                  <a:pt x="3804200" y="793904"/>
                </a:lnTo>
                <a:cubicBezTo>
                  <a:pt x="3796046" y="802022"/>
                  <a:pt x="3790073" y="811955"/>
                  <a:pt x="3786965" y="822965"/>
                </a:cubicBezTo>
                <a:lnTo>
                  <a:pt x="2937094" y="809174"/>
                </a:lnTo>
                <a:cubicBezTo>
                  <a:pt x="2934917" y="789875"/>
                  <a:pt x="2923906" y="773021"/>
                  <a:pt x="2907856" y="761897"/>
                </a:cubicBezTo>
                <a:close/>
                <a:moveTo>
                  <a:pt x="900278" y="112803"/>
                </a:moveTo>
                <a:lnTo>
                  <a:pt x="1299886" y="341691"/>
                </a:lnTo>
                <a:lnTo>
                  <a:pt x="1299947" y="341691"/>
                </a:lnTo>
                <a:cubicBezTo>
                  <a:pt x="1295904" y="350090"/>
                  <a:pt x="1293602" y="359341"/>
                  <a:pt x="1293602" y="369102"/>
                </a:cubicBezTo>
                <a:cubicBezTo>
                  <a:pt x="1293602" y="377050"/>
                  <a:pt x="1295161" y="384653"/>
                  <a:pt x="1297896" y="391746"/>
                </a:cubicBezTo>
                <a:lnTo>
                  <a:pt x="311154" y="866894"/>
                </a:lnTo>
                <a:cubicBezTo>
                  <a:pt x="308354" y="863656"/>
                  <a:pt x="305244" y="860647"/>
                  <a:pt x="301886" y="857925"/>
                </a:cubicBezTo>
                <a:close/>
                <a:moveTo>
                  <a:pt x="2330867" y="91463"/>
                </a:moveTo>
                <a:lnTo>
                  <a:pt x="2795863" y="785337"/>
                </a:lnTo>
                <a:cubicBezTo>
                  <a:pt x="2794126" y="788401"/>
                  <a:pt x="2792630" y="791580"/>
                  <a:pt x="2791446" y="794929"/>
                </a:cubicBezTo>
                <a:lnTo>
                  <a:pt x="1441988" y="381079"/>
                </a:lnTo>
                <a:cubicBezTo>
                  <a:pt x="1442734" y="377220"/>
                  <a:pt x="1443234" y="373021"/>
                  <a:pt x="1443234" y="369102"/>
                </a:cubicBezTo>
                <a:cubicBezTo>
                  <a:pt x="1443234" y="365190"/>
                  <a:pt x="1442795" y="361327"/>
                  <a:pt x="1442111" y="357584"/>
                </a:cubicBezTo>
                <a:lnTo>
                  <a:pt x="1442050" y="357584"/>
                </a:lnTo>
                <a:close/>
                <a:moveTo>
                  <a:pt x="3756608" y="0"/>
                </a:moveTo>
                <a:lnTo>
                  <a:pt x="3725120" y="0"/>
                </a:lnTo>
                <a:lnTo>
                  <a:pt x="3364144" y="324097"/>
                </a:lnTo>
                <a:lnTo>
                  <a:pt x="3040007" y="0"/>
                </a:lnTo>
                <a:lnTo>
                  <a:pt x="3010228" y="0"/>
                </a:lnTo>
                <a:lnTo>
                  <a:pt x="3348404" y="338171"/>
                </a:lnTo>
                <a:lnTo>
                  <a:pt x="2887632" y="751908"/>
                </a:lnTo>
                <a:cubicBezTo>
                  <a:pt x="2879797" y="749411"/>
                  <a:pt x="2871394" y="747938"/>
                  <a:pt x="2862623" y="747938"/>
                </a:cubicBezTo>
                <a:cubicBezTo>
                  <a:pt x="2857832" y="747938"/>
                  <a:pt x="2853166" y="748391"/>
                  <a:pt x="2848622" y="749186"/>
                </a:cubicBezTo>
                <a:lnTo>
                  <a:pt x="2897903" y="284540"/>
                </a:lnTo>
                <a:lnTo>
                  <a:pt x="2928081" y="0"/>
                </a:lnTo>
                <a:lnTo>
                  <a:pt x="2906042" y="0"/>
                </a:lnTo>
                <a:lnTo>
                  <a:pt x="2876434" y="279037"/>
                </a:lnTo>
                <a:lnTo>
                  <a:pt x="2825730" y="756847"/>
                </a:lnTo>
                <a:lnTo>
                  <a:pt x="2809968" y="767717"/>
                </a:lnTo>
                <a:lnTo>
                  <a:pt x="2809988" y="767745"/>
                </a:lnTo>
                <a:lnTo>
                  <a:pt x="2809926" y="767745"/>
                </a:lnTo>
                <a:lnTo>
                  <a:pt x="2809968" y="767717"/>
                </a:lnTo>
                <a:lnTo>
                  <a:pt x="2352454" y="85050"/>
                </a:lnTo>
                <a:lnTo>
                  <a:pt x="2636536" y="0"/>
                </a:lnTo>
                <a:lnTo>
                  <a:pt x="2565915" y="0"/>
                </a:lnTo>
                <a:lnTo>
                  <a:pt x="2340632" y="67456"/>
                </a:lnTo>
                <a:lnTo>
                  <a:pt x="2295426" y="0"/>
                </a:lnTo>
                <a:lnTo>
                  <a:pt x="2269642" y="0"/>
                </a:lnTo>
                <a:lnTo>
                  <a:pt x="2319106" y="73813"/>
                </a:lnTo>
                <a:lnTo>
                  <a:pt x="1435268" y="338457"/>
                </a:lnTo>
                <a:cubicBezTo>
                  <a:pt x="1427059" y="323589"/>
                  <a:pt x="1413058" y="311780"/>
                  <a:pt x="1395884" y="305593"/>
                </a:cubicBezTo>
                <a:lnTo>
                  <a:pt x="1401171" y="284826"/>
                </a:lnTo>
                <a:lnTo>
                  <a:pt x="1473880" y="0"/>
                </a:lnTo>
                <a:lnTo>
                  <a:pt x="1451284" y="0"/>
                </a:lnTo>
                <a:lnTo>
                  <a:pt x="1374426" y="301113"/>
                </a:lnTo>
                <a:cubicBezTo>
                  <a:pt x="1372430" y="300941"/>
                  <a:pt x="1370438" y="300830"/>
                  <a:pt x="1368388" y="300830"/>
                </a:cubicBezTo>
                <a:cubicBezTo>
                  <a:pt x="1345676" y="300830"/>
                  <a:pt x="1325332" y="310135"/>
                  <a:pt x="1311586" y="324722"/>
                </a:cubicBezTo>
                <a:lnTo>
                  <a:pt x="913279" y="96574"/>
                </a:lnTo>
                <a:lnTo>
                  <a:pt x="990838" y="0"/>
                </a:lnTo>
                <a:lnTo>
                  <a:pt x="963599" y="0"/>
                </a:lnTo>
                <a:lnTo>
                  <a:pt x="894614" y="85900"/>
                </a:lnTo>
                <a:lnTo>
                  <a:pt x="744642" y="0"/>
                </a:lnTo>
                <a:lnTo>
                  <a:pt x="703299" y="0"/>
                </a:lnTo>
                <a:lnTo>
                  <a:pt x="881614" y="102136"/>
                </a:lnTo>
                <a:lnTo>
                  <a:pt x="283404" y="846971"/>
                </a:lnTo>
                <a:cubicBezTo>
                  <a:pt x="273888" y="842998"/>
                  <a:pt x="263434" y="840729"/>
                  <a:pt x="252297" y="840729"/>
                </a:cubicBezTo>
                <a:lnTo>
                  <a:pt x="252236" y="840784"/>
                </a:lnTo>
                <a:cubicBezTo>
                  <a:pt x="247262" y="840784"/>
                  <a:pt x="242344" y="841237"/>
                  <a:pt x="237614" y="842092"/>
                </a:cubicBezTo>
                <a:lnTo>
                  <a:pt x="0" y="83695"/>
                </a:lnTo>
                <a:lnTo>
                  <a:pt x="0" y="155962"/>
                </a:lnTo>
                <a:lnTo>
                  <a:pt x="217086" y="848787"/>
                </a:lnTo>
                <a:cubicBezTo>
                  <a:pt x="216585" y="849013"/>
                  <a:pt x="216153" y="849299"/>
                  <a:pt x="215652" y="849527"/>
                </a:cubicBezTo>
                <a:lnTo>
                  <a:pt x="0" y="565326"/>
                </a:lnTo>
                <a:lnTo>
                  <a:pt x="0" y="600683"/>
                </a:lnTo>
                <a:lnTo>
                  <a:pt x="198295" y="862010"/>
                </a:lnTo>
                <a:cubicBezTo>
                  <a:pt x="192259" y="867689"/>
                  <a:pt x="187406" y="874382"/>
                  <a:pt x="183860" y="881705"/>
                </a:cubicBezTo>
                <a:lnTo>
                  <a:pt x="0" y="832859"/>
                </a:lnTo>
                <a:lnTo>
                  <a:pt x="0" y="854095"/>
                </a:lnTo>
                <a:lnTo>
                  <a:pt x="177637" y="901287"/>
                </a:lnTo>
                <a:cubicBezTo>
                  <a:pt x="177266" y="903896"/>
                  <a:pt x="177079" y="906562"/>
                  <a:pt x="177079" y="909229"/>
                </a:cubicBezTo>
                <a:cubicBezTo>
                  <a:pt x="177079" y="946915"/>
                  <a:pt x="210552" y="977505"/>
                  <a:pt x="251926" y="977505"/>
                </a:cubicBezTo>
                <a:cubicBezTo>
                  <a:pt x="269593" y="977505"/>
                  <a:pt x="285830" y="971887"/>
                  <a:pt x="298650" y="962521"/>
                </a:cubicBezTo>
                <a:lnTo>
                  <a:pt x="992980" y="1551399"/>
                </a:lnTo>
                <a:cubicBezTo>
                  <a:pt x="984703" y="1562409"/>
                  <a:pt x="979850" y="1575693"/>
                  <a:pt x="979850" y="1590051"/>
                </a:cubicBezTo>
                <a:cubicBezTo>
                  <a:pt x="979850" y="1627733"/>
                  <a:pt x="1013324" y="1658323"/>
                  <a:pt x="1054694" y="1658323"/>
                </a:cubicBezTo>
                <a:cubicBezTo>
                  <a:pt x="1073484" y="1658323"/>
                  <a:pt x="1090593" y="1651966"/>
                  <a:pt x="1103720" y="1641581"/>
                </a:cubicBezTo>
                <a:lnTo>
                  <a:pt x="2278973" y="2560596"/>
                </a:lnTo>
                <a:cubicBezTo>
                  <a:pt x="2271762" y="2571153"/>
                  <a:pt x="2267467" y="2583583"/>
                  <a:pt x="2267467" y="2596920"/>
                </a:cubicBezTo>
                <a:cubicBezTo>
                  <a:pt x="2267467" y="2634607"/>
                  <a:pt x="2301000" y="2665196"/>
                  <a:pt x="2342314" y="2665196"/>
                </a:cubicBezTo>
                <a:cubicBezTo>
                  <a:pt x="2383622" y="2665196"/>
                  <a:pt x="2417162" y="2634662"/>
                  <a:pt x="2417162" y="2596920"/>
                </a:cubicBezTo>
                <a:cubicBezTo>
                  <a:pt x="2417162" y="2582504"/>
                  <a:pt x="2412304" y="2569222"/>
                  <a:pt x="2403967" y="2558213"/>
                </a:cubicBezTo>
                <a:lnTo>
                  <a:pt x="3154042" y="1920754"/>
                </a:lnTo>
                <a:cubicBezTo>
                  <a:pt x="3166860" y="1930064"/>
                  <a:pt x="3183032" y="1935682"/>
                  <a:pt x="3200702" y="1935682"/>
                </a:cubicBezTo>
                <a:cubicBezTo>
                  <a:pt x="3236479" y="1935682"/>
                  <a:pt x="3266282" y="1912807"/>
                  <a:pt x="3273744" y="1882276"/>
                </a:cubicBezTo>
                <a:lnTo>
                  <a:pt x="5717333" y="2044307"/>
                </a:lnTo>
                <a:lnTo>
                  <a:pt x="5718140" y="2034318"/>
                </a:lnTo>
                <a:cubicBezTo>
                  <a:pt x="5718140" y="2072005"/>
                  <a:pt x="5751679" y="2102594"/>
                  <a:pt x="5792987" y="2102594"/>
                </a:cubicBezTo>
                <a:cubicBezTo>
                  <a:pt x="5834296" y="2102594"/>
                  <a:pt x="5867834" y="2072060"/>
                  <a:pt x="5867834" y="2034318"/>
                </a:cubicBezTo>
                <a:cubicBezTo>
                  <a:pt x="5867834" y="2026034"/>
                  <a:pt x="5866152" y="2018201"/>
                  <a:pt x="5863226" y="2010879"/>
                </a:cubicBezTo>
                <a:lnTo>
                  <a:pt x="6089036" y="1886753"/>
                </a:lnTo>
                <a:lnTo>
                  <a:pt x="6087892" y="1864107"/>
                </a:lnTo>
                <a:lnTo>
                  <a:pt x="5853212" y="1993115"/>
                </a:lnTo>
                <a:cubicBezTo>
                  <a:pt x="5852089" y="1991752"/>
                  <a:pt x="5850974" y="1990504"/>
                  <a:pt x="5849789" y="1989258"/>
                </a:cubicBezTo>
                <a:lnTo>
                  <a:pt x="6071588" y="1714875"/>
                </a:lnTo>
                <a:lnTo>
                  <a:pt x="6067230" y="1686319"/>
                </a:lnTo>
                <a:lnTo>
                  <a:pt x="5832806" y="1976316"/>
                </a:lnTo>
                <a:lnTo>
                  <a:pt x="5832806" y="1976260"/>
                </a:lnTo>
                <a:cubicBezTo>
                  <a:pt x="5823659" y="1971096"/>
                  <a:pt x="5813271" y="1967634"/>
                  <a:pt x="5802068" y="1966443"/>
                </a:cubicBezTo>
                <a:lnTo>
                  <a:pt x="5713784" y="1274499"/>
                </a:lnTo>
                <a:cubicBezTo>
                  <a:pt x="5731581" y="1270128"/>
                  <a:pt x="5746695" y="1260024"/>
                  <a:pt x="5756652" y="1246404"/>
                </a:cubicBezTo>
                <a:lnTo>
                  <a:pt x="5980266" y="1342126"/>
                </a:lnTo>
                <a:lnTo>
                  <a:pt x="5970540" y="1315552"/>
                </a:lnTo>
                <a:lnTo>
                  <a:pt x="5766046" y="1228014"/>
                </a:lnTo>
                <a:cubicBezTo>
                  <a:pt x="5768099" y="1221829"/>
                  <a:pt x="5769217" y="1215587"/>
                  <a:pt x="5769217" y="1208434"/>
                </a:cubicBezTo>
                <a:cubicBezTo>
                  <a:pt x="5769217" y="1201288"/>
                  <a:pt x="5768038" y="1194478"/>
                  <a:pt x="5765798" y="1188004"/>
                </a:cubicBezTo>
                <a:lnTo>
                  <a:pt x="5892588" y="1131996"/>
                </a:lnTo>
                <a:lnTo>
                  <a:pt x="5883518" y="1113169"/>
                </a:lnTo>
                <a:lnTo>
                  <a:pt x="5755967" y="1169958"/>
                </a:lnTo>
                <a:cubicBezTo>
                  <a:pt x="5754601" y="1168254"/>
                  <a:pt x="5753233" y="1166552"/>
                  <a:pt x="5751740" y="1164909"/>
                </a:cubicBezTo>
                <a:lnTo>
                  <a:pt x="5856725" y="1057549"/>
                </a:lnTo>
                <a:lnTo>
                  <a:pt x="5852956" y="1049727"/>
                </a:lnTo>
                <a:lnTo>
                  <a:pt x="5846017" y="1038305"/>
                </a:lnTo>
                <a:lnTo>
                  <a:pt x="5735310" y="1151514"/>
                </a:lnTo>
                <a:cubicBezTo>
                  <a:pt x="5726416" y="1146177"/>
                  <a:pt x="5716209" y="1142603"/>
                  <a:pt x="5705265" y="1141127"/>
                </a:cubicBezTo>
                <a:lnTo>
                  <a:pt x="5705265" y="821200"/>
                </a:lnTo>
                <a:lnTo>
                  <a:pt x="5683299" y="791825"/>
                </a:lnTo>
                <a:lnTo>
                  <a:pt x="5683299" y="1141068"/>
                </a:lnTo>
                <a:cubicBezTo>
                  <a:pt x="5677139" y="1141923"/>
                  <a:pt x="5671229" y="1143341"/>
                  <a:pt x="5665693" y="1145439"/>
                </a:cubicBezTo>
                <a:lnTo>
                  <a:pt x="5091256" y="269998"/>
                </a:lnTo>
                <a:lnTo>
                  <a:pt x="5048558" y="244058"/>
                </a:lnTo>
                <a:lnTo>
                  <a:pt x="5646842" y="1155826"/>
                </a:lnTo>
                <a:cubicBezTo>
                  <a:pt x="5636951" y="1163259"/>
                  <a:pt x="5629175" y="1172965"/>
                  <a:pt x="5624505" y="1184091"/>
                </a:cubicBezTo>
                <a:lnTo>
                  <a:pt x="5585932" y="1176199"/>
                </a:lnTo>
                <a:lnTo>
                  <a:pt x="3934228" y="839141"/>
                </a:lnTo>
                <a:cubicBezTo>
                  <a:pt x="3934102" y="826371"/>
                  <a:pt x="3930060" y="814450"/>
                  <a:pt x="3923217" y="804291"/>
                </a:cubicBezTo>
                <a:lnTo>
                  <a:pt x="3923278" y="804350"/>
                </a:lnTo>
                <a:lnTo>
                  <a:pt x="4887240" y="165940"/>
                </a:lnTo>
                <a:lnTo>
                  <a:pt x="4869984" y="157627"/>
                </a:lnTo>
                <a:lnTo>
                  <a:pt x="4864918" y="155773"/>
                </a:lnTo>
                <a:lnTo>
                  <a:pt x="3908970" y="788854"/>
                </a:lnTo>
                <a:cubicBezTo>
                  <a:pt x="3904361" y="785053"/>
                  <a:pt x="3899201" y="781819"/>
                  <a:pt x="3893665" y="779208"/>
                </a:cubicBezTo>
                <a:lnTo>
                  <a:pt x="4211046" y="6151"/>
                </a:lnTo>
                <a:lnTo>
                  <a:pt x="4188117" y="4994"/>
                </a:lnTo>
                <a:lnTo>
                  <a:pt x="3872883" y="772795"/>
                </a:lnTo>
                <a:cubicBezTo>
                  <a:pt x="3868527" y="772111"/>
                  <a:pt x="3864047" y="771658"/>
                  <a:pt x="3859446" y="771658"/>
                </a:cubicBezTo>
                <a:cubicBezTo>
                  <a:pt x="3845508" y="771658"/>
                  <a:pt x="3832507" y="775234"/>
                  <a:pt x="3821370" y="781249"/>
                </a:cubicBezTo>
                <a:lnTo>
                  <a:pt x="3379014" y="338966"/>
                </a:lnTo>
                <a:lnTo>
                  <a:pt x="3379075" y="338966"/>
                </a:lnTo>
                <a:close/>
              </a:path>
            </a:pathLst>
          </a:custGeom>
          <a:solidFill>
            <a:srgbClr val="FFFFFF">
              <a:alpha val="5000"/>
            </a:srgbClr>
          </a:solidFill>
          <a:ln w="9525" cap="flat" cmpd="sng" algn="ctr">
            <a:noFill/>
            <a:prstDash val="solid"/>
            <a:headEnd type="none" w="med" len="med"/>
            <a:tailEnd type="none" w="med" len="med"/>
          </a:ln>
          <a:effectLst/>
        </p:spPr>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marL="0" marR="0" lvl="0" indent="0" algn="ctr" defTabSz="914367" eaLnBrk="1" fontAlgn="base" latinLnBrk="0" hangingPunct="1">
              <a:lnSpc>
                <a:spcPct val="100000"/>
              </a:lnSpc>
              <a:spcBef>
                <a:spcPct val="0"/>
              </a:spcBef>
              <a:spcAft>
                <a:spcPct val="0"/>
              </a:spcAft>
              <a:buClrTx/>
              <a:buSzTx/>
              <a:buFontTx/>
              <a:buNone/>
              <a:tabLst/>
              <a:defRPr/>
            </a:pPr>
            <a:endParaRPr kumimoji="0" lang="en-US" sz="1600" b="1" i="0" u="none" strike="noStrike" kern="0" cap="none" spc="0" normalizeH="0" baseline="0" noProof="0" err="1">
              <a:ln w="3175">
                <a:noFill/>
              </a:ln>
              <a:gradFill>
                <a:gsLst>
                  <a:gs pos="53933">
                    <a:srgbClr val="FFFFFF"/>
                  </a:gs>
                  <a:gs pos="38000">
                    <a:srgbClr val="FFFFFF"/>
                  </a:gs>
                </a:gsLst>
                <a:path path="circle">
                  <a:fillToRect l="100000" b="100000"/>
                </a:path>
              </a:gradFill>
              <a:effectLst/>
              <a:uLnTx/>
              <a:uFillTx/>
              <a:latin typeface="Segoe Sans Display Semibold"/>
              <a:ea typeface="+mn-ea"/>
              <a:cs typeface="Segoe UI" pitchFamily="34" charset="0"/>
            </a:endParaRPr>
          </a:p>
        </p:txBody>
      </p:sp>
      <p:sp>
        <p:nvSpPr>
          <p:cNvPr id="7" name="Freeform: Shape 6">
            <a:extLst>
              <a:ext uri="{FF2B5EF4-FFF2-40B4-BE49-F238E27FC236}">
                <a16:creationId xmlns:a16="http://schemas.microsoft.com/office/drawing/2014/main" id="{9A887567-162F-68EF-C40A-267646B783E5}"/>
              </a:ext>
            </a:extLst>
          </p:cNvPr>
          <p:cNvSpPr/>
          <p:nvPr userDrawn="1"/>
        </p:nvSpPr>
        <p:spPr bwMode="auto">
          <a:xfrm>
            <a:off x="5871175" y="-101601"/>
            <a:ext cx="6320825" cy="7048501"/>
          </a:xfrm>
          <a:custGeom>
            <a:avLst/>
            <a:gdLst>
              <a:gd name="connsiteX0" fmla="*/ 1761636 w 6320825"/>
              <a:gd name="connsiteY0" fmla="*/ 0 h 7122695"/>
              <a:gd name="connsiteX1" fmla="*/ 6320825 w 6320825"/>
              <a:gd name="connsiteY1" fmla="*/ 0 h 7122695"/>
              <a:gd name="connsiteX2" fmla="*/ 6320825 w 6320825"/>
              <a:gd name="connsiteY2" fmla="*/ 7122695 h 7122695"/>
              <a:gd name="connsiteX3" fmla="*/ 1755511 w 6320825"/>
              <a:gd name="connsiteY3" fmla="*/ 7122695 h 7122695"/>
              <a:gd name="connsiteX4" fmla="*/ 1632973 w 6320825"/>
              <a:gd name="connsiteY4" fmla="*/ 7026399 h 7122695"/>
              <a:gd name="connsiteX5" fmla="*/ 0 w 6320825"/>
              <a:gd name="connsiteY5" fmla="*/ 3563754 h 7122695"/>
              <a:gd name="connsiteX6" fmla="*/ 1632973 w 6320825"/>
              <a:gd name="connsiteY6" fmla="*/ 101109 h 7122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20825" h="7122695">
                <a:moveTo>
                  <a:pt x="1761636" y="0"/>
                </a:moveTo>
                <a:lnTo>
                  <a:pt x="6320825" y="0"/>
                </a:lnTo>
                <a:lnTo>
                  <a:pt x="6320825" y="7122695"/>
                </a:lnTo>
                <a:lnTo>
                  <a:pt x="1755511" y="7122695"/>
                </a:lnTo>
                <a:lnTo>
                  <a:pt x="1632973" y="7026399"/>
                </a:lnTo>
                <a:cubicBezTo>
                  <a:pt x="635676" y="6203356"/>
                  <a:pt x="0" y="4957790"/>
                  <a:pt x="0" y="3563754"/>
                </a:cubicBezTo>
                <a:cubicBezTo>
                  <a:pt x="0" y="2169718"/>
                  <a:pt x="635676" y="924152"/>
                  <a:pt x="1632973" y="101109"/>
                </a:cubicBezTo>
                <a:close/>
              </a:path>
            </a:pathLst>
          </a:custGeom>
          <a:solidFill>
            <a:srgbClr val="FFFFFF">
              <a:alpha val="98000"/>
            </a:srgbClr>
          </a:solidFill>
          <a:ln w="190500" cap="flat" cmpd="sng" algn="ctr">
            <a:gradFill flip="none" rotWithShape="1">
              <a:gsLst>
                <a:gs pos="0">
                  <a:srgbClr val="FFFFFF">
                    <a:alpha val="60000"/>
                  </a:srgbClr>
                </a:gs>
                <a:gs pos="100000">
                  <a:srgbClr val="F2F2F2"/>
                </a:gs>
              </a:gsLst>
              <a:lin ang="2700000" scaled="1"/>
              <a:tileRect/>
            </a:gradFill>
            <a:prstDash val="solid"/>
            <a:headEnd type="none" w="med" len="med"/>
            <a:tailEnd type="none" w="med" len="med"/>
          </a:ln>
          <a:effectLst>
            <a:outerShdw blurRad="63500" algn="ctr" rotWithShape="0">
              <a:prstClr val="black">
                <a:alpha val="15000"/>
              </a:prstClr>
            </a:outerShdw>
          </a:effectLst>
        </p:spPr>
        <p:txBody>
          <a:bodyPr rot="0" spcFirstLastPara="0" vertOverflow="overflow" horzOverflow="overflow" vert="horz" wrap="square" lIns="91440" tIns="182880" rIns="91440" bIns="274320" numCol="1" spcCol="0" rtlCol="0" fromWordArt="0" anchor="t" anchorCtr="0" forceAA="0" compatLnSpc="1">
            <a:prstTxWarp prst="textNoShape">
              <a:avLst/>
            </a:prstTxWarp>
            <a:noAutofit/>
          </a:bodyPr>
          <a:lstStyle/>
          <a:p>
            <a:pPr marR="0" lvl="0" indent="0" algn="ctr" defTabSz="932472" fontAlgn="base">
              <a:lnSpc>
                <a:spcPct val="100000"/>
              </a:lnSpc>
              <a:spcBef>
                <a:spcPct val="0"/>
              </a:spcBef>
              <a:spcAft>
                <a:spcPts val="1200"/>
              </a:spcAft>
              <a:buClrTx/>
              <a:buSzTx/>
              <a:buFontTx/>
              <a:buNone/>
              <a:tabLst/>
            </a:pPr>
            <a:endParaRPr kumimoji="0" lang="en-US" sz="2400" b="1" i="0" u="none" strike="noStrike" kern="0" cap="none" spc="-50" normalizeH="0" baseline="0" noProof="0" err="1">
              <a:ln w="3175">
                <a:noFill/>
              </a:ln>
              <a:gradFill>
                <a:gsLst>
                  <a:gs pos="0">
                    <a:srgbClr val="000000"/>
                  </a:gs>
                  <a:gs pos="100000">
                    <a:srgbClr val="000000"/>
                  </a:gs>
                </a:gsLst>
                <a:lin ang="2700000" scaled="1"/>
              </a:gradFill>
              <a:effectLst/>
              <a:uLnTx/>
              <a:uFillTx/>
              <a:latin typeface="Segoe Sans Display Semibold"/>
              <a:cs typeface="Segoe Sans Display" pitchFamily="2" charset="0"/>
            </a:endParaRPr>
          </a:p>
        </p:txBody>
      </p:sp>
      <p:pic>
        <p:nvPicPr>
          <p:cNvPr id="8" name="Picture 11">
            <a:extLst>
              <a:ext uri="{FF2B5EF4-FFF2-40B4-BE49-F238E27FC236}">
                <a16:creationId xmlns:a16="http://schemas.microsoft.com/office/drawing/2014/main" id="{B1A74AF5-1AC5-40EC-70D6-0F9884C26E1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742269" y="1040686"/>
            <a:ext cx="4776629" cy="4776629"/>
          </a:xfrm>
          <a:prstGeom prst="rect">
            <a:avLst/>
          </a:prstGeom>
          <a:effectLst/>
        </p:spPr>
      </p:pic>
      <p:sp>
        <p:nvSpPr>
          <p:cNvPr id="2" name="Title 1"/>
          <p:cNvSpPr>
            <a:spLocks noGrp="1"/>
          </p:cNvSpPr>
          <p:nvPr>
            <p:ph type="title" hasCustomPrompt="1"/>
          </p:nvPr>
        </p:nvSpPr>
        <p:spPr>
          <a:xfrm>
            <a:off x="585216" y="3179701"/>
            <a:ext cx="4612857" cy="498598"/>
          </a:xfrm>
          <a:noFill/>
        </p:spPr>
        <p:txBody>
          <a:bodyPr wrap="square" lIns="0" tIns="0" rIns="0" bIns="0" anchor="ctr" anchorCtr="0">
            <a:spAutoFit/>
          </a:bodyPr>
          <a:lstStyle>
            <a:lvl1pPr algn="l" defTabSz="932742" rtl="0" eaLnBrk="1" latinLnBrk="0" hangingPunct="1">
              <a:lnSpc>
                <a:spcPct val="90000"/>
              </a:lnSpc>
              <a:spcBef>
                <a:spcPct val="0"/>
              </a:spcBef>
              <a:buNone/>
              <a:defRPr lang="en-US" sz="3600" b="1" i="0" kern="1200" cap="none" spc="-50" baseline="0" dirty="0">
                <a:ln w="3175">
                  <a:noFill/>
                </a:ln>
                <a:gradFill>
                  <a:gsLst>
                    <a:gs pos="0">
                      <a:schemeClr val="tx1"/>
                    </a:gs>
                    <a:gs pos="100000">
                      <a:schemeClr val="tx1"/>
                    </a:gs>
                  </a:gsLst>
                  <a:lin ang="2700000" scaled="1"/>
                </a:gradFill>
                <a:effectLst/>
                <a:latin typeface="Segoe Sans Display Semibold" pitchFamily="2" charset="0"/>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23480200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443.xml><?xml version="1.0" encoding="utf-8"?>
<p:sldLayout xmlns:a="http://schemas.openxmlformats.org/drawingml/2006/main" xmlns:r="http://schemas.openxmlformats.org/officeDocument/2006/relationships" xmlns:p="http://schemas.openxmlformats.org/presentationml/2006/main" preserve="1" userDrawn="1">
  <p:cSld name="Section Title yellow">
    <p:bg>
      <p:bgPr>
        <a:solidFill>
          <a:srgbClr val="FFB90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tx1"/>
                </a:solidFill>
                <a:effectLst/>
                <a:latin typeface="Segoe Sans Display Semibold" pitchFamily="2" charset="0"/>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2133162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444.xml><?xml version="1.0" encoding="utf-8"?>
<p:sldLayout xmlns:a="http://schemas.openxmlformats.org/drawingml/2006/main" xmlns:r="http://schemas.openxmlformats.org/officeDocument/2006/relationships" xmlns:p="http://schemas.openxmlformats.org/presentationml/2006/main" preserve="1" userDrawn="1">
  <p:cSld name="Section Title green">
    <p:bg>
      <p:bgPr>
        <a:solidFill>
          <a:srgbClr val="107C1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bg1"/>
                </a:solidFill>
                <a:effectLst/>
                <a:latin typeface="Segoe Sans Display Semibold" pitchFamily="2" charset="0"/>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16374087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445.xml><?xml version="1.0" encoding="utf-8"?>
<p:sldLayout xmlns:a="http://schemas.openxmlformats.org/drawingml/2006/main" xmlns:r="http://schemas.openxmlformats.org/officeDocument/2006/relationships" xmlns:p="http://schemas.openxmlformats.org/presentationml/2006/main" preserve="1" userDrawn="1">
  <p:cSld name="1_Section Title DkBlue">
    <p:bg>
      <p:bgPr>
        <a:solidFill>
          <a:srgbClr val="243A5E"/>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bg1"/>
                </a:solidFill>
                <a:effectLst/>
                <a:latin typeface="Segoe Sans Display Semibold" pitchFamily="2" charset="0"/>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227759106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2_Section Title Dk Green">
    <p:bg>
      <p:bgPr>
        <a:solidFill>
          <a:srgbClr val="054B1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bg1"/>
                </a:solidFill>
                <a:effectLst/>
                <a:latin typeface="Segoe Sans Display Semibold" pitchFamily="2" charset="0"/>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8888349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447.xml><?xml version="1.0" encoding="utf-8"?>
<p:sldLayout xmlns:a="http://schemas.openxmlformats.org/drawingml/2006/main" xmlns:r="http://schemas.openxmlformats.org/officeDocument/2006/relationships" xmlns:p="http://schemas.openxmlformats.org/presentationml/2006/main" preserve="1" userDrawn="1">
  <p:cSld name="Section title - Threat detection">
    <p:spTree>
      <p:nvGrpSpPr>
        <p:cNvPr id="1" name=""/>
        <p:cNvGrpSpPr/>
        <p:nvPr/>
      </p:nvGrpSpPr>
      <p:grpSpPr>
        <a:xfrm>
          <a:off x="0" y="0"/>
          <a:ext cx="0" cy="0"/>
          <a:chOff x="0" y="0"/>
          <a:chExt cx="0" cy="0"/>
        </a:xfrm>
      </p:grpSpPr>
      <p:pic>
        <p:nvPicPr>
          <p:cNvPr id="3" name="Picture 2" descr="A yellow and grey stripes&#10;&#10;Description automatically generated">
            <a:extLst>
              <a:ext uri="{FF2B5EF4-FFF2-40B4-BE49-F238E27FC236}">
                <a16:creationId xmlns:a16="http://schemas.microsoft.com/office/drawing/2014/main" id="{3AB508EC-AED8-ABD2-2470-5EA917D7AE0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455FD8CE-1D3D-26CB-8A7A-78E0A4715F89}"/>
              </a:ext>
            </a:extLst>
          </p:cNvPr>
          <p:cNvSpPr>
            <a:spLocks noGrp="1"/>
          </p:cNvSpPr>
          <p:nvPr>
            <p:ph type="title" hasCustomPrompt="1"/>
          </p:nvPr>
        </p:nvSpPr>
        <p:spPr>
          <a:xfrm>
            <a:off x="585216" y="3035808"/>
            <a:ext cx="39486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1" i="0" kern="1200" cap="none" spc="-50" baseline="0" dirty="0">
                <a:ln w="3175">
                  <a:noFill/>
                </a:ln>
                <a:solidFill>
                  <a:schemeClr val="tx1"/>
                </a:solidFill>
                <a:effectLst/>
                <a:latin typeface="Segoe Sans Display Semibold" pitchFamily="2" charset="0"/>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136294115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448.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b="0" i="0">
                <a:solidFill>
                  <a:schemeClr val="tx1"/>
                </a:solidFill>
                <a:latin typeface="Segoe Sans Display" pitchFamily="2" charset="0"/>
                <a:cs typeface="Segoe Sans Display" pitchFamily="2" charset="0"/>
              </a:rPr>
              <a:t>© Copyright Microsoft Corporation. All rights reserved. </a:t>
            </a:r>
          </a:p>
        </p:txBody>
      </p:sp>
      <p:pic>
        <p:nvPicPr>
          <p:cNvPr id="5" name="Picture 4">
            <a:extLst>
              <a:ext uri="{FF2B5EF4-FFF2-40B4-BE49-F238E27FC236}">
                <a16:creationId xmlns:a16="http://schemas.microsoft.com/office/drawing/2014/main" id="{2DB3C5CC-AE72-496D-8E0F-9DEC4A52D5F7}"/>
              </a:ext>
            </a:extLst>
          </p:cNvPr>
          <p:cNvPicPr>
            <a:picLocks noChangeAspect="1"/>
          </p:cNvPicPr>
          <p:nvPr userDrawn="1"/>
        </p:nvPicPr>
        <p:blipFill>
          <a:blip r:embed="rId2"/>
          <a:stretch>
            <a:fillRect/>
          </a:stretch>
        </p:blipFill>
        <p:spPr>
          <a:xfrm>
            <a:off x="582043" y="585788"/>
            <a:ext cx="2308795" cy="294139"/>
          </a:xfrm>
          <a:prstGeom prst="rect">
            <a:avLst/>
          </a:prstGeom>
        </p:spPr>
      </p:pic>
    </p:spTree>
    <p:extLst>
      <p:ext uri="{BB962C8B-B14F-4D97-AF65-F5344CB8AC3E}">
        <p14:creationId xmlns:p14="http://schemas.microsoft.com/office/powerpoint/2010/main" val="358831857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preserve="1" userDrawn="1">
  <p:cSld name="1_Closing logo slide">
    <p:bg>
      <p:bgPr>
        <a:gradFill>
          <a:gsLst>
            <a:gs pos="0">
              <a:schemeClr val="tx1"/>
            </a:gs>
            <a:gs pos="100000">
              <a:srgbClr val="243A5E"/>
            </a:gs>
          </a:gsLst>
          <a:lin ang="5400000" scaled="1"/>
        </a:gradFill>
        <a:effectLst/>
      </p:bgPr>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marL="0" marR="0" lvl="0" indent="0" algn="l" defTabSz="932290" rtl="0" eaLnBrk="0" fontAlgn="auto" latinLnBrk="0" hangingPunct="0">
              <a:lnSpc>
                <a:spcPct val="100000"/>
              </a:lnSpc>
              <a:spcBef>
                <a:spcPts val="0"/>
              </a:spcBef>
              <a:spcAft>
                <a:spcPts val="0"/>
              </a:spcAft>
              <a:buClrTx/>
              <a:buSzTx/>
              <a:buFontTx/>
              <a:buNone/>
              <a:tabLst/>
              <a:defRPr/>
            </a:pPr>
            <a:r>
              <a:rPr kumimoji="0" lang="en-US" sz="700" b="0" i="0" u="none" strike="noStrike" kern="1200" cap="none" spc="0" normalizeH="0" baseline="0" noProof="0">
                <a:ln>
                  <a:noFill/>
                </a:ln>
                <a:gradFill>
                  <a:gsLst>
                    <a:gs pos="0">
                      <a:srgbClr val="FFFFFF"/>
                    </a:gs>
                    <a:gs pos="100000">
                      <a:srgbClr val="FFFFFF"/>
                    </a:gs>
                  </a:gsLst>
                  <a:lin ang="5400000" scaled="1"/>
                </a:gradFill>
                <a:effectLst/>
                <a:uLnTx/>
                <a:uFillTx/>
                <a:latin typeface="Segoe Sans Display" pitchFamily="2" charset="0"/>
                <a:ea typeface="+mn-ea"/>
                <a:cs typeface="Segoe Sans Display" pitchFamily="2" charset="0"/>
              </a:rPr>
              <a:t>© Copyright Microsoft Corporation. All rights reserved. </a:t>
            </a:r>
          </a:p>
        </p:txBody>
      </p:sp>
      <p:pic>
        <p:nvPicPr>
          <p:cNvPr id="3" name="Picture 2" descr="A black and white logo&#10;&#10;Description automatically generated">
            <a:extLst>
              <a:ext uri="{FF2B5EF4-FFF2-40B4-BE49-F238E27FC236}">
                <a16:creationId xmlns:a16="http://schemas.microsoft.com/office/drawing/2014/main" id="{36AA69B6-D36D-B988-CD25-FA9193E66D0D}"/>
              </a:ext>
            </a:extLst>
          </p:cNvPr>
          <p:cNvPicPr>
            <a:picLocks noChangeAspect="1"/>
          </p:cNvPicPr>
          <p:nvPr userDrawn="1"/>
        </p:nvPicPr>
        <p:blipFill rotWithShape="1">
          <a:blip r:embed="rId2"/>
          <a:srcRect l="9831" t="30470" r="9778" b="31934"/>
          <a:stretch/>
        </p:blipFill>
        <p:spPr>
          <a:xfrm>
            <a:off x="565402" y="560565"/>
            <a:ext cx="2354775" cy="331610"/>
          </a:xfrm>
          <a:prstGeom prst="rect">
            <a:avLst/>
          </a:prstGeom>
        </p:spPr>
      </p:pic>
    </p:spTree>
    <p:extLst>
      <p:ext uri="{BB962C8B-B14F-4D97-AF65-F5344CB8AC3E}">
        <p14:creationId xmlns:p14="http://schemas.microsoft.com/office/powerpoint/2010/main" val="52858026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preserve="1" userDrawn="1">
  <p:cSld name="2_Closing logo slide">
    <p:bg>
      <p:bgPr>
        <a:gradFill>
          <a:gsLst>
            <a:gs pos="0">
              <a:schemeClr val="accent1"/>
            </a:gs>
            <a:gs pos="66000">
              <a:schemeClr val="accent1">
                <a:lumMod val="75000"/>
              </a:schemeClr>
            </a:gs>
          </a:gsLst>
          <a:lin ang="2700000" scaled="1"/>
        </a:grad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BBEBE939-2020-26AD-09DB-B91793C8FD4C}"/>
              </a:ext>
            </a:extLst>
          </p:cNvPr>
          <p:cNvSpPr/>
          <p:nvPr userDrawn="1"/>
        </p:nvSpPr>
        <p:spPr bwMode="auto">
          <a:xfrm flipH="1">
            <a:off x="950" y="-888599"/>
            <a:ext cx="7860349" cy="8844272"/>
          </a:xfrm>
          <a:custGeom>
            <a:avLst/>
            <a:gdLst>
              <a:gd name="connsiteX0" fmla="*/ 0 w 6095048"/>
              <a:gd name="connsiteY0" fmla="*/ 6668270 h 6857998"/>
              <a:gd name="connsiteX1" fmla="*/ 0 w 6095048"/>
              <a:gd name="connsiteY1" fmla="*/ 6728971 h 6857998"/>
              <a:gd name="connsiteX2" fmla="*/ 70228 w 6095048"/>
              <a:gd name="connsiteY2" fmla="*/ 6857998 h 6857998"/>
              <a:gd name="connsiteX3" fmla="*/ 103275 w 6095048"/>
              <a:gd name="connsiteY3" fmla="*/ 6857998 h 6857998"/>
              <a:gd name="connsiteX4" fmla="*/ 0 w 6095048"/>
              <a:gd name="connsiteY4" fmla="*/ 6456895 h 6857998"/>
              <a:gd name="connsiteX5" fmla="*/ 0 w 6095048"/>
              <a:gd name="connsiteY5" fmla="*/ 6490994 h 6857998"/>
              <a:gd name="connsiteX6" fmla="*/ 552534 w 6095048"/>
              <a:gd name="connsiteY6" fmla="*/ 6857998 h 6857998"/>
              <a:gd name="connsiteX7" fmla="*/ 603858 w 6095048"/>
              <a:gd name="connsiteY7" fmla="*/ 6857998 h 6857998"/>
              <a:gd name="connsiteX8" fmla="*/ 6095048 w 6095048"/>
              <a:gd name="connsiteY8" fmla="*/ 6442259 h 6857998"/>
              <a:gd name="connsiteX9" fmla="*/ 5814209 w 6095048"/>
              <a:gd name="connsiteY9" fmla="*/ 6857998 h 6857998"/>
              <a:gd name="connsiteX10" fmla="*/ 5849342 w 6095048"/>
              <a:gd name="connsiteY10" fmla="*/ 6857998 h 6857998"/>
              <a:gd name="connsiteX11" fmla="*/ 6095048 w 6095048"/>
              <a:gd name="connsiteY11" fmla="*/ 6494247 h 6857998"/>
              <a:gd name="connsiteX12" fmla="*/ 3295998 w 6095048"/>
              <a:gd name="connsiteY12" fmla="*/ 5006640 h 6857998"/>
              <a:gd name="connsiteX13" fmla="*/ 3308346 w 6095048"/>
              <a:gd name="connsiteY13" fmla="*/ 5019111 h 6857998"/>
              <a:gd name="connsiteX14" fmla="*/ 2511080 w 6095048"/>
              <a:gd name="connsiteY14" fmla="*/ 6055209 h 6857998"/>
              <a:gd name="connsiteX15" fmla="*/ 1978664 w 6095048"/>
              <a:gd name="connsiteY15" fmla="*/ 5736938 h 6857998"/>
              <a:gd name="connsiteX16" fmla="*/ 1978583 w 6095048"/>
              <a:gd name="connsiteY16" fmla="*/ 5736938 h 6857998"/>
              <a:gd name="connsiteX17" fmla="*/ 1987037 w 6095048"/>
              <a:gd name="connsiteY17" fmla="*/ 5698823 h 6857998"/>
              <a:gd name="connsiteX18" fmla="*/ 1981315 w 6095048"/>
              <a:gd name="connsiteY18" fmla="*/ 5667336 h 6857998"/>
              <a:gd name="connsiteX19" fmla="*/ 3465597 w 6095048"/>
              <a:gd name="connsiteY19" fmla="*/ 4986045 h 6857998"/>
              <a:gd name="connsiteX20" fmla="*/ 5687380 w 6095048"/>
              <a:gd name="connsiteY20" fmla="*/ 5602072 h 6857998"/>
              <a:gd name="connsiteX21" fmla="*/ 5686051 w 6095048"/>
              <a:gd name="connsiteY21" fmla="*/ 5616828 h 6857998"/>
              <a:gd name="connsiteX22" fmla="*/ 5698150 w 6095048"/>
              <a:gd name="connsiteY22" fmla="*/ 5662127 h 6857998"/>
              <a:gd name="connsiteX23" fmla="*/ 4541293 w 6095048"/>
              <a:gd name="connsiteY23" fmla="*/ 6519395 h 6857998"/>
              <a:gd name="connsiteX24" fmla="*/ 3446365 w 6095048"/>
              <a:gd name="connsiteY24" fmla="*/ 5013431 h 6857998"/>
              <a:gd name="connsiteX25" fmla="*/ 3465597 w 6095048"/>
              <a:gd name="connsiteY25" fmla="*/ 4986045 h 6857998"/>
              <a:gd name="connsiteX26" fmla="*/ 2304607 w 6095048"/>
              <a:gd name="connsiteY26" fmla="*/ 4096411 h 6857998"/>
              <a:gd name="connsiteX27" fmla="*/ 2304596 w 6095048"/>
              <a:gd name="connsiteY27" fmla="*/ 4096416 h 6857998"/>
              <a:gd name="connsiteX28" fmla="*/ 2304678 w 6095048"/>
              <a:gd name="connsiteY28" fmla="*/ 4096416 h 6857998"/>
              <a:gd name="connsiteX29" fmla="*/ 2366848 w 6095048"/>
              <a:gd name="connsiteY29" fmla="*/ 4075582 h 6857998"/>
              <a:gd name="connsiteX30" fmla="*/ 3291933 w 6095048"/>
              <a:gd name="connsiteY30" fmla="*/ 4894426 h 6857998"/>
              <a:gd name="connsiteX31" fmla="*/ 3274443 w 6095048"/>
              <a:gd name="connsiteY31" fmla="*/ 4948167 h 6857998"/>
              <a:gd name="connsiteX32" fmla="*/ 3281245 w 6095048"/>
              <a:gd name="connsiteY32" fmla="*/ 4982492 h 6857998"/>
              <a:gd name="connsiteX33" fmla="*/ 1967388 w 6095048"/>
              <a:gd name="connsiteY33" fmla="*/ 5642789 h 6857998"/>
              <a:gd name="connsiteX34" fmla="*/ 1923869 w 6095048"/>
              <a:gd name="connsiteY34" fmla="*/ 5610750 h 6857998"/>
              <a:gd name="connsiteX35" fmla="*/ 2296478 w 6095048"/>
              <a:gd name="connsiteY35" fmla="*/ 4096023 h 6857998"/>
              <a:gd name="connsiteX36" fmla="*/ 2304607 w 6095048"/>
              <a:gd name="connsiteY36" fmla="*/ 4096411 h 6857998"/>
              <a:gd name="connsiteX37" fmla="*/ 2221783 w 6095048"/>
              <a:gd name="connsiteY37" fmla="*/ 4053879 h 6857998"/>
              <a:gd name="connsiteX38" fmla="*/ 2221732 w 6095048"/>
              <a:gd name="connsiteY38" fmla="*/ 4053903 h 6857998"/>
              <a:gd name="connsiteX39" fmla="*/ 2268043 w 6095048"/>
              <a:gd name="connsiteY39" fmla="*/ 4089554 h 6857998"/>
              <a:gd name="connsiteX40" fmla="*/ 1895433 w 6095048"/>
              <a:gd name="connsiteY40" fmla="*/ 5604281 h 6857998"/>
              <a:gd name="connsiteX41" fmla="*/ 1887233 w 6095048"/>
              <a:gd name="connsiteY41" fmla="*/ 5603882 h 6857998"/>
              <a:gd name="connsiteX42" fmla="*/ 1864352 w 6095048"/>
              <a:gd name="connsiteY42" fmla="*/ 5606492 h 6857998"/>
              <a:gd name="connsiteX43" fmla="*/ 1372714 w 6095048"/>
              <a:gd name="connsiteY43" fmla="*/ 4433156 h 6857998"/>
              <a:gd name="connsiteX44" fmla="*/ 2221732 w 6095048"/>
              <a:gd name="connsiteY44" fmla="*/ 4053903 h 6857998"/>
              <a:gd name="connsiteX45" fmla="*/ 2221702 w 6095048"/>
              <a:gd name="connsiteY45" fmla="*/ 4053879 h 6857998"/>
              <a:gd name="connsiteX46" fmla="*/ 654450 w 6095048"/>
              <a:gd name="connsiteY46" fmla="*/ 2673075 h 6857998"/>
              <a:gd name="connsiteX47" fmla="*/ 2220294 w 6095048"/>
              <a:gd name="connsiteY47" fmla="*/ 3950972 h 6857998"/>
              <a:gd name="connsiteX48" fmla="*/ 2204961 w 6095048"/>
              <a:gd name="connsiteY48" fmla="*/ 4001481 h 6857998"/>
              <a:gd name="connsiteX49" fmla="*/ 2209185 w 6095048"/>
              <a:gd name="connsiteY49" fmla="*/ 4028710 h 6857998"/>
              <a:gd name="connsiteX50" fmla="*/ 1361693 w 6095048"/>
              <a:gd name="connsiteY50" fmla="*/ 4407272 h 6857998"/>
              <a:gd name="connsiteX51" fmla="*/ 639361 w 6095048"/>
              <a:gd name="connsiteY51" fmla="*/ 2683411 h 6857998"/>
              <a:gd name="connsiteX52" fmla="*/ 639280 w 6095048"/>
              <a:gd name="connsiteY52" fmla="*/ 2683411 h 6857998"/>
              <a:gd name="connsiteX53" fmla="*/ 654450 w 6095048"/>
              <a:gd name="connsiteY53" fmla="*/ 2673075 h 6857998"/>
              <a:gd name="connsiteX54" fmla="*/ 589788 w 6095048"/>
              <a:gd name="connsiteY54" fmla="*/ 2506087 h 6857998"/>
              <a:gd name="connsiteX55" fmla="*/ 490066 w 6095048"/>
              <a:gd name="connsiteY55" fmla="*/ 2601026 h 6857998"/>
              <a:gd name="connsiteX56" fmla="*/ 507646 w 6095048"/>
              <a:gd name="connsiteY56" fmla="*/ 2654848 h 6857998"/>
              <a:gd name="connsiteX57" fmla="*/ 0 w 6095048"/>
              <a:gd name="connsiteY57" fmla="*/ 3105109 h 6857998"/>
              <a:gd name="connsiteX58" fmla="*/ 0 w 6095048"/>
              <a:gd name="connsiteY58" fmla="*/ 3143197 h 6857998"/>
              <a:gd name="connsiteX59" fmla="*/ 459902 w 6095048"/>
              <a:gd name="connsiteY59" fmla="*/ 2735262 h 6857998"/>
              <a:gd name="connsiteX60" fmla="*/ 0 w 6095048"/>
              <a:gd name="connsiteY60" fmla="*/ 3291166 h 6857998"/>
              <a:gd name="connsiteX61" fmla="*/ 0 w 6095048"/>
              <a:gd name="connsiteY61" fmla="*/ 3335996 h 6857998"/>
              <a:gd name="connsiteX62" fmla="*/ 539806 w 6095048"/>
              <a:gd name="connsiteY62" fmla="*/ 2683496 h 6857998"/>
              <a:gd name="connsiteX63" fmla="*/ 549754 w 6095048"/>
              <a:gd name="connsiteY63" fmla="*/ 2688307 h 6857998"/>
              <a:gd name="connsiteX64" fmla="*/ 0 w 6095048"/>
              <a:gd name="connsiteY64" fmla="*/ 4652781 h 6857998"/>
              <a:gd name="connsiteX65" fmla="*/ 0 w 6095048"/>
              <a:gd name="connsiteY65" fmla="*/ 4761210 h 6857998"/>
              <a:gd name="connsiteX66" fmla="*/ 578020 w 6095048"/>
              <a:gd name="connsiteY66" fmla="*/ 2695727 h 6857998"/>
              <a:gd name="connsiteX67" fmla="*/ 589216 w 6095048"/>
              <a:gd name="connsiteY67" fmla="*/ 2696357 h 6857998"/>
              <a:gd name="connsiteX68" fmla="*/ 589294 w 6095048"/>
              <a:gd name="connsiteY68" fmla="*/ 2696357 h 6857998"/>
              <a:gd name="connsiteX69" fmla="*/ 612170 w 6095048"/>
              <a:gd name="connsiteY69" fmla="*/ 2693755 h 6857998"/>
              <a:gd name="connsiteX70" fmla="*/ 1335160 w 6095048"/>
              <a:gd name="connsiteY70" fmla="*/ 4419190 h 6857998"/>
              <a:gd name="connsiteX71" fmla="*/ 0 w 6095048"/>
              <a:gd name="connsiteY71" fmla="*/ 5015616 h 6857998"/>
              <a:gd name="connsiteX72" fmla="*/ 0 w 6095048"/>
              <a:gd name="connsiteY72" fmla="*/ 5046300 h 6857998"/>
              <a:gd name="connsiteX73" fmla="*/ 1346105 w 6095048"/>
              <a:gd name="connsiteY73" fmla="*/ 4444994 h 6857998"/>
              <a:gd name="connsiteX74" fmla="*/ 1837164 w 6095048"/>
              <a:gd name="connsiteY74" fmla="*/ 5616828 h 6857998"/>
              <a:gd name="connsiteX75" fmla="*/ 1798538 w 6095048"/>
              <a:gd name="connsiteY75" fmla="*/ 5655650 h 6857998"/>
              <a:gd name="connsiteX76" fmla="*/ 0 w 6095048"/>
              <a:gd name="connsiteY76" fmla="*/ 5080016 h 6857998"/>
              <a:gd name="connsiteX77" fmla="*/ 0 w 6095048"/>
              <a:gd name="connsiteY77" fmla="*/ 5109464 h 6857998"/>
              <a:gd name="connsiteX78" fmla="*/ 1789334 w 6095048"/>
              <a:gd name="connsiteY78" fmla="*/ 5682169 h 6857998"/>
              <a:gd name="connsiteX79" fmla="*/ 1787674 w 6095048"/>
              <a:gd name="connsiteY79" fmla="*/ 5698823 h 6857998"/>
              <a:gd name="connsiteX80" fmla="*/ 1789171 w 6095048"/>
              <a:gd name="connsiteY80" fmla="*/ 5714839 h 6857998"/>
              <a:gd name="connsiteX81" fmla="*/ 1789253 w 6095048"/>
              <a:gd name="connsiteY81" fmla="*/ 5714839 h 6857998"/>
              <a:gd name="connsiteX82" fmla="*/ 605040 w 6095048"/>
              <a:gd name="connsiteY82" fmla="*/ 6084883 h 6857998"/>
              <a:gd name="connsiteX83" fmla="*/ 0 w 6095048"/>
              <a:gd name="connsiteY83" fmla="*/ 5142621 h 6857998"/>
              <a:gd name="connsiteX84" fmla="*/ 0 w 6095048"/>
              <a:gd name="connsiteY84" fmla="*/ 5196388 h 6857998"/>
              <a:gd name="connsiteX85" fmla="*/ 576279 w 6095048"/>
              <a:gd name="connsiteY85" fmla="*/ 6093800 h 6857998"/>
              <a:gd name="connsiteX86" fmla="*/ 0 w 6095048"/>
              <a:gd name="connsiteY86" fmla="*/ 6273860 h 6857998"/>
              <a:gd name="connsiteX87" fmla="*/ 0 w 6095048"/>
              <a:gd name="connsiteY87" fmla="*/ 6303273 h 6857998"/>
              <a:gd name="connsiteX88" fmla="*/ 592030 w 6095048"/>
              <a:gd name="connsiteY88" fmla="*/ 6118265 h 6857998"/>
              <a:gd name="connsiteX89" fmla="*/ 1067032 w 6095048"/>
              <a:gd name="connsiteY89" fmla="*/ 6857998 h 6857998"/>
              <a:gd name="connsiteX90" fmla="*/ 1101358 w 6095048"/>
              <a:gd name="connsiteY90" fmla="*/ 6857998 h 6857998"/>
              <a:gd name="connsiteX91" fmla="*/ 620710 w 6095048"/>
              <a:gd name="connsiteY91" fmla="*/ 6109425 h 6857998"/>
              <a:gd name="connsiteX92" fmla="*/ 1798288 w 6095048"/>
              <a:gd name="connsiteY92" fmla="*/ 5741435 h 6857998"/>
              <a:gd name="connsiteX93" fmla="*/ 1850761 w 6095048"/>
              <a:gd name="connsiteY93" fmla="*/ 5787133 h 6857998"/>
              <a:gd name="connsiteX94" fmla="*/ 1843717 w 6095048"/>
              <a:gd name="connsiteY94" fmla="*/ 5816009 h 6857998"/>
              <a:gd name="connsiteX95" fmla="*/ 1588850 w 6095048"/>
              <a:gd name="connsiteY95" fmla="*/ 6857998 h 6857998"/>
              <a:gd name="connsiteX96" fmla="*/ 1618974 w 6095048"/>
              <a:gd name="connsiteY96" fmla="*/ 6857998 h 6857998"/>
              <a:gd name="connsiteX97" fmla="*/ 1879352 w 6095048"/>
              <a:gd name="connsiteY97" fmla="*/ 5793363 h 6857998"/>
              <a:gd name="connsiteX98" fmla="*/ 1887396 w 6095048"/>
              <a:gd name="connsiteY98" fmla="*/ 5793756 h 6857998"/>
              <a:gd name="connsiteX99" fmla="*/ 1963076 w 6095048"/>
              <a:gd name="connsiteY99" fmla="*/ 5760534 h 6857998"/>
              <a:gd name="connsiteX100" fmla="*/ 2493758 w 6095048"/>
              <a:gd name="connsiteY100" fmla="*/ 6077776 h 6857998"/>
              <a:gd name="connsiteX101" fmla="*/ 1893371 w 6095048"/>
              <a:gd name="connsiteY101" fmla="*/ 6857998 h 6857998"/>
              <a:gd name="connsiteX102" fmla="*/ 1929675 w 6095048"/>
              <a:gd name="connsiteY102" fmla="*/ 6857998 h 6857998"/>
              <a:gd name="connsiteX103" fmla="*/ 2518626 w 6095048"/>
              <a:gd name="connsiteY103" fmla="*/ 6092617 h 6857998"/>
              <a:gd name="connsiteX104" fmla="*/ 3799001 w 6095048"/>
              <a:gd name="connsiteY104" fmla="*/ 6857998 h 6857998"/>
              <a:gd name="connsiteX105" fmla="*/ 3854063 w 6095048"/>
              <a:gd name="connsiteY105" fmla="*/ 6857998 h 6857998"/>
              <a:gd name="connsiteX106" fmla="*/ 2535948 w 6095048"/>
              <a:gd name="connsiteY106" fmla="*/ 6070042 h 6857998"/>
              <a:gd name="connsiteX107" fmla="*/ 3332969 w 6095048"/>
              <a:gd name="connsiteY107" fmla="*/ 5034342 h 6857998"/>
              <a:gd name="connsiteX108" fmla="*/ 3374415 w 6095048"/>
              <a:gd name="connsiteY108" fmla="*/ 5043023 h 6857998"/>
              <a:gd name="connsiteX109" fmla="*/ 3374497 w 6095048"/>
              <a:gd name="connsiteY109" fmla="*/ 5042945 h 6857998"/>
              <a:gd name="connsiteX110" fmla="*/ 3393978 w 6095048"/>
              <a:gd name="connsiteY110" fmla="*/ 5041128 h 6857998"/>
              <a:gd name="connsiteX111" fmla="*/ 3939413 w 6095048"/>
              <a:gd name="connsiteY111" fmla="*/ 6857998 h 6857998"/>
              <a:gd name="connsiteX112" fmla="*/ 3986278 w 6095048"/>
              <a:gd name="connsiteY112" fmla="*/ 6857998 h 6857998"/>
              <a:gd name="connsiteX113" fmla="*/ 3982430 w 6095048"/>
              <a:gd name="connsiteY113" fmla="*/ 6856528 h 6857998"/>
              <a:gd name="connsiteX114" fmla="*/ 3969420 w 6095048"/>
              <a:gd name="connsiteY114" fmla="*/ 6857394 h 6857998"/>
              <a:gd name="connsiteX115" fmla="*/ 3421329 w 6095048"/>
              <a:gd name="connsiteY115" fmla="*/ 5031817 h 6857998"/>
              <a:gd name="connsiteX116" fmla="*/ 3423239 w 6095048"/>
              <a:gd name="connsiteY116" fmla="*/ 5030789 h 6857998"/>
              <a:gd name="connsiteX117" fmla="*/ 4518175 w 6095048"/>
              <a:gd name="connsiteY117" fmla="*/ 6536761 h 6857998"/>
              <a:gd name="connsiteX118" fmla="*/ 4084715 w 6095048"/>
              <a:gd name="connsiteY118" fmla="*/ 6857998 h 6857998"/>
              <a:gd name="connsiteX119" fmla="*/ 4132405 w 6095048"/>
              <a:gd name="connsiteY119" fmla="*/ 6857998 h 6857998"/>
              <a:gd name="connsiteX120" fmla="*/ 4534835 w 6095048"/>
              <a:gd name="connsiteY120" fmla="*/ 6559721 h 6857998"/>
              <a:gd name="connsiteX121" fmla="*/ 4751683 w 6095048"/>
              <a:gd name="connsiteY121" fmla="*/ 6857998 h 6857998"/>
              <a:gd name="connsiteX122" fmla="*/ 4787310 w 6095048"/>
              <a:gd name="connsiteY122" fmla="*/ 6857998 h 6857998"/>
              <a:gd name="connsiteX123" fmla="*/ 4557874 w 6095048"/>
              <a:gd name="connsiteY123" fmla="*/ 6542440 h 6857998"/>
              <a:gd name="connsiteX124" fmla="*/ 5715648 w 6095048"/>
              <a:gd name="connsiteY124" fmla="*/ 5684381 h 6857998"/>
              <a:gd name="connsiteX125" fmla="*/ 5749624 w 6095048"/>
              <a:gd name="connsiteY125" fmla="*/ 5705292 h 6857998"/>
              <a:gd name="connsiteX126" fmla="*/ 5725837 w 6095048"/>
              <a:gd name="connsiteY126" fmla="*/ 5807646 h 6857998"/>
              <a:gd name="connsiteX127" fmla="*/ 5481357 w 6095048"/>
              <a:gd name="connsiteY127" fmla="*/ 6857998 h 6857998"/>
              <a:gd name="connsiteX128" fmla="*/ 5511448 w 6095048"/>
              <a:gd name="connsiteY128" fmla="*/ 6857998 h 6857998"/>
              <a:gd name="connsiteX129" fmla="*/ 5756009 w 6095048"/>
              <a:gd name="connsiteY129" fmla="*/ 5807414 h 6857998"/>
              <a:gd name="connsiteX130" fmla="*/ 5778309 w 6095048"/>
              <a:gd name="connsiteY130" fmla="*/ 5711447 h 6857998"/>
              <a:gd name="connsiteX131" fmla="*/ 5785773 w 6095048"/>
              <a:gd name="connsiteY131" fmla="*/ 5711843 h 6857998"/>
              <a:gd name="connsiteX132" fmla="*/ 5858881 w 6095048"/>
              <a:gd name="connsiteY132" fmla="*/ 5681303 h 6857998"/>
              <a:gd name="connsiteX133" fmla="*/ 6095048 w 6095048"/>
              <a:gd name="connsiteY133" fmla="*/ 5840546 h 6857998"/>
              <a:gd name="connsiteX134" fmla="*/ 6095048 w 6095048"/>
              <a:gd name="connsiteY134" fmla="*/ 5806180 h 6857998"/>
              <a:gd name="connsiteX135" fmla="*/ 5875544 w 6095048"/>
              <a:gd name="connsiteY135" fmla="*/ 5658183 h 6857998"/>
              <a:gd name="connsiteX136" fmla="*/ 5885577 w 6095048"/>
              <a:gd name="connsiteY136" fmla="*/ 5616828 h 6857998"/>
              <a:gd name="connsiteX137" fmla="*/ 5875793 w 6095048"/>
              <a:gd name="connsiteY137" fmla="*/ 5576103 h 6857998"/>
              <a:gd name="connsiteX138" fmla="*/ 5875875 w 6095048"/>
              <a:gd name="connsiteY138" fmla="*/ 5576026 h 6857998"/>
              <a:gd name="connsiteX139" fmla="*/ 6095048 w 6095048"/>
              <a:gd name="connsiteY139" fmla="*/ 5441447 h 6857998"/>
              <a:gd name="connsiteX140" fmla="*/ 6095048 w 6095048"/>
              <a:gd name="connsiteY140" fmla="*/ 5408483 h 6857998"/>
              <a:gd name="connsiteX141" fmla="*/ 5860124 w 6095048"/>
              <a:gd name="connsiteY141" fmla="*/ 5552746 h 6857998"/>
              <a:gd name="connsiteX142" fmla="*/ 5786436 w 6095048"/>
              <a:gd name="connsiteY142" fmla="*/ 5521650 h 6857998"/>
              <a:gd name="connsiteX143" fmla="*/ 5696828 w 6095048"/>
              <a:gd name="connsiteY143" fmla="*/ 5575159 h 6857998"/>
              <a:gd name="connsiteX144" fmla="*/ 3473888 w 6095048"/>
              <a:gd name="connsiteY144" fmla="*/ 4958816 h 6857998"/>
              <a:gd name="connsiteX145" fmla="*/ 3474632 w 6095048"/>
              <a:gd name="connsiteY145" fmla="*/ 4947773 h 6857998"/>
              <a:gd name="connsiteX146" fmla="*/ 3374909 w 6095048"/>
              <a:gd name="connsiteY146" fmla="*/ 4852835 h 6857998"/>
              <a:gd name="connsiteX147" fmla="*/ 3312658 w 6095048"/>
              <a:gd name="connsiteY147" fmla="*/ 4873669 h 6857998"/>
              <a:gd name="connsiteX148" fmla="*/ 2387570 w 6095048"/>
              <a:gd name="connsiteY148" fmla="*/ 4054830 h 6857998"/>
              <a:gd name="connsiteX149" fmla="*/ 2405063 w 6095048"/>
              <a:gd name="connsiteY149" fmla="*/ 4001085 h 6857998"/>
              <a:gd name="connsiteX150" fmla="*/ 2305345 w 6095048"/>
              <a:gd name="connsiteY150" fmla="*/ 3906152 h 6857998"/>
              <a:gd name="connsiteX151" fmla="*/ 2240025 w 6095048"/>
              <a:gd name="connsiteY151" fmla="*/ 3929431 h 6857998"/>
              <a:gd name="connsiteX152" fmla="*/ 674180 w 6095048"/>
              <a:gd name="connsiteY152" fmla="*/ 2651534 h 6857998"/>
              <a:gd name="connsiteX153" fmla="*/ 689511 w 6095048"/>
              <a:gd name="connsiteY153" fmla="*/ 2601026 h 6857998"/>
              <a:gd name="connsiteX154" fmla="*/ 589788 w 6095048"/>
              <a:gd name="connsiteY154" fmla="*/ 2506087 h 6857998"/>
              <a:gd name="connsiteX155" fmla="*/ 3134506 w 6095048"/>
              <a:gd name="connsiteY155" fmla="*/ 1695784 h 6857998"/>
              <a:gd name="connsiteX156" fmla="*/ 3169708 w 6095048"/>
              <a:gd name="connsiteY156" fmla="*/ 1805160 h 6857998"/>
              <a:gd name="connsiteX157" fmla="*/ 3169721 w 6095048"/>
              <a:gd name="connsiteY157" fmla="*/ 1805149 h 6857998"/>
              <a:gd name="connsiteX158" fmla="*/ 3169721 w 6095048"/>
              <a:gd name="connsiteY158" fmla="*/ 1805204 h 6857998"/>
              <a:gd name="connsiteX159" fmla="*/ 3169708 w 6095048"/>
              <a:gd name="connsiteY159" fmla="*/ 1805160 h 6857998"/>
              <a:gd name="connsiteX160" fmla="*/ 3138338 w 6095048"/>
              <a:gd name="connsiteY160" fmla="*/ 1829870 h 6857998"/>
              <a:gd name="connsiteX161" fmla="*/ 3126230 w 6095048"/>
              <a:gd name="connsiteY161" fmla="*/ 1867067 h 6857998"/>
              <a:gd name="connsiteX162" fmla="*/ 3139424 w 6095048"/>
              <a:gd name="connsiteY162" fmla="*/ 1905771 h 6857998"/>
              <a:gd name="connsiteX163" fmla="*/ 2439802 w 6095048"/>
              <a:gd name="connsiteY163" fmla="*/ 2500383 h 6857998"/>
              <a:gd name="connsiteX164" fmla="*/ 1055256 w 6095048"/>
              <a:gd name="connsiteY164" fmla="*/ 1521492 h 6857998"/>
              <a:gd name="connsiteX165" fmla="*/ 1055194 w 6095048"/>
              <a:gd name="connsiteY165" fmla="*/ 1521492 h 6857998"/>
              <a:gd name="connsiteX166" fmla="*/ 1055248 w 6095048"/>
              <a:gd name="connsiteY166" fmla="*/ 1521496 h 6857998"/>
              <a:gd name="connsiteX167" fmla="*/ 1762957 w 6095048"/>
              <a:gd name="connsiteY167" fmla="*/ 1297936 h 6857998"/>
              <a:gd name="connsiteX168" fmla="*/ 2305108 w 6095048"/>
              <a:gd name="connsiteY168" fmla="*/ 2537671 h 6857998"/>
              <a:gd name="connsiteX169" fmla="*/ 2305168 w 6095048"/>
              <a:gd name="connsiteY169" fmla="*/ 2537671 h 6857998"/>
              <a:gd name="connsiteX170" fmla="*/ 2293782 w 6095048"/>
              <a:gd name="connsiteY170" fmla="*/ 2545105 h 6857998"/>
              <a:gd name="connsiteX171" fmla="*/ 1118530 w 6095048"/>
              <a:gd name="connsiteY171" fmla="*/ 1626090 h 6857998"/>
              <a:gd name="connsiteX172" fmla="*/ 1130038 w 6095048"/>
              <a:gd name="connsiteY172" fmla="*/ 1589766 h 6857998"/>
              <a:gd name="connsiteX173" fmla="*/ 1126867 w 6095048"/>
              <a:gd name="connsiteY173" fmla="*/ 1570184 h 6857998"/>
              <a:gd name="connsiteX174" fmla="*/ 3769606 w 6095048"/>
              <a:gd name="connsiteY174" fmla="*/ 960253 h 6857998"/>
              <a:gd name="connsiteX175" fmla="*/ 3228888 w 6095048"/>
              <a:gd name="connsiteY175" fmla="*/ 1803956 h 6857998"/>
              <a:gd name="connsiteX176" fmla="*/ 3201016 w 6095048"/>
              <a:gd name="connsiteY176" fmla="*/ 1799017 h 6857998"/>
              <a:gd name="connsiteX177" fmla="*/ 3190750 w 6095048"/>
              <a:gd name="connsiteY177" fmla="*/ 1799757 h 6857998"/>
              <a:gd name="connsiteX178" fmla="*/ 3151118 w 6095048"/>
              <a:gd name="connsiteY178" fmla="*/ 1676657 h 6857998"/>
              <a:gd name="connsiteX179" fmla="*/ 2872948 w 6095048"/>
              <a:gd name="connsiteY179" fmla="*/ 883804 h 6857998"/>
              <a:gd name="connsiteX180" fmla="*/ 2873015 w 6095048"/>
              <a:gd name="connsiteY180" fmla="*/ 883863 h 6857998"/>
              <a:gd name="connsiteX181" fmla="*/ 3126852 w 6095048"/>
              <a:gd name="connsiteY181" fmla="*/ 1672402 h 6857998"/>
              <a:gd name="connsiteX182" fmla="*/ 2379828 w 6095048"/>
              <a:gd name="connsiteY182" fmla="*/ 2537610 h 6857998"/>
              <a:gd name="connsiteX183" fmla="*/ 2372362 w 6095048"/>
              <a:gd name="connsiteY183" fmla="*/ 2534151 h 6857998"/>
              <a:gd name="connsiteX184" fmla="*/ 2854286 w 6095048"/>
              <a:gd name="connsiteY184" fmla="*/ 884090 h 6857998"/>
              <a:gd name="connsiteX185" fmla="*/ 2862688 w 6095048"/>
              <a:gd name="connsiteY185" fmla="*/ 884543 h 6857998"/>
              <a:gd name="connsiteX186" fmla="*/ 2872948 w 6095048"/>
              <a:gd name="connsiteY186" fmla="*/ 883804 h 6857998"/>
              <a:gd name="connsiteX187" fmla="*/ 3918051 w 6095048"/>
              <a:gd name="connsiteY187" fmla="*/ 882500 h 6857998"/>
              <a:gd name="connsiteX188" fmla="*/ 5727601 w 6095048"/>
              <a:gd name="connsiteY188" fmla="*/ 2001685 h 6857998"/>
              <a:gd name="connsiteX189" fmla="*/ 5719386 w 6095048"/>
              <a:gd name="connsiteY189" fmla="*/ 2025294 h 6857998"/>
              <a:gd name="connsiteX190" fmla="*/ 5719386 w 6095048"/>
              <a:gd name="connsiteY190" fmla="*/ 2024157 h 6857998"/>
              <a:gd name="connsiteX191" fmla="*/ 3275739 w 6095048"/>
              <a:gd name="connsiteY191" fmla="*/ 1862129 h 6857998"/>
              <a:gd name="connsiteX192" fmla="*/ 3247988 w 6095048"/>
              <a:gd name="connsiteY192" fmla="*/ 1814056 h 6857998"/>
              <a:gd name="connsiteX193" fmla="*/ 3831697 w 6095048"/>
              <a:gd name="connsiteY193" fmla="*/ 903273 h 6857998"/>
              <a:gd name="connsiteX194" fmla="*/ 3859568 w 6095048"/>
              <a:gd name="connsiteY194" fmla="*/ 908208 h 6857998"/>
              <a:gd name="connsiteX195" fmla="*/ 3918051 w 6095048"/>
              <a:gd name="connsiteY195" fmla="*/ 882500 h 6857998"/>
              <a:gd name="connsiteX196" fmla="*/ 3931241 w 6095048"/>
              <a:gd name="connsiteY196" fmla="*/ 859002 h 6857998"/>
              <a:gd name="connsiteX197" fmla="*/ 5207349 w 6095048"/>
              <a:gd name="connsiteY197" fmla="*/ 1119389 h 6857998"/>
              <a:gd name="connsiteX198" fmla="*/ 5619715 w 6095048"/>
              <a:gd name="connsiteY198" fmla="*/ 1203556 h 6857998"/>
              <a:gd name="connsiteX199" fmla="*/ 5619467 w 6095048"/>
              <a:gd name="connsiteY199" fmla="*/ 1208496 h 6857998"/>
              <a:gd name="connsiteX200" fmla="*/ 5691948 w 6095048"/>
              <a:gd name="connsiteY200" fmla="*/ 1276657 h 6857998"/>
              <a:gd name="connsiteX201" fmla="*/ 5780045 w 6095048"/>
              <a:gd name="connsiteY201" fmla="*/ 1966952 h 6857998"/>
              <a:gd name="connsiteX202" fmla="*/ 5740789 w 6095048"/>
              <a:gd name="connsiteY202" fmla="*/ 1985509 h 6857998"/>
              <a:gd name="connsiteX203" fmla="*/ 5740722 w 6095048"/>
              <a:gd name="connsiteY203" fmla="*/ 1985509 h 6857998"/>
              <a:gd name="connsiteX204" fmla="*/ 3929003 w 6095048"/>
              <a:gd name="connsiteY204" fmla="*/ 864963 h 6857998"/>
              <a:gd name="connsiteX205" fmla="*/ 3931241 w 6095048"/>
              <a:gd name="connsiteY205" fmla="*/ 859002 h 6857998"/>
              <a:gd name="connsiteX206" fmla="*/ 2800406 w 6095048"/>
              <a:gd name="connsiteY206" fmla="*/ 853837 h 6857998"/>
              <a:gd name="connsiteX207" fmla="*/ 2833070 w 6095048"/>
              <a:gd name="connsiteY207" fmla="*/ 878754 h 6857998"/>
              <a:gd name="connsiteX208" fmla="*/ 2351146 w 6095048"/>
              <a:gd name="connsiteY208" fmla="*/ 2528814 h 6857998"/>
              <a:gd name="connsiteX209" fmla="*/ 2342744 w 6095048"/>
              <a:gd name="connsiteY209" fmla="*/ 2528361 h 6857998"/>
              <a:gd name="connsiteX210" fmla="*/ 2342685 w 6095048"/>
              <a:gd name="connsiteY210" fmla="*/ 2528361 h 6857998"/>
              <a:gd name="connsiteX211" fmla="*/ 2325515 w 6095048"/>
              <a:gd name="connsiteY211" fmla="*/ 2530232 h 6857998"/>
              <a:gd name="connsiteX212" fmla="*/ 1782872 w 6095048"/>
              <a:gd name="connsiteY212" fmla="*/ 1289366 h 6857998"/>
              <a:gd name="connsiteX213" fmla="*/ 2936163 w 6095048"/>
              <a:gd name="connsiteY213" fmla="*/ 829263 h 6857998"/>
              <a:gd name="connsiteX214" fmla="*/ 3784721 w 6095048"/>
              <a:gd name="connsiteY214" fmla="*/ 843053 h 6857998"/>
              <a:gd name="connsiteX215" fmla="*/ 3784786 w 6095048"/>
              <a:gd name="connsiteY215" fmla="*/ 843053 h 6857998"/>
              <a:gd name="connsiteX216" fmla="*/ 3805066 w 6095048"/>
              <a:gd name="connsiteY216" fmla="*/ 886812 h 6857998"/>
              <a:gd name="connsiteX217" fmla="*/ 3143532 w 6095048"/>
              <a:gd name="connsiteY217" fmla="*/ 1652988 h 6857998"/>
              <a:gd name="connsiteX218" fmla="*/ 2894106 w 6095048"/>
              <a:gd name="connsiteY218" fmla="*/ 878186 h 6857998"/>
              <a:gd name="connsiteX219" fmla="*/ 2936163 w 6095048"/>
              <a:gd name="connsiteY219" fmla="*/ 829263 h 6857998"/>
              <a:gd name="connsiteX220" fmla="*/ 1385684 w 6095048"/>
              <a:gd name="connsiteY220" fmla="*/ 435503 h 6857998"/>
              <a:gd name="connsiteX221" fmla="*/ 1754684 w 6095048"/>
              <a:gd name="connsiteY221" fmla="*/ 1279321 h 6857998"/>
              <a:gd name="connsiteX222" fmla="*/ 1117450 w 6095048"/>
              <a:gd name="connsiteY222" fmla="*/ 1552066 h 6857998"/>
              <a:gd name="connsiteX223" fmla="*/ 1117472 w 6095048"/>
              <a:gd name="connsiteY223" fmla="*/ 1552083 h 6857998"/>
              <a:gd name="connsiteX224" fmla="*/ 1117412 w 6095048"/>
              <a:gd name="connsiteY224" fmla="*/ 1552083 h 6857998"/>
              <a:gd name="connsiteX225" fmla="*/ 1117450 w 6095048"/>
              <a:gd name="connsiteY225" fmla="*/ 1552066 h 6857998"/>
              <a:gd name="connsiteX226" fmla="*/ 1082692 w 6095048"/>
              <a:gd name="connsiteY226" fmla="*/ 1526427 h 6857998"/>
              <a:gd name="connsiteX227" fmla="*/ 1362355 w 6095048"/>
              <a:gd name="connsiteY227" fmla="*/ 437094 h 6857998"/>
              <a:gd name="connsiteX228" fmla="*/ 1368510 w 6095048"/>
              <a:gd name="connsiteY228" fmla="*/ 437380 h 6857998"/>
              <a:gd name="connsiteX229" fmla="*/ 1385684 w 6095048"/>
              <a:gd name="connsiteY229" fmla="*/ 435503 h 6857998"/>
              <a:gd name="connsiteX230" fmla="*/ 1308350 w 6095048"/>
              <a:gd name="connsiteY230" fmla="*/ 409400 h 6857998"/>
              <a:gd name="connsiteX231" fmla="*/ 1341013 w 6095048"/>
              <a:gd name="connsiteY231" fmla="*/ 432441 h 6857998"/>
              <a:gd name="connsiteX232" fmla="*/ 1061349 w 6095048"/>
              <a:gd name="connsiteY232" fmla="*/ 1521775 h 6857998"/>
              <a:gd name="connsiteX233" fmla="*/ 1055248 w 6095048"/>
              <a:gd name="connsiteY233" fmla="*/ 1521496 h 6857998"/>
              <a:gd name="connsiteX234" fmla="*/ 1008532 w 6095048"/>
              <a:gd name="connsiteY234" fmla="*/ 1536475 h 6857998"/>
              <a:gd name="connsiteX235" fmla="*/ 314204 w 6095048"/>
              <a:gd name="connsiteY235" fmla="*/ 947594 h 6857998"/>
              <a:gd name="connsiteX236" fmla="*/ 327332 w 6095048"/>
              <a:gd name="connsiteY236" fmla="*/ 908946 h 6857998"/>
              <a:gd name="connsiteX237" fmla="*/ 322226 w 6095048"/>
              <a:gd name="connsiteY237" fmla="*/ 884260 h 6857998"/>
              <a:gd name="connsiteX238" fmla="*/ 1435081 w 6095048"/>
              <a:gd name="connsiteY238" fmla="*/ 400151 h 6857998"/>
              <a:gd name="connsiteX239" fmla="*/ 2787900 w 6095048"/>
              <a:gd name="connsiteY239" fmla="*/ 815019 h 6857998"/>
              <a:gd name="connsiteX240" fmla="*/ 2787839 w 6095048"/>
              <a:gd name="connsiteY240" fmla="*/ 816210 h 6857998"/>
              <a:gd name="connsiteX241" fmla="*/ 2791016 w 6095048"/>
              <a:gd name="connsiteY241" fmla="*/ 835790 h 6857998"/>
              <a:gd name="connsiteX242" fmla="*/ 1774656 w 6095048"/>
              <a:gd name="connsiteY242" fmla="*/ 1270808 h 6857998"/>
              <a:gd name="connsiteX243" fmla="*/ 1406089 w 6095048"/>
              <a:gd name="connsiteY243" fmla="*/ 428070 h 6857998"/>
              <a:gd name="connsiteX244" fmla="*/ 1435081 w 6095048"/>
              <a:gd name="connsiteY244" fmla="*/ 400151 h 6857998"/>
              <a:gd name="connsiteX245" fmla="*/ 3363272 w 6095048"/>
              <a:gd name="connsiteY245" fmla="*/ 353043 h 6857998"/>
              <a:gd name="connsiteX246" fmla="*/ 3804200 w 6095048"/>
              <a:gd name="connsiteY246" fmla="*/ 793904 h 6857998"/>
              <a:gd name="connsiteX247" fmla="*/ 3786965 w 6095048"/>
              <a:gd name="connsiteY247" fmla="*/ 822965 h 6857998"/>
              <a:gd name="connsiteX248" fmla="*/ 2937094 w 6095048"/>
              <a:gd name="connsiteY248" fmla="*/ 809174 h 6857998"/>
              <a:gd name="connsiteX249" fmla="*/ 2907856 w 6095048"/>
              <a:gd name="connsiteY249" fmla="*/ 761897 h 6857998"/>
              <a:gd name="connsiteX250" fmla="*/ 900278 w 6095048"/>
              <a:gd name="connsiteY250" fmla="*/ 112803 h 6857998"/>
              <a:gd name="connsiteX251" fmla="*/ 1299886 w 6095048"/>
              <a:gd name="connsiteY251" fmla="*/ 341691 h 6857998"/>
              <a:gd name="connsiteX252" fmla="*/ 1299947 w 6095048"/>
              <a:gd name="connsiteY252" fmla="*/ 341691 h 6857998"/>
              <a:gd name="connsiteX253" fmla="*/ 1293602 w 6095048"/>
              <a:gd name="connsiteY253" fmla="*/ 369102 h 6857998"/>
              <a:gd name="connsiteX254" fmla="*/ 1297896 w 6095048"/>
              <a:gd name="connsiteY254" fmla="*/ 391746 h 6857998"/>
              <a:gd name="connsiteX255" fmla="*/ 311154 w 6095048"/>
              <a:gd name="connsiteY255" fmla="*/ 866894 h 6857998"/>
              <a:gd name="connsiteX256" fmla="*/ 301886 w 6095048"/>
              <a:gd name="connsiteY256" fmla="*/ 857925 h 6857998"/>
              <a:gd name="connsiteX257" fmla="*/ 2330867 w 6095048"/>
              <a:gd name="connsiteY257" fmla="*/ 91463 h 6857998"/>
              <a:gd name="connsiteX258" fmla="*/ 2795863 w 6095048"/>
              <a:gd name="connsiteY258" fmla="*/ 785337 h 6857998"/>
              <a:gd name="connsiteX259" fmla="*/ 2791446 w 6095048"/>
              <a:gd name="connsiteY259" fmla="*/ 794929 h 6857998"/>
              <a:gd name="connsiteX260" fmla="*/ 1441988 w 6095048"/>
              <a:gd name="connsiteY260" fmla="*/ 381079 h 6857998"/>
              <a:gd name="connsiteX261" fmla="*/ 1443234 w 6095048"/>
              <a:gd name="connsiteY261" fmla="*/ 369102 h 6857998"/>
              <a:gd name="connsiteX262" fmla="*/ 1442111 w 6095048"/>
              <a:gd name="connsiteY262" fmla="*/ 357584 h 6857998"/>
              <a:gd name="connsiteX263" fmla="*/ 1442050 w 6095048"/>
              <a:gd name="connsiteY263" fmla="*/ 357584 h 6857998"/>
              <a:gd name="connsiteX264" fmla="*/ 3756608 w 6095048"/>
              <a:gd name="connsiteY264" fmla="*/ 0 h 6857998"/>
              <a:gd name="connsiteX265" fmla="*/ 3725120 w 6095048"/>
              <a:gd name="connsiteY265" fmla="*/ 0 h 6857998"/>
              <a:gd name="connsiteX266" fmla="*/ 3364144 w 6095048"/>
              <a:gd name="connsiteY266" fmla="*/ 324097 h 6857998"/>
              <a:gd name="connsiteX267" fmla="*/ 3040007 w 6095048"/>
              <a:gd name="connsiteY267" fmla="*/ 0 h 6857998"/>
              <a:gd name="connsiteX268" fmla="*/ 3010228 w 6095048"/>
              <a:gd name="connsiteY268" fmla="*/ 0 h 6857998"/>
              <a:gd name="connsiteX269" fmla="*/ 3348404 w 6095048"/>
              <a:gd name="connsiteY269" fmla="*/ 338171 h 6857998"/>
              <a:gd name="connsiteX270" fmla="*/ 2887632 w 6095048"/>
              <a:gd name="connsiteY270" fmla="*/ 751908 h 6857998"/>
              <a:gd name="connsiteX271" fmla="*/ 2862623 w 6095048"/>
              <a:gd name="connsiteY271" fmla="*/ 747938 h 6857998"/>
              <a:gd name="connsiteX272" fmla="*/ 2848622 w 6095048"/>
              <a:gd name="connsiteY272" fmla="*/ 749186 h 6857998"/>
              <a:gd name="connsiteX273" fmla="*/ 2897903 w 6095048"/>
              <a:gd name="connsiteY273" fmla="*/ 284540 h 6857998"/>
              <a:gd name="connsiteX274" fmla="*/ 2928081 w 6095048"/>
              <a:gd name="connsiteY274" fmla="*/ 0 h 6857998"/>
              <a:gd name="connsiteX275" fmla="*/ 2906042 w 6095048"/>
              <a:gd name="connsiteY275" fmla="*/ 0 h 6857998"/>
              <a:gd name="connsiteX276" fmla="*/ 2876434 w 6095048"/>
              <a:gd name="connsiteY276" fmla="*/ 279037 h 6857998"/>
              <a:gd name="connsiteX277" fmla="*/ 2825730 w 6095048"/>
              <a:gd name="connsiteY277" fmla="*/ 756847 h 6857998"/>
              <a:gd name="connsiteX278" fmla="*/ 2809968 w 6095048"/>
              <a:gd name="connsiteY278" fmla="*/ 767717 h 6857998"/>
              <a:gd name="connsiteX279" fmla="*/ 2809988 w 6095048"/>
              <a:gd name="connsiteY279" fmla="*/ 767745 h 6857998"/>
              <a:gd name="connsiteX280" fmla="*/ 2809926 w 6095048"/>
              <a:gd name="connsiteY280" fmla="*/ 767745 h 6857998"/>
              <a:gd name="connsiteX281" fmla="*/ 2809968 w 6095048"/>
              <a:gd name="connsiteY281" fmla="*/ 767717 h 6857998"/>
              <a:gd name="connsiteX282" fmla="*/ 2352454 w 6095048"/>
              <a:gd name="connsiteY282" fmla="*/ 85050 h 6857998"/>
              <a:gd name="connsiteX283" fmla="*/ 2636536 w 6095048"/>
              <a:gd name="connsiteY283" fmla="*/ 0 h 6857998"/>
              <a:gd name="connsiteX284" fmla="*/ 2565915 w 6095048"/>
              <a:gd name="connsiteY284" fmla="*/ 0 h 6857998"/>
              <a:gd name="connsiteX285" fmla="*/ 2340632 w 6095048"/>
              <a:gd name="connsiteY285" fmla="*/ 67456 h 6857998"/>
              <a:gd name="connsiteX286" fmla="*/ 2295426 w 6095048"/>
              <a:gd name="connsiteY286" fmla="*/ 0 h 6857998"/>
              <a:gd name="connsiteX287" fmla="*/ 2269642 w 6095048"/>
              <a:gd name="connsiteY287" fmla="*/ 0 h 6857998"/>
              <a:gd name="connsiteX288" fmla="*/ 2319106 w 6095048"/>
              <a:gd name="connsiteY288" fmla="*/ 73813 h 6857998"/>
              <a:gd name="connsiteX289" fmla="*/ 1435268 w 6095048"/>
              <a:gd name="connsiteY289" fmla="*/ 338457 h 6857998"/>
              <a:gd name="connsiteX290" fmla="*/ 1395884 w 6095048"/>
              <a:gd name="connsiteY290" fmla="*/ 305593 h 6857998"/>
              <a:gd name="connsiteX291" fmla="*/ 1401171 w 6095048"/>
              <a:gd name="connsiteY291" fmla="*/ 284826 h 6857998"/>
              <a:gd name="connsiteX292" fmla="*/ 1473880 w 6095048"/>
              <a:gd name="connsiteY292" fmla="*/ 0 h 6857998"/>
              <a:gd name="connsiteX293" fmla="*/ 1451284 w 6095048"/>
              <a:gd name="connsiteY293" fmla="*/ 0 h 6857998"/>
              <a:gd name="connsiteX294" fmla="*/ 1374426 w 6095048"/>
              <a:gd name="connsiteY294" fmla="*/ 301113 h 6857998"/>
              <a:gd name="connsiteX295" fmla="*/ 1368388 w 6095048"/>
              <a:gd name="connsiteY295" fmla="*/ 300830 h 6857998"/>
              <a:gd name="connsiteX296" fmla="*/ 1311586 w 6095048"/>
              <a:gd name="connsiteY296" fmla="*/ 324722 h 6857998"/>
              <a:gd name="connsiteX297" fmla="*/ 913279 w 6095048"/>
              <a:gd name="connsiteY297" fmla="*/ 96574 h 6857998"/>
              <a:gd name="connsiteX298" fmla="*/ 990838 w 6095048"/>
              <a:gd name="connsiteY298" fmla="*/ 0 h 6857998"/>
              <a:gd name="connsiteX299" fmla="*/ 963599 w 6095048"/>
              <a:gd name="connsiteY299" fmla="*/ 0 h 6857998"/>
              <a:gd name="connsiteX300" fmla="*/ 894614 w 6095048"/>
              <a:gd name="connsiteY300" fmla="*/ 85900 h 6857998"/>
              <a:gd name="connsiteX301" fmla="*/ 744642 w 6095048"/>
              <a:gd name="connsiteY301" fmla="*/ 0 h 6857998"/>
              <a:gd name="connsiteX302" fmla="*/ 703299 w 6095048"/>
              <a:gd name="connsiteY302" fmla="*/ 0 h 6857998"/>
              <a:gd name="connsiteX303" fmla="*/ 881614 w 6095048"/>
              <a:gd name="connsiteY303" fmla="*/ 102136 h 6857998"/>
              <a:gd name="connsiteX304" fmla="*/ 283404 w 6095048"/>
              <a:gd name="connsiteY304" fmla="*/ 846971 h 6857998"/>
              <a:gd name="connsiteX305" fmla="*/ 252297 w 6095048"/>
              <a:gd name="connsiteY305" fmla="*/ 840729 h 6857998"/>
              <a:gd name="connsiteX306" fmla="*/ 252236 w 6095048"/>
              <a:gd name="connsiteY306" fmla="*/ 840784 h 6857998"/>
              <a:gd name="connsiteX307" fmla="*/ 237614 w 6095048"/>
              <a:gd name="connsiteY307" fmla="*/ 842092 h 6857998"/>
              <a:gd name="connsiteX308" fmla="*/ 0 w 6095048"/>
              <a:gd name="connsiteY308" fmla="*/ 83695 h 6857998"/>
              <a:gd name="connsiteX309" fmla="*/ 0 w 6095048"/>
              <a:gd name="connsiteY309" fmla="*/ 155962 h 6857998"/>
              <a:gd name="connsiteX310" fmla="*/ 217086 w 6095048"/>
              <a:gd name="connsiteY310" fmla="*/ 848787 h 6857998"/>
              <a:gd name="connsiteX311" fmla="*/ 215652 w 6095048"/>
              <a:gd name="connsiteY311" fmla="*/ 849527 h 6857998"/>
              <a:gd name="connsiteX312" fmla="*/ 0 w 6095048"/>
              <a:gd name="connsiteY312" fmla="*/ 565326 h 6857998"/>
              <a:gd name="connsiteX313" fmla="*/ 0 w 6095048"/>
              <a:gd name="connsiteY313" fmla="*/ 600683 h 6857998"/>
              <a:gd name="connsiteX314" fmla="*/ 198295 w 6095048"/>
              <a:gd name="connsiteY314" fmla="*/ 862010 h 6857998"/>
              <a:gd name="connsiteX315" fmla="*/ 183860 w 6095048"/>
              <a:gd name="connsiteY315" fmla="*/ 881705 h 6857998"/>
              <a:gd name="connsiteX316" fmla="*/ 0 w 6095048"/>
              <a:gd name="connsiteY316" fmla="*/ 832859 h 6857998"/>
              <a:gd name="connsiteX317" fmla="*/ 0 w 6095048"/>
              <a:gd name="connsiteY317" fmla="*/ 854095 h 6857998"/>
              <a:gd name="connsiteX318" fmla="*/ 177637 w 6095048"/>
              <a:gd name="connsiteY318" fmla="*/ 901287 h 6857998"/>
              <a:gd name="connsiteX319" fmla="*/ 177079 w 6095048"/>
              <a:gd name="connsiteY319" fmla="*/ 909229 h 6857998"/>
              <a:gd name="connsiteX320" fmla="*/ 251926 w 6095048"/>
              <a:gd name="connsiteY320" fmla="*/ 977505 h 6857998"/>
              <a:gd name="connsiteX321" fmla="*/ 298650 w 6095048"/>
              <a:gd name="connsiteY321" fmla="*/ 962521 h 6857998"/>
              <a:gd name="connsiteX322" fmla="*/ 992980 w 6095048"/>
              <a:gd name="connsiteY322" fmla="*/ 1551399 h 6857998"/>
              <a:gd name="connsiteX323" fmla="*/ 979850 w 6095048"/>
              <a:gd name="connsiteY323" fmla="*/ 1590051 h 6857998"/>
              <a:gd name="connsiteX324" fmla="*/ 1054694 w 6095048"/>
              <a:gd name="connsiteY324" fmla="*/ 1658323 h 6857998"/>
              <a:gd name="connsiteX325" fmla="*/ 1103720 w 6095048"/>
              <a:gd name="connsiteY325" fmla="*/ 1641581 h 6857998"/>
              <a:gd name="connsiteX326" fmla="*/ 2278973 w 6095048"/>
              <a:gd name="connsiteY326" fmla="*/ 2560596 h 6857998"/>
              <a:gd name="connsiteX327" fmla="*/ 2267467 w 6095048"/>
              <a:gd name="connsiteY327" fmla="*/ 2596920 h 6857998"/>
              <a:gd name="connsiteX328" fmla="*/ 2342314 w 6095048"/>
              <a:gd name="connsiteY328" fmla="*/ 2665196 h 6857998"/>
              <a:gd name="connsiteX329" fmla="*/ 2417162 w 6095048"/>
              <a:gd name="connsiteY329" fmla="*/ 2596920 h 6857998"/>
              <a:gd name="connsiteX330" fmla="*/ 2403967 w 6095048"/>
              <a:gd name="connsiteY330" fmla="*/ 2558213 h 6857998"/>
              <a:gd name="connsiteX331" fmla="*/ 3154042 w 6095048"/>
              <a:gd name="connsiteY331" fmla="*/ 1920754 h 6857998"/>
              <a:gd name="connsiteX332" fmla="*/ 3200702 w 6095048"/>
              <a:gd name="connsiteY332" fmla="*/ 1935682 h 6857998"/>
              <a:gd name="connsiteX333" fmla="*/ 3273744 w 6095048"/>
              <a:gd name="connsiteY333" fmla="*/ 1882276 h 6857998"/>
              <a:gd name="connsiteX334" fmla="*/ 5717333 w 6095048"/>
              <a:gd name="connsiteY334" fmla="*/ 2044307 h 6857998"/>
              <a:gd name="connsiteX335" fmla="*/ 5718140 w 6095048"/>
              <a:gd name="connsiteY335" fmla="*/ 2034318 h 6857998"/>
              <a:gd name="connsiteX336" fmla="*/ 5792987 w 6095048"/>
              <a:gd name="connsiteY336" fmla="*/ 2102594 h 6857998"/>
              <a:gd name="connsiteX337" fmla="*/ 5867834 w 6095048"/>
              <a:gd name="connsiteY337" fmla="*/ 2034318 h 6857998"/>
              <a:gd name="connsiteX338" fmla="*/ 5863226 w 6095048"/>
              <a:gd name="connsiteY338" fmla="*/ 2010879 h 6857998"/>
              <a:gd name="connsiteX339" fmla="*/ 6089036 w 6095048"/>
              <a:gd name="connsiteY339" fmla="*/ 1886753 h 6857998"/>
              <a:gd name="connsiteX340" fmla="*/ 6087892 w 6095048"/>
              <a:gd name="connsiteY340" fmla="*/ 1864107 h 6857998"/>
              <a:gd name="connsiteX341" fmla="*/ 5853212 w 6095048"/>
              <a:gd name="connsiteY341" fmla="*/ 1993115 h 6857998"/>
              <a:gd name="connsiteX342" fmla="*/ 5849789 w 6095048"/>
              <a:gd name="connsiteY342" fmla="*/ 1989258 h 6857998"/>
              <a:gd name="connsiteX343" fmla="*/ 6071588 w 6095048"/>
              <a:gd name="connsiteY343" fmla="*/ 1714875 h 6857998"/>
              <a:gd name="connsiteX344" fmla="*/ 6067230 w 6095048"/>
              <a:gd name="connsiteY344" fmla="*/ 1686319 h 6857998"/>
              <a:gd name="connsiteX345" fmla="*/ 5832806 w 6095048"/>
              <a:gd name="connsiteY345" fmla="*/ 1976316 h 6857998"/>
              <a:gd name="connsiteX346" fmla="*/ 5832806 w 6095048"/>
              <a:gd name="connsiteY346" fmla="*/ 1976260 h 6857998"/>
              <a:gd name="connsiteX347" fmla="*/ 5802068 w 6095048"/>
              <a:gd name="connsiteY347" fmla="*/ 1966443 h 6857998"/>
              <a:gd name="connsiteX348" fmla="*/ 5713784 w 6095048"/>
              <a:gd name="connsiteY348" fmla="*/ 1274499 h 6857998"/>
              <a:gd name="connsiteX349" fmla="*/ 5756652 w 6095048"/>
              <a:gd name="connsiteY349" fmla="*/ 1246404 h 6857998"/>
              <a:gd name="connsiteX350" fmla="*/ 5980266 w 6095048"/>
              <a:gd name="connsiteY350" fmla="*/ 1342126 h 6857998"/>
              <a:gd name="connsiteX351" fmla="*/ 5970540 w 6095048"/>
              <a:gd name="connsiteY351" fmla="*/ 1315552 h 6857998"/>
              <a:gd name="connsiteX352" fmla="*/ 5766046 w 6095048"/>
              <a:gd name="connsiteY352" fmla="*/ 1228014 h 6857998"/>
              <a:gd name="connsiteX353" fmla="*/ 5769217 w 6095048"/>
              <a:gd name="connsiteY353" fmla="*/ 1208434 h 6857998"/>
              <a:gd name="connsiteX354" fmla="*/ 5765798 w 6095048"/>
              <a:gd name="connsiteY354" fmla="*/ 1188004 h 6857998"/>
              <a:gd name="connsiteX355" fmla="*/ 5892588 w 6095048"/>
              <a:gd name="connsiteY355" fmla="*/ 1131996 h 6857998"/>
              <a:gd name="connsiteX356" fmla="*/ 5883518 w 6095048"/>
              <a:gd name="connsiteY356" fmla="*/ 1113169 h 6857998"/>
              <a:gd name="connsiteX357" fmla="*/ 5755967 w 6095048"/>
              <a:gd name="connsiteY357" fmla="*/ 1169958 h 6857998"/>
              <a:gd name="connsiteX358" fmla="*/ 5751740 w 6095048"/>
              <a:gd name="connsiteY358" fmla="*/ 1164909 h 6857998"/>
              <a:gd name="connsiteX359" fmla="*/ 5856725 w 6095048"/>
              <a:gd name="connsiteY359" fmla="*/ 1057549 h 6857998"/>
              <a:gd name="connsiteX360" fmla="*/ 5852956 w 6095048"/>
              <a:gd name="connsiteY360" fmla="*/ 1049727 h 6857998"/>
              <a:gd name="connsiteX361" fmla="*/ 5846017 w 6095048"/>
              <a:gd name="connsiteY361" fmla="*/ 1038305 h 6857998"/>
              <a:gd name="connsiteX362" fmla="*/ 5735310 w 6095048"/>
              <a:gd name="connsiteY362" fmla="*/ 1151514 h 6857998"/>
              <a:gd name="connsiteX363" fmla="*/ 5705265 w 6095048"/>
              <a:gd name="connsiteY363" fmla="*/ 1141127 h 6857998"/>
              <a:gd name="connsiteX364" fmla="*/ 5705265 w 6095048"/>
              <a:gd name="connsiteY364" fmla="*/ 821200 h 6857998"/>
              <a:gd name="connsiteX365" fmla="*/ 5683299 w 6095048"/>
              <a:gd name="connsiteY365" fmla="*/ 791825 h 6857998"/>
              <a:gd name="connsiteX366" fmla="*/ 5683299 w 6095048"/>
              <a:gd name="connsiteY366" fmla="*/ 1141068 h 6857998"/>
              <a:gd name="connsiteX367" fmla="*/ 5665693 w 6095048"/>
              <a:gd name="connsiteY367" fmla="*/ 1145439 h 6857998"/>
              <a:gd name="connsiteX368" fmla="*/ 5091256 w 6095048"/>
              <a:gd name="connsiteY368" fmla="*/ 269998 h 6857998"/>
              <a:gd name="connsiteX369" fmla="*/ 5048558 w 6095048"/>
              <a:gd name="connsiteY369" fmla="*/ 244058 h 6857998"/>
              <a:gd name="connsiteX370" fmla="*/ 5646842 w 6095048"/>
              <a:gd name="connsiteY370" fmla="*/ 1155826 h 6857998"/>
              <a:gd name="connsiteX371" fmla="*/ 5624505 w 6095048"/>
              <a:gd name="connsiteY371" fmla="*/ 1184091 h 6857998"/>
              <a:gd name="connsiteX372" fmla="*/ 5585932 w 6095048"/>
              <a:gd name="connsiteY372" fmla="*/ 1176199 h 6857998"/>
              <a:gd name="connsiteX373" fmla="*/ 3934228 w 6095048"/>
              <a:gd name="connsiteY373" fmla="*/ 839141 h 6857998"/>
              <a:gd name="connsiteX374" fmla="*/ 3923217 w 6095048"/>
              <a:gd name="connsiteY374" fmla="*/ 804291 h 6857998"/>
              <a:gd name="connsiteX375" fmla="*/ 3923278 w 6095048"/>
              <a:gd name="connsiteY375" fmla="*/ 804350 h 6857998"/>
              <a:gd name="connsiteX376" fmla="*/ 4887240 w 6095048"/>
              <a:gd name="connsiteY376" fmla="*/ 165940 h 6857998"/>
              <a:gd name="connsiteX377" fmla="*/ 4869984 w 6095048"/>
              <a:gd name="connsiteY377" fmla="*/ 157627 h 6857998"/>
              <a:gd name="connsiteX378" fmla="*/ 4864918 w 6095048"/>
              <a:gd name="connsiteY378" fmla="*/ 155773 h 6857998"/>
              <a:gd name="connsiteX379" fmla="*/ 3908970 w 6095048"/>
              <a:gd name="connsiteY379" fmla="*/ 788854 h 6857998"/>
              <a:gd name="connsiteX380" fmla="*/ 3893665 w 6095048"/>
              <a:gd name="connsiteY380" fmla="*/ 779208 h 6857998"/>
              <a:gd name="connsiteX381" fmla="*/ 4211046 w 6095048"/>
              <a:gd name="connsiteY381" fmla="*/ 6151 h 6857998"/>
              <a:gd name="connsiteX382" fmla="*/ 4188117 w 6095048"/>
              <a:gd name="connsiteY382" fmla="*/ 4994 h 6857998"/>
              <a:gd name="connsiteX383" fmla="*/ 3872883 w 6095048"/>
              <a:gd name="connsiteY383" fmla="*/ 772795 h 6857998"/>
              <a:gd name="connsiteX384" fmla="*/ 3859446 w 6095048"/>
              <a:gd name="connsiteY384" fmla="*/ 771658 h 6857998"/>
              <a:gd name="connsiteX385" fmla="*/ 3821370 w 6095048"/>
              <a:gd name="connsiteY385" fmla="*/ 781249 h 6857998"/>
              <a:gd name="connsiteX386" fmla="*/ 3379014 w 6095048"/>
              <a:gd name="connsiteY386" fmla="*/ 338966 h 6857998"/>
              <a:gd name="connsiteX387" fmla="*/ 3379075 w 6095048"/>
              <a:gd name="connsiteY387" fmla="*/ 338966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Lst>
            <a:rect l="l" t="t" r="r" b="b"/>
            <a:pathLst>
              <a:path w="6095048" h="6857998">
                <a:moveTo>
                  <a:pt x="0" y="6668270"/>
                </a:moveTo>
                <a:lnTo>
                  <a:pt x="0" y="6728971"/>
                </a:lnTo>
                <a:lnTo>
                  <a:pt x="70228" y="6857998"/>
                </a:lnTo>
                <a:lnTo>
                  <a:pt x="103275" y="6857998"/>
                </a:lnTo>
                <a:close/>
                <a:moveTo>
                  <a:pt x="0" y="6456895"/>
                </a:moveTo>
                <a:lnTo>
                  <a:pt x="0" y="6490994"/>
                </a:lnTo>
                <a:lnTo>
                  <a:pt x="552534" y="6857998"/>
                </a:lnTo>
                <a:lnTo>
                  <a:pt x="603858" y="6857998"/>
                </a:lnTo>
                <a:close/>
                <a:moveTo>
                  <a:pt x="6095048" y="6442259"/>
                </a:moveTo>
                <a:lnTo>
                  <a:pt x="5814209" y="6857998"/>
                </a:lnTo>
                <a:lnTo>
                  <a:pt x="5849342" y="6857998"/>
                </a:lnTo>
                <a:lnTo>
                  <a:pt x="6095048" y="6494247"/>
                </a:lnTo>
                <a:close/>
                <a:moveTo>
                  <a:pt x="3295998" y="5006640"/>
                </a:moveTo>
                <a:cubicBezTo>
                  <a:pt x="3299729" y="5011143"/>
                  <a:pt x="3303872" y="5015326"/>
                  <a:pt x="3308346" y="5019111"/>
                </a:cubicBezTo>
                <a:lnTo>
                  <a:pt x="2511080" y="6055209"/>
                </a:lnTo>
                <a:lnTo>
                  <a:pt x="1978664" y="5736938"/>
                </a:lnTo>
                <a:lnTo>
                  <a:pt x="1978583" y="5736938"/>
                </a:lnTo>
                <a:cubicBezTo>
                  <a:pt x="1983969" y="5725260"/>
                  <a:pt x="1987037" y="5712396"/>
                  <a:pt x="1987037" y="5698823"/>
                </a:cubicBezTo>
                <a:cubicBezTo>
                  <a:pt x="1987037" y="5687772"/>
                  <a:pt x="1984959" y="5677199"/>
                  <a:pt x="1981315" y="5667336"/>
                </a:cubicBezTo>
                <a:close/>
                <a:moveTo>
                  <a:pt x="3465597" y="4986045"/>
                </a:moveTo>
                <a:lnTo>
                  <a:pt x="5687380" y="5602072"/>
                </a:lnTo>
                <a:cubicBezTo>
                  <a:pt x="5686550" y="5606883"/>
                  <a:pt x="5686051" y="5611778"/>
                  <a:pt x="5686051" y="5616828"/>
                </a:cubicBezTo>
                <a:cubicBezTo>
                  <a:pt x="5686051" y="5633242"/>
                  <a:pt x="5690444" y="5648628"/>
                  <a:pt x="5698150" y="5662127"/>
                </a:cubicBezTo>
                <a:lnTo>
                  <a:pt x="4541293" y="6519395"/>
                </a:lnTo>
                <a:lnTo>
                  <a:pt x="3446365" y="5013431"/>
                </a:lnTo>
                <a:cubicBezTo>
                  <a:pt x="3454407" y="5005535"/>
                  <a:pt x="3460873" y="4996227"/>
                  <a:pt x="3465597" y="4986045"/>
                </a:cubicBezTo>
                <a:close/>
                <a:moveTo>
                  <a:pt x="2304607" y="4096411"/>
                </a:moveTo>
                <a:lnTo>
                  <a:pt x="2304596" y="4096416"/>
                </a:lnTo>
                <a:lnTo>
                  <a:pt x="2304678" y="4096416"/>
                </a:lnTo>
                <a:close/>
                <a:moveTo>
                  <a:pt x="2366848" y="4075582"/>
                </a:moveTo>
                <a:lnTo>
                  <a:pt x="3291933" y="4894426"/>
                </a:lnTo>
                <a:cubicBezTo>
                  <a:pt x="3280909" y="4909735"/>
                  <a:pt x="3274443" y="4928199"/>
                  <a:pt x="3274443" y="4948167"/>
                </a:cubicBezTo>
                <a:cubicBezTo>
                  <a:pt x="3274443" y="4960321"/>
                  <a:pt x="3276934" y="4971839"/>
                  <a:pt x="3281245" y="4982492"/>
                </a:cubicBezTo>
                <a:lnTo>
                  <a:pt x="1967388" y="5642789"/>
                </a:lnTo>
                <a:cubicBezTo>
                  <a:pt x="1956450" y="5628586"/>
                  <a:pt x="1941361" y="5617381"/>
                  <a:pt x="1923869" y="5610750"/>
                </a:cubicBezTo>
                <a:lnTo>
                  <a:pt x="2296478" y="4096023"/>
                </a:lnTo>
                <a:lnTo>
                  <a:pt x="2304607" y="4096411"/>
                </a:lnTo>
                <a:close/>
                <a:moveTo>
                  <a:pt x="2221783" y="4053879"/>
                </a:moveTo>
                <a:lnTo>
                  <a:pt x="2221732" y="4053903"/>
                </a:lnTo>
                <a:lnTo>
                  <a:pt x="2268043" y="4089554"/>
                </a:lnTo>
                <a:lnTo>
                  <a:pt x="1895433" y="5604281"/>
                </a:lnTo>
                <a:cubicBezTo>
                  <a:pt x="1892706" y="5604044"/>
                  <a:pt x="1889968" y="5603882"/>
                  <a:pt x="1887233" y="5603882"/>
                </a:cubicBezTo>
                <a:cubicBezTo>
                  <a:pt x="1879352" y="5603882"/>
                  <a:pt x="1871727" y="5604833"/>
                  <a:pt x="1864352" y="5606492"/>
                </a:cubicBezTo>
                <a:lnTo>
                  <a:pt x="1372714" y="4433156"/>
                </a:lnTo>
                <a:lnTo>
                  <a:pt x="2221732" y="4053903"/>
                </a:lnTo>
                <a:lnTo>
                  <a:pt x="2221702" y="4053879"/>
                </a:lnTo>
                <a:close/>
                <a:moveTo>
                  <a:pt x="654450" y="2673075"/>
                </a:moveTo>
                <a:lnTo>
                  <a:pt x="2220294" y="3950972"/>
                </a:lnTo>
                <a:cubicBezTo>
                  <a:pt x="2210683" y="3965654"/>
                  <a:pt x="2204961" y="3982935"/>
                  <a:pt x="2204961" y="4001481"/>
                </a:cubicBezTo>
                <a:cubicBezTo>
                  <a:pt x="2204961" y="4010950"/>
                  <a:pt x="2206453" y="4020106"/>
                  <a:pt x="2209185" y="4028710"/>
                </a:cubicBezTo>
                <a:lnTo>
                  <a:pt x="1361693" y="4407272"/>
                </a:lnTo>
                <a:lnTo>
                  <a:pt x="639361" y="2683411"/>
                </a:lnTo>
                <a:lnTo>
                  <a:pt x="639280" y="2683411"/>
                </a:lnTo>
                <a:cubicBezTo>
                  <a:pt x="644663" y="2680418"/>
                  <a:pt x="649726" y="2676942"/>
                  <a:pt x="654450" y="2673075"/>
                </a:cubicBezTo>
                <a:close/>
                <a:moveTo>
                  <a:pt x="589788" y="2506087"/>
                </a:moveTo>
                <a:cubicBezTo>
                  <a:pt x="534752" y="2506087"/>
                  <a:pt x="490066" y="2548545"/>
                  <a:pt x="490066" y="2601026"/>
                </a:cubicBezTo>
                <a:cubicBezTo>
                  <a:pt x="490066" y="2621070"/>
                  <a:pt x="496537" y="2639539"/>
                  <a:pt x="507646" y="2654848"/>
                </a:cubicBezTo>
                <a:lnTo>
                  <a:pt x="0" y="3105109"/>
                </a:lnTo>
                <a:lnTo>
                  <a:pt x="0" y="3143197"/>
                </a:lnTo>
                <a:lnTo>
                  <a:pt x="459902" y="2735262"/>
                </a:lnTo>
                <a:lnTo>
                  <a:pt x="0" y="3291166"/>
                </a:lnTo>
                <a:lnTo>
                  <a:pt x="0" y="3335996"/>
                </a:lnTo>
                <a:lnTo>
                  <a:pt x="539806" y="2683496"/>
                </a:lnTo>
                <a:cubicBezTo>
                  <a:pt x="543038" y="2685306"/>
                  <a:pt x="546351" y="2686887"/>
                  <a:pt x="549754" y="2688307"/>
                </a:cubicBezTo>
                <a:lnTo>
                  <a:pt x="0" y="4652781"/>
                </a:lnTo>
                <a:lnTo>
                  <a:pt x="0" y="4761210"/>
                </a:lnTo>
                <a:lnTo>
                  <a:pt x="578020" y="2695727"/>
                </a:lnTo>
                <a:cubicBezTo>
                  <a:pt x="581670" y="2696118"/>
                  <a:pt x="585396" y="2696357"/>
                  <a:pt x="589216" y="2696357"/>
                </a:cubicBezTo>
                <a:lnTo>
                  <a:pt x="589294" y="2696357"/>
                </a:lnTo>
                <a:cubicBezTo>
                  <a:pt x="597171" y="2696357"/>
                  <a:pt x="604796" y="2695411"/>
                  <a:pt x="612170" y="2693755"/>
                </a:cubicBezTo>
                <a:lnTo>
                  <a:pt x="1335160" y="4419190"/>
                </a:lnTo>
                <a:lnTo>
                  <a:pt x="0" y="5015616"/>
                </a:lnTo>
                <a:lnTo>
                  <a:pt x="0" y="5046300"/>
                </a:lnTo>
                <a:lnTo>
                  <a:pt x="1346105" y="4444994"/>
                </a:lnTo>
                <a:lnTo>
                  <a:pt x="1837164" y="5616828"/>
                </a:lnTo>
                <a:cubicBezTo>
                  <a:pt x="1820665" y="5625984"/>
                  <a:pt x="1807242" y="5639398"/>
                  <a:pt x="1798538" y="5655650"/>
                </a:cubicBezTo>
                <a:lnTo>
                  <a:pt x="0" y="5080016"/>
                </a:lnTo>
                <a:lnTo>
                  <a:pt x="0" y="5109464"/>
                </a:lnTo>
                <a:lnTo>
                  <a:pt x="1789334" y="5682169"/>
                </a:lnTo>
                <a:cubicBezTo>
                  <a:pt x="1788341" y="5687535"/>
                  <a:pt x="1787674" y="5693375"/>
                  <a:pt x="1787674" y="5698823"/>
                </a:cubicBezTo>
                <a:cubicBezTo>
                  <a:pt x="1787674" y="5704263"/>
                  <a:pt x="1788259" y="5709635"/>
                  <a:pt x="1789171" y="5714839"/>
                </a:cubicBezTo>
                <a:lnTo>
                  <a:pt x="1789253" y="5714839"/>
                </a:lnTo>
                <a:lnTo>
                  <a:pt x="605040" y="6084883"/>
                </a:lnTo>
                <a:lnTo>
                  <a:pt x="0" y="5142621"/>
                </a:lnTo>
                <a:lnTo>
                  <a:pt x="0" y="5196388"/>
                </a:lnTo>
                <a:lnTo>
                  <a:pt x="576279" y="6093800"/>
                </a:lnTo>
                <a:lnTo>
                  <a:pt x="0" y="6273860"/>
                </a:lnTo>
                <a:lnTo>
                  <a:pt x="0" y="6303273"/>
                </a:lnTo>
                <a:lnTo>
                  <a:pt x="592030" y="6118265"/>
                </a:lnTo>
                <a:lnTo>
                  <a:pt x="1067032" y="6857998"/>
                </a:lnTo>
                <a:lnTo>
                  <a:pt x="1101358" y="6857998"/>
                </a:lnTo>
                <a:lnTo>
                  <a:pt x="620710" y="6109425"/>
                </a:lnTo>
                <a:lnTo>
                  <a:pt x="1798288" y="5741435"/>
                </a:lnTo>
                <a:cubicBezTo>
                  <a:pt x="1809226" y="5762110"/>
                  <a:pt x="1827880" y="5778530"/>
                  <a:pt x="1850761" y="5787133"/>
                </a:cubicBezTo>
                <a:lnTo>
                  <a:pt x="1843717" y="5816009"/>
                </a:lnTo>
                <a:lnTo>
                  <a:pt x="1588850" y="6857998"/>
                </a:lnTo>
                <a:lnTo>
                  <a:pt x="1618974" y="6857998"/>
                </a:lnTo>
                <a:lnTo>
                  <a:pt x="1879352" y="5793363"/>
                </a:lnTo>
                <a:cubicBezTo>
                  <a:pt x="1882010" y="5793602"/>
                  <a:pt x="1884664" y="5793756"/>
                  <a:pt x="1887396" y="5793756"/>
                </a:cubicBezTo>
                <a:cubicBezTo>
                  <a:pt x="1917655" y="5793756"/>
                  <a:pt x="1944761" y="5780818"/>
                  <a:pt x="1963076" y="5760534"/>
                </a:cubicBezTo>
                <a:lnTo>
                  <a:pt x="2493758" y="6077776"/>
                </a:lnTo>
                <a:lnTo>
                  <a:pt x="1893371" y="6857998"/>
                </a:lnTo>
                <a:lnTo>
                  <a:pt x="1929675" y="6857998"/>
                </a:lnTo>
                <a:lnTo>
                  <a:pt x="2518626" y="6092617"/>
                </a:lnTo>
                <a:lnTo>
                  <a:pt x="3799001" y="6857998"/>
                </a:lnTo>
                <a:lnTo>
                  <a:pt x="3854063" y="6857998"/>
                </a:lnTo>
                <a:lnTo>
                  <a:pt x="2535948" y="6070042"/>
                </a:lnTo>
                <a:lnTo>
                  <a:pt x="3332969" y="5034342"/>
                </a:lnTo>
                <a:cubicBezTo>
                  <a:pt x="3345649" y="5039868"/>
                  <a:pt x="3359576" y="5043023"/>
                  <a:pt x="3374415" y="5043023"/>
                </a:cubicBezTo>
                <a:lnTo>
                  <a:pt x="3374497" y="5042945"/>
                </a:lnTo>
                <a:cubicBezTo>
                  <a:pt x="3381123" y="5042945"/>
                  <a:pt x="3387676" y="5042316"/>
                  <a:pt x="3393978" y="5041128"/>
                </a:cubicBezTo>
                <a:lnTo>
                  <a:pt x="3939413" y="6857998"/>
                </a:lnTo>
                <a:lnTo>
                  <a:pt x="3986278" y="6857998"/>
                </a:lnTo>
                <a:lnTo>
                  <a:pt x="3982430" y="6856528"/>
                </a:lnTo>
                <a:cubicBezTo>
                  <a:pt x="3977958" y="6856528"/>
                  <a:pt x="3973644" y="6856842"/>
                  <a:pt x="3969420" y="6857394"/>
                </a:cubicBezTo>
                <a:lnTo>
                  <a:pt x="3421329" y="5031817"/>
                </a:lnTo>
                <a:cubicBezTo>
                  <a:pt x="3421996" y="5031504"/>
                  <a:pt x="3422572" y="5031105"/>
                  <a:pt x="3423239" y="5030789"/>
                </a:cubicBezTo>
                <a:lnTo>
                  <a:pt x="4518175" y="6536761"/>
                </a:lnTo>
                <a:lnTo>
                  <a:pt x="4084715" y="6857998"/>
                </a:lnTo>
                <a:lnTo>
                  <a:pt x="4132405" y="6857998"/>
                </a:lnTo>
                <a:lnTo>
                  <a:pt x="4534835" y="6559721"/>
                </a:lnTo>
                <a:lnTo>
                  <a:pt x="4751683" y="6857998"/>
                </a:lnTo>
                <a:lnTo>
                  <a:pt x="4787310" y="6857998"/>
                </a:lnTo>
                <a:lnTo>
                  <a:pt x="4557874" y="6542440"/>
                </a:lnTo>
                <a:lnTo>
                  <a:pt x="5715648" y="5684381"/>
                </a:lnTo>
                <a:cubicBezTo>
                  <a:pt x="5725256" y="5693452"/>
                  <a:pt x="5736782" y="5700556"/>
                  <a:pt x="5749624" y="5705292"/>
                </a:cubicBezTo>
                <a:lnTo>
                  <a:pt x="5725837" y="5807646"/>
                </a:lnTo>
                <a:lnTo>
                  <a:pt x="5481357" y="6857998"/>
                </a:lnTo>
                <a:lnTo>
                  <a:pt x="5511448" y="6857998"/>
                </a:lnTo>
                <a:lnTo>
                  <a:pt x="5756009" y="5807414"/>
                </a:lnTo>
                <a:lnTo>
                  <a:pt x="5778309" y="5711447"/>
                </a:lnTo>
                <a:cubicBezTo>
                  <a:pt x="5780800" y="5711684"/>
                  <a:pt x="5783283" y="5711843"/>
                  <a:pt x="5785773" y="5711843"/>
                </a:cubicBezTo>
                <a:cubicBezTo>
                  <a:pt x="5814695" y="5711843"/>
                  <a:pt x="5840643" y="5700083"/>
                  <a:pt x="5858881" y="5681303"/>
                </a:cubicBezTo>
                <a:lnTo>
                  <a:pt x="6095048" y="5840546"/>
                </a:lnTo>
                <a:lnTo>
                  <a:pt x="6095048" y="5806180"/>
                </a:lnTo>
                <a:lnTo>
                  <a:pt x="5875544" y="5658183"/>
                </a:lnTo>
                <a:cubicBezTo>
                  <a:pt x="5881926" y="5645628"/>
                  <a:pt x="5885577" y="5631424"/>
                  <a:pt x="5885577" y="5616828"/>
                </a:cubicBezTo>
                <a:cubicBezTo>
                  <a:pt x="5885577" y="5602226"/>
                  <a:pt x="5882007" y="5588496"/>
                  <a:pt x="5875793" y="5576103"/>
                </a:cubicBezTo>
                <a:lnTo>
                  <a:pt x="5875875" y="5576026"/>
                </a:lnTo>
                <a:lnTo>
                  <a:pt x="6095048" y="5441447"/>
                </a:lnTo>
                <a:lnTo>
                  <a:pt x="6095048" y="5408483"/>
                </a:lnTo>
                <a:lnTo>
                  <a:pt x="5860124" y="5552746"/>
                </a:lnTo>
                <a:cubicBezTo>
                  <a:pt x="5841804" y="5533650"/>
                  <a:pt x="5815612" y="5521650"/>
                  <a:pt x="5786436" y="5521650"/>
                </a:cubicBezTo>
                <a:cubicBezTo>
                  <a:pt x="5746978" y="5521650"/>
                  <a:pt x="5712989" y="5543513"/>
                  <a:pt x="5696828" y="5575159"/>
                </a:cubicBezTo>
                <a:lnTo>
                  <a:pt x="3473888" y="4958816"/>
                </a:lnTo>
                <a:cubicBezTo>
                  <a:pt x="3474382" y="4955188"/>
                  <a:pt x="3474632" y="4951481"/>
                  <a:pt x="3474632" y="4947773"/>
                </a:cubicBezTo>
                <a:cubicBezTo>
                  <a:pt x="3474632" y="4895370"/>
                  <a:pt x="3430033" y="4852835"/>
                  <a:pt x="3374909" y="4852835"/>
                </a:cubicBezTo>
                <a:cubicBezTo>
                  <a:pt x="3351371" y="4852835"/>
                  <a:pt x="3329738" y="4860646"/>
                  <a:pt x="3312658" y="4873669"/>
                </a:cubicBezTo>
                <a:lnTo>
                  <a:pt x="2387570" y="4054830"/>
                </a:lnTo>
                <a:cubicBezTo>
                  <a:pt x="2398597" y="4039522"/>
                  <a:pt x="2405063" y="4021050"/>
                  <a:pt x="2405063" y="4001085"/>
                </a:cubicBezTo>
                <a:cubicBezTo>
                  <a:pt x="2405063" y="3948687"/>
                  <a:pt x="2360464" y="3906152"/>
                  <a:pt x="2305345" y="3906152"/>
                </a:cubicBezTo>
                <a:cubicBezTo>
                  <a:pt x="2280310" y="3906152"/>
                  <a:pt x="2257515" y="3914992"/>
                  <a:pt x="2240025" y="3929431"/>
                </a:cubicBezTo>
                <a:lnTo>
                  <a:pt x="674180" y="2651534"/>
                </a:lnTo>
                <a:cubicBezTo>
                  <a:pt x="683789" y="2636855"/>
                  <a:pt x="689511" y="2619571"/>
                  <a:pt x="689511" y="2601026"/>
                </a:cubicBezTo>
                <a:cubicBezTo>
                  <a:pt x="689511" y="2548622"/>
                  <a:pt x="644834" y="2506087"/>
                  <a:pt x="589788" y="2506087"/>
                </a:cubicBezTo>
                <a:close/>
                <a:moveTo>
                  <a:pt x="3134506" y="1695784"/>
                </a:moveTo>
                <a:lnTo>
                  <a:pt x="3169708" y="1805160"/>
                </a:lnTo>
                <a:lnTo>
                  <a:pt x="3169721" y="1805149"/>
                </a:lnTo>
                <a:lnTo>
                  <a:pt x="3169721" y="1805204"/>
                </a:lnTo>
                <a:lnTo>
                  <a:pt x="3169708" y="1805160"/>
                </a:lnTo>
                <a:lnTo>
                  <a:pt x="3138338" y="1829870"/>
                </a:lnTo>
                <a:cubicBezTo>
                  <a:pt x="3130678" y="1840563"/>
                  <a:pt x="3126230" y="1853332"/>
                  <a:pt x="3126230" y="1867067"/>
                </a:cubicBezTo>
                <a:cubicBezTo>
                  <a:pt x="3126230" y="1881483"/>
                  <a:pt x="3131086" y="1894761"/>
                  <a:pt x="3139424" y="1905771"/>
                </a:cubicBezTo>
                <a:lnTo>
                  <a:pt x="2439802" y="2500383"/>
                </a:lnTo>
                <a:close/>
                <a:moveTo>
                  <a:pt x="1055256" y="1521492"/>
                </a:moveTo>
                <a:lnTo>
                  <a:pt x="1055194" y="1521492"/>
                </a:lnTo>
                <a:lnTo>
                  <a:pt x="1055248" y="1521496"/>
                </a:lnTo>
                <a:close/>
                <a:moveTo>
                  <a:pt x="1762957" y="1297936"/>
                </a:moveTo>
                <a:lnTo>
                  <a:pt x="2305108" y="2537671"/>
                </a:lnTo>
                <a:lnTo>
                  <a:pt x="2305168" y="2537671"/>
                </a:lnTo>
                <a:cubicBezTo>
                  <a:pt x="2301128" y="2539823"/>
                  <a:pt x="2297328" y="2542324"/>
                  <a:pt x="2293782" y="2545105"/>
                </a:cubicBezTo>
                <a:lnTo>
                  <a:pt x="1118530" y="1626090"/>
                </a:lnTo>
                <a:cubicBezTo>
                  <a:pt x="1125743" y="1615531"/>
                  <a:pt x="1130038" y="1603103"/>
                  <a:pt x="1130038" y="1589766"/>
                </a:cubicBezTo>
                <a:cubicBezTo>
                  <a:pt x="1130038" y="1582956"/>
                  <a:pt x="1128918" y="1576371"/>
                  <a:pt x="1126867" y="1570184"/>
                </a:cubicBezTo>
                <a:close/>
                <a:moveTo>
                  <a:pt x="3769606" y="960253"/>
                </a:moveTo>
                <a:lnTo>
                  <a:pt x="3228888" y="1803956"/>
                </a:lnTo>
                <a:cubicBezTo>
                  <a:pt x="3220238" y="1800777"/>
                  <a:pt x="3210848" y="1799017"/>
                  <a:pt x="3201016" y="1799017"/>
                </a:cubicBezTo>
                <a:cubicBezTo>
                  <a:pt x="3197533" y="1799017"/>
                  <a:pt x="3194108" y="1799359"/>
                  <a:pt x="3190750" y="1799757"/>
                </a:cubicBezTo>
                <a:lnTo>
                  <a:pt x="3151118" y="1676657"/>
                </a:lnTo>
                <a:close/>
                <a:moveTo>
                  <a:pt x="2872948" y="883804"/>
                </a:moveTo>
                <a:lnTo>
                  <a:pt x="2873015" y="883863"/>
                </a:lnTo>
                <a:lnTo>
                  <a:pt x="3126852" y="1672402"/>
                </a:lnTo>
                <a:lnTo>
                  <a:pt x="2379828" y="2537610"/>
                </a:lnTo>
                <a:cubicBezTo>
                  <a:pt x="2377403" y="2536308"/>
                  <a:pt x="2374916" y="2535171"/>
                  <a:pt x="2372362" y="2534151"/>
                </a:cubicBezTo>
                <a:lnTo>
                  <a:pt x="2854286" y="884090"/>
                </a:lnTo>
                <a:cubicBezTo>
                  <a:pt x="2857024" y="884371"/>
                  <a:pt x="2859825" y="884543"/>
                  <a:pt x="2862688" y="884543"/>
                </a:cubicBezTo>
                <a:cubicBezTo>
                  <a:pt x="2866172" y="884543"/>
                  <a:pt x="2869592" y="884201"/>
                  <a:pt x="2872948" y="883804"/>
                </a:cubicBezTo>
                <a:close/>
                <a:moveTo>
                  <a:pt x="3918051" y="882500"/>
                </a:moveTo>
                <a:lnTo>
                  <a:pt x="5727601" y="2001685"/>
                </a:lnTo>
                <a:cubicBezTo>
                  <a:pt x="5723304" y="2008893"/>
                  <a:pt x="5720504" y="2016839"/>
                  <a:pt x="5719386" y="2025294"/>
                </a:cubicBezTo>
                <a:lnTo>
                  <a:pt x="5719386" y="2024157"/>
                </a:lnTo>
                <a:lnTo>
                  <a:pt x="3275739" y="1862129"/>
                </a:lnTo>
                <a:cubicBezTo>
                  <a:pt x="3274118" y="1842719"/>
                  <a:pt x="3263662" y="1825579"/>
                  <a:pt x="3247988" y="1814056"/>
                </a:cubicBezTo>
                <a:lnTo>
                  <a:pt x="3831697" y="903273"/>
                </a:lnTo>
                <a:cubicBezTo>
                  <a:pt x="3840346" y="906451"/>
                  <a:pt x="3849738" y="908208"/>
                  <a:pt x="3859568" y="908208"/>
                </a:cubicBezTo>
                <a:cubicBezTo>
                  <a:pt x="3883275" y="908208"/>
                  <a:pt x="3904361" y="898164"/>
                  <a:pt x="3918051" y="882500"/>
                </a:cubicBezTo>
                <a:close/>
                <a:moveTo>
                  <a:pt x="3931241" y="859002"/>
                </a:moveTo>
                <a:lnTo>
                  <a:pt x="5207349" y="1119389"/>
                </a:lnTo>
                <a:lnTo>
                  <a:pt x="5619715" y="1203556"/>
                </a:lnTo>
                <a:cubicBezTo>
                  <a:pt x="5619593" y="1205200"/>
                  <a:pt x="5619467" y="1206846"/>
                  <a:pt x="5619467" y="1208496"/>
                </a:cubicBezTo>
                <a:cubicBezTo>
                  <a:pt x="5619467" y="1245438"/>
                  <a:pt x="5651693" y="1275519"/>
                  <a:pt x="5691948" y="1276657"/>
                </a:cubicBezTo>
                <a:lnTo>
                  <a:pt x="5780045" y="1966952"/>
                </a:lnTo>
                <a:cubicBezTo>
                  <a:pt x="5764861" y="1969450"/>
                  <a:pt x="5751304" y="1976035"/>
                  <a:pt x="5740789" y="1985509"/>
                </a:cubicBezTo>
                <a:lnTo>
                  <a:pt x="5740722" y="1985509"/>
                </a:lnTo>
                <a:lnTo>
                  <a:pt x="3929003" y="864963"/>
                </a:lnTo>
                <a:cubicBezTo>
                  <a:pt x="3929811" y="863031"/>
                  <a:pt x="3930618" y="861045"/>
                  <a:pt x="3931241" y="859002"/>
                </a:cubicBezTo>
                <a:close/>
                <a:moveTo>
                  <a:pt x="2800406" y="853837"/>
                </a:moveTo>
                <a:cubicBezTo>
                  <a:pt x="2808372" y="864791"/>
                  <a:pt x="2819694" y="873476"/>
                  <a:pt x="2833070" y="878754"/>
                </a:cubicBezTo>
                <a:lnTo>
                  <a:pt x="2351146" y="2528814"/>
                </a:lnTo>
                <a:cubicBezTo>
                  <a:pt x="2348408" y="2528533"/>
                  <a:pt x="2345611" y="2528361"/>
                  <a:pt x="2342744" y="2528361"/>
                </a:cubicBezTo>
                <a:lnTo>
                  <a:pt x="2342685" y="2528361"/>
                </a:lnTo>
                <a:cubicBezTo>
                  <a:pt x="2336773" y="2528361"/>
                  <a:pt x="2331050" y="2529041"/>
                  <a:pt x="2325515" y="2530232"/>
                </a:cubicBezTo>
                <a:lnTo>
                  <a:pt x="1782872" y="1289366"/>
                </a:lnTo>
                <a:close/>
                <a:moveTo>
                  <a:pt x="2936163" y="829263"/>
                </a:moveTo>
                <a:lnTo>
                  <a:pt x="3784721" y="843053"/>
                </a:lnTo>
                <a:lnTo>
                  <a:pt x="3784786" y="843053"/>
                </a:lnTo>
                <a:cubicBezTo>
                  <a:pt x="3785593" y="859969"/>
                  <a:pt x="3793124" y="875292"/>
                  <a:pt x="3805066" y="886812"/>
                </a:cubicBezTo>
                <a:lnTo>
                  <a:pt x="3143532" y="1652988"/>
                </a:lnTo>
                <a:lnTo>
                  <a:pt x="2894106" y="878186"/>
                </a:lnTo>
                <a:cubicBezTo>
                  <a:pt x="2915570" y="869107"/>
                  <a:pt x="2931558" y="851056"/>
                  <a:pt x="2936163" y="829263"/>
                </a:cubicBezTo>
                <a:close/>
                <a:moveTo>
                  <a:pt x="1385684" y="435503"/>
                </a:moveTo>
                <a:lnTo>
                  <a:pt x="1754684" y="1279321"/>
                </a:lnTo>
                <a:lnTo>
                  <a:pt x="1117450" y="1552066"/>
                </a:lnTo>
                <a:lnTo>
                  <a:pt x="1117472" y="1552083"/>
                </a:lnTo>
                <a:lnTo>
                  <a:pt x="1117412" y="1552083"/>
                </a:lnTo>
                <a:lnTo>
                  <a:pt x="1117450" y="1552066"/>
                </a:lnTo>
                <a:lnTo>
                  <a:pt x="1082692" y="1526427"/>
                </a:lnTo>
                <a:lnTo>
                  <a:pt x="1362355" y="437094"/>
                </a:lnTo>
                <a:cubicBezTo>
                  <a:pt x="1364402" y="437264"/>
                  <a:pt x="1366457" y="437380"/>
                  <a:pt x="1368510" y="437380"/>
                </a:cubicBezTo>
                <a:cubicBezTo>
                  <a:pt x="1374426" y="437380"/>
                  <a:pt x="1380148" y="436696"/>
                  <a:pt x="1385684" y="435503"/>
                </a:cubicBezTo>
                <a:close/>
                <a:moveTo>
                  <a:pt x="1308350" y="409400"/>
                </a:moveTo>
                <a:cubicBezTo>
                  <a:pt x="1316558" y="419614"/>
                  <a:pt x="1327884" y="427672"/>
                  <a:pt x="1341013" y="432441"/>
                </a:cubicBezTo>
                <a:lnTo>
                  <a:pt x="1061349" y="1521775"/>
                </a:lnTo>
                <a:lnTo>
                  <a:pt x="1055248" y="1521496"/>
                </a:lnTo>
                <a:lnTo>
                  <a:pt x="1008532" y="1536475"/>
                </a:lnTo>
                <a:lnTo>
                  <a:pt x="314204" y="947594"/>
                </a:lnTo>
                <a:cubicBezTo>
                  <a:pt x="322478" y="936584"/>
                  <a:pt x="327332" y="923306"/>
                  <a:pt x="327332" y="908946"/>
                </a:cubicBezTo>
                <a:cubicBezTo>
                  <a:pt x="327332" y="900205"/>
                  <a:pt x="325462" y="891921"/>
                  <a:pt x="322226" y="884260"/>
                </a:cubicBezTo>
                <a:close/>
                <a:moveTo>
                  <a:pt x="1435081" y="400151"/>
                </a:moveTo>
                <a:lnTo>
                  <a:pt x="2787900" y="815019"/>
                </a:lnTo>
                <a:cubicBezTo>
                  <a:pt x="2787839" y="815415"/>
                  <a:pt x="2787839" y="815812"/>
                  <a:pt x="2787839" y="816210"/>
                </a:cubicBezTo>
                <a:cubicBezTo>
                  <a:pt x="2787839" y="823020"/>
                  <a:pt x="2788959" y="829605"/>
                  <a:pt x="2791016" y="835790"/>
                </a:cubicBezTo>
                <a:lnTo>
                  <a:pt x="1774656" y="1270808"/>
                </a:lnTo>
                <a:lnTo>
                  <a:pt x="1406089" y="428070"/>
                </a:lnTo>
                <a:cubicBezTo>
                  <a:pt x="1418473" y="421485"/>
                  <a:pt x="1428548" y="411839"/>
                  <a:pt x="1435081" y="400151"/>
                </a:cubicBezTo>
                <a:close/>
                <a:moveTo>
                  <a:pt x="3363272" y="353043"/>
                </a:moveTo>
                <a:lnTo>
                  <a:pt x="3804200" y="793904"/>
                </a:lnTo>
                <a:cubicBezTo>
                  <a:pt x="3796046" y="802022"/>
                  <a:pt x="3790073" y="811955"/>
                  <a:pt x="3786965" y="822965"/>
                </a:cubicBezTo>
                <a:lnTo>
                  <a:pt x="2937094" y="809174"/>
                </a:lnTo>
                <a:cubicBezTo>
                  <a:pt x="2934917" y="789875"/>
                  <a:pt x="2923906" y="773021"/>
                  <a:pt x="2907856" y="761897"/>
                </a:cubicBezTo>
                <a:close/>
                <a:moveTo>
                  <a:pt x="900278" y="112803"/>
                </a:moveTo>
                <a:lnTo>
                  <a:pt x="1299886" y="341691"/>
                </a:lnTo>
                <a:lnTo>
                  <a:pt x="1299947" y="341691"/>
                </a:lnTo>
                <a:cubicBezTo>
                  <a:pt x="1295904" y="350090"/>
                  <a:pt x="1293602" y="359341"/>
                  <a:pt x="1293602" y="369102"/>
                </a:cubicBezTo>
                <a:cubicBezTo>
                  <a:pt x="1293602" y="377050"/>
                  <a:pt x="1295161" y="384653"/>
                  <a:pt x="1297896" y="391746"/>
                </a:cubicBezTo>
                <a:lnTo>
                  <a:pt x="311154" y="866894"/>
                </a:lnTo>
                <a:cubicBezTo>
                  <a:pt x="308354" y="863656"/>
                  <a:pt x="305244" y="860647"/>
                  <a:pt x="301886" y="857925"/>
                </a:cubicBezTo>
                <a:close/>
                <a:moveTo>
                  <a:pt x="2330867" y="91463"/>
                </a:moveTo>
                <a:lnTo>
                  <a:pt x="2795863" y="785337"/>
                </a:lnTo>
                <a:cubicBezTo>
                  <a:pt x="2794126" y="788401"/>
                  <a:pt x="2792630" y="791580"/>
                  <a:pt x="2791446" y="794929"/>
                </a:cubicBezTo>
                <a:lnTo>
                  <a:pt x="1441988" y="381079"/>
                </a:lnTo>
                <a:cubicBezTo>
                  <a:pt x="1442734" y="377220"/>
                  <a:pt x="1443234" y="373021"/>
                  <a:pt x="1443234" y="369102"/>
                </a:cubicBezTo>
                <a:cubicBezTo>
                  <a:pt x="1443234" y="365190"/>
                  <a:pt x="1442795" y="361327"/>
                  <a:pt x="1442111" y="357584"/>
                </a:cubicBezTo>
                <a:lnTo>
                  <a:pt x="1442050" y="357584"/>
                </a:lnTo>
                <a:close/>
                <a:moveTo>
                  <a:pt x="3756608" y="0"/>
                </a:moveTo>
                <a:lnTo>
                  <a:pt x="3725120" y="0"/>
                </a:lnTo>
                <a:lnTo>
                  <a:pt x="3364144" y="324097"/>
                </a:lnTo>
                <a:lnTo>
                  <a:pt x="3040007" y="0"/>
                </a:lnTo>
                <a:lnTo>
                  <a:pt x="3010228" y="0"/>
                </a:lnTo>
                <a:lnTo>
                  <a:pt x="3348404" y="338171"/>
                </a:lnTo>
                <a:lnTo>
                  <a:pt x="2887632" y="751908"/>
                </a:lnTo>
                <a:cubicBezTo>
                  <a:pt x="2879797" y="749411"/>
                  <a:pt x="2871394" y="747938"/>
                  <a:pt x="2862623" y="747938"/>
                </a:cubicBezTo>
                <a:cubicBezTo>
                  <a:pt x="2857832" y="747938"/>
                  <a:pt x="2853166" y="748391"/>
                  <a:pt x="2848622" y="749186"/>
                </a:cubicBezTo>
                <a:lnTo>
                  <a:pt x="2897903" y="284540"/>
                </a:lnTo>
                <a:lnTo>
                  <a:pt x="2928081" y="0"/>
                </a:lnTo>
                <a:lnTo>
                  <a:pt x="2906042" y="0"/>
                </a:lnTo>
                <a:lnTo>
                  <a:pt x="2876434" y="279037"/>
                </a:lnTo>
                <a:lnTo>
                  <a:pt x="2825730" y="756847"/>
                </a:lnTo>
                <a:lnTo>
                  <a:pt x="2809968" y="767717"/>
                </a:lnTo>
                <a:lnTo>
                  <a:pt x="2809988" y="767745"/>
                </a:lnTo>
                <a:lnTo>
                  <a:pt x="2809926" y="767745"/>
                </a:lnTo>
                <a:lnTo>
                  <a:pt x="2809968" y="767717"/>
                </a:lnTo>
                <a:lnTo>
                  <a:pt x="2352454" y="85050"/>
                </a:lnTo>
                <a:lnTo>
                  <a:pt x="2636536" y="0"/>
                </a:lnTo>
                <a:lnTo>
                  <a:pt x="2565915" y="0"/>
                </a:lnTo>
                <a:lnTo>
                  <a:pt x="2340632" y="67456"/>
                </a:lnTo>
                <a:lnTo>
                  <a:pt x="2295426" y="0"/>
                </a:lnTo>
                <a:lnTo>
                  <a:pt x="2269642" y="0"/>
                </a:lnTo>
                <a:lnTo>
                  <a:pt x="2319106" y="73813"/>
                </a:lnTo>
                <a:lnTo>
                  <a:pt x="1435268" y="338457"/>
                </a:lnTo>
                <a:cubicBezTo>
                  <a:pt x="1427059" y="323589"/>
                  <a:pt x="1413058" y="311780"/>
                  <a:pt x="1395884" y="305593"/>
                </a:cubicBezTo>
                <a:lnTo>
                  <a:pt x="1401171" y="284826"/>
                </a:lnTo>
                <a:lnTo>
                  <a:pt x="1473880" y="0"/>
                </a:lnTo>
                <a:lnTo>
                  <a:pt x="1451284" y="0"/>
                </a:lnTo>
                <a:lnTo>
                  <a:pt x="1374426" y="301113"/>
                </a:lnTo>
                <a:cubicBezTo>
                  <a:pt x="1372430" y="300941"/>
                  <a:pt x="1370438" y="300830"/>
                  <a:pt x="1368388" y="300830"/>
                </a:cubicBezTo>
                <a:cubicBezTo>
                  <a:pt x="1345676" y="300830"/>
                  <a:pt x="1325332" y="310135"/>
                  <a:pt x="1311586" y="324722"/>
                </a:cubicBezTo>
                <a:lnTo>
                  <a:pt x="913279" y="96574"/>
                </a:lnTo>
                <a:lnTo>
                  <a:pt x="990838" y="0"/>
                </a:lnTo>
                <a:lnTo>
                  <a:pt x="963599" y="0"/>
                </a:lnTo>
                <a:lnTo>
                  <a:pt x="894614" y="85900"/>
                </a:lnTo>
                <a:lnTo>
                  <a:pt x="744642" y="0"/>
                </a:lnTo>
                <a:lnTo>
                  <a:pt x="703299" y="0"/>
                </a:lnTo>
                <a:lnTo>
                  <a:pt x="881614" y="102136"/>
                </a:lnTo>
                <a:lnTo>
                  <a:pt x="283404" y="846971"/>
                </a:lnTo>
                <a:cubicBezTo>
                  <a:pt x="273888" y="842998"/>
                  <a:pt x="263434" y="840729"/>
                  <a:pt x="252297" y="840729"/>
                </a:cubicBezTo>
                <a:lnTo>
                  <a:pt x="252236" y="840784"/>
                </a:lnTo>
                <a:cubicBezTo>
                  <a:pt x="247262" y="840784"/>
                  <a:pt x="242344" y="841237"/>
                  <a:pt x="237614" y="842092"/>
                </a:cubicBezTo>
                <a:lnTo>
                  <a:pt x="0" y="83695"/>
                </a:lnTo>
                <a:lnTo>
                  <a:pt x="0" y="155962"/>
                </a:lnTo>
                <a:lnTo>
                  <a:pt x="217086" y="848787"/>
                </a:lnTo>
                <a:cubicBezTo>
                  <a:pt x="216585" y="849013"/>
                  <a:pt x="216153" y="849299"/>
                  <a:pt x="215652" y="849527"/>
                </a:cubicBezTo>
                <a:lnTo>
                  <a:pt x="0" y="565326"/>
                </a:lnTo>
                <a:lnTo>
                  <a:pt x="0" y="600683"/>
                </a:lnTo>
                <a:lnTo>
                  <a:pt x="198295" y="862010"/>
                </a:lnTo>
                <a:cubicBezTo>
                  <a:pt x="192259" y="867689"/>
                  <a:pt x="187406" y="874382"/>
                  <a:pt x="183860" y="881705"/>
                </a:cubicBezTo>
                <a:lnTo>
                  <a:pt x="0" y="832859"/>
                </a:lnTo>
                <a:lnTo>
                  <a:pt x="0" y="854095"/>
                </a:lnTo>
                <a:lnTo>
                  <a:pt x="177637" y="901287"/>
                </a:lnTo>
                <a:cubicBezTo>
                  <a:pt x="177266" y="903896"/>
                  <a:pt x="177079" y="906562"/>
                  <a:pt x="177079" y="909229"/>
                </a:cubicBezTo>
                <a:cubicBezTo>
                  <a:pt x="177079" y="946915"/>
                  <a:pt x="210552" y="977505"/>
                  <a:pt x="251926" y="977505"/>
                </a:cubicBezTo>
                <a:cubicBezTo>
                  <a:pt x="269593" y="977505"/>
                  <a:pt x="285830" y="971887"/>
                  <a:pt x="298650" y="962521"/>
                </a:cubicBezTo>
                <a:lnTo>
                  <a:pt x="992980" y="1551399"/>
                </a:lnTo>
                <a:cubicBezTo>
                  <a:pt x="984703" y="1562409"/>
                  <a:pt x="979850" y="1575693"/>
                  <a:pt x="979850" y="1590051"/>
                </a:cubicBezTo>
                <a:cubicBezTo>
                  <a:pt x="979850" y="1627733"/>
                  <a:pt x="1013324" y="1658323"/>
                  <a:pt x="1054694" y="1658323"/>
                </a:cubicBezTo>
                <a:cubicBezTo>
                  <a:pt x="1073484" y="1658323"/>
                  <a:pt x="1090593" y="1651966"/>
                  <a:pt x="1103720" y="1641581"/>
                </a:cubicBezTo>
                <a:lnTo>
                  <a:pt x="2278973" y="2560596"/>
                </a:lnTo>
                <a:cubicBezTo>
                  <a:pt x="2271762" y="2571153"/>
                  <a:pt x="2267467" y="2583583"/>
                  <a:pt x="2267467" y="2596920"/>
                </a:cubicBezTo>
                <a:cubicBezTo>
                  <a:pt x="2267467" y="2634607"/>
                  <a:pt x="2301000" y="2665196"/>
                  <a:pt x="2342314" y="2665196"/>
                </a:cubicBezTo>
                <a:cubicBezTo>
                  <a:pt x="2383622" y="2665196"/>
                  <a:pt x="2417162" y="2634662"/>
                  <a:pt x="2417162" y="2596920"/>
                </a:cubicBezTo>
                <a:cubicBezTo>
                  <a:pt x="2417162" y="2582504"/>
                  <a:pt x="2412304" y="2569222"/>
                  <a:pt x="2403967" y="2558213"/>
                </a:cubicBezTo>
                <a:lnTo>
                  <a:pt x="3154042" y="1920754"/>
                </a:lnTo>
                <a:cubicBezTo>
                  <a:pt x="3166860" y="1930064"/>
                  <a:pt x="3183032" y="1935682"/>
                  <a:pt x="3200702" y="1935682"/>
                </a:cubicBezTo>
                <a:cubicBezTo>
                  <a:pt x="3236479" y="1935682"/>
                  <a:pt x="3266282" y="1912807"/>
                  <a:pt x="3273744" y="1882276"/>
                </a:cubicBezTo>
                <a:lnTo>
                  <a:pt x="5717333" y="2044307"/>
                </a:lnTo>
                <a:lnTo>
                  <a:pt x="5718140" y="2034318"/>
                </a:lnTo>
                <a:cubicBezTo>
                  <a:pt x="5718140" y="2072005"/>
                  <a:pt x="5751679" y="2102594"/>
                  <a:pt x="5792987" y="2102594"/>
                </a:cubicBezTo>
                <a:cubicBezTo>
                  <a:pt x="5834296" y="2102594"/>
                  <a:pt x="5867834" y="2072060"/>
                  <a:pt x="5867834" y="2034318"/>
                </a:cubicBezTo>
                <a:cubicBezTo>
                  <a:pt x="5867834" y="2026034"/>
                  <a:pt x="5866152" y="2018201"/>
                  <a:pt x="5863226" y="2010879"/>
                </a:cubicBezTo>
                <a:lnTo>
                  <a:pt x="6089036" y="1886753"/>
                </a:lnTo>
                <a:lnTo>
                  <a:pt x="6087892" y="1864107"/>
                </a:lnTo>
                <a:lnTo>
                  <a:pt x="5853212" y="1993115"/>
                </a:lnTo>
                <a:cubicBezTo>
                  <a:pt x="5852089" y="1991752"/>
                  <a:pt x="5850974" y="1990504"/>
                  <a:pt x="5849789" y="1989258"/>
                </a:cubicBezTo>
                <a:lnTo>
                  <a:pt x="6071588" y="1714875"/>
                </a:lnTo>
                <a:lnTo>
                  <a:pt x="6067230" y="1686319"/>
                </a:lnTo>
                <a:lnTo>
                  <a:pt x="5832806" y="1976316"/>
                </a:lnTo>
                <a:lnTo>
                  <a:pt x="5832806" y="1976260"/>
                </a:lnTo>
                <a:cubicBezTo>
                  <a:pt x="5823659" y="1971096"/>
                  <a:pt x="5813271" y="1967634"/>
                  <a:pt x="5802068" y="1966443"/>
                </a:cubicBezTo>
                <a:lnTo>
                  <a:pt x="5713784" y="1274499"/>
                </a:lnTo>
                <a:cubicBezTo>
                  <a:pt x="5731581" y="1270128"/>
                  <a:pt x="5746695" y="1260024"/>
                  <a:pt x="5756652" y="1246404"/>
                </a:cubicBezTo>
                <a:lnTo>
                  <a:pt x="5980266" y="1342126"/>
                </a:lnTo>
                <a:lnTo>
                  <a:pt x="5970540" y="1315552"/>
                </a:lnTo>
                <a:lnTo>
                  <a:pt x="5766046" y="1228014"/>
                </a:lnTo>
                <a:cubicBezTo>
                  <a:pt x="5768099" y="1221829"/>
                  <a:pt x="5769217" y="1215587"/>
                  <a:pt x="5769217" y="1208434"/>
                </a:cubicBezTo>
                <a:cubicBezTo>
                  <a:pt x="5769217" y="1201288"/>
                  <a:pt x="5768038" y="1194478"/>
                  <a:pt x="5765798" y="1188004"/>
                </a:cubicBezTo>
                <a:lnTo>
                  <a:pt x="5892588" y="1131996"/>
                </a:lnTo>
                <a:lnTo>
                  <a:pt x="5883518" y="1113169"/>
                </a:lnTo>
                <a:lnTo>
                  <a:pt x="5755967" y="1169958"/>
                </a:lnTo>
                <a:cubicBezTo>
                  <a:pt x="5754601" y="1168254"/>
                  <a:pt x="5753233" y="1166552"/>
                  <a:pt x="5751740" y="1164909"/>
                </a:cubicBezTo>
                <a:lnTo>
                  <a:pt x="5856725" y="1057549"/>
                </a:lnTo>
                <a:lnTo>
                  <a:pt x="5852956" y="1049727"/>
                </a:lnTo>
                <a:lnTo>
                  <a:pt x="5846017" y="1038305"/>
                </a:lnTo>
                <a:lnTo>
                  <a:pt x="5735310" y="1151514"/>
                </a:lnTo>
                <a:cubicBezTo>
                  <a:pt x="5726416" y="1146177"/>
                  <a:pt x="5716209" y="1142603"/>
                  <a:pt x="5705265" y="1141127"/>
                </a:cubicBezTo>
                <a:lnTo>
                  <a:pt x="5705265" y="821200"/>
                </a:lnTo>
                <a:lnTo>
                  <a:pt x="5683299" y="791825"/>
                </a:lnTo>
                <a:lnTo>
                  <a:pt x="5683299" y="1141068"/>
                </a:lnTo>
                <a:cubicBezTo>
                  <a:pt x="5677139" y="1141923"/>
                  <a:pt x="5671229" y="1143341"/>
                  <a:pt x="5665693" y="1145439"/>
                </a:cubicBezTo>
                <a:lnTo>
                  <a:pt x="5091256" y="269998"/>
                </a:lnTo>
                <a:lnTo>
                  <a:pt x="5048558" y="244058"/>
                </a:lnTo>
                <a:lnTo>
                  <a:pt x="5646842" y="1155826"/>
                </a:lnTo>
                <a:cubicBezTo>
                  <a:pt x="5636951" y="1163259"/>
                  <a:pt x="5629175" y="1172965"/>
                  <a:pt x="5624505" y="1184091"/>
                </a:cubicBezTo>
                <a:lnTo>
                  <a:pt x="5585932" y="1176199"/>
                </a:lnTo>
                <a:lnTo>
                  <a:pt x="3934228" y="839141"/>
                </a:lnTo>
                <a:cubicBezTo>
                  <a:pt x="3934102" y="826371"/>
                  <a:pt x="3930060" y="814450"/>
                  <a:pt x="3923217" y="804291"/>
                </a:cubicBezTo>
                <a:lnTo>
                  <a:pt x="3923278" y="804350"/>
                </a:lnTo>
                <a:lnTo>
                  <a:pt x="4887240" y="165940"/>
                </a:lnTo>
                <a:lnTo>
                  <a:pt x="4869984" y="157627"/>
                </a:lnTo>
                <a:lnTo>
                  <a:pt x="4864918" y="155773"/>
                </a:lnTo>
                <a:lnTo>
                  <a:pt x="3908970" y="788854"/>
                </a:lnTo>
                <a:cubicBezTo>
                  <a:pt x="3904361" y="785053"/>
                  <a:pt x="3899201" y="781819"/>
                  <a:pt x="3893665" y="779208"/>
                </a:cubicBezTo>
                <a:lnTo>
                  <a:pt x="4211046" y="6151"/>
                </a:lnTo>
                <a:lnTo>
                  <a:pt x="4188117" y="4994"/>
                </a:lnTo>
                <a:lnTo>
                  <a:pt x="3872883" y="772795"/>
                </a:lnTo>
                <a:cubicBezTo>
                  <a:pt x="3868527" y="772111"/>
                  <a:pt x="3864047" y="771658"/>
                  <a:pt x="3859446" y="771658"/>
                </a:cubicBezTo>
                <a:cubicBezTo>
                  <a:pt x="3845508" y="771658"/>
                  <a:pt x="3832507" y="775234"/>
                  <a:pt x="3821370" y="781249"/>
                </a:cubicBezTo>
                <a:lnTo>
                  <a:pt x="3379014" y="338966"/>
                </a:lnTo>
                <a:lnTo>
                  <a:pt x="3379075" y="338966"/>
                </a:lnTo>
                <a:close/>
              </a:path>
            </a:pathLst>
          </a:custGeom>
          <a:solidFill>
            <a:srgbClr val="FFFFFF">
              <a:alpha val="5000"/>
            </a:srgbClr>
          </a:solidFill>
          <a:ln w="9525" cap="flat" cmpd="sng" algn="ctr">
            <a:noFill/>
            <a:prstDash val="solid"/>
            <a:headEnd type="none" w="med" len="med"/>
            <a:tailEnd type="none" w="med" len="med"/>
          </a:ln>
          <a:effectLst/>
        </p:spPr>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marL="0" marR="0" lvl="0" indent="0" algn="ctr" defTabSz="914367" eaLnBrk="1" fontAlgn="base" latinLnBrk="0" hangingPunct="1">
              <a:lnSpc>
                <a:spcPct val="100000"/>
              </a:lnSpc>
              <a:spcBef>
                <a:spcPct val="0"/>
              </a:spcBef>
              <a:spcAft>
                <a:spcPct val="0"/>
              </a:spcAft>
              <a:buClrTx/>
              <a:buSzTx/>
              <a:buFontTx/>
              <a:buNone/>
              <a:tabLst/>
              <a:defRPr/>
            </a:pPr>
            <a:endParaRPr kumimoji="0" lang="en-US" sz="1600" b="1" i="0" u="none" strike="noStrike" kern="0" cap="none" spc="0" normalizeH="0" baseline="0" noProof="0" err="1">
              <a:ln w="3175">
                <a:noFill/>
              </a:ln>
              <a:gradFill>
                <a:gsLst>
                  <a:gs pos="53933">
                    <a:srgbClr val="FFFFFF"/>
                  </a:gs>
                  <a:gs pos="38000">
                    <a:srgbClr val="FFFFFF"/>
                  </a:gs>
                </a:gsLst>
                <a:path path="circle">
                  <a:fillToRect l="100000" b="100000"/>
                </a:path>
              </a:gradFill>
              <a:effectLst/>
              <a:uLnTx/>
              <a:uFillTx/>
              <a:latin typeface="Segoe Sans Display Semibold"/>
              <a:ea typeface="+mn-ea"/>
              <a:cs typeface="Segoe UI" pitchFamily="34" charset="0"/>
            </a:endParaRPr>
          </a:p>
        </p:txBody>
      </p:sp>
      <p:sp>
        <p:nvSpPr>
          <p:cNvPr id="6" name="Freeform: Shape 5">
            <a:extLst>
              <a:ext uri="{FF2B5EF4-FFF2-40B4-BE49-F238E27FC236}">
                <a16:creationId xmlns:a16="http://schemas.microsoft.com/office/drawing/2014/main" id="{CFC56E1B-EF13-3E1E-316F-9A821397C1EA}"/>
              </a:ext>
            </a:extLst>
          </p:cNvPr>
          <p:cNvSpPr/>
          <p:nvPr userDrawn="1"/>
        </p:nvSpPr>
        <p:spPr bwMode="auto">
          <a:xfrm>
            <a:off x="5871175" y="-101601"/>
            <a:ext cx="6320825" cy="7048501"/>
          </a:xfrm>
          <a:custGeom>
            <a:avLst/>
            <a:gdLst>
              <a:gd name="connsiteX0" fmla="*/ 1761636 w 6320825"/>
              <a:gd name="connsiteY0" fmla="*/ 0 h 7122695"/>
              <a:gd name="connsiteX1" fmla="*/ 6320825 w 6320825"/>
              <a:gd name="connsiteY1" fmla="*/ 0 h 7122695"/>
              <a:gd name="connsiteX2" fmla="*/ 6320825 w 6320825"/>
              <a:gd name="connsiteY2" fmla="*/ 7122695 h 7122695"/>
              <a:gd name="connsiteX3" fmla="*/ 1755511 w 6320825"/>
              <a:gd name="connsiteY3" fmla="*/ 7122695 h 7122695"/>
              <a:gd name="connsiteX4" fmla="*/ 1632973 w 6320825"/>
              <a:gd name="connsiteY4" fmla="*/ 7026399 h 7122695"/>
              <a:gd name="connsiteX5" fmla="*/ 0 w 6320825"/>
              <a:gd name="connsiteY5" fmla="*/ 3563754 h 7122695"/>
              <a:gd name="connsiteX6" fmla="*/ 1632973 w 6320825"/>
              <a:gd name="connsiteY6" fmla="*/ 101109 h 7122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20825" h="7122695">
                <a:moveTo>
                  <a:pt x="1761636" y="0"/>
                </a:moveTo>
                <a:lnTo>
                  <a:pt x="6320825" y="0"/>
                </a:lnTo>
                <a:lnTo>
                  <a:pt x="6320825" y="7122695"/>
                </a:lnTo>
                <a:lnTo>
                  <a:pt x="1755511" y="7122695"/>
                </a:lnTo>
                <a:lnTo>
                  <a:pt x="1632973" y="7026399"/>
                </a:lnTo>
                <a:cubicBezTo>
                  <a:pt x="635676" y="6203356"/>
                  <a:pt x="0" y="4957790"/>
                  <a:pt x="0" y="3563754"/>
                </a:cubicBezTo>
                <a:cubicBezTo>
                  <a:pt x="0" y="2169718"/>
                  <a:pt x="635676" y="924152"/>
                  <a:pt x="1632973" y="101109"/>
                </a:cubicBezTo>
                <a:close/>
              </a:path>
            </a:pathLst>
          </a:custGeom>
          <a:solidFill>
            <a:srgbClr val="FFFFFF">
              <a:alpha val="98000"/>
            </a:srgbClr>
          </a:solidFill>
          <a:ln w="190500" cap="flat" cmpd="sng" algn="ctr">
            <a:gradFill flip="none" rotWithShape="1">
              <a:gsLst>
                <a:gs pos="0">
                  <a:srgbClr val="FFFFFF">
                    <a:alpha val="60000"/>
                  </a:srgbClr>
                </a:gs>
                <a:gs pos="100000">
                  <a:srgbClr val="F2F2F2"/>
                </a:gs>
              </a:gsLst>
              <a:lin ang="2700000" scaled="1"/>
              <a:tileRect/>
            </a:gradFill>
            <a:prstDash val="solid"/>
            <a:headEnd type="none" w="med" len="med"/>
            <a:tailEnd type="none" w="med" len="med"/>
          </a:ln>
          <a:effectLst>
            <a:outerShdw blurRad="63500" algn="ctr" rotWithShape="0">
              <a:prstClr val="black">
                <a:alpha val="15000"/>
              </a:prstClr>
            </a:outerShdw>
          </a:effectLst>
        </p:spPr>
        <p:txBody>
          <a:bodyPr rot="0" spcFirstLastPara="0" vertOverflow="overflow" horzOverflow="overflow" vert="horz" wrap="square" lIns="91440" tIns="182880" rIns="91440" bIns="274320" numCol="1" spcCol="0" rtlCol="0" fromWordArt="0" anchor="t" anchorCtr="0" forceAA="0" compatLnSpc="1">
            <a:prstTxWarp prst="textNoShape">
              <a:avLst/>
            </a:prstTxWarp>
            <a:noAutofit/>
          </a:bodyPr>
          <a:lstStyle/>
          <a:p>
            <a:pPr marR="0" lvl="0" indent="0" algn="ctr" defTabSz="932472" fontAlgn="base">
              <a:lnSpc>
                <a:spcPct val="100000"/>
              </a:lnSpc>
              <a:spcBef>
                <a:spcPct val="0"/>
              </a:spcBef>
              <a:spcAft>
                <a:spcPts val="1200"/>
              </a:spcAft>
              <a:buClrTx/>
              <a:buSzTx/>
              <a:buFontTx/>
              <a:buNone/>
              <a:tabLst/>
            </a:pPr>
            <a:endParaRPr kumimoji="0" lang="en-US" sz="2400" b="1" i="0" u="none" strike="noStrike" kern="0" cap="none" spc="-50" normalizeH="0" baseline="0" noProof="0" err="1">
              <a:ln w="3175">
                <a:noFill/>
              </a:ln>
              <a:gradFill>
                <a:gsLst>
                  <a:gs pos="0">
                    <a:srgbClr val="000000"/>
                  </a:gs>
                  <a:gs pos="100000">
                    <a:srgbClr val="000000"/>
                  </a:gs>
                </a:gsLst>
                <a:lin ang="2700000" scaled="1"/>
              </a:gradFill>
              <a:effectLst/>
              <a:uLnTx/>
              <a:uFillTx/>
              <a:latin typeface="Segoe Sans Display Semibold"/>
              <a:cs typeface="Segoe Sans Display" pitchFamily="2" charset="0"/>
            </a:endParaRPr>
          </a:p>
        </p:txBody>
      </p:sp>
      <p:pic>
        <p:nvPicPr>
          <p:cNvPr id="7" name="Picture 11">
            <a:extLst>
              <a:ext uri="{FF2B5EF4-FFF2-40B4-BE49-F238E27FC236}">
                <a16:creationId xmlns:a16="http://schemas.microsoft.com/office/drawing/2014/main" id="{CC746D90-7524-6390-7DA3-72C129C20F5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742269" y="1040686"/>
            <a:ext cx="4776629" cy="4776629"/>
          </a:xfrm>
          <a:prstGeom prst="rect">
            <a:avLst/>
          </a:prstGeom>
          <a:effectLst/>
        </p:spPr>
      </p:pic>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marL="0" marR="0" lvl="0" indent="0" algn="l" defTabSz="932290" rtl="0" eaLnBrk="0" fontAlgn="auto" latinLnBrk="0" hangingPunct="0">
              <a:lnSpc>
                <a:spcPct val="100000"/>
              </a:lnSpc>
              <a:spcBef>
                <a:spcPts val="0"/>
              </a:spcBef>
              <a:spcAft>
                <a:spcPts val="0"/>
              </a:spcAft>
              <a:buClrTx/>
              <a:buSzTx/>
              <a:buFontTx/>
              <a:buNone/>
              <a:tabLst/>
              <a:defRPr/>
            </a:pPr>
            <a:r>
              <a:rPr kumimoji="0" lang="en-US" sz="700" b="0" i="0" u="none" strike="noStrike" kern="1200" cap="none" spc="0" normalizeH="0" baseline="0" noProof="0">
                <a:ln>
                  <a:noFill/>
                </a:ln>
                <a:gradFill>
                  <a:gsLst>
                    <a:gs pos="0">
                      <a:srgbClr val="FFFFFF"/>
                    </a:gs>
                    <a:gs pos="100000">
                      <a:srgbClr val="FFFFFF"/>
                    </a:gs>
                  </a:gsLst>
                  <a:lin ang="5400000" scaled="1"/>
                </a:gradFill>
                <a:effectLst/>
                <a:uLnTx/>
                <a:uFillTx/>
                <a:latin typeface="Segoe Sans Display" pitchFamily="2" charset="0"/>
                <a:ea typeface="+mn-ea"/>
                <a:cs typeface="Segoe Sans Display" pitchFamily="2" charset="0"/>
              </a:rPr>
              <a:t>© Copyright Microsoft Corporation. All rights reserved. </a:t>
            </a:r>
          </a:p>
        </p:txBody>
      </p:sp>
      <p:pic>
        <p:nvPicPr>
          <p:cNvPr id="3" name="Picture 2" descr="A black and white logo&#10;&#10;Description automatically generated">
            <a:extLst>
              <a:ext uri="{FF2B5EF4-FFF2-40B4-BE49-F238E27FC236}">
                <a16:creationId xmlns:a16="http://schemas.microsoft.com/office/drawing/2014/main" id="{36AA69B6-D36D-B988-CD25-FA9193E66D0D}"/>
              </a:ext>
            </a:extLst>
          </p:cNvPr>
          <p:cNvPicPr>
            <a:picLocks noChangeAspect="1"/>
          </p:cNvPicPr>
          <p:nvPr userDrawn="1"/>
        </p:nvPicPr>
        <p:blipFill rotWithShape="1">
          <a:blip r:embed="rId4"/>
          <a:srcRect l="9831" t="30470" r="9778" b="31934"/>
          <a:stretch/>
        </p:blipFill>
        <p:spPr>
          <a:xfrm>
            <a:off x="565402" y="560565"/>
            <a:ext cx="2354775" cy="331610"/>
          </a:xfrm>
          <a:prstGeom prst="rect">
            <a:avLst/>
          </a:prstGeom>
        </p:spPr>
      </p:pic>
    </p:spTree>
    <p:extLst>
      <p:ext uri="{BB962C8B-B14F-4D97-AF65-F5344CB8AC3E}">
        <p14:creationId xmlns:p14="http://schemas.microsoft.com/office/powerpoint/2010/main" val="19200661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preserve="1">
  <p:cSld name="1_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1"/>
            <a:ext cx="3182027" cy="553998"/>
          </a:xfrm>
        </p:spPr>
        <p:txBody>
          <a:bodyPr anchor="t"/>
          <a:lstStyle>
            <a:lvl1pPr>
              <a:defRPr>
                <a:solidFill>
                  <a:srgbClr val="0078D4"/>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b="0" i="0">
                <a:solidFill>
                  <a:srgbClr val="A3A3A3"/>
                </a:solidFill>
                <a:latin typeface="Segoe Sans Display" pitchFamily="2" charset="0"/>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900657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452.xml><?xml version="1.0" encoding="utf-8"?>
<p:sldLayout xmlns:a="http://schemas.openxmlformats.org/drawingml/2006/main" xmlns:r="http://schemas.openxmlformats.org/officeDocument/2006/relationships" xmlns:p="http://schemas.openxmlformats.org/presentationml/2006/main" preserve="1" userDrawn="1">
  <p:cSld name="1_Agenda">
    <p:bg>
      <p:bgPr>
        <a:solidFill>
          <a:srgbClr val="0078D4"/>
        </a:solidFill>
        <a:effectLst/>
      </p:bgPr>
    </p:bg>
    <p:spTree>
      <p:nvGrpSpPr>
        <p:cNvPr id="1" name=""/>
        <p:cNvGrpSpPr/>
        <p:nvPr/>
      </p:nvGrpSpPr>
      <p:grpSpPr>
        <a:xfrm>
          <a:off x="0" y="0"/>
          <a:ext cx="0" cy="0"/>
          <a:chOff x="0" y="0"/>
          <a:chExt cx="0" cy="0"/>
        </a:xfrm>
      </p:grpSpPr>
      <p:sp>
        <p:nvSpPr>
          <p:cNvPr id="11" name="Title 13">
            <a:extLst>
              <a:ext uri="{FF2B5EF4-FFF2-40B4-BE49-F238E27FC236}">
                <a16:creationId xmlns:a16="http://schemas.microsoft.com/office/drawing/2014/main" id="{8BE557C1-3D2D-0B34-2E5D-8D5DAF4EE8C8}"/>
              </a:ext>
            </a:extLst>
          </p:cNvPr>
          <p:cNvSpPr>
            <a:spLocks noGrp="1"/>
          </p:cNvSpPr>
          <p:nvPr>
            <p:ph type="title"/>
          </p:nvPr>
        </p:nvSpPr>
        <p:spPr>
          <a:xfrm>
            <a:off x="588263" y="457200"/>
            <a:ext cx="11018520" cy="553998"/>
          </a:xfrm>
        </p:spPr>
        <p:txBody>
          <a:bodyPr/>
          <a:lstStyle>
            <a:lvl1pPr>
              <a:defRPr>
                <a:solidFill>
                  <a:schemeClr val="bg1"/>
                </a:solidFill>
              </a:defRPr>
            </a:lvl1pPr>
          </a:lstStyle>
          <a:p>
            <a:r>
              <a:rPr lang="en-US"/>
              <a:t>Agenda</a:t>
            </a:r>
          </a:p>
        </p:txBody>
      </p:sp>
      <p:pic>
        <p:nvPicPr>
          <p:cNvPr id="12" name="Picture 11">
            <a:extLst>
              <a:ext uri="{FF2B5EF4-FFF2-40B4-BE49-F238E27FC236}">
                <a16:creationId xmlns:a16="http://schemas.microsoft.com/office/drawing/2014/main" id="{57E5537E-94DA-8944-1412-892107877E16}"/>
              </a:ext>
              <a:ext uri="{C183D7F6-B498-43B3-948B-1728B52AA6E4}">
                <adec:decorative xmlns:adec="http://schemas.microsoft.com/office/drawing/2017/decorative" val="1"/>
              </a:ext>
            </a:extLst>
          </p:cNvPr>
          <p:cNvPicPr>
            <a:picLocks noChangeAspect="1"/>
          </p:cNvPicPr>
          <p:nvPr userDrawn="1"/>
        </p:nvPicPr>
        <p:blipFill rotWithShape="1">
          <a:blip r:embed="rId2"/>
          <a:srcRect l="17262" t="17054" r="17264" b="14316"/>
          <a:stretch/>
        </p:blipFill>
        <p:spPr>
          <a:xfrm>
            <a:off x="535963" y="1368759"/>
            <a:ext cx="911388" cy="955323"/>
          </a:xfrm>
          <a:prstGeom prst="rect">
            <a:avLst/>
          </a:prstGeom>
        </p:spPr>
      </p:pic>
      <p:sp>
        <p:nvSpPr>
          <p:cNvPr id="14" name="Text Placeholder 14">
            <a:extLst>
              <a:ext uri="{FF2B5EF4-FFF2-40B4-BE49-F238E27FC236}">
                <a16:creationId xmlns:a16="http://schemas.microsoft.com/office/drawing/2014/main" id="{A0CEEC92-8FE5-3A4F-A0B9-29C069BFF5D7}"/>
              </a:ext>
            </a:extLst>
          </p:cNvPr>
          <p:cNvSpPr>
            <a:spLocks noGrp="1"/>
          </p:cNvSpPr>
          <p:nvPr>
            <p:ph type="body" sz="quarter" idx="14" hasCustomPrompt="1"/>
          </p:nvPr>
        </p:nvSpPr>
        <p:spPr>
          <a:xfrm>
            <a:off x="584200" y="2504387"/>
            <a:ext cx="2532063" cy="830997"/>
          </a:xfrm>
        </p:spPr>
        <p:txBody>
          <a:bodyPr>
            <a:spAutoFit/>
          </a:bodyPr>
          <a:lstStyle>
            <a:lvl1pPr marL="137160" indent="-137160">
              <a:defRPr sz="1800">
                <a:solidFill>
                  <a:schemeClr val="bg1"/>
                </a:solidFill>
              </a:defRPr>
            </a:lvl1pPr>
          </a:lstStyle>
          <a:p>
            <a:r>
              <a:rPr lang="en-US">
                <a:solidFill>
                  <a:schemeClr val="bg1"/>
                </a:solidFill>
              </a:rPr>
              <a:t>Lorem ipsum dolor sit </a:t>
            </a:r>
            <a:r>
              <a:rPr lang="en-US" err="1">
                <a:solidFill>
                  <a:schemeClr val="bg1"/>
                </a:solidFill>
              </a:rPr>
              <a:t>amet</a:t>
            </a:r>
            <a:r>
              <a:rPr lang="en-US">
                <a:solidFill>
                  <a:schemeClr val="bg1"/>
                </a:solidFill>
              </a:rPr>
              <a:t>, </a:t>
            </a:r>
            <a:r>
              <a:rPr lang="en-US" err="1">
                <a:solidFill>
                  <a:schemeClr val="bg1"/>
                </a:solidFill>
              </a:rPr>
              <a:t>consectetuer</a:t>
            </a:r>
            <a:r>
              <a:rPr lang="en-US">
                <a:solidFill>
                  <a:schemeClr val="bg1"/>
                </a:solidFill>
              </a:rPr>
              <a:t> </a:t>
            </a:r>
            <a:r>
              <a:rPr lang="en-US" err="1">
                <a:solidFill>
                  <a:schemeClr val="bg1"/>
                </a:solidFill>
              </a:rPr>
              <a:t>adipiscing</a:t>
            </a:r>
            <a:r>
              <a:rPr lang="en-US">
                <a:solidFill>
                  <a:schemeClr val="bg1"/>
                </a:solidFill>
              </a:rPr>
              <a:t> </a:t>
            </a:r>
            <a:r>
              <a:rPr lang="en-US" err="1">
                <a:solidFill>
                  <a:schemeClr val="bg1"/>
                </a:solidFill>
              </a:rPr>
              <a:t>elit</a:t>
            </a:r>
            <a:r>
              <a:rPr lang="en-US">
                <a:solidFill>
                  <a:schemeClr val="bg1"/>
                </a:solidFill>
              </a:rPr>
              <a:t>. </a:t>
            </a:r>
          </a:p>
        </p:txBody>
      </p:sp>
      <p:pic>
        <p:nvPicPr>
          <p:cNvPr id="15" name="Picture 14">
            <a:extLst>
              <a:ext uri="{FF2B5EF4-FFF2-40B4-BE49-F238E27FC236}">
                <a16:creationId xmlns:a16="http://schemas.microsoft.com/office/drawing/2014/main" id="{38CE417C-7217-6DC7-AABB-1DB86C277A48}"/>
              </a:ext>
              <a:ext uri="{C183D7F6-B498-43B3-948B-1728B52AA6E4}">
                <adec:decorative xmlns:adec="http://schemas.microsoft.com/office/drawing/2017/decorative" val="1"/>
              </a:ext>
            </a:extLst>
          </p:cNvPr>
          <p:cNvPicPr>
            <a:picLocks noChangeAspect="1"/>
          </p:cNvPicPr>
          <p:nvPr userDrawn="1"/>
        </p:nvPicPr>
        <p:blipFill rotWithShape="1">
          <a:blip r:embed="rId2"/>
          <a:srcRect l="17262" t="17054" r="17264" b="14316"/>
          <a:stretch/>
        </p:blipFill>
        <p:spPr>
          <a:xfrm>
            <a:off x="3390405" y="1368759"/>
            <a:ext cx="911388" cy="955323"/>
          </a:xfrm>
          <a:prstGeom prst="rect">
            <a:avLst/>
          </a:prstGeom>
        </p:spPr>
      </p:pic>
      <p:sp>
        <p:nvSpPr>
          <p:cNvPr id="17" name="Text Placeholder 15">
            <a:extLst>
              <a:ext uri="{FF2B5EF4-FFF2-40B4-BE49-F238E27FC236}">
                <a16:creationId xmlns:a16="http://schemas.microsoft.com/office/drawing/2014/main" id="{906E8369-84D3-C287-5A20-C641645C6D94}"/>
              </a:ext>
            </a:extLst>
          </p:cNvPr>
          <p:cNvSpPr>
            <a:spLocks noGrp="1"/>
          </p:cNvSpPr>
          <p:nvPr>
            <p:ph type="body" sz="quarter" idx="15" hasCustomPrompt="1"/>
          </p:nvPr>
        </p:nvSpPr>
        <p:spPr>
          <a:xfrm>
            <a:off x="3413125" y="2504387"/>
            <a:ext cx="2532063" cy="830997"/>
          </a:xfrm>
        </p:spPr>
        <p:txBody>
          <a:bodyPr>
            <a:spAutoFit/>
          </a:bodyPr>
          <a:lstStyle>
            <a:lvl1pPr marL="137160" indent="-137160">
              <a:defRPr sz="1800">
                <a:solidFill>
                  <a:schemeClr val="bg1"/>
                </a:solidFill>
              </a:defRPr>
            </a:lvl1pPr>
          </a:lstStyle>
          <a:p>
            <a:r>
              <a:rPr lang="en-US">
                <a:solidFill>
                  <a:schemeClr val="bg1"/>
                </a:solidFill>
              </a:rPr>
              <a:t>Lorem ipsum dolor sit </a:t>
            </a:r>
            <a:r>
              <a:rPr lang="en-US" err="1">
                <a:solidFill>
                  <a:schemeClr val="bg1"/>
                </a:solidFill>
              </a:rPr>
              <a:t>amet</a:t>
            </a:r>
            <a:r>
              <a:rPr lang="en-US">
                <a:solidFill>
                  <a:schemeClr val="bg1"/>
                </a:solidFill>
              </a:rPr>
              <a:t>, </a:t>
            </a:r>
            <a:r>
              <a:rPr lang="en-US" err="1">
                <a:solidFill>
                  <a:schemeClr val="bg1"/>
                </a:solidFill>
              </a:rPr>
              <a:t>consectetuer</a:t>
            </a:r>
            <a:r>
              <a:rPr lang="en-US">
                <a:solidFill>
                  <a:schemeClr val="bg1"/>
                </a:solidFill>
              </a:rPr>
              <a:t> </a:t>
            </a:r>
            <a:r>
              <a:rPr lang="en-US" err="1">
                <a:solidFill>
                  <a:schemeClr val="bg1"/>
                </a:solidFill>
              </a:rPr>
              <a:t>adipiscing</a:t>
            </a:r>
            <a:r>
              <a:rPr lang="en-US">
                <a:solidFill>
                  <a:schemeClr val="bg1"/>
                </a:solidFill>
              </a:rPr>
              <a:t> </a:t>
            </a:r>
            <a:r>
              <a:rPr lang="en-US" err="1">
                <a:solidFill>
                  <a:schemeClr val="bg1"/>
                </a:solidFill>
              </a:rPr>
              <a:t>elit</a:t>
            </a:r>
            <a:r>
              <a:rPr lang="en-US">
                <a:solidFill>
                  <a:schemeClr val="bg1"/>
                </a:solidFill>
              </a:rPr>
              <a:t>. </a:t>
            </a:r>
          </a:p>
        </p:txBody>
      </p:sp>
      <p:pic>
        <p:nvPicPr>
          <p:cNvPr id="18" name="Picture 17">
            <a:extLst>
              <a:ext uri="{FF2B5EF4-FFF2-40B4-BE49-F238E27FC236}">
                <a16:creationId xmlns:a16="http://schemas.microsoft.com/office/drawing/2014/main" id="{EC09CFE1-839A-DE92-0797-2822901875D4}"/>
              </a:ext>
              <a:ext uri="{C183D7F6-B498-43B3-948B-1728B52AA6E4}">
                <adec:decorative xmlns:adec="http://schemas.microsoft.com/office/drawing/2017/decorative" val="1"/>
              </a:ext>
            </a:extLst>
          </p:cNvPr>
          <p:cNvPicPr>
            <a:picLocks noChangeAspect="1"/>
          </p:cNvPicPr>
          <p:nvPr userDrawn="1"/>
        </p:nvPicPr>
        <p:blipFill rotWithShape="1">
          <a:blip r:embed="rId2"/>
          <a:srcRect l="17262" t="17054" r="17264" b="14316"/>
          <a:stretch/>
        </p:blipFill>
        <p:spPr>
          <a:xfrm>
            <a:off x="6196079" y="1368759"/>
            <a:ext cx="911388" cy="955323"/>
          </a:xfrm>
          <a:prstGeom prst="rect">
            <a:avLst/>
          </a:prstGeom>
        </p:spPr>
      </p:pic>
      <p:sp>
        <p:nvSpPr>
          <p:cNvPr id="20" name="Text Placeholder 19">
            <a:extLst>
              <a:ext uri="{FF2B5EF4-FFF2-40B4-BE49-F238E27FC236}">
                <a16:creationId xmlns:a16="http://schemas.microsoft.com/office/drawing/2014/main" id="{7691ED16-FD5D-F544-FF33-C67D266D14EA}"/>
              </a:ext>
            </a:extLst>
          </p:cNvPr>
          <p:cNvSpPr>
            <a:spLocks noGrp="1"/>
          </p:cNvSpPr>
          <p:nvPr>
            <p:ph type="body" sz="quarter" idx="19" hasCustomPrompt="1"/>
          </p:nvPr>
        </p:nvSpPr>
        <p:spPr>
          <a:xfrm>
            <a:off x="6244208" y="2504387"/>
            <a:ext cx="2532063" cy="830997"/>
          </a:xfrm>
        </p:spPr>
        <p:txBody>
          <a:bodyPr>
            <a:spAutoFit/>
          </a:bodyPr>
          <a:lstStyle>
            <a:lvl1pPr marL="137160" indent="-137160">
              <a:defRPr sz="1800">
                <a:solidFill>
                  <a:schemeClr val="bg1"/>
                </a:solidFill>
              </a:defRPr>
            </a:lvl1pPr>
          </a:lstStyle>
          <a:p>
            <a:r>
              <a:rPr lang="en-US">
                <a:solidFill>
                  <a:schemeClr val="bg1"/>
                </a:solidFill>
              </a:rPr>
              <a:t>Lorem ipsum dolor sit </a:t>
            </a:r>
            <a:r>
              <a:rPr lang="en-US" err="1">
                <a:solidFill>
                  <a:schemeClr val="bg1"/>
                </a:solidFill>
              </a:rPr>
              <a:t>amet</a:t>
            </a:r>
            <a:r>
              <a:rPr lang="en-US">
                <a:solidFill>
                  <a:schemeClr val="bg1"/>
                </a:solidFill>
              </a:rPr>
              <a:t>, </a:t>
            </a:r>
            <a:r>
              <a:rPr lang="en-US" err="1">
                <a:solidFill>
                  <a:schemeClr val="bg1"/>
                </a:solidFill>
              </a:rPr>
              <a:t>consectetuer</a:t>
            </a:r>
            <a:r>
              <a:rPr lang="en-US">
                <a:solidFill>
                  <a:schemeClr val="bg1"/>
                </a:solidFill>
              </a:rPr>
              <a:t> </a:t>
            </a:r>
            <a:r>
              <a:rPr lang="en-US" err="1">
                <a:solidFill>
                  <a:schemeClr val="bg1"/>
                </a:solidFill>
              </a:rPr>
              <a:t>adipiscing</a:t>
            </a:r>
            <a:r>
              <a:rPr lang="en-US">
                <a:solidFill>
                  <a:schemeClr val="bg1"/>
                </a:solidFill>
              </a:rPr>
              <a:t> </a:t>
            </a:r>
            <a:r>
              <a:rPr lang="en-US" err="1">
                <a:solidFill>
                  <a:schemeClr val="bg1"/>
                </a:solidFill>
              </a:rPr>
              <a:t>elit</a:t>
            </a:r>
            <a:r>
              <a:rPr lang="en-US">
                <a:solidFill>
                  <a:schemeClr val="bg1"/>
                </a:solidFill>
              </a:rPr>
              <a:t>. </a:t>
            </a:r>
          </a:p>
        </p:txBody>
      </p:sp>
      <p:pic>
        <p:nvPicPr>
          <p:cNvPr id="21" name="Picture 20">
            <a:extLst>
              <a:ext uri="{FF2B5EF4-FFF2-40B4-BE49-F238E27FC236}">
                <a16:creationId xmlns:a16="http://schemas.microsoft.com/office/drawing/2014/main" id="{9DB94AF2-17C7-A669-FD62-2DCD94F10697}"/>
              </a:ext>
              <a:ext uri="{C183D7F6-B498-43B3-948B-1728B52AA6E4}">
                <adec:decorative xmlns:adec="http://schemas.microsoft.com/office/drawing/2017/decorative" val="1"/>
              </a:ext>
            </a:extLst>
          </p:cNvPr>
          <p:cNvPicPr>
            <a:picLocks noChangeAspect="1"/>
          </p:cNvPicPr>
          <p:nvPr userDrawn="1"/>
        </p:nvPicPr>
        <p:blipFill rotWithShape="1">
          <a:blip r:embed="rId2"/>
          <a:srcRect l="17262" t="17054" r="17264" b="14316"/>
          <a:stretch/>
        </p:blipFill>
        <p:spPr>
          <a:xfrm>
            <a:off x="9086946" y="1368759"/>
            <a:ext cx="911388" cy="955323"/>
          </a:xfrm>
          <a:prstGeom prst="rect">
            <a:avLst/>
          </a:prstGeom>
        </p:spPr>
      </p:pic>
      <p:sp>
        <p:nvSpPr>
          <p:cNvPr id="23" name="Text Placeholder 21">
            <a:extLst>
              <a:ext uri="{FF2B5EF4-FFF2-40B4-BE49-F238E27FC236}">
                <a16:creationId xmlns:a16="http://schemas.microsoft.com/office/drawing/2014/main" id="{A75F8F69-8D03-5D96-EFDB-D0D3DEEBD2AA}"/>
              </a:ext>
            </a:extLst>
          </p:cNvPr>
          <p:cNvSpPr>
            <a:spLocks noGrp="1"/>
          </p:cNvSpPr>
          <p:nvPr>
            <p:ph type="body" sz="quarter" idx="21" hasCustomPrompt="1"/>
          </p:nvPr>
        </p:nvSpPr>
        <p:spPr>
          <a:xfrm>
            <a:off x="9073133" y="2504387"/>
            <a:ext cx="2532063" cy="830997"/>
          </a:xfrm>
        </p:spPr>
        <p:txBody>
          <a:bodyPr>
            <a:spAutoFit/>
          </a:bodyPr>
          <a:lstStyle>
            <a:lvl1pPr marL="137160" indent="-137160">
              <a:defRPr sz="1800">
                <a:solidFill>
                  <a:schemeClr val="bg1"/>
                </a:solidFill>
              </a:defRPr>
            </a:lvl1pPr>
          </a:lstStyle>
          <a:p>
            <a:r>
              <a:rPr lang="en-US">
                <a:solidFill>
                  <a:schemeClr val="bg1"/>
                </a:solidFill>
              </a:rPr>
              <a:t>Lorem ipsum dolor sit </a:t>
            </a:r>
            <a:r>
              <a:rPr lang="en-US" err="1">
                <a:solidFill>
                  <a:schemeClr val="bg1"/>
                </a:solidFill>
              </a:rPr>
              <a:t>amet</a:t>
            </a:r>
            <a:r>
              <a:rPr lang="en-US">
                <a:solidFill>
                  <a:schemeClr val="bg1"/>
                </a:solidFill>
              </a:rPr>
              <a:t>, </a:t>
            </a:r>
            <a:r>
              <a:rPr lang="en-US" err="1">
                <a:solidFill>
                  <a:schemeClr val="bg1"/>
                </a:solidFill>
              </a:rPr>
              <a:t>consectetuer</a:t>
            </a:r>
            <a:r>
              <a:rPr lang="en-US">
                <a:solidFill>
                  <a:schemeClr val="bg1"/>
                </a:solidFill>
              </a:rPr>
              <a:t> </a:t>
            </a:r>
            <a:r>
              <a:rPr lang="en-US" err="1">
                <a:solidFill>
                  <a:schemeClr val="bg1"/>
                </a:solidFill>
              </a:rPr>
              <a:t>adipiscing</a:t>
            </a:r>
            <a:r>
              <a:rPr lang="en-US">
                <a:solidFill>
                  <a:schemeClr val="bg1"/>
                </a:solidFill>
              </a:rPr>
              <a:t> </a:t>
            </a:r>
            <a:r>
              <a:rPr lang="en-US" err="1">
                <a:solidFill>
                  <a:schemeClr val="bg1"/>
                </a:solidFill>
              </a:rPr>
              <a:t>elit</a:t>
            </a:r>
            <a:r>
              <a:rPr lang="en-US">
                <a:solidFill>
                  <a:schemeClr val="bg1"/>
                </a:solidFill>
              </a:rPr>
              <a:t>. </a:t>
            </a:r>
          </a:p>
        </p:txBody>
      </p:sp>
      <p:sp>
        <p:nvSpPr>
          <p:cNvPr id="2" name="Text Placeholder 16">
            <a:extLst>
              <a:ext uri="{FF2B5EF4-FFF2-40B4-BE49-F238E27FC236}">
                <a16:creationId xmlns:a16="http://schemas.microsoft.com/office/drawing/2014/main" id="{EECAEA91-2A9D-8AC1-BF8A-1A9B9BB52C24}"/>
              </a:ext>
            </a:extLst>
          </p:cNvPr>
          <p:cNvSpPr txBox="1">
            <a:spLocks/>
          </p:cNvSpPr>
          <p:nvPr userDrawn="1"/>
        </p:nvSpPr>
        <p:spPr>
          <a:xfrm>
            <a:off x="3499354" y="1666187"/>
            <a:ext cx="673769" cy="307777"/>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b="1">
                <a:latin typeface="Segoe Sans Display Semibold" pitchFamily="2" charset="0"/>
                <a:cs typeface="Segoe Sans Display" pitchFamily="2" charset="0"/>
              </a:rPr>
              <a:t>2</a:t>
            </a:r>
          </a:p>
        </p:txBody>
      </p:sp>
      <p:sp>
        <p:nvSpPr>
          <p:cNvPr id="3" name="Text Placeholder 16">
            <a:extLst>
              <a:ext uri="{FF2B5EF4-FFF2-40B4-BE49-F238E27FC236}">
                <a16:creationId xmlns:a16="http://schemas.microsoft.com/office/drawing/2014/main" id="{871299F9-8295-2704-E3C0-ACEED50281B3}"/>
              </a:ext>
            </a:extLst>
          </p:cNvPr>
          <p:cNvSpPr txBox="1">
            <a:spLocks/>
          </p:cNvSpPr>
          <p:nvPr userDrawn="1"/>
        </p:nvSpPr>
        <p:spPr>
          <a:xfrm>
            <a:off x="6314744" y="1666187"/>
            <a:ext cx="673769" cy="307777"/>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b="1">
                <a:latin typeface="Segoe Sans Display Semibold" pitchFamily="2" charset="0"/>
                <a:cs typeface="Segoe Sans Display" pitchFamily="2" charset="0"/>
              </a:rPr>
              <a:t>3</a:t>
            </a:r>
          </a:p>
        </p:txBody>
      </p:sp>
      <p:sp>
        <p:nvSpPr>
          <p:cNvPr id="4" name="Text Placeholder 16">
            <a:extLst>
              <a:ext uri="{FF2B5EF4-FFF2-40B4-BE49-F238E27FC236}">
                <a16:creationId xmlns:a16="http://schemas.microsoft.com/office/drawing/2014/main" id="{44951F29-EDA5-B222-EFDF-21C1D2C52E19}"/>
              </a:ext>
            </a:extLst>
          </p:cNvPr>
          <p:cNvSpPr txBox="1">
            <a:spLocks/>
          </p:cNvSpPr>
          <p:nvPr userDrawn="1"/>
        </p:nvSpPr>
        <p:spPr>
          <a:xfrm>
            <a:off x="9197760" y="1666187"/>
            <a:ext cx="673769" cy="307777"/>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b="1">
                <a:latin typeface="Segoe Sans Display Semibold" pitchFamily="2" charset="0"/>
                <a:cs typeface="Segoe Sans Display" pitchFamily="2" charset="0"/>
              </a:rPr>
              <a:t>4</a:t>
            </a:r>
          </a:p>
        </p:txBody>
      </p:sp>
      <p:sp>
        <p:nvSpPr>
          <p:cNvPr id="5" name="Text Placeholder 16">
            <a:extLst>
              <a:ext uri="{FF2B5EF4-FFF2-40B4-BE49-F238E27FC236}">
                <a16:creationId xmlns:a16="http://schemas.microsoft.com/office/drawing/2014/main" id="{0BEEB0E9-07BE-5FFE-76CB-5FB2E9112247}"/>
              </a:ext>
            </a:extLst>
          </p:cNvPr>
          <p:cNvSpPr txBox="1">
            <a:spLocks/>
          </p:cNvSpPr>
          <p:nvPr userDrawn="1"/>
        </p:nvSpPr>
        <p:spPr>
          <a:xfrm>
            <a:off x="641854" y="1666187"/>
            <a:ext cx="673769" cy="307777"/>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b="1">
                <a:latin typeface="Segoe Sans Display Semibold" pitchFamily="2" charset="0"/>
                <a:cs typeface="Segoe Sans Display" pitchFamily="2" charset="0"/>
              </a:rPr>
              <a:t>1</a:t>
            </a:r>
          </a:p>
        </p:txBody>
      </p:sp>
    </p:spTree>
    <p:extLst>
      <p:ext uri="{BB962C8B-B14F-4D97-AF65-F5344CB8AC3E}">
        <p14:creationId xmlns:p14="http://schemas.microsoft.com/office/powerpoint/2010/main" val="892602461"/>
      </p:ext>
    </p:extLst>
  </p:cSld>
  <p:clrMapOvr>
    <a:masterClrMapping/>
  </p:clrMapOvr>
  <p:transition>
    <p:fade/>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i="0">
                <a:solidFill>
                  <a:schemeClr val="tx1"/>
                </a:solidFill>
                <a:latin typeface="Segoe Sans Display" pitchFamily="2" charset="0"/>
                <a:ea typeface="Segoe Sans Display" pitchFamily="2" charset="0"/>
                <a:cs typeface="Segoe Sans Display" pitchFamily="2"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b="0" i="0">
                <a:latin typeface="Segoe Sans Display" pitchFamily="2" charset="0"/>
              </a:defRPr>
            </a:lvl1pPr>
            <a:lvl2pPr>
              <a:defRPr sz="2800" b="0" i="0">
                <a:latin typeface="Segoe Sans Display" pitchFamily="2" charset="0"/>
              </a:defRPr>
            </a:lvl2pPr>
            <a:lvl3pPr>
              <a:defRPr sz="2400" b="0" i="0">
                <a:latin typeface="Segoe Sans Display" pitchFamily="2" charset="0"/>
              </a:defRPr>
            </a:lvl3pPr>
            <a:lvl4pPr>
              <a:defRPr sz="2000" b="0" i="0">
                <a:latin typeface="Segoe Sans Display" pitchFamily="2" charset="0"/>
              </a:defRPr>
            </a:lvl4pPr>
            <a:lvl5pPr>
              <a:defRPr sz="1800" b="0" i="0">
                <a:latin typeface="Segoe Sans Display"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b="0" i="0" spc="-51" baseline="0">
                <a:solidFill>
                  <a:srgbClr val="000000"/>
                </a:solidFill>
                <a:effectLst/>
                <a:latin typeface="Segoe Sans Display" pitchFamily="2" charset="0"/>
                <a:ea typeface="Segoe Sans Display" pitchFamily="2" charset="0"/>
                <a:cs typeface="Segoe Sans Display" pitchFamily="2" charset="0"/>
              </a:defRPr>
            </a:lvl1pPr>
          </a:lstStyle>
          <a:p>
            <a:pPr lvl="0"/>
            <a:r>
              <a:rPr lang="en-US"/>
              <a:t>Next:</a:t>
            </a:r>
          </a:p>
        </p:txBody>
      </p:sp>
    </p:spTree>
    <p:extLst>
      <p:ext uri="{BB962C8B-B14F-4D97-AF65-F5344CB8AC3E}">
        <p14:creationId xmlns:p14="http://schemas.microsoft.com/office/powerpoint/2010/main" val="226098862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image" Target="../media/image2.svg"/><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theme" Target="../theme/theme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107.xml"/><Relationship Id="rId21" Type="http://schemas.openxmlformats.org/officeDocument/2006/relationships/slideLayout" Target="../slideLayouts/slideLayout102.xml"/><Relationship Id="rId42" Type="http://schemas.openxmlformats.org/officeDocument/2006/relationships/slideLayout" Target="../slideLayouts/slideLayout123.xml"/><Relationship Id="rId47" Type="http://schemas.openxmlformats.org/officeDocument/2006/relationships/slideLayout" Target="../slideLayouts/slideLayout128.xml"/><Relationship Id="rId63" Type="http://schemas.openxmlformats.org/officeDocument/2006/relationships/slideLayout" Target="../slideLayouts/slideLayout144.xml"/><Relationship Id="rId68" Type="http://schemas.openxmlformats.org/officeDocument/2006/relationships/slideLayout" Target="../slideLayouts/slideLayout149.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29" Type="http://schemas.openxmlformats.org/officeDocument/2006/relationships/slideLayout" Target="../slideLayouts/slideLayout110.xml"/><Relationship Id="rId11" Type="http://schemas.openxmlformats.org/officeDocument/2006/relationships/slideLayout" Target="../slideLayouts/slideLayout92.xml"/><Relationship Id="rId24" Type="http://schemas.openxmlformats.org/officeDocument/2006/relationships/slideLayout" Target="../slideLayouts/slideLayout105.xml"/><Relationship Id="rId32" Type="http://schemas.openxmlformats.org/officeDocument/2006/relationships/slideLayout" Target="../slideLayouts/slideLayout113.xml"/><Relationship Id="rId37" Type="http://schemas.openxmlformats.org/officeDocument/2006/relationships/slideLayout" Target="../slideLayouts/slideLayout118.xml"/><Relationship Id="rId40" Type="http://schemas.openxmlformats.org/officeDocument/2006/relationships/slideLayout" Target="../slideLayouts/slideLayout121.xml"/><Relationship Id="rId45" Type="http://schemas.openxmlformats.org/officeDocument/2006/relationships/slideLayout" Target="../slideLayouts/slideLayout126.xml"/><Relationship Id="rId53" Type="http://schemas.openxmlformats.org/officeDocument/2006/relationships/slideLayout" Target="../slideLayouts/slideLayout134.xml"/><Relationship Id="rId58" Type="http://schemas.openxmlformats.org/officeDocument/2006/relationships/slideLayout" Target="../slideLayouts/slideLayout139.xml"/><Relationship Id="rId66" Type="http://schemas.openxmlformats.org/officeDocument/2006/relationships/slideLayout" Target="../slideLayouts/slideLayout147.xml"/><Relationship Id="rId5" Type="http://schemas.openxmlformats.org/officeDocument/2006/relationships/slideLayout" Target="../slideLayouts/slideLayout86.xml"/><Relationship Id="rId61" Type="http://schemas.openxmlformats.org/officeDocument/2006/relationships/slideLayout" Target="../slideLayouts/slideLayout142.xml"/><Relationship Id="rId19" Type="http://schemas.openxmlformats.org/officeDocument/2006/relationships/slideLayout" Target="../slideLayouts/slideLayout100.xml"/><Relationship Id="rId14" Type="http://schemas.openxmlformats.org/officeDocument/2006/relationships/slideLayout" Target="../slideLayouts/slideLayout95.xml"/><Relationship Id="rId22" Type="http://schemas.openxmlformats.org/officeDocument/2006/relationships/slideLayout" Target="../slideLayouts/slideLayout103.xml"/><Relationship Id="rId27" Type="http://schemas.openxmlformats.org/officeDocument/2006/relationships/slideLayout" Target="../slideLayouts/slideLayout108.xml"/><Relationship Id="rId30" Type="http://schemas.openxmlformats.org/officeDocument/2006/relationships/slideLayout" Target="../slideLayouts/slideLayout111.xml"/><Relationship Id="rId35" Type="http://schemas.openxmlformats.org/officeDocument/2006/relationships/slideLayout" Target="../slideLayouts/slideLayout116.xml"/><Relationship Id="rId43" Type="http://schemas.openxmlformats.org/officeDocument/2006/relationships/slideLayout" Target="../slideLayouts/slideLayout124.xml"/><Relationship Id="rId48" Type="http://schemas.openxmlformats.org/officeDocument/2006/relationships/slideLayout" Target="../slideLayouts/slideLayout129.xml"/><Relationship Id="rId56" Type="http://schemas.openxmlformats.org/officeDocument/2006/relationships/slideLayout" Target="../slideLayouts/slideLayout137.xml"/><Relationship Id="rId64" Type="http://schemas.openxmlformats.org/officeDocument/2006/relationships/slideLayout" Target="../slideLayouts/slideLayout145.xml"/><Relationship Id="rId69" Type="http://schemas.openxmlformats.org/officeDocument/2006/relationships/slideLayout" Target="../slideLayouts/slideLayout150.xml"/><Relationship Id="rId8" Type="http://schemas.openxmlformats.org/officeDocument/2006/relationships/slideLayout" Target="../slideLayouts/slideLayout89.xml"/><Relationship Id="rId51" Type="http://schemas.openxmlformats.org/officeDocument/2006/relationships/slideLayout" Target="../slideLayouts/slideLayout132.xml"/><Relationship Id="rId72" Type="http://schemas.openxmlformats.org/officeDocument/2006/relationships/theme" Target="../theme/theme2.xml"/><Relationship Id="rId3" Type="http://schemas.openxmlformats.org/officeDocument/2006/relationships/slideLayout" Target="../slideLayouts/slideLayout84.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slideLayout" Target="../slideLayouts/slideLayout106.xml"/><Relationship Id="rId33" Type="http://schemas.openxmlformats.org/officeDocument/2006/relationships/slideLayout" Target="../slideLayouts/slideLayout114.xml"/><Relationship Id="rId38" Type="http://schemas.openxmlformats.org/officeDocument/2006/relationships/slideLayout" Target="../slideLayouts/slideLayout119.xml"/><Relationship Id="rId46" Type="http://schemas.openxmlformats.org/officeDocument/2006/relationships/slideLayout" Target="../slideLayouts/slideLayout127.xml"/><Relationship Id="rId59" Type="http://schemas.openxmlformats.org/officeDocument/2006/relationships/slideLayout" Target="../slideLayouts/slideLayout140.xml"/><Relationship Id="rId67" Type="http://schemas.openxmlformats.org/officeDocument/2006/relationships/slideLayout" Target="../slideLayouts/slideLayout148.xml"/><Relationship Id="rId20" Type="http://schemas.openxmlformats.org/officeDocument/2006/relationships/slideLayout" Target="../slideLayouts/slideLayout101.xml"/><Relationship Id="rId41" Type="http://schemas.openxmlformats.org/officeDocument/2006/relationships/slideLayout" Target="../slideLayouts/slideLayout122.xml"/><Relationship Id="rId54" Type="http://schemas.openxmlformats.org/officeDocument/2006/relationships/slideLayout" Target="../slideLayouts/slideLayout135.xml"/><Relationship Id="rId62" Type="http://schemas.openxmlformats.org/officeDocument/2006/relationships/slideLayout" Target="../slideLayouts/slideLayout143.xml"/><Relationship Id="rId70" Type="http://schemas.openxmlformats.org/officeDocument/2006/relationships/slideLayout" Target="../slideLayouts/slideLayout151.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28" Type="http://schemas.openxmlformats.org/officeDocument/2006/relationships/slideLayout" Target="../slideLayouts/slideLayout109.xml"/><Relationship Id="rId36" Type="http://schemas.openxmlformats.org/officeDocument/2006/relationships/slideLayout" Target="../slideLayouts/slideLayout117.xml"/><Relationship Id="rId49" Type="http://schemas.openxmlformats.org/officeDocument/2006/relationships/slideLayout" Target="../slideLayouts/slideLayout130.xml"/><Relationship Id="rId57" Type="http://schemas.openxmlformats.org/officeDocument/2006/relationships/slideLayout" Target="../slideLayouts/slideLayout138.xml"/><Relationship Id="rId10" Type="http://schemas.openxmlformats.org/officeDocument/2006/relationships/slideLayout" Target="../slideLayouts/slideLayout91.xml"/><Relationship Id="rId31" Type="http://schemas.openxmlformats.org/officeDocument/2006/relationships/slideLayout" Target="../slideLayouts/slideLayout112.xml"/><Relationship Id="rId44" Type="http://schemas.openxmlformats.org/officeDocument/2006/relationships/slideLayout" Target="../slideLayouts/slideLayout125.xml"/><Relationship Id="rId52" Type="http://schemas.openxmlformats.org/officeDocument/2006/relationships/slideLayout" Target="../slideLayouts/slideLayout133.xml"/><Relationship Id="rId60" Type="http://schemas.openxmlformats.org/officeDocument/2006/relationships/slideLayout" Target="../slideLayouts/slideLayout141.xml"/><Relationship Id="rId65" Type="http://schemas.openxmlformats.org/officeDocument/2006/relationships/slideLayout" Target="../slideLayouts/slideLayout146.xml"/><Relationship Id="rId73" Type="http://schemas.openxmlformats.org/officeDocument/2006/relationships/image" Target="../media/image69.emf"/><Relationship Id="rId4" Type="http://schemas.openxmlformats.org/officeDocument/2006/relationships/slideLayout" Target="../slideLayouts/slideLayout85.xml"/><Relationship Id="rId9" Type="http://schemas.openxmlformats.org/officeDocument/2006/relationships/slideLayout" Target="../slideLayouts/slideLayout90.xml"/><Relationship Id="rId13" Type="http://schemas.openxmlformats.org/officeDocument/2006/relationships/slideLayout" Target="../slideLayouts/slideLayout94.xml"/><Relationship Id="rId18" Type="http://schemas.openxmlformats.org/officeDocument/2006/relationships/slideLayout" Target="../slideLayouts/slideLayout99.xml"/><Relationship Id="rId39" Type="http://schemas.openxmlformats.org/officeDocument/2006/relationships/slideLayout" Target="../slideLayouts/slideLayout120.xml"/><Relationship Id="rId34" Type="http://schemas.openxmlformats.org/officeDocument/2006/relationships/slideLayout" Target="../slideLayouts/slideLayout115.xml"/><Relationship Id="rId50" Type="http://schemas.openxmlformats.org/officeDocument/2006/relationships/slideLayout" Target="../slideLayouts/slideLayout131.xml"/><Relationship Id="rId55" Type="http://schemas.openxmlformats.org/officeDocument/2006/relationships/slideLayout" Target="../slideLayouts/slideLayout136.xml"/><Relationship Id="rId7" Type="http://schemas.openxmlformats.org/officeDocument/2006/relationships/slideLayout" Target="../slideLayouts/slideLayout88.xml"/><Relationship Id="rId71" Type="http://schemas.openxmlformats.org/officeDocument/2006/relationships/slideLayout" Target="../slideLayouts/slideLayout152.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78.xml"/><Relationship Id="rId21" Type="http://schemas.openxmlformats.org/officeDocument/2006/relationships/slideLayout" Target="../slideLayouts/slideLayout173.xml"/><Relationship Id="rId42" Type="http://schemas.openxmlformats.org/officeDocument/2006/relationships/slideLayout" Target="../slideLayouts/slideLayout194.xml"/><Relationship Id="rId47" Type="http://schemas.openxmlformats.org/officeDocument/2006/relationships/slideLayout" Target="../slideLayouts/slideLayout199.xml"/><Relationship Id="rId63" Type="http://schemas.openxmlformats.org/officeDocument/2006/relationships/slideLayout" Target="../slideLayouts/slideLayout215.xml"/><Relationship Id="rId68" Type="http://schemas.openxmlformats.org/officeDocument/2006/relationships/slideLayout" Target="../slideLayouts/slideLayout220.xml"/><Relationship Id="rId84" Type="http://schemas.openxmlformats.org/officeDocument/2006/relationships/slideLayout" Target="../slideLayouts/slideLayout236.xml"/><Relationship Id="rId89" Type="http://schemas.openxmlformats.org/officeDocument/2006/relationships/image" Target="../media/image93.png"/><Relationship Id="rId16" Type="http://schemas.openxmlformats.org/officeDocument/2006/relationships/slideLayout" Target="../slideLayouts/slideLayout168.xml"/><Relationship Id="rId11" Type="http://schemas.openxmlformats.org/officeDocument/2006/relationships/slideLayout" Target="../slideLayouts/slideLayout163.xml"/><Relationship Id="rId32" Type="http://schemas.openxmlformats.org/officeDocument/2006/relationships/slideLayout" Target="../slideLayouts/slideLayout184.xml"/><Relationship Id="rId37" Type="http://schemas.openxmlformats.org/officeDocument/2006/relationships/slideLayout" Target="../slideLayouts/slideLayout189.xml"/><Relationship Id="rId53" Type="http://schemas.openxmlformats.org/officeDocument/2006/relationships/slideLayout" Target="../slideLayouts/slideLayout205.xml"/><Relationship Id="rId58" Type="http://schemas.openxmlformats.org/officeDocument/2006/relationships/slideLayout" Target="../slideLayouts/slideLayout210.xml"/><Relationship Id="rId74" Type="http://schemas.openxmlformats.org/officeDocument/2006/relationships/slideLayout" Target="../slideLayouts/slideLayout226.xml"/><Relationship Id="rId79" Type="http://schemas.openxmlformats.org/officeDocument/2006/relationships/slideLayout" Target="../slideLayouts/slideLayout231.xml"/><Relationship Id="rId5" Type="http://schemas.openxmlformats.org/officeDocument/2006/relationships/slideLayout" Target="../slideLayouts/slideLayout157.xml"/><Relationship Id="rId14" Type="http://schemas.openxmlformats.org/officeDocument/2006/relationships/slideLayout" Target="../slideLayouts/slideLayout166.xml"/><Relationship Id="rId22" Type="http://schemas.openxmlformats.org/officeDocument/2006/relationships/slideLayout" Target="../slideLayouts/slideLayout174.xml"/><Relationship Id="rId27" Type="http://schemas.openxmlformats.org/officeDocument/2006/relationships/slideLayout" Target="../slideLayouts/slideLayout179.xml"/><Relationship Id="rId30" Type="http://schemas.openxmlformats.org/officeDocument/2006/relationships/slideLayout" Target="../slideLayouts/slideLayout182.xml"/><Relationship Id="rId35" Type="http://schemas.openxmlformats.org/officeDocument/2006/relationships/slideLayout" Target="../slideLayouts/slideLayout187.xml"/><Relationship Id="rId43" Type="http://schemas.openxmlformats.org/officeDocument/2006/relationships/slideLayout" Target="../slideLayouts/slideLayout195.xml"/><Relationship Id="rId48" Type="http://schemas.openxmlformats.org/officeDocument/2006/relationships/slideLayout" Target="../slideLayouts/slideLayout200.xml"/><Relationship Id="rId56" Type="http://schemas.openxmlformats.org/officeDocument/2006/relationships/slideLayout" Target="../slideLayouts/slideLayout208.xml"/><Relationship Id="rId64" Type="http://schemas.openxmlformats.org/officeDocument/2006/relationships/slideLayout" Target="../slideLayouts/slideLayout216.xml"/><Relationship Id="rId69" Type="http://schemas.openxmlformats.org/officeDocument/2006/relationships/slideLayout" Target="../slideLayouts/slideLayout221.xml"/><Relationship Id="rId77" Type="http://schemas.openxmlformats.org/officeDocument/2006/relationships/slideLayout" Target="../slideLayouts/slideLayout229.xml"/><Relationship Id="rId8" Type="http://schemas.openxmlformats.org/officeDocument/2006/relationships/slideLayout" Target="../slideLayouts/slideLayout160.xml"/><Relationship Id="rId51" Type="http://schemas.openxmlformats.org/officeDocument/2006/relationships/slideLayout" Target="../slideLayouts/slideLayout203.xml"/><Relationship Id="rId72" Type="http://schemas.openxmlformats.org/officeDocument/2006/relationships/slideLayout" Target="../slideLayouts/slideLayout224.xml"/><Relationship Id="rId80" Type="http://schemas.openxmlformats.org/officeDocument/2006/relationships/slideLayout" Target="../slideLayouts/slideLayout232.xml"/><Relationship Id="rId85" Type="http://schemas.openxmlformats.org/officeDocument/2006/relationships/slideLayout" Target="../slideLayouts/slideLayout237.xml"/><Relationship Id="rId3" Type="http://schemas.openxmlformats.org/officeDocument/2006/relationships/slideLayout" Target="../slideLayouts/slideLayout155.xml"/><Relationship Id="rId12" Type="http://schemas.openxmlformats.org/officeDocument/2006/relationships/slideLayout" Target="../slideLayouts/slideLayout164.xml"/><Relationship Id="rId17" Type="http://schemas.openxmlformats.org/officeDocument/2006/relationships/slideLayout" Target="../slideLayouts/slideLayout169.xml"/><Relationship Id="rId25" Type="http://schemas.openxmlformats.org/officeDocument/2006/relationships/slideLayout" Target="../slideLayouts/slideLayout177.xml"/><Relationship Id="rId33" Type="http://schemas.openxmlformats.org/officeDocument/2006/relationships/slideLayout" Target="../slideLayouts/slideLayout185.xml"/><Relationship Id="rId38" Type="http://schemas.openxmlformats.org/officeDocument/2006/relationships/slideLayout" Target="../slideLayouts/slideLayout190.xml"/><Relationship Id="rId46" Type="http://schemas.openxmlformats.org/officeDocument/2006/relationships/slideLayout" Target="../slideLayouts/slideLayout198.xml"/><Relationship Id="rId59" Type="http://schemas.openxmlformats.org/officeDocument/2006/relationships/slideLayout" Target="../slideLayouts/slideLayout211.xml"/><Relationship Id="rId67" Type="http://schemas.openxmlformats.org/officeDocument/2006/relationships/slideLayout" Target="../slideLayouts/slideLayout219.xml"/><Relationship Id="rId20" Type="http://schemas.openxmlformats.org/officeDocument/2006/relationships/slideLayout" Target="../slideLayouts/slideLayout172.xml"/><Relationship Id="rId41" Type="http://schemas.openxmlformats.org/officeDocument/2006/relationships/slideLayout" Target="../slideLayouts/slideLayout193.xml"/><Relationship Id="rId54" Type="http://schemas.openxmlformats.org/officeDocument/2006/relationships/slideLayout" Target="../slideLayouts/slideLayout206.xml"/><Relationship Id="rId62" Type="http://schemas.openxmlformats.org/officeDocument/2006/relationships/slideLayout" Target="../slideLayouts/slideLayout214.xml"/><Relationship Id="rId70" Type="http://schemas.openxmlformats.org/officeDocument/2006/relationships/slideLayout" Target="../slideLayouts/slideLayout222.xml"/><Relationship Id="rId75" Type="http://schemas.openxmlformats.org/officeDocument/2006/relationships/slideLayout" Target="../slideLayouts/slideLayout227.xml"/><Relationship Id="rId83" Type="http://schemas.openxmlformats.org/officeDocument/2006/relationships/slideLayout" Target="../slideLayouts/slideLayout235.xml"/><Relationship Id="rId88" Type="http://schemas.openxmlformats.org/officeDocument/2006/relationships/image" Target="../media/image2.svg"/><Relationship Id="rId1" Type="http://schemas.openxmlformats.org/officeDocument/2006/relationships/slideLayout" Target="../slideLayouts/slideLayout153.xml"/><Relationship Id="rId6" Type="http://schemas.openxmlformats.org/officeDocument/2006/relationships/slideLayout" Target="../slideLayouts/slideLayout158.xml"/><Relationship Id="rId15" Type="http://schemas.openxmlformats.org/officeDocument/2006/relationships/slideLayout" Target="../slideLayouts/slideLayout167.xml"/><Relationship Id="rId23" Type="http://schemas.openxmlformats.org/officeDocument/2006/relationships/slideLayout" Target="../slideLayouts/slideLayout175.xml"/><Relationship Id="rId28" Type="http://schemas.openxmlformats.org/officeDocument/2006/relationships/slideLayout" Target="../slideLayouts/slideLayout180.xml"/><Relationship Id="rId36" Type="http://schemas.openxmlformats.org/officeDocument/2006/relationships/slideLayout" Target="../slideLayouts/slideLayout188.xml"/><Relationship Id="rId49" Type="http://schemas.openxmlformats.org/officeDocument/2006/relationships/slideLayout" Target="../slideLayouts/slideLayout201.xml"/><Relationship Id="rId57" Type="http://schemas.openxmlformats.org/officeDocument/2006/relationships/slideLayout" Target="../slideLayouts/slideLayout209.xml"/><Relationship Id="rId10" Type="http://schemas.openxmlformats.org/officeDocument/2006/relationships/slideLayout" Target="../slideLayouts/slideLayout162.xml"/><Relationship Id="rId31" Type="http://schemas.openxmlformats.org/officeDocument/2006/relationships/slideLayout" Target="../slideLayouts/slideLayout183.xml"/><Relationship Id="rId44" Type="http://schemas.openxmlformats.org/officeDocument/2006/relationships/slideLayout" Target="../slideLayouts/slideLayout196.xml"/><Relationship Id="rId52" Type="http://schemas.openxmlformats.org/officeDocument/2006/relationships/slideLayout" Target="../slideLayouts/slideLayout204.xml"/><Relationship Id="rId60" Type="http://schemas.openxmlformats.org/officeDocument/2006/relationships/slideLayout" Target="../slideLayouts/slideLayout212.xml"/><Relationship Id="rId65" Type="http://schemas.openxmlformats.org/officeDocument/2006/relationships/slideLayout" Target="../slideLayouts/slideLayout217.xml"/><Relationship Id="rId73" Type="http://schemas.openxmlformats.org/officeDocument/2006/relationships/slideLayout" Target="../slideLayouts/slideLayout225.xml"/><Relationship Id="rId78" Type="http://schemas.openxmlformats.org/officeDocument/2006/relationships/slideLayout" Target="../slideLayouts/slideLayout230.xml"/><Relationship Id="rId81" Type="http://schemas.openxmlformats.org/officeDocument/2006/relationships/slideLayout" Target="../slideLayouts/slideLayout233.xml"/><Relationship Id="rId86" Type="http://schemas.openxmlformats.org/officeDocument/2006/relationships/theme" Target="../theme/theme3.xml"/><Relationship Id="rId4" Type="http://schemas.openxmlformats.org/officeDocument/2006/relationships/slideLayout" Target="../slideLayouts/slideLayout156.xml"/><Relationship Id="rId9" Type="http://schemas.openxmlformats.org/officeDocument/2006/relationships/slideLayout" Target="../slideLayouts/slideLayout161.xml"/><Relationship Id="rId13" Type="http://schemas.openxmlformats.org/officeDocument/2006/relationships/slideLayout" Target="../slideLayouts/slideLayout165.xml"/><Relationship Id="rId18" Type="http://schemas.openxmlformats.org/officeDocument/2006/relationships/slideLayout" Target="../slideLayouts/slideLayout170.xml"/><Relationship Id="rId39" Type="http://schemas.openxmlformats.org/officeDocument/2006/relationships/slideLayout" Target="../slideLayouts/slideLayout191.xml"/><Relationship Id="rId34" Type="http://schemas.openxmlformats.org/officeDocument/2006/relationships/slideLayout" Target="../slideLayouts/slideLayout186.xml"/><Relationship Id="rId50" Type="http://schemas.openxmlformats.org/officeDocument/2006/relationships/slideLayout" Target="../slideLayouts/slideLayout202.xml"/><Relationship Id="rId55" Type="http://schemas.openxmlformats.org/officeDocument/2006/relationships/slideLayout" Target="../slideLayouts/slideLayout207.xml"/><Relationship Id="rId76" Type="http://schemas.openxmlformats.org/officeDocument/2006/relationships/slideLayout" Target="../slideLayouts/slideLayout228.xml"/><Relationship Id="rId7" Type="http://schemas.openxmlformats.org/officeDocument/2006/relationships/slideLayout" Target="../slideLayouts/slideLayout159.xml"/><Relationship Id="rId71" Type="http://schemas.openxmlformats.org/officeDocument/2006/relationships/slideLayout" Target="../slideLayouts/slideLayout223.xml"/><Relationship Id="rId2" Type="http://schemas.openxmlformats.org/officeDocument/2006/relationships/slideLayout" Target="../slideLayouts/slideLayout154.xml"/><Relationship Id="rId29" Type="http://schemas.openxmlformats.org/officeDocument/2006/relationships/slideLayout" Target="../slideLayouts/slideLayout181.xml"/><Relationship Id="rId24" Type="http://schemas.openxmlformats.org/officeDocument/2006/relationships/slideLayout" Target="../slideLayouts/slideLayout176.xml"/><Relationship Id="rId40" Type="http://schemas.openxmlformats.org/officeDocument/2006/relationships/slideLayout" Target="../slideLayouts/slideLayout192.xml"/><Relationship Id="rId45" Type="http://schemas.openxmlformats.org/officeDocument/2006/relationships/slideLayout" Target="../slideLayouts/slideLayout197.xml"/><Relationship Id="rId66" Type="http://schemas.openxmlformats.org/officeDocument/2006/relationships/slideLayout" Target="../slideLayouts/slideLayout218.xml"/><Relationship Id="rId87" Type="http://schemas.openxmlformats.org/officeDocument/2006/relationships/image" Target="../media/image1.png"/><Relationship Id="rId61" Type="http://schemas.openxmlformats.org/officeDocument/2006/relationships/slideLayout" Target="../slideLayouts/slideLayout213.xml"/><Relationship Id="rId82" Type="http://schemas.openxmlformats.org/officeDocument/2006/relationships/slideLayout" Target="../slideLayouts/slideLayout234.xml"/><Relationship Id="rId19" Type="http://schemas.openxmlformats.org/officeDocument/2006/relationships/slideLayout" Target="../slideLayouts/slideLayout171.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263.xml"/><Relationship Id="rId21" Type="http://schemas.openxmlformats.org/officeDocument/2006/relationships/slideLayout" Target="../slideLayouts/slideLayout258.xml"/><Relationship Id="rId42" Type="http://schemas.openxmlformats.org/officeDocument/2006/relationships/slideLayout" Target="../slideLayouts/slideLayout279.xml"/><Relationship Id="rId47" Type="http://schemas.openxmlformats.org/officeDocument/2006/relationships/slideLayout" Target="../slideLayouts/slideLayout284.xml"/><Relationship Id="rId63" Type="http://schemas.openxmlformats.org/officeDocument/2006/relationships/slideLayout" Target="../slideLayouts/slideLayout300.xml"/><Relationship Id="rId68" Type="http://schemas.openxmlformats.org/officeDocument/2006/relationships/slideLayout" Target="../slideLayouts/slideLayout305.xml"/><Relationship Id="rId16" Type="http://schemas.openxmlformats.org/officeDocument/2006/relationships/slideLayout" Target="../slideLayouts/slideLayout253.xml"/><Relationship Id="rId11" Type="http://schemas.openxmlformats.org/officeDocument/2006/relationships/slideLayout" Target="../slideLayouts/slideLayout248.xml"/><Relationship Id="rId24" Type="http://schemas.openxmlformats.org/officeDocument/2006/relationships/slideLayout" Target="../slideLayouts/slideLayout261.xml"/><Relationship Id="rId32" Type="http://schemas.openxmlformats.org/officeDocument/2006/relationships/slideLayout" Target="../slideLayouts/slideLayout269.xml"/><Relationship Id="rId37" Type="http://schemas.openxmlformats.org/officeDocument/2006/relationships/slideLayout" Target="../slideLayouts/slideLayout274.xml"/><Relationship Id="rId40" Type="http://schemas.openxmlformats.org/officeDocument/2006/relationships/slideLayout" Target="../slideLayouts/slideLayout277.xml"/><Relationship Id="rId45" Type="http://schemas.openxmlformats.org/officeDocument/2006/relationships/slideLayout" Target="../slideLayouts/slideLayout282.xml"/><Relationship Id="rId53" Type="http://schemas.openxmlformats.org/officeDocument/2006/relationships/slideLayout" Target="../slideLayouts/slideLayout290.xml"/><Relationship Id="rId58" Type="http://schemas.openxmlformats.org/officeDocument/2006/relationships/slideLayout" Target="../slideLayouts/slideLayout295.xml"/><Relationship Id="rId66" Type="http://schemas.openxmlformats.org/officeDocument/2006/relationships/slideLayout" Target="../slideLayouts/slideLayout303.xml"/><Relationship Id="rId74" Type="http://schemas.openxmlformats.org/officeDocument/2006/relationships/slideLayout" Target="../slideLayouts/slideLayout311.xml"/><Relationship Id="rId5" Type="http://schemas.openxmlformats.org/officeDocument/2006/relationships/slideLayout" Target="../slideLayouts/slideLayout242.xml"/><Relationship Id="rId61" Type="http://schemas.openxmlformats.org/officeDocument/2006/relationships/slideLayout" Target="../slideLayouts/slideLayout298.xml"/><Relationship Id="rId19" Type="http://schemas.openxmlformats.org/officeDocument/2006/relationships/slideLayout" Target="../slideLayouts/slideLayout256.xml"/><Relationship Id="rId14" Type="http://schemas.openxmlformats.org/officeDocument/2006/relationships/slideLayout" Target="../slideLayouts/slideLayout251.xml"/><Relationship Id="rId22" Type="http://schemas.openxmlformats.org/officeDocument/2006/relationships/slideLayout" Target="../slideLayouts/slideLayout259.xml"/><Relationship Id="rId27" Type="http://schemas.openxmlformats.org/officeDocument/2006/relationships/slideLayout" Target="../slideLayouts/slideLayout264.xml"/><Relationship Id="rId30" Type="http://schemas.openxmlformats.org/officeDocument/2006/relationships/slideLayout" Target="../slideLayouts/slideLayout267.xml"/><Relationship Id="rId35" Type="http://schemas.openxmlformats.org/officeDocument/2006/relationships/slideLayout" Target="../slideLayouts/slideLayout272.xml"/><Relationship Id="rId43" Type="http://schemas.openxmlformats.org/officeDocument/2006/relationships/slideLayout" Target="../slideLayouts/slideLayout280.xml"/><Relationship Id="rId48" Type="http://schemas.openxmlformats.org/officeDocument/2006/relationships/slideLayout" Target="../slideLayouts/slideLayout285.xml"/><Relationship Id="rId56" Type="http://schemas.openxmlformats.org/officeDocument/2006/relationships/slideLayout" Target="../slideLayouts/slideLayout293.xml"/><Relationship Id="rId64" Type="http://schemas.openxmlformats.org/officeDocument/2006/relationships/slideLayout" Target="../slideLayouts/slideLayout301.xml"/><Relationship Id="rId69" Type="http://schemas.openxmlformats.org/officeDocument/2006/relationships/slideLayout" Target="../slideLayouts/slideLayout306.xml"/><Relationship Id="rId77" Type="http://schemas.openxmlformats.org/officeDocument/2006/relationships/image" Target="../media/image1.png"/><Relationship Id="rId8" Type="http://schemas.openxmlformats.org/officeDocument/2006/relationships/slideLayout" Target="../slideLayouts/slideLayout245.xml"/><Relationship Id="rId51" Type="http://schemas.openxmlformats.org/officeDocument/2006/relationships/slideLayout" Target="../slideLayouts/slideLayout288.xml"/><Relationship Id="rId72" Type="http://schemas.openxmlformats.org/officeDocument/2006/relationships/slideLayout" Target="../slideLayouts/slideLayout309.xml"/><Relationship Id="rId3" Type="http://schemas.openxmlformats.org/officeDocument/2006/relationships/slideLayout" Target="../slideLayouts/slideLayout240.xml"/><Relationship Id="rId12" Type="http://schemas.openxmlformats.org/officeDocument/2006/relationships/slideLayout" Target="../slideLayouts/slideLayout249.xml"/><Relationship Id="rId17" Type="http://schemas.openxmlformats.org/officeDocument/2006/relationships/slideLayout" Target="../slideLayouts/slideLayout254.xml"/><Relationship Id="rId25" Type="http://schemas.openxmlformats.org/officeDocument/2006/relationships/slideLayout" Target="../slideLayouts/slideLayout262.xml"/><Relationship Id="rId33" Type="http://schemas.openxmlformats.org/officeDocument/2006/relationships/slideLayout" Target="../slideLayouts/slideLayout270.xml"/><Relationship Id="rId38" Type="http://schemas.openxmlformats.org/officeDocument/2006/relationships/slideLayout" Target="../slideLayouts/slideLayout275.xml"/><Relationship Id="rId46" Type="http://schemas.openxmlformats.org/officeDocument/2006/relationships/slideLayout" Target="../slideLayouts/slideLayout283.xml"/><Relationship Id="rId59" Type="http://schemas.openxmlformats.org/officeDocument/2006/relationships/slideLayout" Target="../slideLayouts/slideLayout296.xml"/><Relationship Id="rId67" Type="http://schemas.openxmlformats.org/officeDocument/2006/relationships/slideLayout" Target="../slideLayouts/slideLayout304.xml"/><Relationship Id="rId20" Type="http://schemas.openxmlformats.org/officeDocument/2006/relationships/slideLayout" Target="../slideLayouts/slideLayout257.xml"/><Relationship Id="rId41" Type="http://schemas.openxmlformats.org/officeDocument/2006/relationships/slideLayout" Target="../slideLayouts/slideLayout278.xml"/><Relationship Id="rId54" Type="http://schemas.openxmlformats.org/officeDocument/2006/relationships/slideLayout" Target="../slideLayouts/slideLayout291.xml"/><Relationship Id="rId62" Type="http://schemas.openxmlformats.org/officeDocument/2006/relationships/slideLayout" Target="../slideLayouts/slideLayout299.xml"/><Relationship Id="rId70" Type="http://schemas.openxmlformats.org/officeDocument/2006/relationships/slideLayout" Target="../slideLayouts/slideLayout307.xml"/><Relationship Id="rId75" Type="http://schemas.openxmlformats.org/officeDocument/2006/relationships/slideLayout" Target="../slideLayouts/slideLayout312.xml"/><Relationship Id="rId1" Type="http://schemas.openxmlformats.org/officeDocument/2006/relationships/slideLayout" Target="../slideLayouts/slideLayout238.xml"/><Relationship Id="rId6" Type="http://schemas.openxmlformats.org/officeDocument/2006/relationships/slideLayout" Target="../slideLayouts/slideLayout243.xml"/><Relationship Id="rId15" Type="http://schemas.openxmlformats.org/officeDocument/2006/relationships/slideLayout" Target="../slideLayouts/slideLayout252.xml"/><Relationship Id="rId23" Type="http://schemas.openxmlformats.org/officeDocument/2006/relationships/slideLayout" Target="../slideLayouts/slideLayout260.xml"/><Relationship Id="rId28" Type="http://schemas.openxmlformats.org/officeDocument/2006/relationships/slideLayout" Target="../slideLayouts/slideLayout265.xml"/><Relationship Id="rId36" Type="http://schemas.openxmlformats.org/officeDocument/2006/relationships/slideLayout" Target="../slideLayouts/slideLayout273.xml"/><Relationship Id="rId49" Type="http://schemas.openxmlformats.org/officeDocument/2006/relationships/slideLayout" Target="../slideLayouts/slideLayout286.xml"/><Relationship Id="rId57" Type="http://schemas.openxmlformats.org/officeDocument/2006/relationships/slideLayout" Target="../slideLayouts/slideLayout294.xml"/><Relationship Id="rId10" Type="http://schemas.openxmlformats.org/officeDocument/2006/relationships/slideLayout" Target="../slideLayouts/slideLayout247.xml"/><Relationship Id="rId31" Type="http://schemas.openxmlformats.org/officeDocument/2006/relationships/slideLayout" Target="../slideLayouts/slideLayout268.xml"/><Relationship Id="rId44" Type="http://schemas.openxmlformats.org/officeDocument/2006/relationships/slideLayout" Target="../slideLayouts/slideLayout281.xml"/><Relationship Id="rId52" Type="http://schemas.openxmlformats.org/officeDocument/2006/relationships/slideLayout" Target="../slideLayouts/slideLayout289.xml"/><Relationship Id="rId60" Type="http://schemas.openxmlformats.org/officeDocument/2006/relationships/slideLayout" Target="../slideLayouts/slideLayout297.xml"/><Relationship Id="rId65" Type="http://schemas.openxmlformats.org/officeDocument/2006/relationships/slideLayout" Target="../slideLayouts/slideLayout302.xml"/><Relationship Id="rId73" Type="http://schemas.openxmlformats.org/officeDocument/2006/relationships/slideLayout" Target="../slideLayouts/slideLayout310.xml"/><Relationship Id="rId78" Type="http://schemas.openxmlformats.org/officeDocument/2006/relationships/image" Target="../media/image2.svg"/><Relationship Id="rId4" Type="http://schemas.openxmlformats.org/officeDocument/2006/relationships/slideLayout" Target="../slideLayouts/slideLayout241.xml"/><Relationship Id="rId9" Type="http://schemas.openxmlformats.org/officeDocument/2006/relationships/slideLayout" Target="../slideLayouts/slideLayout246.xml"/><Relationship Id="rId13" Type="http://schemas.openxmlformats.org/officeDocument/2006/relationships/slideLayout" Target="../slideLayouts/slideLayout250.xml"/><Relationship Id="rId18" Type="http://schemas.openxmlformats.org/officeDocument/2006/relationships/slideLayout" Target="../slideLayouts/slideLayout255.xml"/><Relationship Id="rId39" Type="http://schemas.openxmlformats.org/officeDocument/2006/relationships/slideLayout" Target="../slideLayouts/slideLayout276.xml"/><Relationship Id="rId34" Type="http://schemas.openxmlformats.org/officeDocument/2006/relationships/slideLayout" Target="../slideLayouts/slideLayout271.xml"/><Relationship Id="rId50" Type="http://schemas.openxmlformats.org/officeDocument/2006/relationships/slideLayout" Target="../slideLayouts/slideLayout287.xml"/><Relationship Id="rId55" Type="http://schemas.openxmlformats.org/officeDocument/2006/relationships/slideLayout" Target="../slideLayouts/slideLayout292.xml"/><Relationship Id="rId76" Type="http://schemas.openxmlformats.org/officeDocument/2006/relationships/theme" Target="../theme/theme4.xml"/><Relationship Id="rId7" Type="http://schemas.openxmlformats.org/officeDocument/2006/relationships/slideLayout" Target="../slideLayouts/slideLayout244.xml"/><Relationship Id="rId71" Type="http://schemas.openxmlformats.org/officeDocument/2006/relationships/slideLayout" Target="../slideLayouts/slideLayout308.xml"/><Relationship Id="rId2" Type="http://schemas.openxmlformats.org/officeDocument/2006/relationships/slideLayout" Target="../slideLayouts/slideLayout239.xml"/><Relationship Id="rId29" Type="http://schemas.openxmlformats.org/officeDocument/2006/relationships/slideLayout" Target="../slideLayouts/slideLayout266.xml"/></Relationships>
</file>

<file path=ppt/slideMasters/_rels/slideMaster5.xml.rels><?xml version="1.0" encoding="UTF-8" standalone="yes"?>
<Relationships xmlns="http://schemas.openxmlformats.org/package/2006/relationships"><Relationship Id="rId26" Type="http://schemas.openxmlformats.org/officeDocument/2006/relationships/slideLayout" Target="../slideLayouts/slideLayout338.xml"/><Relationship Id="rId21" Type="http://schemas.openxmlformats.org/officeDocument/2006/relationships/slideLayout" Target="../slideLayouts/slideLayout333.xml"/><Relationship Id="rId42" Type="http://schemas.openxmlformats.org/officeDocument/2006/relationships/slideLayout" Target="../slideLayouts/slideLayout354.xml"/><Relationship Id="rId47" Type="http://schemas.openxmlformats.org/officeDocument/2006/relationships/slideLayout" Target="../slideLayouts/slideLayout359.xml"/><Relationship Id="rId63" Type="http://schemas.openxmlformats.org/officeDocument/2006/relationships/slideLayout" Target="../slideLayouts/slideLayout375.xml"/><Relationship Id="rId68" Type="http://schemas.openxmlformats.org/officeDocument/2006/relationships/slideLayout" Target="../slideLayouts/slideLayout380.xml"/><Relationship Id="rId16" Type="http://schemas.openxmlformats.org/officeDocument/2006/relationships/slideLayout" Target="../slideLayouts/slideLayout328.xml"/><Relationship Id="rId11" Type="http://schemas.openxmlformats.org/officeDocument/2006/relationships/slideLayout" Target="../slideLayouts/slideLayout323.xml"/><Relationship Id="rId24" Type="http://schemas.openxmlformats.org/officeDocument/2006/relationships/slideLayout" Target="../slideLayouts/slideLayout336.xml"/><Relationship Id="rId32" Type="http://schemas.openxmlformats.org/officeDocument/2006/relationships/slideLayout" Target="../slideLayouts/slideLayout344.xml"/><Relationship Id="rId37" Type="http://schemas.openxmlformats.org/officeDocument/2006/relationships/slideLayout" Target="../slideLayouts/slideLayout349.xml"/><Relationship Id="rId40" Type="http://schemas.openxmlformats.org/officeDocument/2006/relationships/slideLayout" Target="../slideLayouts/slideLayout352.xml"/><Relationship Id="rId45" Type="http://schemas.openxmlformats.org/officeDocument/2006/relationships/slideLayout" Target="../slideLayouts/slideLayout357.xml"/><Relationship Id="rId53" Type="http://schemas.openxmlformats.org/officeDocument/2006/relationships/slideLayout" Target="../slideLayouts/slideLayout365.xml"/><Relationship Id="rId58" Type="http://schemas.openxmlformats.org/officeDocument/2006/relationships/slideLayout" Target="../slideLayouts/slideLayout370.xml"/><Relationship Id="rId66" Type="http://schemas.openxmlformats.org/officeDocument/2006/relationships/slideLayout" Target="../slideLayouts/slideLayout378.xml"/><Relationship Id="rId74" Type="http://schemas.openxmlformats.org/officeDocument/2006/relationships/slideLayout" Target="../slideLayouts/slideLayout386.xml"/><Relationship Id="rId79" Type="http://schemas.openxmlformats.org/officeDocument/2006/relationships/image" Target="../media/image96.png"/><Relationship Id="rId5" Type="http://schemas.openxmlformats.org/officeDocument/2006/relationships/slideLayout" Target="../slideLayouts/slideLayout317.xml"/><Relationship Id="rId61" Type="http://schemas.openxmlformats.org/officeDocument/2006/relationships/slideLayout" Target="../slideLayouts/slideLayout373.xml"/><Relationship Id="rId19" Type="http://schemas.openxmlformats.org/officeDocument/2006/relationships/slideLayout" Target="../slideLayouts/slideLayout331.xml"/><Relationship Id="rId14" Type="http://schemas.openxmlformats.org/officeDocument/2006/relationships/slideLayout" Target="../slideLayouts/slideLayout326.xml"/><Relationship Id="rId22" Type="http://schemas.openxmlformats.org/officeDocument/2006/relationships/slideLayout" Target="../slideLayouts/slideLayout334.xml"/><Relationship Id="rId27" Type="http://schemas.openxmlformats.org/officeDocument/2006/relationships/slideLayout" Target="../slideLayouts/slideLayout339.xml"/><Relationship Id="rId30" Type="http://schemas.openxmlformats.org/officeDocument/2006/relationships/slideLayout" Target="../slideLayouts/slideLayout342.xml"/><Relationship Id="rId35" Type="http://schemas.openxmlformats.org/officeDocument/2006/relationships/slideLayout" Target="../slideLayouts/slideLayout347.xml"/><Relationship Id="rId43" Type="http://schemas.openxmlformats.org/officeDocument/2006/relationships/slideLayout" Target="../slideLayouts/slideLayout355.xml"/><Relationship Id="rId48" Type="http://schemas.openxmlformats.org/officeDocument/2006/relationships/slideLayout" Target="../slideLayouts/slideLayout360.xml"/><Relationship Id="rId56" Type="http://schemas.openxmlformats.org/officeDocument/2006/relationships/slideLayout" Target="../slideLayouts/slideLayout368.xml"/><Relationship Id="rId64" Type="http://schemas.openxmlformats.org/officeDocument/2006/relationships/slideLayout" Target="../slideLayouts/slideLayout376.xml"/><Relationship Id="rId69" Type="http://schemas.openxmlformats.org/officeDocument/2006/relationships/slideLayout" Target="../slideLayouts/slideLayout381.xml"/><Relationship Id="rId77" Type="http://schemas.openxmlformats.org/officeDocument/2006/relationships/image" Target="../media/image1.png"/><Relationship Id="rId8" Type="http://schemas.openxmlformats.org/officeDocument/2006/relationships/slideLayout" Target="../slideLayouts/slideLayout320.xml"/><Relationship Id="rId51" Type="http://schemas.openxmlformats.org/officeDocument/2006/relationships/slideLayout" Target="../slideLayouts/slideLayout363.xml"/><Relationship Id="rId72" Type="http://schemas.openxmlformats.org/officeDocument/2006/relationships/slideLayout" Target="../slideLayouts/slideLayout384.xml"/><Relationship Id="rId3" Type="http://schemas.openxmlformats.org/officeDocument/2006/relationships/slideLayout" Target="../slideLayouts/slideLayout315.xml"/><Relationship Id="rId12" Type="http://schemas.openxmlformats.org/officeDocument/2006/relationships/slideLayout" Target="../slideLayouts/slideLayout324.xml"/><Relationship Id="rId17" Type="http://schemas.openxmlformats.org/officeDocument/2006/relationships/slideLayout" Target="../slideLayouts/slideLayout329.xml"/><Relationship Id="rId25" Type="http://schemas.openxmlformats.org/officeDocument/2006/relationships/slideLayout" Target="../slideLayouts/slideLayout337.xml"/><Relationship Id="rId33" Type="http://schemas.openxmlformats.org/officeDocument/2006/relationships/slideLayout" Target="../slideLayouts/slideLayout345.xml"/><Relationship Id="rId38" Type="http://schemas.openxmlformats.org/officeDocument/2006/relationships/slideLayout" Target="../slideLayouts/slideLayout350.xml"/><Relationship Id="rId46" Type="http://schemas.openxmlformats.org/officeDocument/2006/relationships/slideLayout" Target="../slideLayouts/slideLayout358.xml"/><Relationship Id="rId59" Type="http://schemas.openxmlformats.org/officeDocument/2006/relationships/slideLayout" Target="../slideLayouts/slideLayout371.xml"/><Relationship Id="rId67" Type="http://schemas.openxmlformats.org/officeDocument/2006/relationships/slideLayout" Target="../slideLayouts/slideLayout379.xml"/><Relationship Id="rId20" Type="http://schemas.openxmlformats.org/officeDocument/2006/relationships/slideLayout" Target="../slideLayouts/slideLayout332.xml"/><Relationship Id="rId41" Type="http://schemas.openxmlformats.org/officeDocument/2006/relationships/slideLayout" Target="../slideLayouts/slideLayout353.xml"/><Relationship Id="rId54" Type="http://schemas.openxmlformats.org/officeDocument/2006/relationships/slideLayout" Target="../slideLayouts/slideLayout366.xml"/><Relationship Id="rId62" Type="http://schemas.openxmlformats.org/officeDocument/2006/relationships/slideLayout" Target="../slideLayouts/slideLayout374.xml"/><Relationship Id="rId70" Type="http://schemas.openxmlformats.org/officeDocument/2006/relationships/slideLayout" Target="../slideLayouts/slideLayout382.xml"/><Relationship Id="rId75" Type="http://schemas.openxmlformats.org/officeDocument/2006/relationships/slideLayout" Target="../slideLayouts/slideLayout387.xml"/><Relationship Id="rId1" Type="http://schemas.openxmlformats.org/officeDocument/2006/relationships/slideLayout" Target="../slideLayouts/slideLayout313.xml"/><Relationship Id="rId6" Type="http://schemas.openxmlformats.org/officeDocument/2006/relationships/slideLayout" Target="../slideLayouts/slideLayout318.xml"/><Relationship Id="rId15" Type="http://schemas.openxmlformats.org/officeDocument/2006/relationships/slideLayout" Target="../slideLayouts/slideLayout327.xml"/><Relationship Id="rId23" Type="http://schemas.openxmlformats.org/officeDocument/2006/relationships/slideLayout" Target="../slideLayouts/slideLayout335.xml"/><Relationship Id="rId28" Type="http://schemas.openxmlformats.org/officeDocument/2006/relationships/slideLayout" Target="../slideLayouts/slideLayout340.xml"/><Relationship Id="rId36" Type="http://schemas.openxmlformats.org/officeDocument/2006/relationships/slideLayout" Target="../slideLayouts/slideLayout348.xml"/><Relationship Id="rId49" Type="http://schemas.openxmlformats.org/officeDocument/2006/relationships/slideLayout" Target="../slideLayouts/slideLayout361.xml"/><Relationship Id="rId57" Type="http://schemas.openxmlformats.org/officeDocument/2006/relationships/slideLayout" Target="../slideLayouts/slideLayout369.xml"/><Relationship Id="rId10" Type="http://schemas.openxmlformats.org/officeDocument/2006/relationships/slideLayout" Target="../slideLayouts/slideLayout322.xml"/><Relationship Id="rId31" Type="http://schemas.openxmlformats.org/officeDocument/2006/relationships/slideLayout" Target="../slideLayouts/slideLayout343.xml"/><Relationship Id="rId44" Type="http://schemas.openxmlformats.org/officeDocument/2006/relationships/slideLayout" Target="../slideLayouts/slideLayout356.xml"/><Relationship Id="rId52" Type="http://schemas.openxmlformats.org/officeDocument/2006/relationships/slideLayout" Target="../slideLayouts/slideLayout364.xml"/><Relationship Id="rId60" Type="http://schemas.openxmlformats.org/officeDocument/2006/relationships/slideLayout" Target="../slideLayouts/slideLayout372.xml"/><Relationship Id="rId65" Type="http://schemas.openxmlformats.org/officeDocument/2006/relationships/slideLayout" Target="../slideLayouts/slideLayout377.xml"/><Relationship Id="rId73" Type="http://schemas.openxmlformats.org/officeDocument/2006/relationships/slideLayout" Target="../slideLayouts/slideLayout385.xml"/><Relationship Id="rId78" Type="http://schemas.openxmlformats.org/officeDocument/2006/relationships/image" Target="../media/image2.svg"/><Relationship Id="rId4" Type="http://schemas.openxmlformats.org/officeDocument/2006/relationships/slideLayout" Target="../slideLayouts/slideLayout316.xml"/><Relationship Id="rId9" Type="http://schemas.openxmlformats.org/officeDocument/2006/relationships/slideLayout" Target="../slideLayouts/slideLayout321.xml"/><Relationship Id="rId13" Type="http://schemas.openxmlformats.org/officeDocument/2006/relationships/slideLayout" Target="../slideLayouts/slideLayout325.xml"/><Relationship Id="rId18" Type="http://schemas.openxmlformats.org/officeDocument/2006/relationships/slideLayout" Target="../slideLayouts/slideLayout330.xml"/><Relationship Id="rId39" Type="http://schemas.openxmlformats.org/officeDocument/2006/relationships/slideLayout" Target="../slideLayouts/slideLayout351.xml"/><Relationship Id="rId34" Type="http://schemas.openxmlformats.org/officeDocument/2006/relationships/slideLayout" Target="../slideLayouts/slideLayout346.xml"/><Relationship Id="rId50" Type="http://schemas.openxmlformats.org/officeDocument/2006/relationships/slideLayout" Target="../slideLayouts/slideLayout362.xml"/><Relationship Id="rId55" Type="http://schemas.openxmlformats.org/officeDocument/2006/relationships/slideLayout" Target="../slideLayouts/slideLayout367.xml"/><Relationship Id="rId76" Type="http://schemas.openxmlformats.org/officeDocument/2006/relationships/theme" Target="../theme/theme5.xml"/><Relationship Id="rId7" Type="http://schemas.openxmlformats.org/officeDocument/2006/relationships/slideLayout" Target="../slideLayouts/slideLayout319.xml"/><Relationship Id="rId71" Type="http://schemas.openxmlformats.org/officeDocument/2006/relationships/slideLayout" Target="../slideLayouts/slideLayout383.xml"/><Relationship Id="rId2" Type="http://schemas.openxmlformats.org/officeDocument/2006/relationships/slideLayout" Target="../slideLayouts/slideLayout314.xml"/><Relationship Id="rId29" Type="http://schemas.openxmlformats.org/officeDocument/2006/relationships/slideLayout" Target="../slideLayouts/slideLayout341.xml"/></Relationships>
</file>

<file path=ppt/slideMasters/_rels/slideMaster6.xml.rels><?xml version="1.0" encoding="UTF-8" standalone="yes"?>
<Relationships xmlns="http://schemas.openxmlformats.org/package/2006/relationships"><Relationship Id="rId26" Type="http://schemas.openxmlformats.org/officeDocument/2006/relationships/slideLayout" Target="../slideLayouts/slideLayout413.xml"/><Relationship Id="rId21" Type="http://schemas.openxmlformats.org/officeDocument/2006/relationships/slideLayout" Target="../slideLayouts/slideLayout408.xml"/><Relationship Id="rId34" Type="http://schemas.openxmlformats.org/officeDocument/2006/relationships/slideLayout" Target="../slideLayouts/slideLayout421.xml"/><Relationship Id="rId42" Type="http://schemas.openxmlformats.org/officeDocument/2006/relationships/slideLayout" Target="../slideLayouts/slideLayout429.xml"/><Relationship Id="rId47" Type="http://schemas.openxmlformats.org/officeDocument/2006/relationships/slideLayout" Target="../slideLayouts/slideLayout434.xml"/><Relationship Id="rId50" Type="http://schemas.openxmlformats.org/officeDocument/2006/relationships/slideLayout" Target="../slideLayouts/slideLayout437.xml"/><Relationship Id="rId55" Type="http://schemas.openxmlformats.org/officeDocument/2006/relationships/slideLayout" Target="../slideLayouts/slideLayout442.xml"/><Relationship Id="rId63" Type="http://schemas.openxmlformats.org/officeDocument/2006/relationships/slideLayout" Target="../slideLayouts/slideLayout450.xml"/><Relationship Id="rId68" Type="http://schemas.openxmlformats.org/officeDocument/2006/relationships/image" Target="../media/image69.emf"/><Relationship Id="rId7" Type="http://schemas.openxmlformats.org/officeDocument/2006/relationships/slideLayout" Target="../slideLayouts/slideLayout394.xml"/><Relationship Id="rId2" Type="http://schemas.openxmlformats.org/officeDocument/2006/relationships/slideLayout" Target="../slideLayouts/slideLayout389.xml"/><Relationship Id="rId16" Type="http://schemas.openxmlformats.org/officeDocument/2006/relationships/slideLayout" Target="../slideLayouts/slideLayout403.xml"/><Relationship Id="rId29" Type="http://schemas.openxmlformats.org/officeDocument/2006/relationships/slideLayout" Target="../slideLayouts/slideLayout416.xml"/><Relationship Id="rId11" Type="http://schemas.openxmlformats.org/officeDocument/2006/relationships/slideLayout" Target="../slideLayouts/slideLayout398.xml"/><Relationship Id="rId24" Type="http://schemas.openxmlformats.org/officeDocument/2006/relationships/slideLayout" Target="../slideLayouts/slideLayout411.xml"/><Relationship Id="rId32" Type="http://schemas.openxmlformats.org/officeDocument/2006/relationships/slideLayout" Target="../slideLayouts/slideLayout419.xml"/><Relationship Id="rId37" Type="http://schemas.openxmlformats.org/officeDocument/2006/relationships/slideLayout" Target="../slideLayouts/slideLayout424.xml"/><Relationship Id="rId40" Type="http://schemas.openxmlformats.org/officeDocument/2006/relationships/slideLayout" Target="../slideLayouts/slideLayout427.xml"/><Relationship Id="rId45" Type="http://schemas.openxmlformats.org/officeDocument/2006/relationships/slideLayout" Target="../slideLayouts/slideLayout432.xml"/><Relationship Id="rId53" Type="http://schemas.openxmlformats.org/officeDocument/2006/relationships/slideLayout" Target="../slideLayouts/slideLayout440.xml"/><Relationship Id="rId58" Type="http://schemas.openxmlformats.org/officeDocument/2006/relationships/slideLayout" Target="../slideLayouts/slideLayout445.xml"/><Relationship Id="rId66" Type="http://schemas.openxmlformats.org/officeDocument/2006/relationships/slideLayout" Target="../slideLayouts/slideLayout453.xml"/><Relationship Id="rId5" Type="http://schemas.openxmlformats.org/officeDocument/2006/relationships/slideLayout" Target="../slideLayouts/slideLayout392.xml"/><Relationship Id="rId61" Type="http://schemas.openxmlformats.org/officeDocument/2006/relationships/slideLayout" Target="../slideLayouts/slideLayout448.xml"/><Relationship Id="rId19" Type="http://schemas.openxmlformats.org/officeDocument/2006/relationships/slideLayout" Target="../slideLayouts/slideLayout406.xml"/><Relationship Id="rId14" Type="http://schemas.openxmlformats.org/officeDocument/2006/relationships/slideLayout" Target="../slideLayouts/slideLayout401.xml"/><Relationship Id="rId22" Type="http://schemas.openxmlformats.org/officeDocument/2006/relationships/slideLayout" Target="../slideLayouts/slideLayout409.xml"/><Relationship Id="rId27" Type="http://schemas.openxmlformats.org/officeDocument/2006/relationships/slideLayout" Target="../slideLayouts/slideLayout414.xml"/><Relationship Id="rId30" Type="http://schemas.openxmlformats.org/officeDocument/2006/relationships/slideLayout" Target="../slideLayouts/slideLayout417.xml"/><Relationship Id="rId35" Type="http://schemas.openxmlformats.org/officeDocument/2006/relationships/slideLayout" Target="../slideLayouts/slideLayout422.xml"/><Relationship Id="rId43" Type="http://schemas.openxmlformats.org/officeDocument/2006/relationships/slideLayout" Target="../slideLayouts/slideLayout430.xml"/><Relationship Id="rId48" Type="http://schemas.openxmlformats.org/officeDocument/2006/relationships/slideLayout" Target="../slideLayouts/slideLayout435.xml"/><Relationship Id="rId56" Type="http://schemas.openxmlformats.org/officeDocument/2006/relationships/slideLayout" Target="../slideLayouts/slideLayout443.xml"/><Relationship Id="rId64" Type="http://schemas.openxmlformats.org/officeDocument/2006/relationships/slideLayout" Target="../slideLayouts/slideLayout451.xml"/><Relationship Id="rId8" Type="http://schemas.openxmlformats.org/officeDocument/2006/relationships/slideLayout" Target="../slideLayouts/slideLayout395.xml"/><Relationship Id="rId51" Type="http://schemas.openxmlformats.org/officeDocument/2006/relationships/slideLayout" Target="../slideLayouts/slideLayout438.xml"/><Relationship Id="rId3" Type="http://schemas.openxmlformats.org/officeDocument/2006/relationships/slideLayout" Target="../slideLayouts/slideLayout390.xml"/><Relationship Id="rId12" Type="http://schemas.openxmlformats.org/officeDocument/2006/relationships/slideLayout" Target="../slideLayouts/slideLayout399.xml"/><Relationship Id="rId17" Type="http://schemas.openxmlformats.org/officeDocument/2006/relationships/slideLayout" Target="../slideLayouts/slideLayout404.xml"/><Relationship Id="rId25" Type="http://schemas.openxmlformats.org/officeDocument/2006/relationships/slideLayout" Target="../slideLayouts/slideLayout412.xml"/><Relationship Id="rId33" Type="http://schemas.openxmlformats.org/officeDocument/2006/relationships/slideLayout" Target="../slideLayouts/slideLayout420.xml"/><Relationship Id="rId38" Type="http://schemas.openxmlformats.org/officeDocument/2006/relationships/slideLayout" Target="../slideLayouts/slideLayout425.xml"/><Relationship Id="rId46" Type="http://schemas.openxmlformats.org/officeDocument/2006/relationships/slideLayout" Target="../slideLayouts/slideLayout433.xml"/><Relationship Id="rId59" Type="http://schemas.openxmlformats.org/officeDocument/2006/relationships/slideLayout" Target="../slideLayouts/slideLayout446.xml"/><Relationship Id="rId67" Type="http://schemas.openxmlformats.org/officeDocument/2006/relationships/theme" Target="../theme/theme6.xml"/><Relationship Id="rId20" Type="http://schemas.openxmlformats.org/officeDocument/2006/relationships/slideLayout" Target="../slideLayouts/slideLayout407.xml"/><Relationship Id="rId41" Type="http://schemas.openxmlformats.org/officeDocument/2006/relationships/slideLayout" Target="../slideLayouts/slideLayout428.xml"/><Relationship Id="rId54" Type="http://schemas.openxmlformats.org/officeDocument/2006/relationships/slideLayout" Target="../slideLayouts/slideLayout441.xml"/><Relationship Id="rId62" Type="http://schemas.openxmlformats.org/officeDocument/2006/relationships/slideLayout" Target="../slideLayouts/slideLayout44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5" Type="http://schemas.openxmlformats.org/officeDocument/2006/relationships/slideLayout" Target="../slideLayouts/slideLayout402.xml"/><Relationship Id="rId23" Type="http://schemas.openxmlformats.org/officeDocument/2006/relationships/slideLayout" Target="../slideLayouts/slideLayout410.xml"/><Relationship Id="rId28" Type="http://schemas.openxmlformats.org/officeDocument/2006/relationships/slideLayout" Target="../slideLayouts/slideLayout415.xml"/><Relationship Id="rId36" Type="http://schemas.openxmlformats.org/officeDocument/2006/relationships/slideLayout" Target="../slideLayouts/slideLayout423.xml"/><Relationship Id="rId49" Type="http://schemas.openxmlformats.org/officeDocument/2006/relationships/slideLayout" Target="../slideLayouts/slideLayout436.xml"/><Relationship Id="rId57" Type="http://schemas.openxmlformats.org/officeDocument/2006/relationships/slideLayout" Target="../slideLayouts/slideLayout444.xml"/><Relationship Id="rId10" Type="http://schemas.openxmlformats.org/officeDocument/2006/relationships/slideLayout" Target="../slideLayouts/slideLayout397.xml"/><Relationship Id="rId31" Type="http://schemas.openxmlformats.org/officeDocument/2006/relationships/slideLayout" Target="../slideLayouts/slideLayout418.xml"/><Relationship Id="rId44" Type="http://schemas.openxmlformats.org/officeDocument/2006/relationships/slideLayout" Target="../slideLayouts/slideLayout431.xml"/><Relationship Id="rId52" Type="http://schemas.openxmlformats.org/officeDocument/2006/relationships/slideLayout" Target="../slideLayouts/slideLayout439.xml"/><Relationship Id="rId60" Type="http://schemas.openxmlformats.org/officeDocument/2006/relationships/slideLayout" Target="../slideLayouts/slideLayout447.xml"/><Relationship Id="rId65" Type="http://schemas.openxmlformats.org/officeDocument/2006/relationships/slideLayout" Target="../slideLayouts/slideLayout452.xml"/><Relationship Id="rId4" Type="http://schemas.openxmlformats.org/officeDocument/2006/relationships/slideLayout" Target="../slideLayouts/slideLayout391.xml"/><Relationship Id="rId9" Type="http://schemas.openxmlformats.org/officeDocument/2006/relationships/slideLayout" Target="../slideLayouts/slideLayout396.xml"/><Relationship Id="rId13" Type="http://schemas.openxmlformats.org/officeDocument/2006/relationships/slideLayout" Target="../slideLayouts/slideLayout400.xml"/><Relationship Id="rId18" Type="http://schemas.openxmlformats.org/officeDocument/2006/relationships/slideLayout" Target="../slideLayouts/slideLayout405.xml"/><Relationship Id="rId39" Type="http://schemas.openxmlformats.org/officeDocument/2006/relationships/slideLayout" Target="../slideLayouts/slideLayout4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r:embed="rId83">
            <a:extLst>
              <a:ext uri="{96DAC541-7B7A-43D3-8B79-37D633B846F1}">
                <asvg:svgBlip xmlns:asvg="http://schemas.microsoft.com/office/drawing/2016/SVG/main" r:embed="rId84"/>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123688914"/>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 id="2147483851" r:id="rId13"/>
    <p:sldLayoutId id="2147483852" r:id="rId14"/>
    <p:sldLayoutId id="2147483853" r:id="rId15"/>
    <p:sldLayoutId id="2147483854" r:id="rId16"/>
    <p:sldLayoutId id="2147483855" r:id="rId17"/>
    <p:sldLayoutId id="2147483856" r:id="rId18"/>
    <p:sldLayoutId id="2147483857" r:id="rId19"/>
    <p:sldLayoutId id="2147483858" r:id="rId20"/>
    <p:sldLayoutId id="2147483859" r:id="rId21"/>
    <p:sldLayoutId id="2147483860" r:id="rId22"/>
    <p:sldLayoutId id="2147483861" r:id="rId23"/>
    <p:sldLayoutId id="2147483862" r:id="rId24"/>
    <p:sldLayoutId id="2147483863" r:id="rId25"/>
    <p:sldLayoutId id="2147483864" r:id="rId26"/>
    <p:sldLayoutId id="2147483865" r:id="rId27"/>
    <p:sldLayoutId id="2147483866" r:id="rId28"/>
    <p:sldLayoutId id="2147483867" r:id="rId29"/>
    <p:sldLayoutId id="2147483868" r:id="rId30"/>
    <p:sldLayoutId id="2147483869" r:id="rId31"/>
    <p:sldLayoutId id="2147483870" r:id="rId32"/>
    <p:sldLayoutId id="2147483871" r:id="rId33"/>
    <p:sldLayoutId id="2147483872" r:id="rId34"/>
    <p:sldLayoutId id="2147483873" r:id="rId35"/>
    <p:sldLayoutId id="2147483874" r:id="rId36"/>
    <p:sldLayoutId id="2147483875" r:id="rId37"/>
    <p:sldLayoutId id="2147483876" r:id="rId38"/>
    <p:sldLayoutId id="2147483877" r:id="rId39"/>
    <p:sldLayoutId id="2147483878" r:id="rId40"/>
    <p:sldLayoutId id="2147483879" r:id="rId41"/>
    <p:sldLayoutId id="2147483880" r:id="rId42"/>
    <p:sldLayoutId id="2147483881" r:id="rId43"/>
    <p:sldLayoutId id="2147483882" r:id="rId44"/>
    <p:sldLayoutId id="2147483883" r:id="rId45"/>
    <p:sldLayoutId id="2147483884" r:id="rId46"/>
    <p:sldLayoutId id="2147483885" r:id="rId47"/>
    <p:sldLayoutId id="2147483886" r:id="rId48"/>
    <p:sldLayoutId id="2147483887" r:id="rId49"/>
    <p:sldLayoutId id="2147483888" r:id="rId50"/>
    <p:sldLayoutId id="2147483889" r:id="rId51"/>
    <p:sldLayoutId id="2147483890" r:id="rId52"/>
    <p:sldLayoutId id="2147483891" r:id="rId53"/>
    <p:sldLayoutId id="2147483892" r:id="rId54"/>
    <p:sldLayoutId id="2147483893" r:id="rId55"/>
    <p:sldLayoutId id="2147483894" r:id="rId56"/>
    <p:sldLayoutId id="2147483895" r:id="rId57"/>
    <p:sldLayoutId id="2147483896" r:id="rId58"/>
    <p:sldLayoutId id="2147483897" r:id="rId59"/>
    <p:sldLayoutId id="2147483898" r:id="rId60"/>
    <p:sldLayoutId id="2147483899" r:id="rId61"/>
    <p:sldLayoutId id="2147483900" r:id="rId62"/>
    <p:sldLayoutId id="2147483901" r:id="rId63"/>
    <p:sldLayoutId id="2147483902" r:id="rId64"/>
    <p:sldLayoutId id="2147483903" r:id="rId65"/>
    <p:sldLayoutId id="2147483904" r:id="rId66"/>
    <p:sldLayoutId id="2147483905" r:id="rId67"/>
    <p:sldLayoutId id="2147483906" r:id="rId68"/>
    <p:sldLayoutId id="2147483907" r:id="rId69"/>
    <p:sldLayoutId id="2147483908" r:id="rId70"/>
    <p:sldLayoutId id="2147483909" r:id="rId71"/>
    <p:sldLayoutId id="2147483910" r:id="rId72"/>
    <p:sldLayoutId id="2147483911" r:id="rId73"/>
    <p:sldLayoutId id="2147483912" r:id="rId74"/>
    <p:sldLayoutId id="2147483913" r:id="rId75"/>
    <p:sldLayoutId id="2147483914" r:id="rId76"/>
    <p:sldLayoutId id="2147483915" r:id="rId77"/>
    <p:sldLayoutId id="2147483916" r:id="rId78"/>
    <p:sldLayoutId id="2147483917" r:id="rId79"/>
    <p:sldLayoutId id="2147483918" r:id="rId80"/>
    <p:sldLayoutId id="2147484139" r:id="rId81"/>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p15:clr>
            <a:srgbClr val="C35EA4"/>
          </p15:clr>
        </p15:guide>
        <p15:guide id="17" pos="7320">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92">
          <p15:clr>
            <a:srgbClr val="A4A3A4"/>
          </p15:clr>
        </p15:guide>
        <p15:guide id="29" orient="horz" pos="4135">
          <p15:clr>
            <a:srgbClr val="A4A3A4"/>
          </p15:clr>
        </p15:guide>
        <p15:guide id="30" pos="7488">
          <p15:clr>
            <a:srgbClr val="A4A3A4"/>
          </p15:clr>
        </p15:guide>
        <p15:guide id="31" orient="horz" pos="400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b="0" i="0">
              <a:gradFill>
                <a:gsLst>
                  <a:gs pos="0">
                    <a:srgbClr val="FFFFFF"/>
                  </a:gs>
                  <a:gs pos="100000">
                    <a:srgbClr val="FFFFFF"/>
                  </a:gs>
                </a:gsLst>
                <a:lin ang="5400000" scaled="0"/>
              </a:gradFill>
              <a:latin typeface="Segoe Sans Display" pitchFamily="2" charset="0"/>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b="0" i="0">
              <a:gradFill>
                <a:gsLst>
                  <a:gs pos="0">
                    <a:srgbClr val="FFFFFF"/>
                  </a:gs>
                  <a:gs pos="100000">
                    <a:srgbClr val="FFFFFF"/>
                  </a:gs>
                </a:gsLst>
                <a:lin ang="5400000" scaled="0"/>
              </a:gradFill>
              <a:latin typeface="Segoe Sans Display" pitchFamily="2" charset="0"/>
              <a:ea typeface="Segoe UI" pitchFamily="34" charset="0"/>
              <a:cs typeface="Segoe Sans Display" pitchFamily="2"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p:nvPicPr>
        <p:blipFill rotWithShape="1">
          <a:blip r:embed="rId73"/>
          <a:srcRect l="762"/>
          <a:stretch/>
        </p:blipFill>
        <p:spPr>
          <a:xfrm rot="5400000">
            <a:off x="9509760" y="2843773"/>
            <a:ext cx="6858000" cy="1170455"/>
          </a:xfrm>
          <a:prstGeom prst="rect">
            <a:avLst/>
          </a:prstGeom>
        </p:spPr>
      </p:pic>
      <p:sp>
        <p:nvSpPr>
          <p:cNvPr id="49" name="Title Placeholder 1">
            <a:extLst>
              <a:ext uri="{FF2B5EF4-FFF2-40B4-BE49-F238E27FC236}">
                <a16:creationId xmlns:a16="http://schemas.microsoft.com/office/drawing/2014/main" id="{3575AF01-8C8C-FBA3-7341-A03D70C13E40}"/>
              </a:ext>
            </a:extLst>
          </p:cNvPr>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50" name="Text Placeholder 3">
            <a:extLst>
              <a:ext uri="{FF2B5EF4-FFF2-40B4-BE49-F238E27FC236}">
                <a16:creationId xmlns:a16="http://schemas.microsoft.com/office/drawing/2014/main" id="{904512FC-E081-728F-EDBA-4AD56E7F0472}"/>
              </a:ext>
            </a:extLst>
          </p:cNvPr>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1" name="GRID" hidden="1">
            <a:extLst>
              <a:ext uri="{FF2B5EF4-FFF2-40B4-BE49-F238E27FC236}">
                <a16:creationId xmlns:a16="http://schemas.microsoft.com/office/drawing/2014/main" id="{DB5FF154-09D4-7ED6-AAD2-08982A9224A0}"/>
              </a:ext>
            </a:extLst>
          </p:cNvPr>
          <p:cNvGrpSpPr/>
          <p:nvPr userDrawn="1"/>
        </p:nvGrpSpPr>
        <p:grpSpPr>
          <a:xfrm>
            <a:off x="0" y="0"/>
            <a:ext cx="12192000" cy="6858000"/>
            <a:chOff x="0" y="0"/>
            <a:chExt cx="12192000" cy="6858000"/>
          </a:xfrm>
        </p:grpSpPr>
        <p:cxnSp>
          <p:nvCxnSpPr>
            <p:cNvPr id="52" name="Straight Connector 51">
              <a:extLst>
                <a:ext uri="{FF2B5EF4-FFF2-40B4-BE49-F238E27FC236}">
                  <a16:creationId xmlns:a16="http://schemas.microsoft.com/office/drawing/2014/main" id="{5A99FDC3-CF9C-C4BD-CE14-78136BD713CF}"/>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FA0CBC1-2CB4-A2A7-9BC4-5CB09D477B5B}"/>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328227E7-5093-E94A-E695-23D303BB46BF}"/>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7A7C221-AA3F-8F19-8B41-A3EB17636C6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B1E7FFE5-9E19-139D-4982-CBACCAF79E72}"/>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B4EDB09C-10D5-2D9C-8F57-106F8559B203}"/>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8C2B668-1774-8AD7-4241-EE333C084497}"/>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0E85FCEA-C6A2-3957-E6BD-968AAA4DCB0F}"/>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16605AB-3C1A-3317-AF6B-86A6CCDFD656}"/>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57F326CF-E73C-F3AF-BBB6-1797651A74F5}"/>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2402835-2370-68CD-2033-DC9943511FAE}"/>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5E865C9-3AB8-795D-30EA-25E11989099D}"/>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1C904267-1C19-A5A1-41EE-27A783E4589E}"/>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CF48FD3B-13EC-C50B-87ED-2D14BAF10E34}"/>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E071F6A2-E64E-5A33-8F66-2CF729E7DF3D}"/>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78253283-8A61-2E5A-A66E-4927DDA31D27}"/>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97979EF6-6FF6-6385-01D2-ADDD1F20A137}"/>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8548AB81-BE4F-CD68-8658-52569F521491}"/>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8568E199-3152-6E91-5160-7DB21DFB6E56}"/>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A9069883-51F3-A7A0-2160-2BF8E7070EDC}"/>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1FFD206-C232-0724-F76C-6F6FB1C332B1}"/>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22CE0EC1-2582-30A2-D882-5AD31D85CA0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F35F0442-CEB3-805E-6330-96F11977C3B4}"/>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A9D7E97A-F8AC-D408-F0C8-2F7434B53BFD}"/>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7FA40ECE-F159-2B8A-9B0E-BCBC925F75AD}"/>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5B068B8F-03A0-590C-CEEB-A0AF94442D7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FF72D9C2-9C0F-D8B0-DE83-9C17957910F2}"/>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DA80D846-B69B-8C57-0A4A-34702244BF3C}"/>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7905D495-38E8-7C90-E439-91A38FE067DA}"/>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2A768F4F-3C60-A382-6D5D-A19EEA410241}"/>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497CE12A-004A-8920-C976-19E342C771E5}"/>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49F972F8-9CD4-190A-0247-50D2D7EC87B1}"/>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D64BA29C-F737-E7AA-D0BB-8C9B4E2B8218}"/>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5E84EF65-1828-FC55-AC56-890C1EC41B5C}"/>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86" name=".64 square" hidden="1">
            <a:extLst>
              <a:ext uri="{FF2B5EF4-FFF2-40B4-BE49-F238E27FC236}">
                <a16:creationId xmlns:a16="http://schemas.microsoft.com/office/drawing/2014/main" id="{FCB4FACD-B163-4A6F-66BC-7FA948C26022}"/>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b="0" i="0">
              <a:gradFill>
                <a:gsLst>
                  <a:gs pos="0">
                    <a:srgbClr val="FFFFFF"/>
                  </a:gs>
                  <a:gs pos="100000">
                    <a:srgbClr val="FFFFFF"/>
                  </a:gs>
                </a:gsLst>
                <a:lin ang="5400000" scaled="0"/>
              </a:gradFill>
              <a:latin typeface="Segoe Sans Display" pitchFamily="2" charset="0"/>
              <a:ea typeface="Segoe UI" pitchFamily="34" charset="0"/>
              <a:cs typeface="Segoe Sans Display" pitchFamily="2" charset="0"/>
            </a:endParaRPr>
          </a:p>
        </p:txBody>
      </p:sp>
      <p:sp>
        <p:nvSpPr>
          <p:cNvPr id="87" name=".32 square" hidden="1">
            <a:extLst>
              <a:ext uri="{FF2B5EF4-FFF2-40B4-BE49-F238E27FC236}">
                <a16:creationId xmlns:a16="http://schemas.microsoft.com/office/drawing/2014/main" id="{F182FB72-94F2-5B15-8797-0ABED214A99F}"/>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b="0" i="0">
              <a:gradFill>
                <a:gsLst>
                  <a:gs pos="0">
                    <a:srgbClr val="FFFFFF"/>
                  </a:gs>
                  <a:gs pos="100000">
                    <a:srgbClr val="FFFFFF"/>
                  </a:gs>
                </a:gsLst>
                <a:lin ang="5400000" scaled="0"/>
              </a:gradFill>
              <a:latin typeface="Segoe Sans Display" pitchFamily="2" charset="0"/>
              <a:ea typeface="Segoe UI" pitchFamily="34" charset="0"/>
              <a:cs typeface="Segoe Sans Display" pitchFamily="2" charset="0"/>
            </a:endParaRPr>
          </a:p>
        </p:txBody>
      </p:sp>
      <p:pic>
        <p:nvPicPr>
          <p:cNvPr id="8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C39DA103-09A4-52DE-A571-2888112FDA09}"/>
              </a:ext>
              <a:ext uri="{C183D7F6-B498-43B3-948B-1728B52AA6E4}">
                <adec:decorative xmlns:adec="http://schemas.microsoft.com/office/drawing/2017/decorative" val="0"/>
              </a:ext>
            </a:extLst>
          </p:cNvPr>
          <p:cNvPicPr>
            <a:picLocks noChangeAspect="1"/>
          </p:cNvPicPr>
          <p:nvPr userDrawn="1"/>
        </p:nvPicPr>
        <p:blipFill rotWithShape="1">
          <a:blip r:embed="rId73"/>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31715562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34" r:id="rId67"/>
    <p:sldLayoutId id="2147483735" r:id="rId68"/>
    <p:sldLayoutId id="2147483736" r:id="rId69"/>
    <p:sldLayoutId id="2147483737" r:id="rId70"/>
    <p:sldLayoutId id="2147483825" r:id="rId71"/>
  </p:sldLayoutIdLst>
  <p:transition>
    <p:fade/>
  </p:transition>
  <p:hf sldNum="0" hdr="0" ftr="0" dt="0"/>
  <p:txStyles>
    <p:titleStyle>
      <a:lvl1pPr algn="l" defTabSz="932742" rtl="0" eaLnBrk="1" latinLnBrk="0" hangingPunct="1">
        <a:lnSpc>
          <a:spcPct val="100000"/>
        </a:lnSpc>
        <a:spcBef>
          <a:spcPct val="0"/>
        </a:spcBef>
        <a:buNone/>
        <a:defRPr lang="en-US" sz="3600" b="1" i="0" kern="1200" cap="none" spc="-50" baseline="0" dirty="0" smtClean="0">
          <a:ln w="3175">
            <a:noFill/>
          </a:ln>
          <a:solidFill>
            <a:schemeClr val="tx1"/>
          </a:solidFill>
          <a:effectLst/>
          <a:latin typeface="Segoe Sans Display Semibold" pitchFamily="2" charset="0"/>
          <a:ea typeface="+mn-ea"/>
          <a:cs typeface="Segoe Sans Display" pitchFamily="2"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b="0" i="0" kern="1200" spc="0" baseline="0">
          <a:solidFill>
            <a:schemeClr val="tx1"/>
          </a:solidFill>
          <a:latin typeface="Segoe Sans Display" pitchFamily="2" charset="0"/>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b="0" i="0" kern="1200" spc="0" baseline="0">
          <a:solidFill>
            <a:schemeClr val="tx1"/>
          </a:solidFill>
          <a:latin typeface="Segoe Sans Display" pitchFamily="2" charset="0"/>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b="0" i="0" kern="1200" spc="0" baseline="0">
          <a:solidFill>
            <a:schemeClr val="tx1"/>
          </a:solidFill>
          <a:latin typeface="Segoe Sans Display" pitchFamily="2" charset="0"/>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b="0" i="0" kern="1200" spc="0" baseline="0">
          <a:solidFill>
            <a:schemeClr val="tx1"/>
          </a:solidFill>
          <a:latin typeface="Segoe Sans Display" pitchFamily="2" charset="0"/>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b="0" i="0" kern="1200" spc="0" baseline="0">
          <a:solidFill>
            <a:schemeClr val="tx1"/>
          </a:solidFill>
          <a:latin typeface="Segoe Sans Display" pitchFamily="2" charset="0"/>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492443"/>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r:embed="rId87">
            <a:extLst>
              <a:ext uri="{96DAC541-7B7A-43D3-8B79-37D633B846F1}">
                <asvg:svgBlip xmlns:asvg="http://schemas.microsoft.com/office/drawing/2016/SVG/main" r:embed="rId88"/>
              </a:ext>
            </a:extLst>
          </a:blip>
          <a:srcRect/>
          <a:stretch/>
        </p:blipFill>
        <p:spPr>
          <a:xfrm rot="5400000">
            <a:off x="9509919" y="2743200"/>
            <a:ext cx="6858000" cy="1371600"/>
          </a:xfrm>
          <a:prstGeom prst="rect">
            <a:avLst/>
          </a:prstGeom>
        </p:spPr>
      </p:pic>
      <p:pic>
        <p:nvPicPr>
          <p:cNvPr id="34" name="Picture 33">
            <a:extLst>
              <a:ext uri="{FF2B5EF4-FFF2-40B4-BE49-F238E27FC236}">
                <a16:creationId xmlns:a16="http://schemas.microsoft.com/office/drawing/2014/main" id="{9DCF52AA-E8DC-0305-3B36-641FC292F794}"/>
              </a:ext>
            </a:extLst>
          </p:cNvPr>
          <p:cNvPicPr>
            <a:picLocks noChangeAspect="1"/>
          </p:cNvPicPr>
          <p:nvPr userDrawn="1"/>
        </p:nvPicPr>
        <p:blipFill>
          <a:blip r:embed="rId89"/>
          <a:stretch>
            <a:fillRect/>
          </a:stretch>
        </p:blipFill>
        <p:spPr>
          <a:xfrm>
            <a:off x="12253119" y="-16903"/>
            <a:ext cx="2314898" cy="4715533"/>
          </a:xfrm>
          <a:prstGeom prst="rect">
            <a:avLst/>
          </a:prstGeom>
        </p:spPr>
      </p:pic>
    </p:spTree>
    <p:extLst>
      <p:ext uri="{BB962C8B-B14F-4D97-AF65-F5344CB8AC3E}">
        <p14:creationId xmlns:p14="http://schemas.microsoft.com/office/powerpoint/2010/main" val="2083215438"/>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 id="2147483756" r:id="rId17"/>
    <p:sldLayoutId id="2147483757" r:id="rId18"/>
    <p:sldLayoutId id="2147483758" r:id="rId19"/>
    <p:sldLayoutId id="2147483759" r:id="rId20"/>
    <p:sldLayoutId id="2147483760" r:id="rId21"/>
    <p:sldLayoutId id="2147483761" r:id="rId22"/>
    <p:sldLayoutId id="2147483762" r:id="rId23"/>
    <p:sldLayoutId id="2147483763" r:id="rId24"/>
    <p:sldLayoutId id="2147483764" r:id="rId25"/>
    <p:sldLayoutId id="2147483765" r:id="rId26"/>
    <p:sldLayoutId id="2147483766" r:id="rId27"/>
    <p:sldLayoutId id="2147483767" r:id="rId28"/>
    <p:sldLayoutId id="2147483768" r:id="rId29"/>
    <p:sldLayoutId id="2147483769" r:id="rId30"/>
    <p:sldLayoutId id="2147483770" r:id="rId31"/>
    <p:sldLayoutId id="2147483771" r:id="rId32"/>
    <p:sldLayoutId id="2147483772" r:id="rId33"/>
    <p:sldLayoutId id="2147483773" r:id="rId34"/>
    <p:sldLayoutId id="2147483774" r:id="rId35"/>
    <p:sldLayoutId id="2147483775" r:id="rId36"/>
    <p:sldLayoutId id="2147483776" r:id="rId37"/>
    <p:sldLayoutId id="2147483777" r:id="rId38"/>
    <p:sldLayoutId id="2147483778" r:id="rId39"/>
    <p:sldLayoutId id="2147483779" r:id="rId40"/>
    <p:sldLayoutId id="2147483780" r:id="rId41"/>
    <p:sldLayoutId id="2147483781" r:id="rId42"/>
    <p:sldLayoutId id="2147483782" r:id="rId43"/>
    <p:sldLayoutId id="2147483783" r:id="rId44"/>
    <p:sldLayoutId id="2147483784" r:id="rId45"/>
    <p:sldLayoutId id="2147483785" r:id="rId46"/>
    <p:sldLayoutId id="2147483786" r:id="rId47"/>
    <p:sldLayoutId id="2147483787" r:id="rId48"/>
    <p:sldLayoutId id="2147483788" r:id="rId49"/>
    <p:sldLayoutId id="2147483789" r:id="rId50"/>
    <p:sldLayoutId id="2147483790" r:id="rId51"/>
    <p:sldLayoutId id="2147483791" r:id="rId52"/>
    <p:sldLayoutId id="2147483792" r:id="rId53"/>
    <p:sldLayoutId id="2147483793" r:id="rId54"/>
    <p:sldLayoutId id="2147483794" r:id="rId55"/>
    <p:sldLayoutId id="2147483795" r:id="rId56"/>
    <p:sldLayoutId id="2147483796" r:id="rId57"/>
    <p:sldLayoutId id="2147483797" r:id="rId58"/>
    <p:sldLayoutId id="2147483798" r:id="rId59"/>
    <p:sldLayoutId id="2147483799" r:id="rId60"/>
    <p:sldLayoutId id="2147483800" r:id="rId61"/>
    <p:sldLayoutId id="2147483801" r:id="rId62"/>
    <p:sldLayoutId id="2147483802" r:id="rId63"/>
    <p:sldLayoutId id="2147483803" r:id="rId64"/>
    <p:sldLayoutId id="2147483804" r:id="rId65"/>
    <p:sldLayoutId id="2147483805" r:id="rId66"/>
    <p:sldLayoutId id="2147483806" r:id="rId67"/>
    <p:sldLayoutId id="2147483807" r:id="rId68"/>
    <p:sldLayoutId id="2147483808" r:id="rId69"/>
    <p:sldLayoutId id="2147483809" r:id="rId70"/>
    <p:sldLayoutId id="2147483810" r:id="rId71"/>
    <p:sldLayoutId id="2147483811" r:id="rId72"/>
    <p:sldLayoutId id="2147483812" r:id="rId73"/>
    <p:sldLayoutId id="2147483813" r:id="rId74"/>
    <p:sldLayoutId id="2147483814" r:id="rId75"/>
    <p:sldLayoutId id="2147483815" r:id="rId76"/>
    <p:sldLayoutId id="2147483816" r:id="rId77"/>
    <p:sldLayoutId id="2147483817" r:id="rId78"/>
    <p:sldLayoutId id="2147483818" r:id="rId79"/>
    <p:sldLayoutId id="2147483819" r:id="rId80"/>
    <p:sldLayoutId id="2147483820" r:id="rId81"/>
    <p:sldLayoutId id="2147483821" r:id="rId82"/>
    <p:sldLayoutId id="2147483822" r:id="rId83"/>
    <p:sldLayoutId id="2147483823" r:id="rId84"/>
    <p:sldLayoutId id="2147483824" r:id="rId85"/>
  </p:sldLayoutIdLst>
  <p:transition>
    <p:fade/>
  </p:transition>
  <p:hf sldNum="0" hdr="0" ftr="0" dt="0"/>
  <p:txStyles>
    <p:titleStyle>
      <a:lvl1pPr algn="l" defTabSz="932742" rtl="0" eaLnBrk="1" latinLnBrk="0" hangingPunct="1">
        <a:lnSpc>
          <a:spcPct val="100000"/>
        </a:lnSpc>
        <a:spcBef>
          <a:spcPct val="0"/>
        </a:spcBef>
        <a:buNone/>
        <a:defRPr lang="en-US" sz="32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p15:clr>
            <a:srgbClr val="C35EA4"/>
          </p15:clr>
        </p15:guide>
        <p15:guide id="17" pos="7320">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92">
          <p15:clr>
            <a:srgbClr val="A4A3A4"/>
          </p15:clr>
        </p15:guide>
        <p15:guide id="29" orient="horz" pos="4135">
          <p15:clr>
            <a:srgbClr val="A4A3A4"/>
          </p15:clr>
        </p15:guide>
        <p15:guide id="30" pos="7488">
          <p15:clr>
            <a:srgbClr val="A4A3A4"/>
          </p15:clr>
        </p15:guide>
        <p15:guide id="31" orient="horz" pos="400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r:embed="rId77">
            <a:extLst>
              <a:ext uri="{96DAC541-7B7A-43D3-8B79-37D633B846F1}">
                <asvg:svgBlip xmlns:asvg="http://schemas.microsoft.com/office/drawing/2016/SVG/main" r:embed="rId78"/>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218285092"/>
      </p:ext>
    </p:extLst>
  </p:cSld>
  <p:clrMap bg1="dk1" tx1="lt1" bg2="dk2" tx2="lt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 id="2147483934" r:id="rId14"/>
    <p:sldLayoutId id="2147483935" r:id="rId15"/>
    <p:sldLayoutId id="2147483936" r:id="rId16"/>
    <p:sldLayoutId id="2147483937" r:id="rId17"/>
    <p:sldLayoutId id="2147483938" r:id="rId18"/>
    <p:sldLayoutId id="2147483939" r:id="rId19"/>
    <p:sldLayoutId id="2147483940" r:id="rId20"/>
    <p:sldLayoutId id="2147483941" r:id="rId21"/>
    <p:sldLayoutId id="2147483942" r:id="rId22"/>
    <p:sldLayoutId id="2147483943" r:id="rId23"/>
    <p:sldLayoutId id="2147483944" r:id="rId24"/>
    <p:sldLayoutId id="2147483945" r:id="rId25"/>
    <p:sldLayoutId id="2147483946" r:id="rId26"/>
    <p:sldLayoutId id="2147483947" r:id="rId27"/>
    <p:sldLayoutId id="2147483948" r:id="rId28"/>
    <p:sldLayoutId id="2147483949" r:id="rId29"/>
    <p:sldLayoutId id="2147483950" r:id="rId30"/>
    <p:sldLayoutId id="2147483951" r:id="rId31"/>
    <p:sldLayoutId id="2147483952" r:id="rId32"/>
    <p:sldLayoutId id="2147483953" r:id="rId33"/>
    <p:sldLayoutId id="2147483954" r:id="rId34"/>
    <p:sldLayoutId id="2147483955" r:id="rId35"/>
    <p:sldLayoutId id="2147483956" r:id="rId36"/>
    <p:sldLayoutId id="2147483957" r:id="rId37"/>
    <p:sldLayoutId id="2147483958" r:id="rId38"/>
    <p:sldLayoutId id="2147483959" r:id="rId39"/>
    <p:sldLayoutId id="2147483960" r:id="rId40"/>
    <p:sldLayoutId id="2147483961" r:id="rId41"/>
    <p:sldLayoutId id="2147483962" r:id="rId42"/>
    <p:sldLayoutId id="2147483963" r:id="rId43"/>
    <p:sldLayoutId id="2147483964" r:id="rId44"/>
    <p:sldLayoutId id="2147483965" r:id="rId45"/>
    <p:sldLayoutId id="2147483966" r:id="rId46"/>
    <p:sldLayoutId id="2147483967" r:id="rId47"/>
    <p:sldLayoutId id="2147483968" r:id="rId48"/>
    <p:sldLayoutId id="2147483969" r:id="rId49"/>
    <p:sldLayoutId id="2147483970" r:id="rId50"/>
    <p:sldLayoutId id="2147483971" r:id="rId51"/>
    <p:sldLayoutId id="2147483972" r:id="rId52"/>
    <p:sldLayoutId id="2147483973" r:id="rId53"/>
    <p:sldLayoutId id="2147483974" r:id="rId54"/>
    <p:sldLayoutId id="2147483975" r:id="rId55"/>
    <p:sldLayoutId id="2147483976" r:id="rId56"/>
    <p:sldLayoutId id="2147483977" r:id="rId57"/>
    <p:sldLayoutId id="2147483978" r:id="rId58"/>
    <p:sldLayoutId id="2147483979" r:id="rId59"/>
    <p:sldLayoutId id="2147483980" r:id="rId60"/>
    <p:sldLayoutId id="2147483981" r:id="rId61"/>
    <p:sldLayoutId id="2147483982" r:id="rId62"/>
    <p:sldLayoutId id="2147483983" r:id="rId63"/>
    <p:sldLayoutId id="2147483984" r:id="rId64"/>
    <p:sldLayoutId id="2147483985" r:id="rId65"/>
    <p:sldLayoutId id="2147483986" r:id="rId66"/>
    <p:sldLayoutId id="2147483987" r:id="rId67"/>
    <p:sldLayoutId id="2147483988" r:id="rId68"/>
    <p:sldLayoutId id="2147483989" r:id="rId69"/>
    <p:sldLayoutId id="2147483990" r:id="rId70"/>
    <p:sldLayoutId id="2147483991" r:id="rId71"/>
    <p:sldLayoutId id="2147483992" r:id="rId72"/>
    <p:sldLayoutId id="2147483993" r:id="rId73"/>
    <p:sldLayoutId id="2147483994" r:id="rId74"/>
    <p:sldLayoutId id="2147483995" r:id="rId75"/>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p15:clr>
            <a:srgbClr val="C35EA4"/>
          </p15:clr>
        </p15:guide>
        <p15:guide id="17" pos="7320">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92">
          <p15:clr>
            <a:srgbClr val="A4A3A4"/>
          </p15:clr>
        </p15:guide>
        <p15:guide id="29" orient="horz" pos="4135">
          <p15:clr>
            <a:srgbClr val="A4A3A4"/>
          </p15:clr>
        </p15:guide>
        <p15:guide id="30" pos="7488">
          <p15:clr>
            <a:srgbClr val="A4A3A4"/>
          </p15:clr>
        </p15:guide>
        <p15:guide id="31" orient="horz" pos="4008">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492443"/>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r:embed="rId77">
            <a:extLst>
              <a:ext uri="{96DAC541-7B7A-43D3-8B79-37D633B846F1}">
                <asvg:svgBlip xmlns:asvg="http://schemas.microsoft.com/office/drawing/2016/SVG/main" r:embed="rId78"/>
              </a:ext>
            </a:extLst>
          </a:blip>
          <a:srcRect/>
          <a:stretch/>
        </p:blipFill>
        <p:spPr>
          <a:xfrm rot="5400000">
            <a:off x="9509919" y="2743200"/>
            <a:ext cx="6858000" cy="1371600"/>
          </a:xfrm>
          <a:prstGeom prst="rect">
            <a:avLst/>
          </a:prstGeom>
        </p:spPr>
      </p:pic>
      <p:pic>
        <p:nvPicPr>
          <p:cNvPr id="5" name="image_0">
            <a:extLst>
              <a:ext uri="{FF2B5EF4-FFF2-40B4-BE49-F238E27FC236}">
                <a16:creationId xmlns:a16="http://schemas.microsoft.com/office/drawing/2014/main" id="{85131FF6-7497-24EF-C5AB-9CE8DD0306D0}"/>
              </a:ext>
            </a:extLst>
          </p:cNvPr>
          <p:cNvPicPr>
            <a:picLocks noChangeAspect="1" noChangeArrowheads="1"/>
          </p:cNvPicPr>
          <p:nvPr userDrawn="1"/>
        </p:nvPicPr>
        <p:blipFill>
          <a:blip r:embed="rId79">
            <a:extLst>
              <a:ext uri="{28A0092B-C50C-407E-A947-70E740481C1C}">
                <a14:useLocalDpi xmlns:a14="http://schemas.microsoft.com/office/drawing/2010/main" val="0"/>
              </a:ext>
            </a:extLst>
          </a:blip>
          <a:srcRect/>
          <a:stretch>
            <a:fillRect/>
          </a:stretch>
        </p:blipFill>
        <p:spPr bwMode="auto">
          <a:xfrm>
            <a:off x="12253119" y="0"/>
            <a:ext cx="2203354" cy="396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9332641"/>
      </p:ext>
    </p:extLst>
  </p:cSld>
  <p:clrMap bg1="dk1" tx1="lt1" bg2="dk2" tx2="lt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 id="2147484008" r:id="rId12"/>
    <p:sldLayoutId id="2147484009" r:id="rId13"/>
    <p:sldLayoutId id="2147484010" r:id="rId14"/>
    <p:sldLayoutId id="2147484011" r:id="rId15"/>
    <p:sldLayoutId id="2147484012" r:id="rId16"/>
    <p:sldLayoutId id="2147484013" r:id="rId17"/>
    <p:sldLayoutId id="2147484014" r:id="rId18"/>
    <p:sldLayoutId id="2147484015" r:id="rId19"/>
    <p:sldLayoutId id="2147484016" r:id="rId20"/>
    <p:sldLayoutId id="2147484017" r:id="rId21"/>
    <p:sldLayoutId id="2147484018" r:id="rId22"/>
    <p:sldLayoutId id="2147484019" r:id="rId23"/>
    <p:sldLayoutId id="2147484020" r:id="rId24"/>
    <p:sldLayoutId id="2147484021" r:id="rId25"/>
    <p:sldLayoutId id="2147484022" r:id="rId26"/>
    <p:sldLayoutId id="2147484023" r:id="rId27"/>
    <p:sldLayoutId id="2147484024" r:id="rId28"/>
    <p:sldLayoutId id="2147484025" r:id="rId29"/>
    <p:sldLayoutId id="2147484026" r:id="rId30"/>
    <p:sldLayoutId id="2147484027" r:id="rId31"/>
    <p:sldLayoutId id="2147484028" r:id="rId32"/>
    <p:sldLayoutId id="2147484029" r:id="rId33"/>
    <p:sldLayoutId id="2147484030" r:id="rId34"/>
    <p:sldLayoutId id="2147484031" r:id="rId35"/>
    <p:sldLayoutId id="2147484032" r:id="rId36"/>
    <p:sldLayoutId id="2147484033" r:id="rId37"/>
    <p:sldLayoutId id="2147484034" r:id="rId38"/>
    <p:sldLayoutId id="2147484035" r:id="rId39"/>
    <p:sldLayoutId id="2147484036" r:id="rId40"/>
    <p:sldLayoutId id="2147484037" r:id="rId41"/>
    <p:sldLayoutId id="2147484038" r:id="rId42"/>
    <p:sldLayoutId id="2147484039" r:id="rId43"/>
    <p:sldLayoutId id="2147484040" r:id="rId44"/>
    <p:sldLayoutId id="2147484041" r:id="rId45"/>
    <p:sldLayoutId id="2147484042" r:id="rId46"/>
    <p:sldLayoutId id="2147484043" r:id="rId47"/>
    <p:sldLayoutId id="2147484044" r:id="rId48"/>
    <p:sldLayoutId id="2147484045" r:id="rId49"/>
    <p:sldLayoutId id="2147484046" r:id="rId50"/>
    <p:sldLayoutId id="2147484047" r:id="rId51"/>
    <p:sldLayoutId id="2147484048" r:id="rId52"/>
    <p:sldLayoutId id="2147484049" r:id="rId53"/>
    <p:sldLayoutId id="2147484050" r:id="rId54"/>
    <p:sldLayoutId id="2147484051" r:id="rId55"/>
    <p:sldLayoutId id="2147484052" r:id="rId56"/>
    <p:sldLayoutId id="2147484053" r:id="rId57"/>
    <p:sldLayoutId id="2147484054" r:id="rId58"/>
    <p:sldLayoutId id="2147484055" r:id="rId59"/>
    <p:sldLayoutId id="2147484056" r:id="rId60"/>
    <p:sldLayoutId id="2147484057" r:id="rId61"/>
    <p:sldLayoutId id="2147484058" r:id="rId62"/>
    <p:sldLayoutId id="2147484059" r:id="rId63"/>
    <p:sldLayoutId id="2147484060" r:id="rId64"/>
    <p:sldLayoutId id="2147484061" r:id="rId65"/>
    <p:sldLayoutId id="2147484062" r:id="rId66"/>
    <p:sldLayoutId id="2147484063" r:id="rId67"/>
    <p:sldLayoutId id="2147484064" r:id="rId68"/>
    <p:sldLayoutId id="2147484065" r:id="rId69"/>
    <p:sldLayoutId id="2147484066" r:id="rId70"/>
    <p:sldLayoutId id="2147484067" r:id="rId71"/>
    <p:sldLayoutId id="2147484068" r:id="rId72"/>
    <p:sldLayoutId id="2147484069" r:id="rId73"/>
    <p:sldLayoutId id="2147484070" r:id="rId74"/>
    <p:sldLayoutId id="2147484071" r:id="rId75"/>
  </p:sldLayoutIdLst>
  <p:transition>
    <p:fade/>
  </p:transition>
  <p:hf sldNum="0" hdr="0" ftr="0" dt="0"/>
  <p:txStyles>
    <p:titleStyle>
      <a:lvl1pPr algn="l" defTabSz="932742" rtl="0" eaLnBrk="1" latinLnBrk="0" hangingPunct="1">
        <a:lnSpc>
          <a:spcPct val="100000"/>
        </a:lnSpc>
        <a:spcBef>
          <a:spcPct val="0"/>
        </a:spcBef>
        <a:buNone/>
        <a:defRPr lang="en-US" sz="32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p15:clr>
            <a:srgbClr val="C35EA4"/>
          </p15:clr>
        </p15:guide>
        <p15:guide id="17" pos="7320">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92">
          <p15:clr>
            <a:srgbClr val="A4A3A4"/>
          </p15:clr>
        </p15:guide>
        <p15:guide id="29" orient="horz" pos="4135">
          <p15:clr>
            <a:srgbClr val="A4A3A4"/>
          </p15:clr>
        </p15:guide>
        <p15:guide id="30" pos="7488">
          <p15:clr>
            <a:srgbClr val="A4A3A4"/>
          </p15:clr>
        </p15:guide>
        <p15:guide id="31" orient="horz" pos="4008">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b="0" i="0">
              <a:gradFill>
                <a:gsLst>
                  <a:gs pos="0">
                    <a:srgbClr val="FFFFFF"/>
                  </a:gs>
                  <a:gs pos="100000">
                    <a:srgbClr val="FFFFFF"/>
                  </a:gs>
                </a:gsLst>
                <a:lin ang="5400000" scaled="0"/>
              </a:gradFill>
              <a:latin typeface="Segoe Sans Display" pitchFamily="2" charset="0"/>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b="0" i="0">
              <a:gradFill>
                <a:gsLst>
                  <a:gs pos="0">
                    <a:srgbClr val="FFFFFF"/>
                  </a:gs>
                  <a:gs pos="100000">
                    <a:srgbClr val="FFFFFF"/>
                  </a:gs>
                </a:gsLst>
                <a:lin ang="5400000" scaled="0"/>
              </a:gradFill>
              <a:latin typeface="Segoe Sans Display" pitchFamily="2" charset="0"/>
              <a:ea typeface="Segoe UI" pitchFamily="34" charset="0"/>
              <a:cs typeface="Segoe Sans Display" pitchFamily="2"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68"/>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272046286"/>
      </p:ext>
    </p:extLst>
  </p:cSld>
  <p:clrMap bg1="lt1" tx1="dk1" bg2="lt2" tx2="dk2" accent1="accent1" accent2="accent2" accent3="accent3" accent4="accent4" accent5="accent5" accent6="accent6" hlink="hlink" folHlink="folHlink"/>
  <p:sldLayoutIdLst>
    <p:sldLayoutId id="2147484073" r:id="rId1"/>
    <p:sldLayoutId id="2147484074" r:id="rId2"/>
    <p:sldLayoutId id="2147484075" r:id="rId3"/>
    <p:sldLayoutId id="2147484076" r:id="rId4"/>
    <p:sldLayoutId id="2147484077" r:id="rId5"/>
    <p:sldLayoutId id="2147484078" r:id="rId6"/>
    <p:sldLayoutId id="2147484079" r:id="rId7"/>
    <p:sldLayoutId id="2147484080" r:id="rId8"/>
    <p:sldLayoutId id="2147484081" r:id="rId9"/>
    <p:sldLayoutId id="2147484082" r:id="rId10"/>
    <p:sldLayoutId id="2147484083" r:id="rId11"/>
    <p:sldLayoutId id="2147484084" r:id="rId12"/>
    <p:sldLayoutId id="2147484085" r:id="rId13"/>
    <p:sldLayoutId id="2147484086" r:id="rId14"/>
    <p:sldLayoutId id="2147484087" r:id="rId15"/>
    <p:sldLayoutId id="2147484088" r:id="rId16"/>
    <p:sldLayoutId id="2147484089" r:id="rId17"/>
    <p:sldLayoutId id="2147484090" r:id="rId18"/>
    <p:sldLayoutId id="2147484091" r:id="rId19"/>
    <p:sldLayoutId id="2147484092" r:id="rId20"/>
    <p:sldLayoutId id="2147484093" r:id="rId21"/>
    <p:sldLayoutId id="2147484094" r:id="rId22"/>
    <p:sldLayoutId id="2147484095" r:id="rId23"/>
    <p:sldLayoutId id="2147484096" r:id="rId24"/>
    <p:sldLayoutId id="2147484097" r:id="rId25"/>
    <p:sldLayoutId id="2147484098" r:id="rId26"/>
    <p:sldLayoutId id="2147484099" r:id="rId27"/>
    <p:sldLayoutId id="2147484100" r:id="rId28"/>
    <p:sldLayoutId id="2147484101" r:id="rId29"/>
    <p:sldLayoutId id="2147484102" r:id="rId30"/>
    <p:sldLayoutId id="2147484103" r:id="rId31"/>
    <p:sldLayoutId id="2147484104" r:id="rId32"/>
    <p:sldLayoutId id="2147484105" r:id="rId33"/>
    <p:sldLayoutId id="2147484106" r:id="rId34"/>
    <p:sldLayoutId id="2147484107" r:id="rId35"/>
    <p:sldLayoutId id="2147484108" r:id="rId36"/>
    <p:sldLayoutId id="2147484109" r:id="rId37"/>
    <p:sldLayoutId id="2147484110" r:id="rId38"/>
    <p:sldLayoutId id="2147484111" r:id="rId39"/>
    <p:sldLayoutId id="2147484112" r:id="rId40"/>
    <p:sldLayoutId id="2147484113" r:id="rId41"/>
    <p:sldLayoutId id="2147484114" r:id="rId42"/>
    <p:sldLayoutId id="2147484115" r:id="rId43"/>
    <p:sldLayoutId id="2147484116" r:id="rId44"/>
    <p:sldLayoutId id="2147484117" r:id="rId45"/>
    <p:sldLayoutId id="2147484118" r:id="rId46"/>
    <p:sldLayoutId id="2147484119" r:id="rId47"/>
    <p:sldLayoutId id="2147484120" r:id="rId48"/>
    <p:sldLayoutId id="2147484121" r:id="rId49"/>
    <p:sldLayoutId id="2147484122" r:id="rId50"/>
    <p:sldLayoutId id="2147484123" r:id="rId51"/>
    <p:sldLayoutId id="2147484124" r:id="rId52"/>
    <p:sldLayoutId id="2147484125" r:id="rId53"/>
    <p:sldLayoutId id="2147484126" r:id="rId54"/>
    <p:sldLayoutId id="2147484127" r:id="rId55"/>
    <p:sldLayoutId id="2147484128" r:id="rId56"/>
    <p:sldLayoutId id="2147484129" r:id="rId57"/>
    <p:sldLayoutId id="2147484130" r:id="rId58"/>
    <p:sldLayoutId id="2147484131" r:id="rId59"/>
    <p:sldLayoutId id="2147484132" r:id="rId60"/>
    <p:sldLayoutId id="2147484133" r:id="rId61"/>
    <p:sldLayoutId id="2147484134" r:id="rId62"/>
    <p:sldLayoutId id="2147484135" r:id="rId63"/>
    <p:sldLayoutId id="2147484136" r:id="rId64"/>
    <p:sldLayoutId id="2147484137" r:id="rId65"/>
    <p:sldLayoutId id="2147484138" r:id="rId66"/>
  </p:sldLayoutIdLst>
  <p:transition>
    <p:fade/>
  </p:transition>
  <p:hf sldNum="0" hdr="0" ftr="0" dt="0"/>
  <p:txStyles>
    <p:titleStyle>
      <a:lvl1pPr algn="l" defTabSz="932742" rtl="0" eaLnBrk="1" latinLnBrk="0" hangingPunct="1">
        <a:lnSpc>
          <a:spcPct val="100000"/>
        </a:lnSpc>
        <a:spcBef>
          <a:spcPct val="0"/>
        </a:spcBef>
        <a:buNone/>
        <a:defRPr lang="en-US" sz="3600" b="1" i="0" kern="1200" cap="none" spc="-50" baseline="0" dirty="0" smtClean="0">
          <a:ln w="3175">
            <a:noFill/>
          </a:ln>
          <a:gradFill>
            <a:gsLst>
              <a:gs pos="0">
                <a:schemeClr val="tx1"/>
              </a:gs>
              <a:gs pos="95000">
                <a:schemeClr val="tx1"/>
              </a:gs>
            </a:gsLst>
            <a:lin ang="2700000" scaled="1"/>
          </a:gradFill>
          <a:effectLst/>
          <a:latin typeface="Segoe Sans Display Semibold" pitchFamily="2" charset="0"/>
          <a:ea typeface="+mn-ea"/>
          <a:cs typeface="Segoe Sans Display" pitchFamily="2"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b="0" i="0" kern="1200" spc="0" baseline="0">
          <a:gradFill>
            <a:gsLst>
              <a:gs pos="0">
                <a:schemeClr val="tx1"/>
              </a:gs>
              <a:gs pos="95000">
                <a:schemeClr val="tx1"/>
              </a:gs>
            </a:gsLst>
            <a:lin ang="2700000" scaled="1"/>
          </a:gradFill>
          <a:latin typeface="Segoe Sans Display" pitchFamily="2" charset="0"/>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b="0" i="0" kern="1200" spc="0" baseline="0">
          <a:gradFill>
            <a:gsLst>
              <a:gs pos="0">
                <a:schemeClr val="tx1"/>
              </a:gs>
              <a:gs pos="95000">
                <a:schemeClr val="tx1"/>
              </a:gs>
            </a:gsLst>
            <a:lin ang="2700000" scaled="1"/>
          </a:gradFill>
          <a:latin typeface="Segoe Sans Display" pitchFamily="2" charset="0"/>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b="0" i="0" kern="1200" spc="0" baseline="0">
          <a:gradFill>
            <a:gsLst>
              <a:gs pos="0">
                <a:schemeClr val="tx1"/>
              </a:gs>
              <a:gs pos="95000">
                <a:schemeClr val="tx1"/>
              </a:gs>
            </a:gsLst>
            <a:lin ang="2700000" scaled="1"/>
          </a:gradFill>
          <a:latin typeface="Segoe Sans Display" pitchFamily="2" charset="0"/>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b="0" i="0" kern="1200" spc="0" baseline="0">
          <a:gradFill>
            <a:gsLst>
              <a:gs pos="0">
                <a:schemeClr val="tx1"/>
              </a:gs>
              <a:gs pos="95000">
                <a:schemeClr val="tx1"/>
              </a:gs>
            </a:gsLst>
            <a:lin ang="2700000" scaled="1"/>
          </a:gradFill>
          <a:latin typeface="Segoe Sans Display" pitchFamily="2" charset="0"/>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b="0" i="0" kern="1200" spc="0" baseline="0">
          <a:gradFill>
            <a:gsLst>
              <a:gs pos="0">
                <a:schemeClr val="tx1"/>
              </a:gs>
              <a:gs pos="95000">
                <a:schemeClr val="tx1"/>
              </a:gs>
            </a:gsLst>
            <a:lin ang="2700000" scaled="1"/>
          </a:gradFill>
          <a:latin typeface="Segoe Sans Display" pitchFamily="2" charset="0"/>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xml"/><Relationship Id="rId1" Type="http://schemas.openxmlformats.org/officeDocument/2006/relationships/slideLayout" Target="../slideLayouts/slideLayout149.xml"/></Relationships>
</file>

<file path=ppt/slides/_rels/slide3.xml.rels><?xml version="1.0" encoding="UTF-8" standalone="yes"?>
<Relationships xmlns="http://schemas.openxmlformats.org/package/2006/relationships"><Relationship Id="rId3" Type="http://schemas.openxmlformats.org/officeDocument/2006/relationships/image" Target="../media/image99.jpeg"/><Relationship Id="rId7" Type="http://schemas.openxmlformats.org/officeDocument/2006/relationships/image" Target="../media/image101.svg"/><Relationship Id="rId2" Type="http://schemas.openxmlformats.org/officeDocument/2006/relationships/notesSlide" Target="../notesSlides/notesSlide2.xml"/><Relationship Id="rId1" Type="http://schemas.openxmlformats.org/officeDocument/2006/relationships/slideLayout" Target="../slideLayouts/slideLayout28.xml"/><Relationship Id="rId6" Type="http://schemas.openxmlformats.org/officeDocument/2006/relationships/image" Target="../media/image100.png"/><Relationship Id="rId5" Type="http://schemas.openxmlformats.org/officeDocument/2006/relationships/hyperlink" Target="https://go.microsoft.com/fwlink/?linkid=2213817&amp;clcid=0x409&amp;culture=en-us&amp;country=us" TargetMode="External"/><Relationship Id="rId4" Type="http://schemas.openxmlformats.org/officeDocument/2006/relationships/hyperlink" Target="https://go.microsoft.com/fwlink/?linkid=2290930&amp;clcid=0x409&amp;culture=en-us&amp;country=us"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03.svg"/><Relationship Id="rId3" Type="http://schemas.openxmlformats.org/officeDocument/2006/relationships/image" Target="../media/image99.jpeg"/><Relationship Id="rId7" Type="http://schemas.openxmlformats.org/officeDocument/2006/relationships/image" Target="../media/image102.png"/><Relationship Id="rId12" Type="http://schemas.openxmlformats.org/officeDocument/2006/relationships/image" Target="../media/image107.svg"/><Relationship Id="rId2" Type="http://schemas.openxmlformats.org/officeDocument/2006/relationships/notesSlide" Target="../notesSlides/notesSlide3.xml"/><Relationship Id="rId1" Type="http://schemas.openxmlformats.org/officeDocument/2006/relationships/slideLayout" Target="../slideLayouts/slideLayout28.xml"/><Relationship Id="rId6" Type="http://schemas.openxmlformats.org/officeDocument/2006/relationships/hyperlink" Target="https://www.isc2.org/Insights/2023/10/ISC2-Reveals-Workforce-Growth-But-Record-Breaking-Gap-4-Million-Cybersecurity-Professionals" TargetMode="External"/><Relationship Id="rId11" Type="http://schemas.openxmlformats.org/officeDocument/2006/relationships/image" Target="../media/image106.png"/><Relationship Id="rId5" Type="http://schemas.openxmlformats.org/officeDocument/2006/relationships/hyperlink" Target="https://www.microsoft.com/en-us/security/blog/2022/02/17/4-best-practices-to-implement-a-comprehensive-zero-trust-security-approach/" TargetMode="External"/><Relationship Id="rId10" Type="http://schemas.openxmlformats.org/officeDocument/2006/relationships/image" Target="../media/image105.svg"/><Relationship Id="rId4" Type="http://schemas.openxmlformats.org/officeDocument/2006/relationships/hyperlink" Target="https://cts.businesswire.com/ct/CT?id=smartlink&amp;url=https%3A%2F%2Fwww.idc.com%2Fgetdoc.jsp%3FcontainerId%3DUS46971521&amp;esheet=52479201&amp;newsitemid=20210819005127&amp;lan=en-US&amp;anchor=Worldwide+Governance%2C+Risk%2C+and+Compliance+Software+Forecast%2C+2021%26%238211%3B2025&amp;index=4&amp;md5=4525e124d2ecf35bf67b983279e6a006&amp;_gl=1*1ilx85v*_gcl_au*NTY2OTAxMDYuMTczODI5NTM3NQ..*_ga*MTkxNTMxMzAzLjE3MzgyOTUzNzU.*_ga_ZQWF70T3FK*MTczODI5NTM3NS4xLjAuMTczODI5NTM3NS42MC4wLjA." TargetMode="External"/><Relationship Id="rId9" Type="http://schemas.openxmlformats.org/officeDocument/2006/relationships/image" Target="../media/image10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8" Type="http://schemas.openxmlformats.org/officeDocument/2006/relationships/image" Target="../media/image113.svg"/><Relationship Id="rId13" Type="http://schemas.openxmlformats.org/officeDocument/2006/relationships/image" Target="../media/image118.png"/><Relationship Id="rId18" Type="http://schemas.openxmlformats.org/officeDocument/2006/relationships/image" Target="../media/image123.svg"/><Relationship Id="rId26" Type="http://schemas.openxmlformats.org/officeDocument/2006/relationships/image" Target="../media/image131.svg"/><Relationship Id="rId3" Type="http://schemas.openxmlformats.org/officeDocument/2006/relationships/image" Target="../media/image108.png"/><Relationship Id="rId21" Type="http://schemas.openxmlformats.org/officeDocument/2006/relationships/image" Target="../media/image126.png"/><Relationship Id="rId7" Type="http://schemas.openxmlformats.org/officeDocument/2006/relationships/image" Target="../media/image112.png"/><Relationship Id="rId12" Type="http://schemas.openxmlformats.org/officeDocument/2006/relationships/image" Target="../media/image117.svg"/><Relationship Id="rId17" Type="http://schemas.openxmlformats.org/officeDocument/2006/relationships/image" Target="../media/image122.png"/><Relationship Id="rId25" Type="http://schemas.openxmlformats.org/officeDocument/2006/relationships/image" Target="../media/image130.png"/><Relationship Id="rId2" Type="http://schemas.openxmlformats.org/officeDocument/2006/relationships/notesSlide" Target="../notesSlides/notesSlide5.xml"/><Relationship Id="rId16" Type="http://schemas.openxmlformats.org/officeDocument/2006/relationships/image" Target="../media/image121.svg"/><Relationship Id="rId20" Type="http://schemas.openxmlformats.org/officeDocument/2006/relationships/image" Target="../media/image125.svg"/><Relationship Id="rId1" Type="http://schemas.openxmlformats.org/officeDocument/2006/relationships/slideLayout" Target="../slideLayouts/slideLayout28.xml"/><Relationship Id="rId6" Type="http://schemas.openxmlformats.org/officeDocument/2006/relationships/image" Target="../media/image111.svg"/><Relationship Id="rId11" Type="http://schemas.openxmlformats.org/officeDocument/2006/relationships/image" Target="../media/image116.png"/><Relationship Id="rId24" Type="http://schemas.openxmlformats.org/officeDocument/2006/relationships/image" Target="../media/image129.svg"/><Relationship Id="rId5" Type="http://schemas.openxmlformats.org/officeDocument/2006/relationships/image" Target="../media/image110.png"/><Relationship Id="rId15" Type="http://schemas.openxmlformats.org/officeDocument/2006/relationships/image" Target="../media/image120.png"/><Relationship Id="rId23" Type="http://schemas.openxmlformats.org/officeDocument/2006/relationships/image" Target="../media/image128.png"/><Relationship Id="rId28" Type="http://schemas.openxmlformats.org/officeDocument/2006/relationships/image" Target="../media/image133.svg"/><Relationship Id="rId10" Type="http://schemas.openxmlformats.org/officeDocument/2006/relationships/image" Target="../media/image115.svg"/><Relationship Id="rId19" Type="http://schemas.openxmlformats.org/officeDocument/2006/relationships/image" Target="../media/image124.png"/><Relationship Id="rId4" Type="http://schemas.openxmlformats.org/officeDocument/2006/relationships/image" Target="../media/image109.svg"/><Relationship Id="rId9" Type="http://schemas.openxmlformats.org/officeDocument/2006/relationships/image" Target="../media/image114.png"/><Relationship Id="rId14" Type="http://schemas.openxmlformats.org/officeDocument/2006/relationships/image" Target="../media/image119.svg"/><Relationship Id="rId22" Type="http://schemas.openxmlformats.org/officeDocument/2006/relationships/image" Target="../media/image127.svg"/><Relationship Id="rId27" Type="http://schemas.openxmlformats.org/officeDocument/2006/relationships/image" Target="../media/image132.png"/></Relationships>
</file>

<file path=ppt/slides/_rels/slide7.xml.rels><?xml version="1.0" encoding="UTF-8" standalone="yes"?>
<Relationships xmlns="http://schemas.openxmlformats.org/package/2006/relationships"><Relationship Id="rId8" Type="http://schemas.openxmlformats.org/officeDocument/2006/relationships/image" Target="../media/image139.svg"/><Relationship Id="rId3" Type="http://schemas.openxmlformats.org/officeDocument/2006/relationships/image" Target="../media/image134.png"/><Relationship Id="rId7" Type="http://schemas.openxmlformats.org/officeDocument/2006/relationships/image" Target="../media/image138.png"/><Relationship Id="rId2" Type="http://schemas.openxmlformats.org/officeDocument/2006/relationships/notesSlide" Target="../notesSlides/notesSlide6.xml"/><Relationship Id="rId1" Type="http://schemas.openxmlformats.org/officeDocument/2006/relationships/slideLayout" Target="../slideLayouts/slideLayout28.xml"/><Relationship Id="rId6" Type="http://schemas.openxmlformats.org/officeDocument/2006/relationships/image" Target="../media/image137.svg"/><Relationship Id="rId5" Type="http://schemas.openxmlformats.org/officeDocument/2006/relationships/image" Target="../media/image136.png"/><Relationship Id="rId4" Type="http://schemas.openxmlformats.org/officeDocument/2006/relationships/image" Target="../media/image135.svg"/></Relationships>
</file>

<file path=ppt/slides/_rels/slide8.xml.rels><?xml version="1.0" encoding="UTF-8" standalone="yes"?>
<Relationships xmlns="http://schemas.openxmlformats.org/package/2006/relationships"><Relationship Id="rId8" Type="http://schemas.openxmlformats.org/officeDocument/2006/relationships/image" Target="../media/image145.png"/><Relationship Id="rId13" Type="http://schemas.openxmlformats.org/officeDocument/2006/relationships/image" Target="../media/image150.png"/><Relationship Id="rId18" Type="http://schemas.openxmlformats.org/officeDocument/2006/relationships/image" Target="../media/image155.svg"/><Relationship Id="rId3" Type="http://schemas.openxmlformats.org/officeDocument/2006/relationships/image" Target="../media/image140.png"/><Relationship Id="rId7" Type="http://schemas.openxmlformats.org/officeDocument/2006/relationships/image" Target="../media/image144.png"/><Relationship Id="rId12" Type="http://schemas.openxmlformats.org/officeDocument/2006/relationships/image" Target="../media/image149.svg"/><Relationship Id="rId17" Type="http://schemas.openxmlformats.org/officeDocument/2006/relationships/image" Target="../media/image154.png"/><Relationship Id="rId2" Type="http://schemas.openxmlformats.org/officeDocument/2006/relationships/notesSlide" Target="../notesSlides/notesSlide7.xml"/><Relationship Id="rId16" Type="http://schemas.openxmlformats.org/officeDocument/2006/relationships/image" Target="../media/image153.svg"/><Relationship Id="rId1" Type="http://schemas.openxmlformats.org/officeDocument/2006/relationships/slideLayout" Target="../slideLayouts/slideLayout28.xml"/><Relationship Id="rId6" Type="http://schemas.openxmlformats.org/officeDocument/2006/relationships/image" Target="../media/image143.png"/><Relationship Id="rId11" Type="http://schemas.openxmlformats.org/officeDocument/2006/relationships/image" Target="../media/image148.png"/><Relationship Id="rId5" Type="http://schemas.openxmlformats.org/officeDocument/2006/relationships/image" Target="../media/image142.png"/><Relationship Id="rId15" Type="http://schemas.openxmlformats.org/officeDocument/2006/relationships/image" Target="../media/image152.png"/><Relationship Id="rId10" Type="http://schemas.openxmlformats.org/officeDocument/2006/relationships/image" Target="../media/image147.svg"/><Relationship Id="rId4" Type="http://schemas.openxmlformats.org/officeDocument/2006/relationships/image" Target="../media/image141.svg"/><Relationship Id="rId9" Type="http://schemas.openxmlformats.org/officeDocument/2006/relationships/image" Target="../media/image146.png"/><Relationship Id="rId14" Type="http://schemas.openxmlformats.org/officeDocument/2006/relationships/image" Target="../media/image151.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8" Type="http://schemas.openxmlformats.org/officeDocument/2006/relationships/hyperlink" Target="https://docs.microsoft.com/en-us/microsoft-365/security/office-365-security/safe-docs?view=o365-worldwide" TargetMode="External"/><Relationship Id="rId3" Type="http://schemas.openxmlformats.org/officeDocument/2006/relationships/hyperlink" Target="https://docs.microsoft.com/en-us/microsoft-365/security/office-365-security/?view=o365-worldwide" TargetMode="External"/><Relationship Id="rId7" Type="http://schemas.openxmlformats.org/officeDocument/2006/relationships/hyperlink" Target="https://docs.microsoft.com/en-us/microsoft-365/security/defender-endpoint/?view=o365-worldwide" TargetMode="External"/><Relationship Id="rId2" Type="http://schemas.openxmlformats.org/officeDocument/2006/relationships/notesSlide" Target="../notesSlides/notesSlide9.xml"/><Relationship Id="rId1" Type="http://schemas.openxmlformats.org/officeDocument/2006/relationships/slideLayout" Target="../slideLayouts/slideLayout28.xml"/><Relationship Id="rId6" Type="http://schemas.openxmlformats.org/officeDocument/2006/relationships/hyperlink" Target="https://docs.microsoft.com/en-us/defender-for-identity/?view=o365-worldwide" TargetMode="External"/><Relationship Id="rId5" Type="http://schemas.openxmlformats.org/officeDocument/2006/relationships/hyperlink" Target="https://learn.microsoft.com/en-us/azure/active-directory/fundamentals/whatis" TargetMode="External"/><Relationship Id="rId10" Type="http://schemas.openxmlformats.org/officeDocument/2006/relationships/hyperlink" Target="https://learn.microsoft.com/en-us/azure/defender-for-iot/organizations/manage-subscriptions-enterprise" TargetMode="External"/><Relationship Id="rId4" Type="http://schemas.openxmlformats.org/officeDocument/2006/relationships/hyperlink" Target="https://www.microsoft.com/en-us/security/business/cloud-app-security" TargetMode="External"/><Relationship Id="rId9" Type="http://schemas.openxmlformats.org/officeDocument/2006/relationships/hyperlink" Target="https://docs.microsoft.com/en-us/windows/security/threat-protection/microsoft-defender-application-guard/md-app-guard-overview"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s://www.idc.com/getdoc.jsp?containerId=US51234324&amp;utm_medium=email&amp;utm_campaign=idc_notifications&amp;utm_source=alert" TargetMode="External"/><Relationship Id="rId13" Type="http://schemas.openxmlformats.org/officeDocument/2006/relationships/hyperlink" Target="https://www.idc.com/getdoc.jsp?containerId=US51779424&amp;utm_medium=email&amp;utm_campaign=idc_notifications&amp;utm_source=alert" TargetMode="External"/><Relationship Id="rId3" Type="http://schemas.openxmlformats.org/officeDocument/2006/relationships/hyperlink" Target="https://www.microsoft.com/security/blog/2021/11/18/microsoft-named-a-leader-in-idc-marketscape-for-modern-endpoint-security-for-enterprise-and-small-and-midsize-businesses/" TargetMode="External"/><Relationship Id="rId7" Type="http://schemas.openxmlformats.org/officeDocument/2006/relationships/hyperlink" Target="https://idcdocserv.com/US48970222e_Microsoft" TargetMode="External"/><Relationship Id="rId12" Type="http://schemas.openxmlformats.org/officeDocument/2006/relationships/hyperlink" Target="https://www.idc.com/getdoc.jsp?containerId=US51234224&amp;utm_medium=email&amp;utm_campaign=idc_notifications&amp;utm_source=alert" TargetMode="External"/><Relationship Id="rId2" Type="http://schemas.openxmlformats.org/officeDocument/2006/relationships/notesSlide" Target="../notesSlides/notesSlide10.xml"/><Relationship Id="rId1" Type="http://schemas.openxmlformats.org/officeDocument/2006/relationships/slideLayout" Target="../slideLayouts/slideLayout28.xml"/><Relationship Id="rId6" Type="http://schemas.openxmlformats.org/officeDocument/2006/relationships/hyperlink" Target="https://idcdocserv.com/US50521424e_Microsoft" TargetMode="External"/><Relationship Id="rId11" Type="http://schemas.openxmlformats.org/officeDocument/2006/relationships/image" Target="../media/image158.png"/><Relationship Id="rId5" Type="http://schemas.openxmlformats.org/officeDocument/2006/relationships/hyperlink" Target="https://idcdocserv.com/US50521323e_Microsoft" TargetMode="External"/><Relationship Id="rId10" Type="http://schemas.openxmlformats.org/officeDocument/2006/relationships/image" Target="../media/image157.png"/><Relationship Id="rId4" Type="http://schemas.openxmlformats.org/officeDocument/2006/relationships/hyperlink" Target="https://idcdocserv.com/US50521223e_Microsoft" TargetMode="External"/><Relationship Id="rId9" Type="http://schemas.openxmlformats.org/officeDocument/2006/relationships/image" Target="../media/image156.png"/><Relationship Id="rId14" Type="http://schemas.openxmlformats.org/officeDocument/2006/relationships/hyperlink" Target="https://www.idc.com/getdoc.jsp?containerId=US51779324&amp;utm_medium=email&amp;utm_campaign=idc_notifications&amp;utm_source=alert"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8" Type="http://schemas.openxmlformats.org/officeDocument/2006/relationships/image" Target="../media/image162.svg"/><Relationship Id="rId13" Type="http://schemas.openxmlformats.org/officeDocument/2006/relationships/image" Target="../media/image167.png"/><Relationship Id="rId18" Type="http://schemas.openxmlformats.org/officeDocument/2006/relationships/image" Target="../media/image121.svg"/><Relationship Id="rId26" Type="http://schemas.openxmlformats.org/officeDocument/2006/relationships/image" Target="../media/image176.svg"/><Relationship Id="rId3" Type="http://schemas.openxmlformats.org/officeDocument/2006/relationships/image" Target="../media/image148.png"/><Relationship Id="rId21" Type="http://schemas.openxmlformats.org/officeDocument/2006/relationships/image" Target="../media/image146.png"/><Relationship Id="rId7" Type="http://schemas.openxmlformats.org/officeDocument/2006/relationships/image" Target="../media/image161.png"/><Relationship Id="rId12" Type="http://schemas.openxmlformats.org/officeDocument/2006/relationships/image" Target="../media/image166.svg"/><Relationship Id="rId17" Type="http://schemas.openxmlformats.org/officeDocument/2006/relationships/image" Target="../media/image120.png"/><Relationship Id="rId25" Type="http://schemas.openxmlformats.org/officeDocument/2006/relationships/image" Target="../media/image175.png"/><Relationship Id="rId2" Type="http://schemas.openxmlformats.org/officeDocument/2006/relationships/notesSlide" Target="../notesSlides/notesSlide13.xml"/><Relationship Id="rId16" Type="http://schemas.openxmlformats.org/officeDocument/2006/relationships/image" Target="../media/image170.svg"/><Relationship Id="rId20" Type="http://schemas.openxmlformats.org/officeDocument/2006/relationships/image" Target="../media/image172.svg"/><Relationship Id="rId1" Type="http://schemas.openxmlformats.org/officeDocument/2006/relationships/slideLayout" Target="../slideLayouts/slideLayout77.xml"/><Relationship Id="rId6" Type="http://schemas.openxmlformats.org/officeDocument/2006/relationships/image" Target="../media/image160.svg"/><Relationship Id="rId11" Type="http://schemas.openxmlformats.org/officeDocument/2006/relationships/image" Target="../media/image165.png"/><Relationship Id="rId24" Type="http://schemas.openxmlformats.org/officeDocument/2006/relationships/image" Target="../media/image174.svg"/><Relationship Id="rId5" Type="http://schemas.openxmlformats.org/officeDocument/2006/relationships/image" Target="../media/image159.png"/><Relationship Id="rId15" Type="http://schemas.openxmlformats.org/officeDocument/2006/relationships/image" Target="../media/image169.png"/><Relationship Id="rId23" Type="http://schemas.openxmlformats.org/officeDocument/2006/relationships/image" Target="../media/image173.png"/><Relationship Id="rId10" Type="http://schemas.openxmlformats.org/officeDocument/2006/relationships/image" Target="../media/image164.svg"/><Relationship Id="rId19" Type="http://schemas.openxmlformats.org/officeDocument/2006/relationships/image" Target="../media/image171.png"/><Relationship Id="rId4" Type="http://schemas.openxmlformats.org/officeDocument/2006/relationships/image" Target="../media/image149.svg"/><Relationship Id="rId9" Type="http://schemas.openxmlformats.org/officeDocument/2006/relationships/image" Target="../media/image163.png"/><Relationship Id="rId14" Type="http://schemas.openxmlformats.org/officeDocument/2006/relationships/image" Target="../media/image168.svg"/><Relationship Id="rId22" Type="http://schemas.openxmlformats.org/officeDocument/2006/relationships/image" Target="../media/image147.svg"/></Relationships>
</file>

<file path=ppt/slides/_rels/slide15.xml.rels><?xml version="1.0" encoding="UTF-8" standalone="yes"?>
<Relationships xmlns="http://schemas.openxmlformats.org/package/2006/relationships"><Relationship Id="rId8" Type="http://schemas.openxmlformats.org/officeDocument/2006/relationships/image" Target="../media/image178.svg"/><Relationship Id="rId3" Type="http://schemas.openxmlformats.org/officeDocument/2006/relationships/image" Target="../media/image148.png"/><Relationship Id="rId7" Type="http://schemas.openxmlformats.org/officeDocument/2006/relationships/image" Target="../media/image177.png"/><Relationship Id="rId2" Type="http://schemas.openxmlformats.org/officeDocument/2006/relationships/notesSlide" Target="../notesSlides/notesSlide14.xml"/><Relationship Id="rId1" Type="http://schemas.openxmlformats.org/officeDocument/2006/relationships/slideLayout" Target="../slideLayouts/slideLayout77.xml"/><Relationship Id="rId6" Type="http://schemas.openxmlformats.org/officeDocument/2006/relationships/image" Target="../media/image160.svg"/><Relationship Id="rId5" Type="http://schemas.openxmlformats.org/officeDocument/2006/relationships/image" Target="../media/image159.png"/><Relationship Id="rId10" Type="http://schemas.openxmlformats.org/officeDocument/2006/relationships/image" Target="../media/image180.svg"/><Relationship Id="rId4" Type="http://schemas.openxmlformats.org/officeDocument/2006/relationships/image" Target="../media/image149.svg"/><Relationship Id="rId9" Type="http://schemas.openxmlformats.org/officeDocument/2006/relationships/image" Target="../media/image179.png"/></Relationships>
</file>

<file path=ppt/slides/_rels/slide16.xml.rels><?xml version="1.0" encoding="UTF-8" standalone="yes"?>
<Relationships xmlns="http://schemas.openxmlformats.org/package/2006/relationships"><Relationship Id="rId8" Type="http://schemas.openxmlformats.org/officeDocument/2006/relationships/image" Target="../media/image186.svg"/><Relationship Id="rId3" Type="http://schemas.openxmlformats.org/officeDocument/2006/relationships/image" Target="../media/image181.png"/><Relationship Id="rId7" Type="http://schemas.openxmlformats.org/officeDocument/2006/relationships/image" Target="../media/image185.png"/><Relationship Id="rId12" Type="http://schemas.openxmlformats.org/officeDocument/2006/relationships/image" Target="../media/image147.svg"/><Relationship Id="rId2" Type="http://schemas.openxmlformats.org/officeDocument/2006/relationships/notesSlide" Target="../notesSlides/notesSlide15.xml"/><Relationship Id="rId1" Type="http://schemas.openxmlformats.org/officeDocument/2006/relationships/slideLayout" Target="../slideLayouts/slideLayout77.xml"/><Relationship Id="rId6" Type="http://schemas.openxmlformats.org/officeDocument/2006/relationships/image" Target="../media/image184.svg"/><Relationship Id="rId11" Type="http://schemas.openxmlformats.org/officeDocument/2006/relationships/image" Target="../media/image146.png"/><Relationship Id="rId5" Type="http://schemas.openxmlformats.org/officeDocument/2006/relationships/image" Target="../media/image183.png"/><Relationship Id="rId10" Type="http://schemas.openxmlformats.org/officeDocument/2006/relationships/image" Target="../media/image188.svg"/><Relationship Id="rId4" Type="http://schemas.openxmlformats.org/officeDocument/2006/relationships/image" Target="../media/image182.svg"/><Relationship Id="rId9" Type="http://schemas.openxmlformats.org/officeDocument/2006/relationships/image" Target="../media/image187.png"/></Relationships>
</file>

<file path=ppt/slides/_rels/slide17.xml.rels><?xml version="1.0" encoding="UTF-8" standalone="yes"?>
<Relationships xmlns="http://schemas.openxmlformats.org/package/2006/relationships"><Relationship Id="rId8" Type="http://schemas.openxmlformats.org/officeDocument/2006/relationships/image" Target="../media/image194.svg"/><Relationship Id="rId13" Type="http://schemas.openxmlformats.org/officeDocument/2006/relationships/image" Target="../media/image197.png"/><Relationship Id="rId3" Type="http://schemas.openxmlformats.org/officeDocument/2006/relationships/image" Target="../media/image189.png"/><Relationship Id="rId7" Type="http://schemas.openxmlformats.org/officeDocument/2006/relationships/image" Target="../media/image193.png"/><Relationship Id="rId12" Type="http://schemas.openxmlformats.org/officeDocument/2006/relationships/image" Target="../media/image162.svg"/><Relationship Id="rId2" Type="http://schemas.openxmlformats.org/officeDocument/2006/relationships/notesSlide" Target="../notesSlides/notesSlide16.xml"/><Relationship Id="rId16" Type="http://schemas.openxmlformats.org/officeDocument/2006/relationships/image" Target="../media/image200.svg"/><Relationship Id="rId1" Type="http://schemas.openxmlformats.org/officeDocument/2006/relationships/slideLayout" Target="../slideLayouts/slideLayout77.xml"/><Relationship Id="rId6" Type="http://schemas.openxmlformats.org/officeDocument/2006/relationships/image" Target="../media/image192.svg"/><Relationship Id="rId11" Type="http://schemas.openxmlformats.org/officeDocument/2006/relationships/image" Target="../media/image161.png"/><Relationship Id="rId5" Type="http://schemas.openxmlformats.org/officeDocument/2006/relationships/image" Target="../media/image191.png"/><Relationship Id="rId15" Type="http://schemas.openxmlformats.org/officeDocument/2006/relationships/image" Target="../media/image199.png"/><Relationship Id="rId10" Type="http://schemas.openxmlformats.org/officeDocument/2006/relationships/image" Target="../media/image196.svg"/><Relationship Id="rId4" Type="http://schemas.openxmlformats.org/officeDocument/2006/relationships/image" Target="../media/image190.svg"/><Relationship Id="rId9" Type="http://schemas.openxmlformats.org/officeDocument/2006/relationships/image" Target="../media/image195.png"/><Relationship Id="rId14" Type="http://schemas.openxmlformats.org/officeDocument/2006/relationships/image" Target="../media/image198.svg"/></Relationships>
</file>

<file path=ppt/slides/_rels/slide18.xml.rels><?xml version="1.0" encoding="UTF-8" standalone="yes"?>
<Relationships xmlns="http://schemas.openxmlformats.org/package/2006/relationships"><Relationship Id="rId8" Type="http://schemas.openxmlformats.org/officeDocument/2006/relationships/image" Target="../media/image206.svg"/><Relationship Id="rId3" Type="http://schemas.openxmlformats.org/officeDocument/2006/relationships/image" Target="../media/image201.png"/><Relationship Id="rId7" Type="http://schemas.openxmlformats.org/officeDocument/2006/relationships/image" Target="../media/image205.png"/><Relationship Id="rId2" Type="http://schemas.openxmlformats.org/officeDocument/2006/relationships/notesSlide" Target="../notesSlides/notesSlide17.xml"/><Relationship Id="rId1" Type="http://schemas.openxmlformats.org/officeDocument/2006/relationships/slideLayout" Target="../slideLayouts/slideLayout77.xml"/><Relationship Id="rId6" Type="http://schemas.openxmlformats.org/officeDocument/2006/relationships/image" Target="../media/image204.svg"/><Relationship Id="rId5" Type="http://schemas.openxmlformats.org/officeDocument/2006/relationships/image" Target="../media/image203.png"/><Relationship Id="rId4" Type="http://schemas.openxmlformats.org/officeDocument/2006/relationships/image" Target="../media/image202.svg"/><Relationship Id="rId9" Type="http://schemas.openxmlformats.org/officeDocument/2006/relationships/image" Target="../media/image207.png"/></Relationships>
</file>

<file path=ppt/slides/_rels/slide19.xml.rels><?xml version="1.0" encoding="UTF-8" standalone="yes"?>
<Relationships xmlns="http://schemas.openxmlformats.org/package/2006/relationships"><Relationship Id="rId8" Type="http://schemas.openxmlformats.org/officeDocument/2006/relationships/image" Target="../media/image210.png"/><Relationship Id="rId13" Type="http://schemas.openxmlformats.org/officeDocument/2006/relationships/image" Target="../media/image213.svg"/><Relationship Id="rId18" Type="http://schemas.openxmlformats.org/officeDocument/2006/relationships/image" Target="../media/image216.png"/><Relationship Id="rId26" Type="http://schemas.openxmlformats.org/officeDocument/2006/relationships/image" Target="../media/image224.png"/><Relationship Id="rId3" Type="http://schemas.openxmlformats.org/officeDocument/2006/relationships/image" Target="../media/image203.png"/><Relationship Id="rId21" Type="http://schemas.openxmlformats.org/officeDocument/2006/relationships/image" Target="../media/image219.svg"/><Relationship Id="rId7" Type="http://schemas.openxmlformats.org/officeDocument/2006/relationships/image" Target="../media/image209.svg"/><Relationship Id="rId12" Type="http://schemas.openxmlformats.org/officeDocument/2006/relationships/image" Target="../media/image212.png"/><Relationship Id="rId17" Type="http://schemas.openxmlformats.org/officeDocument/2006/relationships/image" Target="../media/image121.svg"/><Relationship Id="rId25" Type="http://schemas.openxmlformats.org/officeDocument/2006/relationships/image" Target="../media/image223.svg"/><Relationship Id="rId2" Type="http://schemas.openxmlformats.org/officeDocument/2006/relationships/notesSlide" Target="../notesSlides/notesSlide18.xml"/><Relationship Id="rId16" Type="http://schemas.openxmlformats.org/officeDocument/2006/relationships/image" Target="../media/image120.png"/><Relationship Id="rId20" Type="http://schemas.openxmlformats.org/officeDocument/2006/relationships/image" Target="../media/image218.png"/><Relationship Id="rId29" Type="http://schemas.openxmlformats.org/officeDocument/2006/relationships/image" Target="../media/image227.svg"/><Relationship Id="rId1" Type="http://schemas.openxmlformats.org/officeDocument/2006/relationships/slideLayout" Target="../slideLayouts/slideLayout77.xml"/><Relationship Id="rId6" Type="http://schemas.openxmlformats.org/officeDocument/2006/relationships/image" Target="../media/image208.png"/><Relationship Id="rId11" Type="http://schemas.openxmlformats.org/officeDocument/2006/relationships/image" Target="../media/image206.svg"/><Relationship Id="rId24" Type="http://schemas.openxmlformats.org/officeDocument/2006/relationships/image" Target="../media/image222.png"/><Relationship Id="rId5" Type="http://schemas.openxmlformats.org/officeDocument/2006/relationships/hyperlink" Target="https://www.gartner.com/en/newsroom/press-releases/2023-10-11-gartner-says-more-than-80-percent-of-enterprises-will-have-used-generative-ai-apis-or-deployed-generative-ai-enabled-applications-by-2026#:~:text=By%202026%2C%20more%20than%2080%25%20of%20enterprises%20will,than%205%25%20in%202023%2C%20according%20to%20Gartner%2C%20Inc." TargetMode="External"/><Relationship Id="rId15" Type="http://schemas.openxmlformats.org/officeDocument/2006/relationships/image" Target="../media/image215.svg"/><Relationship Id="rId23" Type="http://schemas.openxmlformats.org/officeDocument/2006/relationships/image" Target="../media/image221.svg"/><Relationship Id="rId28" Type="http://schemas.openxmlformats.org/officeDocument/2006/relationships/image" Target="../media/image226.png"/><Relationship Id="rId10" Type="http://schemas.openxmlformats.org/officeDocument/2006/relationships/image" Target="../media/image205.png"/><Relationship Id="rId19" Type="http://schemas.openxmlformats.org/officeDocument/2006/relationships/image" Target="../media/image217.svg"/><Relationship Id="rId31" Type="http://schemas.openxmlformats.org/officeDocument/2006/relationships/image" Target="../media/image229.svg"/><Relationship Id="rId4" Type="http://schemas.openxmlformats.org/officeDocument/2006/relationships/image" Target="../media/image204.svg"/><Relationship Id="rId9" Type="http://schemas.openxmlformats.org/officeDocument/2006/relationships/image" Target="../media/image211.svg"/><Relationship Id="rId14" Type="http://schemas.openxmlformats.org/officeDocument/2006/relationships/image" Target="../media/image214.png"/><Relationship Id="rId22" Type="http://schemas.openxmlformats.org/officeDocument/2006/relationships/image" Target="../media/image220.png"/><Relationship Id="rId27" Type="http://schemas.openxmlformats.org/officeDocument/2006/relationships/image" Target="../media/image225.svg"/><Relationship Id="rId30" Type="http://schemas.openxmlformats.org/officeDocument/2006/relationships/image" Target="../media/image228.png"/></Relationships>
</file>

<file path=ppt/slides/_rels/slide20.xml.rels><?xml version="1.0" encoding="UTF-8" standalone="yes"?>
<Relationships xmlns="http://schemas.openxmlformats.org/package/2006/relationships"><Relationship Id="rId8" Type="http://schemas.openxmlformats.org/officeDocument/2006/relationships/image" Target="../media/image233.svg"/><Relationship Id="rId13" Type="http://schemas.openxmlformats.org/officeDocument/2006/relationships/image" Target="../media/image238.png"/><Relationship Id="rId18" Type="http://schemas.openxmlformats.org/officeDocument/2006/relationships/image" Target="../media/image243.svg"/><Relationship Id="rId3" Type="http://schemas.openxmlformats.org/officeDocument/2006/relationships/image" Target="../media/image148.png"/><Relationship Id="rId21" Type="http://schemas.openxmlformats.org/officeDocument/2006/relationships/image" Target="../media/image246.png"/><Relationship Id="rId7" Type="http://schemas.openxmlformats.org/officeDocument/2006/relationships/image" Target="../media/image232.png"/><Relationship Id="rId12" Type="http://schemas.openxmlformats.org/officeDocument/2006/relationships/image" Target="../media/image237.svg"/><Relationship Id="rId17" Type="http://schemas.openxmlformats.org/officeDocument/2006/relationships/image" Target="../media/image242.png"/><Relationship Id="rId2" Type="http://schemas.openxmlformats.org/officeDocument/2006/relationships/notesSlide" Target="../notesSlides/notesSlide19.xml"/><Relationship Id="rId16" Type="http://schemas.openxmlformats.org/officeDocument/2006/relationships/image" Target="../media/image241.svg"/><Relationship Id="rId20" Type="http://schemas.openxmlformats.org/officeDocument/2006/relationships/image" Target="../media/image245.svg"/><Relationship Id="rId1" Type="http://schemas.openxmlformats.org/officeDocument/2006/relationships/slideLayout" Target="../slideLayouts/slideLayout77.xml"/><Relationship Id="rId6" Type="http://schemas.openxmlformats.org/officeDocument/2006/relationships/image" Target="../media/image231.svg"/><Relationship Id="rId11" Type="http://schemas.openxmlformats.org/officeDocument/2006/relationships/image" Target="../media/image236.png"/><Relationship Id="rId5" Type="http://schemas.openxmlformats.org/officeDocument/2006/relationships/image" Target="../media/image230.png"/><Relationship Id="rId15" Type="http://schemas.openxmlformats.org/officeDocument/2006/relationships/image" Target="../media/image240.png"/><Relationship Id="rId10" Type="http://schemas.openxmlformats.org/officeDocument/2006/relationships/image" Target="../media/image235.svg"/><Relationship Id="rId19" Type="http://schemas.openxmlformats.org/officeDocument/2006/relationships/image" Target="../media/image244.png"/><Relationship Id="rId4" Type="http://schemas.openxmlformats.org/officeDocument/2006/relationships/image" Target="../media/image149.svg"/><Relationship Id="rId9" Type="http://schemas.openxmlformats.org/officeDocument/2006/relationships/image" Target="../media/image234.png"/><Relationship Id="rId14" Type="http://schemas.openxmlformats.org/officeDocument/2006/relationships/image" Target="../media/image239.svg"/><Relationship Id="rId22" Type="http://schemas.openxmlformats.org/officeDocument/2006/relationships/image" Target="../media/image247.svg"/></Relationships>
</file>

<file path=ppt/slides/_rels/slide21.xml.rels><?xml version="1.0" encoding="UTF-8" standalone="yes"?>
<Relationships xmlns="http://schemas.openxmlformats.org/package/2006/relationships"><Relationship Id="rId8" Type="http://schemas.openxmlformats.org/officeDocument/2006/relationships/image" Target="../media/image251.svg"/><Relationship Id="rId13" Type="http://schemas.openxmlformats.org/officeDocument/2006/relationships/image" Target="../media/image177.png"/><Relationship Id="rId18" Type="http://schemas.openxmlformats.org/officeDocument/2006/relationships/image" Target="../media/image147.svg"/><Relationship Id="rId3" Type="http://schemas.openxmlformats.org/officeDocument/2006/relationships/image" Target="../media/image148.png"/><Relationship Id="rId21" Type="http://schemas.openxmlformats.org/officeDocument/2006/relationships/image" Target="../media/image260.png"/><Relationship Id="rId7" Type="http://schemas.openxmlformats.org/officeDocument/2006/relationships/image" Target="../media/image250.png"/><Relationship Id="rId12" Type="http://schemas.openxmlformats.org/officeDocument/2006/relationships/image" Target="../media/image255.svg"/><Relationship Id="rId17" Type="http://schemas.openxmlformats.org/officeDocument/2006/relationships/image" Target="../media/image146.png"/><Relationship Id="rId2" Type="http://schemas.openxmlformats.org/officeDocument/2006/relationships/notesSlide" Target="../notesSlides/notesSlide20.xml"/><Relationship Id="rId16" Type="http://schemas.openxmlformats.org/officeDocument/2006/relationships/image" Target="../media/image257.svg"/><Relationship Id="rId20" Type="http://schemas.openxmlformats.org/officeDocument/2006/relationships/image" Target="../media/image259.svg"/><Relationship Id="rId1" Type="http://schemas.openxmlformats.org/officeDocument/2006/relationships/slideLayout" Target="../slideLayouts/slideLayout77.xml"/><Relationship Id="rId6" Type="http://schemas.openxmlformats.org/officeDocument/2006/relationships/image" Target="../media/image249.svg"/><Relationship Id="rId11" Type="http://schemas.openxmlformats.org/officeDocument/2006/relationships/image" Target="../media/image254.png"/><Relationship Id="rId24" Type="http://schemas.openxmlformats.org/officeDocument/2006/relationships/image" Target="../media/image263.svg"/><Relationship Id="rId5" Type="http://schemas.openxmlformats.org/officeDocument/2006/relationships/image" Target="../media/image248.png"/><Relationship Id="rId15" Type="http://schemas.openxmlformats.org/officeDocument/2006/relationships/image" Target="../media/image256.png"/><Relationship Id="rId23" Type="http://schemas.openxmlformats.org/officeDocument/2006/relationships/image" Target="../media/image262.png"/><Relationship Id="rId10" Type="http://schemas.openxmlformats.org/officeDocument/2006/relationships/image" Target="../media/image253.svg"/><Relationship Id="rId19" Type="http://schemas.openxmlformats.org/officeDocument/2006/relationships/image" Target="../media/image258.png"/><Relationship Id="rId4" Type="http://schemas.openxmlformats.org/officeDocument/2006/relationships/image" Target="../media/image149.svg"/><Relationship Id="rId9" Type="http://schemas.openxmlformats.org/officeDocument/2006/relationships/image" Target="../media/image252.png"/><Relationship Id="rId14" Type="http://schemas.openxmlformats.org/officeDocument/2006/relationships/image" Target="../media/image178.svg"/><Relationship Id="rId22" Type="http://schemas.openxmlformats.org/officeDocument/2006/relationships/image" Target="../media/image261.svg"/></Relationships>
</file>

<file path=ppt/slides/_rels/slide22.xml.rels><?xml version="1.0" encoding="UTF-8" standalone="yes"?>
<Relationships xmlns="http://schemas.openxmlformats.org/package/2006/relationships"><Relationship Id="rId8" Type="http://schemas.openxmlformats.org/officeDocument/2006/relationships/image" Target="../media/image268.svg"/><Relationship Id="rId3" Type="http://schemas.openxmlformats.org/officeDocument/2006/relationships/slideLayout" Target="../slideLayouts/slideLayout77.xml"/><Relationship Id="rId7" Type="http://schemas.openxmlformats.org/officeDocument/2006/relationships/image" Target="../media/image26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66.svg"/><Relationship Id="rId5" Type="http://schemas.openxmlformats.org/officeDocument/2006/relationships/image" Target="../media/image265.png"/><Relationship Id="rId10" Type="http://schemas.openxmlformats.org/officeDocument/2006/relationships/image" Target="../media/image270.svg"/><Relationship Id="rId4" Type="http://schemas.openxmlformats.org/officeDocument/2006/relationships/image" Target="../media/image264.png"/><Relationship Id="rId9" Type="http://schemas.openxmlformats.org/officeDocument/2006/relationships/image" Target="../media/image269.png"/></Relationships>
</file>

<file path=ppt/slides/_rels/slide23.xml.rels><?xml version="1.0" encoding="UTF-8" standalone="yes"?>
<Relationships xmlns="http://schemas.openxmlformats.org/package/2006/relationships"><Relationship Id="rId8" Type="http://schemas.openxmlformats.org/officeDocument/2006/relationships/image" Target="../media/image274.svg"/><Relationship Id="rId13" Type="http://schemas.openxmlformats.org/officeDocument/2006/relationships/image" Target="../media/image279.png"/><Relationship Id="rId18" Type="http://schemas.openxmlformats.org/officeDocument/2006/relationships/image" Target="../media/image160.svg"/><Relationship Id="rId26" Type="http://schemas.openxmlformats.org/officeDocument/2006/relationships/image" Target="../media/image147.svg"/><Relationship Id="rId3" Type="http://schemas.openxmlformats.org/officeDocument/2006/relationships/image" Target="../media/image234.png"/><Relationship Id="rId21" Type="http://schemas.openxmlformats.org/officeDocument/2006/relationships/image" Target="../media/image285.png"/><Relationship Id="rId7" Type="http://schemas.openxmlformats.org/officeDocument/2006/relationships/image" Target="../media/image273.png"/><Relationship Id="rId12" Type="http://schemas.openxmlformats.org/officeDocument/2006/relationships/image" Target="../media/image278.svg"/><Relationship Id="rId17" Type="http://schemas.openxmlformats.org/officeDocument/2006/relationships/image" Target="../media/image159.png"/><Relationship Id="rId25" Type="http://schemas.openxmlformats.org/officeDocument/2006/relationships/image" Target="../media/image146.png"/><Relationship Id="rId2" Type="http://schemas.openxmlformats.org/officeDocument/2006/relationships/notesSlide" Target="../notesSlides/notesSlide21.xml"/><Relationship Id="rId16" Type="http://schemas.openxmlformats.org/officeDocument/2006/relationships/image" Target="../media/image282.svg"/><Relationship Id="rId20" Type="http://schemas.openxmlformats.org/officeDocument/2006/relationships/image" Target="../media/image284.svg"/><Relationship Id="rId1" Type="http://schemas.openxmlformats.org/officeDocument/2006/relationships/slideLayout" Target="../slideLayouts/slideLayout81.xml"/><Relationship Id="rId6" Type="http://schemas.openxmlformats.org/officeDocument/2006/relationships/image" Target="../media/image272.svg"/><Relationship Id="rId11" Type="http://schemas.openxmlformats.org/officeDocument/2006/relationships/image" Target="../media/image277.png"/><Relationship Id="rId24" Type="http://schemas.openxmlformats.org/officeDocument/2006/relationships/image" Target="../media/image149.svg"/><Relationship Id="rId5" Type="http://schemas.openxmlformats.org/officeDocument/2006/relationships/image" Target="../media/image271.png"/><Relationship Id="rId15" Type="http://schemas.openxmlformats.org/officeDocument/2006/relationships/image" Target="../media/image281.png"/><Relationship Id="rId23" Type="http://schemas.openxmlformats.org/officeDocument/2006/relationships/image" Target="../media/image148.png"/><Relationship Id="rId28" Type="http://schemas.openxmlformats.org/officeDocument/2006/relationships/image" Target="../media/image288.svg"/><Relationship Id="rId10" Type="http://schemas.openxmlformats.org/officeDocument/2006/relationships/image" Target="../media/image276.svg"/><Relationship Id="rId19" Type="http://schemas.openxmlformats.org/officeDocument/2006/relationships/image" Target="../media/image283.png"/><Relationship Id="rId4" Type="http://schemas.openxmlformats.org/officeDocument/2006/relationships/image" Target="../media/image235.svg"/><Relationship Id="rId9" Type="http://schemas.openxmlformats.org/officeDocument/2006/relationships/image" Target="../media/image275.png"/><Relationship Id="rId14" Type="http://schemas.openxmlformats.org/officeDocument/2006/relationships/image" Target="../media/image280.svg"/><Relationship Id="rId22" Type="http://schemas.openxmlformats.org/officeDocument/2006/relationships/image" Target="../media/image286.svg"/><Relationship Id="rId27" Type="http://schemas.openxmlformats.org/officeDocument/2006/relationships/image" Target="../media/image287.png"/></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hyperlink" Target="https://aka.ms/MsftSecurityPartners" TargetMode="External"/><Relationship Id="rId2" Type="http://schemas.openxmlformats.org/officeDocument/2006/relationships/notesSlide" Target="../notesSlides/notesSlide22.xml"/><Relationship Id="rId1" Type="http://schemas.openxmlformats.org/officeDocument/2006/relationships/slideLayout" Target="../slideLayouts/slideLayout28.xml"/><Relationship Id="rId6" Type="http://schemas.openxmlformats.org/officeDocument/2006/relationships/hyperlink" Target="https://aka.ms/M365BPPartnerPlaybook" TargetMode="External"/><Relationship Id="rId5" Type="http://schemas.openxmlformats.org/officeDocument/2006/relationships/hyperlink" Target="http://aka.ms/BusinessPremiumPlusE5SecurityBlog" TargetMode="External"/><Relationship Id="rId4" Type="http://schemas.openxmlformats.org/officeDocument/2006/relationships/hyperlink" Target="https://aka.ms/SMBSecurity"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77C6B-6552-39B3-D8F9-957EE9BBBB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F6AF45-A495-010D-26B1-FA3B65A073B5}"/>
              </a:ext>
            </a:extLst>
          </p:cNvPr>
          <p:cNvSpPr>
            <a:spLocks noGrp="1"/>
          </p:cNvSpPr>
          <p:nvPr>
            <p:ph type="title"/>
          </p:nvPr>
        </p:nvSpPr>
        <p:spPr/>
        <p:txBody>
          <a:bodyPr/>
          <a:lstStyle/>
          <a:p>
            <a:r>
              <a:rPr lang="en-US"/>
              <a:t>Enhanced protection with Microsoft 365 </a:t>
            </a:r>
            <a:br>
              <a:rPr lang="en-US"/>
            </a:br>
            <a:r>
              <a:rPr lang="en-US"/>
              <a:t>E5 Security</a:t>
            </a:r>
          </a:p>
        </p:txBody>
      </p:sp>
      <p:sp>
        <p:nvSpPr>
          <p:cNvPr id="3" name="Text Placeholder 2">
            <a:extLst>
              <a:ext uri="{FF2B5EF4-FFF2-40B4-BE49-F238E27FC236}">
                <a16:creationId xmlns:a16="http://schemas.microsoft.com/office/drawing/2014/main" id="{5778A6C8-9708-75BD-8FD2-B59E21C5CD54}"/>
              </a:ext>
            </a:extLst>
          </p:cNvPr>
          <p:cNvSpPr>
            <a:spLocks noGrp="1"/>
          </p:cNvSpPr>
          <p:nvPr>
            <p:ph type="body" sz="quarter" idx="12"/>
          </p:nvPr>
        </p:nvSpPr>
        <p:spPr/>
        <p:txBody>
          <a:bodyPr/>
          <a:lstStyle/>
          <a:p>
            <a:r>
              <a:rPr lang="en-US"/>
              <a:t>Speaker name or subtitle text</a:t>
            </a:r>
          </a:p>
        </p:txBody>
      </p:sp>
    </p:spTree>
    <p:extLst>
      <p:ext uri="{BB962C8B-B14F-4D97-AF65-F5344CB8AC3E}">
        <p14:creationId xmlns:p14="http://schemas.microsoft.com/office/powerpoint/2010/main" val="4107894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2C2E583-7FCA-0C7C-8CA7-41C9771FD326}"/>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r="72005"/>
          <a:stretch/>
        </p:blipFill>
        <p:spPr bwMode="ltGray">
          <a:xfrm>
            <a:off x="0" y="0"/>
            <a:ext cx="3413125" cy="6858000"/>
          </a:xfrm>
          <a:prstGeom prst="rect">
            <a:avLst/>
          </a:prstGeom>
        </p:spPr>
      </p:pic>
      <p:sp>
        <p:nvSpPr>
          <p:cNvPr id="3" name="Title 2">
            <a:extLst>
              <a:ext uri="{FF2B5EF4-FFF2-40B4-BE49-F238E27FC236}">
                <a16:creationId xmlns:a16="http://schemas.microsoft.com/office/drawing/2014/main" id="{13A7F1B8-2F20-B109-08CA-A851A348CE16}"/>
              </a:ext>
            </a:extLst>
          </p:cNvPr>
          <p:cNvSpPr txBox="1">
            <a:spLocks noGrp="1"/>
          </p:cNvSpPr>
          <p:nvPr>
            <p:ph type="title" idx="4294967295"/>
          </p:nvPr>
        </p:nvSpPr>
        <p:spPr>
          <a:xfrm>
            <a:off x="588264" y="2875002"/>
            <a:ext cx="2697196" cy="1107996"/>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lvl1pPr algn="l" defTabSz="932742" rtl="0" eaLnBrk="1" latinLnBrk="0" hangingPunct="1">
              <a:lnSpc>
                <a:spcPct val="100000"/>
              </a:lnSpc>
              <a:spcBef>
                <a:spcPct val="0"/>
              </a:spcBef>
              <a:buNone/>
              <a:defRPr lang="en-US" sz="3600" b="1" i="0" kern="1200" cap="none" spc="-50" baseline="0">
                <a:ln w="3175">
                  <a:noFill/>
                </a:ln>
                <a:solidFill>
                  <a:schemeClr val="tx1"/>
                </a:solidFill>
                <a:effectLst/>
                <a:latin typeface="Segoe Sans Display Semibold" pitchFamily="2" charset="0"/>
                <a:ea typeface="+mn-ea"/>
                <a:cs typeface="Segoe Sans Display"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50" normalizeH="0" baseline="0" noProof="0">
                <a:ln w="3175">
                  <a:noFill/>
                </a:ln>
                <a:solidFill>
                  <a:schemeClr val="tx1"/>
                </a:solidFill>
                <a:effectLst/>
                <a:uLnTx/>
                <a:uFillTx/>
                <a:latin typeface="Segoe Sans Display Semibold" pitchFamily="2" charset="0"/>
                <a:ea typeface="+mn-ea"/>
                <a:cs typeface="Segoe Sans Display" pitchFamily="2" charset="0"/>
              </a:rPr>
              <a:t>What we’ll cover:</a:t>
            </a:r>
          </a:p>
        </p:txBody>
      </p:sp>
      <p:sp>
        <p:nvSpPr>
          <p:cNvPr id="4" name="Oval 3">
            <a:extLst>
              <a:ext uri="{FF2B5EF4-FFF2-40B4-BE49-F238E27FC236}">
                <a16:creationId xmlns:a16="http://schemas.microsoft.com/office/drawing/2014/main" id="{7D857936-0926-7606-E15B-0912454A1B0C}"/>
              </a:ext>
              <a:ext uri="{C183D7F6-B498-43B3-948B-1728B52AA6E4}">
                <adec:decorative xmlns:adec="http://schemas.microsoft.com/office/drawing/2017/decorative" val="1"/>
              </a:ext>
            </a:extLst>
          </p:cNvPr>
          <p:cNvSpPr>
            <a:spLocks noChangeAspect="1"/>
          </p:cNvSpPr>
          <p:nvPr/>
        </p:nvSpPr>
        <p:spPr bwMode="auto">
          <a:xfrm>
            <a:off x="4065588" y="1286502"/>
            <a:ext cx="457200" cy="457200"/>
          </a:xfrm>
          <a:prstGeom prst="ellipse">
            <a:avLst/>
          </a:prstGeom>
          <a:solidFill>
            <a:schemeClr val="bg1"/>
          </a:solidFill>
          <a:ln w="38100">
            <a:solidFill>
              <a:srgbClr val="56AEF9"/>
            </a:solidFill>
            <a:prstDash val="solid"/>
            <a:headEnd type="none" w="med" len="med"/>
            <a:tailEnd type="none" w="med" len="med"/>
          </a:ln>
          <a:effectLst>
            <a:outerShdw blurRad="372272" dist="50800" dir="2760000" algn="ctr" rotWithShape="0">
              <a:srgbClr val="000000">
                <a:alpha val="5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en-US" sz="2000" b="1" i="0" u="none" strike="noStrike" kern="1200" cap="none" spc="0" normalizeH="0" baseline="0" noProof="0">
                <a:ln>
                  <a:noFill/>
                </a:ln>
                <a:gradFill>
                  <a:gsLst>
                    <a:gs pos="84000">
                      <a:srgbClr val="000000"/>
                    </a:gs>
                    <a:gs pos="100000">
                      <a:srgbClr val="000000"/>
                    </a:gs>
                  </a:gsLst>
                  <a:lin ang="5400000" scaled="1"/>
                </a:gradFill>
                <a:effectLst/>
                <a:uLnTx/>
                <a:uFillTx/>
                <a:latin typeface="Segoe Sans Display"/>
                <a:ea typeface="+mn-ea"/>
                <a:cs typeface="+mn-cs"/>
              </a:rPr>
              <a:t>1</a:t>
            </a:r>
          </a:p>
        </p:txBody>
      </p:sp>
      <p:sp>
        <p:nvSpPr>
          <p:cNvPr id="5" name="Oval 4">
            <a:extLst>
              <a:ext uri="{FF2B5EF4-FFF2-40B4-BE49-F238E27FC236}">
                <a16:creationId xmlns:a16="http://schemas.microsoft.com/office/drawing/2014/main" id="{8A2F78F0-9F56-A8D5-E992-57CCCD42FFE2}"/>
              </a:ext>
              <a:ext uri="{C183D7F6-B498-43B3-948B-1728B52AA6E4}">
                <adec:decorative xmlns:adec="http://schemas.microsoft.com/office/drawing/2017/decorative" val="1"/>
              </a:ext>
            </a:extLst>
          </p:cNvPr>
          <p:cNvSpPr>
            <a:spLocks noChangeAspect="1"/>
          </p:cNvSpPr>
          <p:nvPr/>
        </p:nvSpPr>
        <p:spPr bwMode="auto">
          <a:xfrm>
            <a:off x="4065588" y="2243451"/>
            <a:ext cx="457200" cy="457200"/>
          </a:xfrm>
          <a:prstGeom prst="ellipse">
            <a:avLst/>
          </a:prstGeom>
          <a:solidFill>
            <a:schemeClr val="bg1"/>
          </a:solidFill>
          <a:ln w="38100">
            <a:solidFill>
              <a:srgbClr val="56AEF9"/>
            </a:solidFill>
            <a:prstDash val="solid"/>
            <a:headEnd type="none" w="med" len="med"/>
            <a:tailEnd type="none" w="med" len="med"/>
          </a:ln>
          <a:effectLst>
            <a:outerShdw blurRad="372272" dist="50800" dir="2760000" algn="ctr" rotWithShape="0">
              <a:srgbClr val="000000">
                <a:alpha val="5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en-US" sz="2000" b="1" i="0" u="none" strike="noStrike" kern="1200" cap="none" spc="0" normalizeH="0" baseline="0" noProof="0">
                <a:ln>
                  <a:noFill/>
                </a:ln>
                <a:gradFill>
                  <a:gsLst>
                    <a:gs pos="84000">
                      <a:srgbClr val="000000"/>
                    </a:gs>
                    <a:gs pos="100000">
                      <a:srgbClr val="000000"/>
                    </a:gs>
                  </a:gsLst>
                  <a:lin ang="5400000" scaled="1"/>
                </a:gradFill>
                <a:effectLst/>
                <a:uLnTx/>
                <a:uFillTx/>
                <a:latin typeface="Segoe Sans Display"/>
                <a:ea typeface="+mn-ea"/>
                <a:cs typeface="+mn-cs"/>
              </a:rPr>
              <a:t>2</a:t>
            </a:r>
          </a:p>
        </p:txBody>
      </p:sp>
      <p:sp>
        <p:nvSpPr>
          <p:cNvPr id="8" name="Oval 7">
            <a:extLst>
              <a:ext uri="{FF2B5EF4-FFF2-40B4-BE49-F238E27FC236}">
                <a16:creationId xmlns:a16="http://schemas.microsoft.com/office/drawing/2014/main" id="{488420BB-D0F3-96CD-8267-FC4A8962E41C}"/>
              </a:ext>
              <a:ext uri="{C183D7F6-B498-43B3-948B-1728B52AA6E4}">
                <adec:decorative xmlns:adec="http://schemas.microsoft.com/office/drawing/2017/decorative" val="1"/>
              </a:ext>
            </a:extLst>
          </p:cNvPr>
          <p:cNvSpPr>
            <a:spLocks noChangeAspect="1"/>
          </p:cNvSpPr>
          <p:nvPr/>
        </p:nvSpPr>
        <p:spPr bwMode="auto">
          <a:xfrm>
            <a:off x="4065588" y="3200400"/>
            <a:ext cx="457200" cy="457200"/>
          </a:xfrm>
          <a:prstGeom prst="ellipse">
            <a:avLst/>
          </a:prstGeom>
          <a:solidFill>
            <a:schemeClr val="bg1"/>
          </a:solidFill>
          <a:ln w="38100">
            <a:solidFill>
              <a:srgbClr val="56AEF9"/>
            </a:solidFill>
            <a:prstDash val="solid"/>
            <a:headEnd type="none" w="med" len="med"/>
            <a:tailEnd type="none" w="med" len="med"/>
          </a:ln>
          <a:effectLst>
            <a:outerShdw blurRad="372272" dist="50800" dir="2760000" algn="ctr" rotWithShape="0">
              <a:srgbClr val="000000">
                <a:alpha val="5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en-US" sz="2000" b="1" i="0" u="none" strike="noStrike" kern="1200" cap="none" spc="0" normalizeH="0" baseline="0" noProof="0">
                <a:ln>
                  <a:noFill/>
                </a:ln>
                <a:gradFill>
                  <a:gsLst>
                    <a:gs pos="84000">
                      <a:srgbClr val="000000"/>
                    </a:gs>
                    <a:gs pos="100000">
                      <a:srgbClr val="000000"/>
                    </a:gs>
                  </a:gsLst>
                  <a:lin ang="5400000" scaled="1"/>
                </a:gradFill>
                <a:effectLst/>
                <a:uLnTx/>
                <a:uFillTx/>
                <a:latin typeface="Segoe Sans Display"/>
                <a:ea typeface="+mn-ea"/>
                <a:cs typeface="+mn-cs"/>
              </a:rPr>
              <a:t>3</a:t>
            </a:r>
          </a:p>
        </p:txBody>
      </p:sp>
      <p:sp>
        <p:nvSpPr>
          <p:cNvPr id="9" name="Oval 8">
            <a:extLst>
              <a:ext uri="{FF2B5EF4-FFF2-40B4-BE49-F238E27FC236}">
                <a16:creationId xmlns:a16="http://schemas.microsoft.com/office/drawing/2014/main" id="{239B3FCD-3536-E5A0-E235-7ABA354A75BD}"/>
              </a:ext>
              <a:ext uri="{C183D7F6-B498-43B3-948B-1728B52AA6E4}">
                <adec:decorative xmlns:adec="http://schemas.microsoft.com/office/drawing/2017/decorative" val="1"/>
              </a:ext>
            </a:extLst>
          </p:cNvPr>
          <p:cNvSpPr>
            <a:spLocks noChangeAspect="1"/>
          </p:cNvSpPr>
          <p:nvPr/>
        </p:nvSpPr>
        <p:spPr bwMode="auto">
          <a:xfrm>
            <a:off x="4065588" y="4157349"/>
            <a:ext cx="457200" cy="457200"/>
          </a:xfrm>
          <a:prstGeom prst="ellipse">
            <a:avLst/>
          </a:prstGeom>
          <a:solidFill>
            <a:schemeClr val="bg1"/>
          </a:solidFill>
          <a:ln w="38100">
            <a:solidFill>
              <a:srgbClr val="56AEF9"/>
            </a:solidFill>
            <a:prstDash val="solid"/>
            <a:headEnd type="none" w="med" len="med"/>
            <a:tailEnd type="none" w="med" len="med"/>
          </a:ln>
          <a:effectLst>
            <a:outerShdw blurRad="372272" dist="50800" dir="2760000" algn="ctr" rotWithShape="0">
              <a:srgbClr val="000000">
                <a:alpha val="5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en-US" sz="2000" b="1" i="0" u="none" strike="noStrike" kern="1200" cap="none" spc="0" normalizeH="0" baseline="0" noProof="0">
                <a:ln>
                  <a:noFill/>
                </a:ln>
                <a:gradFill>
                  <a:gsLst>
                    <a:gs pos="84000">
                      <a:srgbClr val="000000"/>
                    </a:gs>
                    <a:gs pos="100000">
                      <a:srgbClr val="000000"/>
                    </a:gs>
                  </a:gsLst>
                  <a:lin ang="5400000" scaled="1"/>
                </a:gradFill>
                <a:effectLst/>
                <a:uLnTx/>
                <a:uFillTx/>
                <a:latin typeface="Segoe Sans Display"/>
                <a:ea typeface="+mn-ea"/>
                <a:cs typeface="+mn-cs"/>
              </a:rPr>
              <a:t>4</a:t>
            </a:r>
          </a:p>
        </p:txBody>
      </p:sp>
      <p:sp>
        <p:nvSpPr>
          <p:cNvPr id="10" name="TextBox 9">
            <a:extLst>
              <a:ext uri="{FF2B5EF4-FFF2-40B4-BE49-F238E27FC236}">
                <a16:creationId xmlns:a16="http://schemas.microsoft.com/office/drawing/2014/main" id="{88511817-E1A2-439B-29A9-1FAAFDE1328D}"/>
              </a:ext>
            </a:extLst>
          </p:cNvPr>
          <p:cNvSpPr txBox="1"/>
          <p:nvPr/>
        </p:nvSpPr>
        <p:spPr>
          <a:xfrm>
            <a:off x="4827723" y="1335206"/>
            <a:ext cx="6446276" cy="33855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defTabSz="914367"/>
            <a:r>
              <a:rPr lang="en-US" sz="2200">
                <a:gradFill>
                  <a:gsLst>
                    <a:gs pos="84000">
                      <a:schemeClr val="tx1"/>
                    </a:gs>
                    <a:gs pos="100000">
                      <a:schemeClr val="tx1"/>
                    </a:gs>
                  </a:gsLst>
                  <a:lin ang="5400000" scaled="1"/>
                </a:gradFill>
              </a:rPr>
              <a:t>The need to elevate your security </a:t>
            </a:r>
          </a:p>
        </p:txBody>
      </p:sp>
      <p:sp>
        <p:nvSpPr>
          <p:cNvPr id="11" name="TextBox 10">
            <a:extLst>
              <a:ext uri="{FF2B5EF4-FFF2-40B4-BE49-F238E27FC236}">
                <a16:creationId xmlns:a16="http://schemas.microsoft.com/office/drawing/2014/main" id="{AD1F5147-A10A-F8B9-412E-CB288F3FB495}"/>
              </a:ext>
            </a:extLst>
          </p:cNvPr>
          <p:cNvSpPr txBox="1"/>
          <p:nvPr/>
        </p:nvSpPr>
        <p:spPr>
          <a:xfrm>
            <a:off x="4827723" y="2294412"/>
            <a:ext cx="6246250" cy="33855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defTabSz="914367"/>
            <a:r>
              <a:rPr lang="en-US" sz="2200">
                <a:gradFill>
                  <a:gsLst>
                    <a:gs pos="84000">
                      <a:schemeClr val="tx1"/>
                    </a:gs>
                    <a:gs pos="100000">
                      <a:schemeClr val="tx1"/>
                    </a:gs>
                  </a:gsLst>
                  <a:lin ang="5400000" scaled="1"/>
                </a:gradFill>
              </a:rPr>
              <a:t>Why choose Microsoft 365 E5 Security​ suite</a:t>
            </a:r>
          </a:p>
        </p:txBody>
      </p:sp>
      <p:sp>
        <p:nvSpPr>
          <p:cNvPr id="12" name="TextBox 11">
            <a:extLst>
              <a:ext uri="{FF2B5EF4-FFF2-40B4-BE49-F238E27FC236}">
                <a16:creationId xmlns:a16="http://schemas.microsoft.com/office/drawing/2014/main" id="{D6617E12-3F55-8463-577D-125D4CE67BCA}"/>
              </a:ext>
            </a:extLst>
          </p:cNvPr>
          <p:cNvSpPr txBox="1"/>
          <p:nvPr/>
        </p:nvSpPr>
        <p:spPr>
          <a:xfrm>
            <a:off x="4827722" y="3253618"/>
            <a:ext cx="7051010" cy="33855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defTabSz="914367"/>
            <a:r>
              <a:rPr lang="en-US" sz="2200">
                <a:gradFill>
                  <a:gsLst>
                    <a:gs pos="84000">
                      <a:schemeClr val="tx1"/>
                    </a:gs>
                    <a:gs pos="100000">
                      <a:schemeClr val="tx1"/>
                    </a:gs>
                  </a:gsLst>
                  <a:lin ang="5400000" scaled="1"/>
                </a:gradFill>
              </a:rPr>
              <a:t>Expanding security with Microsoft 365 E5 Security suite</a:t>
            </a:r>
          </a:p>
        </p:txBody>
      </p:sp>
      <p:sp>
        <p:nvSpPr>
          <p:cNvPr id="13" name="TextBox 12">
            <a:extLst>
              <a:ext uri="{FF2B5EF4-FFF2-40B4-BE49-F238E27FC236}">
                <a16:creationId xmlns:a16="http://schemas.microsoft.com/office/drawing/2014/main" id="{FFBE619E-153B-01AD-F28E-85E8ADF9C696}"/>
              </a:ext>
            </a:extLst>
          </p:cNvPr>
          <p:cNvSpPr txBox="1"/>
          <p:nvPr/>
        </p:nvSpPr>
        <p:spPr>
          <a:xfrm>
            <a:off x="4827723" y="4212824"/>
            <a:ext cx="7051010" cy="33855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defTabSz="914367"/>
            <a:r>
              <a:rPr lang="en-US" sz="2200">
                <a:gradFill>
                  <a:gsLst>
                    <a:gs pos="84000">
                      <a:schemeClr val="tx1"/>
                    </a:gs>
                    <a:gs pos="100000">
                      <a:schemeClr val="tx1"/>
                    </a:gs>
                  </a:gsLst>
                  <a:lin ang="5400000" scaled="1"/>
                </a:gradFill>
              </a:rPr>
              <a:t>Making it real with Microsoft 365 E5 Security suite</a:t>
            </a:r>
          </a:p>
        </p:txBody>
      </p:sp>
      <p:sp>
        <p:nvSpPr>
          <p:cNvPr id="14" name="Oval 13">
            <a:extLst>
              <a:ext uri="{FF2B5EF4-FFF2-40B4-BE49-F238E27FC236}">
                <a16:creationId xmlns:a16="http://schemas.microsoft.com/office/drawing/2014/main" id="{C2A5C5AF-3E7D-0814-F1E1-A4E4F41AC227}"/>
              </a:ext>
              <a:ext uri="{C183D7F6-B498-43B3-948B-1728B52AA6E4}">
                <adec:decorative xmlns:adec="http://schemas.microsoft.com/office/drawing/2017/decorative" val="1"/>
              </a:ext>
            </a:extLst>
          </p:cNvPr>
          <p:cNvSpPr>
            <a:spLocks noChangeAspect="1"/>
          </p:cNvSpPr>
          <p:nvPr/>
        </p:nvSpPr>
        <p:spPr bwMode="auto">
          <a:xfrm>
            <a:off x="4065588" y="5112708"/>
            <a:ext cx="457200" cy="457200"/>
          </a:xfrm>
          <a:prstGeom prst="ellipse">
            <a:avLst/>
          </a:prstGeom>
          <a:solidFill>
            <a:schemeClr val="bg1"/>
          </a:solidFill>
          <a:ln w="38100">
            <a:solidFill>
              <a:srgbClr val="56AEF9"/>
            </a:solidFill>
            <a:prstDash val="solid"/>
            <a:headEnd type="none" w="med" len="med"/>
            <a:tailEnd type="none" w="med" len="med"/>
          </a:ln>
          <a:effectLst>
            <a:outerShdw blurRad="372272" dist="50800" dir="2760000" algn="ctr" rotWithShape="0">
              <a:srgbClr val="000000">
                <a:alpha val="5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en-US" sz="2000" b="1" i="0" u="none" strike="noStrike" kern="1200" cap="none" spc="0" normalizeH="0" baseline="0" noProof="0">
                <a:ln>
                  <a:noFill/>
                </a:ln>
                <a:gradFill>
                  <a:gsLst>
                    <a:gs pos="84000">
                      <a:srgbClr val="000000"/>
                    </a:gs>
                    <a:gs pos="100000">
                      <a:srgbClr val="000000"/>
                    </a:gs>
                  </a:gsLst>
                  <a:lin ang="5400000" scaled="1"/>
                </a:gradFill>
                <a:effectLst/>
                <a:uLnTx/>
                <a:uFillTx/>
                <a:latin typeface="Segoe Sans Display"/>
                <a:ea typeface="+mn-ea"/>
                <a:cs typeface="+mn-cs"/>
              </a:rPr>
              <a:t>5</a:t>
            </a:r>
          </a:p>
        </p:txBody>
      </p:sp>
      <p:sp>
        <p:nvSpPr>
          <p:cNvPr id="15" name="TextBox 14">
            <a:extLst>
              <a:ext uri="{FF2B5EF4-FFF2-40B4-BE49-F238E27FC236}">
                <a16:creationId xmlns:a16="http://schemas.microsoft.com/office/drawing/2014/main" id="{03BEDD30-77B2-8C34-48E1-979E79891C2B}"/>
              </a:ext>
            </a:extLst>
          </p:cNvPr>
          <p:cNvSpPr txBox="1"/>
          <p:nvPr/>
        </p:nvSpPr>
        <p:spPr>
          <a:xfrm>
            <a:off x="4827723" y="5172031"/>
            <a:ext cx="6446274" cy="33855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lvl="0" defTabSz="914367"/>
            <a:r>
              <a:rPr lang="en-US" sz="2200">
                <a:gradFill>
                  <a:gsLst>
                    <a:gs pos="84000">
                      <a:schemeClr val="tx1"/>
                    </a:gs>
                    <a:gs pos="100000">
                      <a:schemeClr val="tx1"/>
                    </a:gs>
                  </a:gsLst>
                  <a:lin ang="5400000" scaled="1"/>
                </a:gradFill>
              </a:rPr>
              <a:t>Resources to get you started </a:t>
            </a:r>
            <a:r>
              <a:rPr lang="en-US" sz="2200">
                <a:gradFill>
                  <a:gsLst>
                    <a:gs pos="84000">
                      <a:schemeClr val="tx1"/>
                    </a:gs>
                    <a:gs pos="100000">
                      <a:schemeClr val="tx1"/>
                    </a:gs>
                  </a:gsLst>
                  <a:lin ang="5400000" scaled="1"/>
                </a:gradFill>
                <a:cs typeface="Segoe UI"/>
              </a:rPr>
              <a:t>​</a:t>
            </a:r>
            <a:endParaRPr kumimoji="0" lang="en-US" sz="2200" b="0" i="0" u="none" strike="noStrike" kern="1200" cap="none" spc="0" normalizeH="0" baseline="0" noProof="0">
              <a:ln>
                <a:noFill/>
              </a:ln>
              <a:gradFill>
                <a:gsLst>
                  <a:gs pos="84000">
                    <a:srgbClr val="000000"/>
                  </a:gs>
                  <a:gs pos="100000">
                    <a:srgbClr val="000000"/>
                  </a:gs>
                </a:gsLst>
                <a:lin ang="5400000" scaled="1"/>
              </a:gradFill>
              <a:effectLst/>
              <a:uLnTx/>
              <a:uFillTx/>
              <a:latin typeface="Segoe Sans Display"/>
            </a:endParaRPr>
          </a:p>
        </p:txBody>
      </p:sp>
    </p:spTree>
    <p:extLst>
      <p:ext uri="{BB962C8B-B14F-4D97-AF65-F5344CB8AC3E}">
        <p14:creationId xmlns:p14="http://schemas.microsoft.com/office/powerpoint/2010/main" val="4178565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500"/>
                                  </p:stCondLst>
                                  <p:childTnLst>
                                    <p:set>
                                      <p:cBhvr>
                                        <p:cTn id="6" dur="1" fill="hold">
                                          <p:stCondLst>
                                            <p:cond delay="0"/>
                                          </p:stCondLst>
                                        </p:cTn>
                                        <p:tgtEl>
                                          <p:spTgt spid="4"/>
                                        </p:tgtEl>
                                        <p:attrNameLst>
                                          <p:attrName>style.visibility</p:attrName>
                                        </p:attrNameLst>
                                      </p:cBhvr>
                                      <p:to>
                                        <p:strVal val="visible"/>
                                      </p:to>
                                    </p:set>
                                  </p:childTnLst>
                                </p:cTn>
                              </p:par>
                              <p:par>
                                <p:cTn id="7" presetID="6" presetClass="emph" presetSubtype="0" accel="100000" autoRev="1" fill="hold" grpId="1" nodeType="withEffect">
                                  <p:stCondLst>
                                    <p:cond delay="0"/>
                                  </p:stCondLst>
                                  <p:childTnLst>
                                    <p:animScale>
                                      <p:cBhvr>
                                        <p:cTn id="8" dur="500" fill="hold"/>
                                        <p:tgtEl>
                                          <p:spTgt spid="4"/>
                                        </p:tgtEl>
                                      </p:cBhvr>
                                      <p:by x="0" y="0"/>
                                    </p:animScale>
                                  </p:childTnLst>
                                </p:cTn>
                              </p:par>
                              <p:par>
                                <p:cTn id="9" presetID="6" presetClass="emph" presetSubtype="0" decel="100000" fill="hold" grpId="2" nodeType="withEffect">
                                  <p:stCondLst>
                                    <p:cond delay="900"/>
                                  </p:stCondLst>
                                  <p:childTnLst>
                                    <p:animScale>
                                      <p:cBhvr>
                                        <p:cTn id="10" dur="500" fill="hold"/>
                                        <p:tgtEl>
                                          <p:spTgt spid="4"/>
                                        </p:tgtEl>
                                      </p:cBhvr>
                                      <p:by x="90000" y="90000"/>
                                    </p:animScale>
                                  </p:childTnLst>
                                </p:cTn>
                              </p:par>
                              <p:par>
                                <p:cTn id="11" presetID="10" presetClass="entr" presetSubtype="0"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42" presetClass="path" presetSubtype="0" decel="100000" fill="hold" grpId="1" nodeType="withEffect">
                                  <p:stCondLst>
                                    <p:cond delay="500"/>
                                  </p:stCondLst>
                                  <p:childTnLst>
                                    <p:animMotion origin="layout" path="M 2.5E-6 -1.48148E-6 L 0.03672 -1.48148E-6 " pathEditMode="relative" rAng="0" ptsTypes="AA">
                                      <p:cBhvr>
                                        <p:cTn id="15" dur="600" spd="-100000" fill="hold"/>
                                        <p:tgtEl>
                                          <p:spTgt spid="10"/>
                                        </p:tgtEl>
                                        <p:attrNameLst>
                                          <p:attrName>ppt_x</p:attrName>
                                          <p:attrName>ppt_y</p:attrName>
                                        </p:attrNameLst>
                                      </p:cBhvr>
                                      <p:rCtr x="1836" y="0"/>
                                    </p:animMotion>
                                  </p:childTnLst>
                                </p:cTn>
                              </p:par>
                              <p:par>
                                <p:cTn id="16" presetID="1" presetClass="entr" presetSubtype="0" fill="hold" grpId="0" nodeType="withEffect">
                                  <p:stCondLst>
                                    <p:cond delay="1000"/>
                                  </p:stCondLst>
                                  <p:childTnLst>
                                    <p:set>
                                      <p:cBhvr>
                                        <p:cTn id="17" dur="1" fill="hold">
                                          <p:stCondLst>
                                            <p:cond delay="0"/>
                                          </p:stCondLst>
                                        </p:cTn>
                                        <p:tgtEl>
                                          <p:spTgt spid="5"/>
                                        </p:tgtEl>
                                        <p:attrNameLst>
                                          <p:attrName>style.visibility</p:attrName>
                                        </p:attrNameLst>
                                      </p:cBhvr>
                                      <p:to>
                                        <p:strVal val="visible"/>
                                      </p:to>
                                    </p:set>
                                  </p:childTnLst>
                                </p:cTn>
                              </p:par>
                              <p:par>
                                <p:cTn id="18" presetID="6" presetClass="emph" presetSubtype="0" accel="100000" autoRev="1" fill="hold" grpId="1" nodeType="withEffect">
                                  <p:stCondLst>
                                    <p:cond delay="500"/>
                                  </p:stCondLst>
                                  <p:childTnLst>
                                    <p:animScale>
                                      <p:cBhvr>
                                        <p:cTn id="19" dur="500" fill="hold"/>
                                        <p:tgtEl>
                                          <p:spTgt spid="5"/>
                                        </p:tgtEl>
                                      </p:cBhvr>
                                      <p:by x="0" y="0"/>
                                    </p:animScale>
                                  </p:childTnLst>
                                </p:cTn>
                              </p:par>
                              <p:par>
                                <p:cTn id="20" presetID="6" presetClass="emph" presetSubtype="0" decel="100000" fill="hold" grpId="2" nodeType="withEffect">
                                  <p:stCondLst>
                                    <p:cond delay="1250"/>
                                  </p:stCondLst>
                                  <p:childTnLst>
                                    <p:animScale>
                                      <p:cBhvr>
                                        <p:cTn id="21" dur="500" fill="hold"/>
                                        <p:tgtEl>
                                          <p:spTgt spid="5"/>
                                        </p:tgtEl>
                                      </p:cBhvr>
                                      <p:by x="90000" y="90000"/>
                                    </p:animScale>
                                  </p:childTnLst>
                                </p:cTn>
                              </p:par>
                              <p:par>
                                <p:cTn id="22" presetID="10" presetClass="entr" presetSubtype="0" fill="hold" grpId="0" nodeType="withEffect">
                                  <p:stCondLst>
                                    <p:cond delay="100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42" presetClass="path" presetSubtype="0" decel="100000" fill="hold" grpId="1" nodeType="withEffect">
                                  <p:stCondLst>
                                    <p:cond delay="1000"/>
                                  </p:stCondLst>
                                  <p:childTnLst>
                                    <p:animMotion origin="layout" path="M 2.5E-6 -1.48148E-6 L 0.03672 -1.48148E-6 " pathEditMode="relative" rAng="0" ptsTypes="AA">
                                      <p:cBhvr>
                                        <p:cTn id="26" dur="600" spd="-100000" fill="hold"/>
                                        <p:tgtEl>
                                          <p:spTgt spid="11"/>
                                        </p:tgtEl>
                                        <p:attrNameLst>
                                          <p:attrName>ppt_x</p:attrName>
                                          <p:attrName>ppt_y</p:attrName>
                                        </p:attrNameLst>
                                      </p:cBhvr>
                                      <p:rCtr x="1836" y="0"/>
                                    </p:animMotion>
                                  </p:childTnLst>
                                </p:cTn>
                              </p:par>
                              <p:par>
                                <p:cTn id="27" presetID="1" presetClass="entr" presetSubtype="0" fill="hold" grpId="0" nodeType="withEffect">
                                  <p:stCondLst>
                                    <p:cond delay="1500"/>
                                  </p:stCondLst>
                                  <p:childTnLst>
                                    <p:set>
                                      <p:cBhvr>
                                        <p:cTn id="28" dur="1" fill="hold">
                                          <p:stCondLst>
                                            <p:cond delay="0"/>
                                          </p:stCondLst>
                                        </p:cTn>
                                        <p:tgtEl>
                                          <p:spTgt spid="8"/>
                                        </p:tgtEl>
                                        <p:attrNameLst>
                                          <p:attrName>style.visibility</p:attrName>
                                        </p:attrNameLst>
                                      </p:cBhvr>
                                      <p:to>
                                        <p:strVal val="visible"/>
                                      </p:to>
                                    </p:set>
                                  </p:childTnLst>
                                </p:cTn>
                              </p:par>
                              <p:par>
                                <p:cTn id="29" presetID="6" presetClass="emph" presetSubtype="0" accel="100000" autoRev="1" fill="hold" grpId="1" nodeType="withEffect">
                                  <p:stCondLst>
                                    <p:cond delay="1000"/>
                                  </p:stCondLst>
                                  <p:childTnLst>
                                    <p:animScale>
                                      <p:cBhvr>
                                        <p:cTn id="30" dur="500" fill="hold"/>
                                        <p:tgtEl>
                                          <p:spTgt spid="8"/>
                                        </p:tgtEl>
                                      </p:cBhvr>
                                      <p:by x="0" y="0"/>
                                    </p:animScale>
                                  </p:childTnLst>
                                </p:cTn>
                              </p:par>
                              <p:par>
                                <p:cTn id="31" presetID="6" presetClass="emph" presetSubtype="0" decel="100000" fill="hold" grpId="2" nodeType="withEffect">
                                  <p:stCondLst>
                                    <p:cond delay="1750"/>
                                  </p:stCondLst>
                                  <p:childTnLst>
                                    <p:animScale>
                                      <p:cBhvr>
                                        <p:cTn id="32" dur="500" fill="hold"/>
                                        <p:tgtEl>
                                          <p:spTgt spid="8"/>
                                        </p:tgtEl>
                                      </p:cBhvr>
                                      <p:by x="90000" y="90000"/>
                                    </p:animScale>
                                  </p:childTnLst>
                                </p:cTn>
                              </p:par>
                              <p:par>
                                <p:cTn id="33" presetID="10" presetClass="entr" presetSubtype="0" fill="hold" grpId="0" nodeType="withEffect">
                                  <p:stCondLst>
                                    <p:cond delay="150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42" presetClass="path" presetSubtype="0" decel="100000" fill="hold" grpId="1" nodeType="withEffect">
                                  <p:stCondLst>
                                    <p:cond delay="1500"/>
                                  </p:stCondLst>
                                  <p:childTnLst>
                                    <p:animMotion origin="layout" path="M 2.5E-6 -1.48148E-6 L 0.03672 -1.48148E-6 " pathEditMode="relative" rAng="0" ptsTypes="AA">
                                      <p:cBhvr>
                                        <p:cTn id="37" dur="600" spd="-100000" fill="hold"/>
                                        <p:tgtEl>
                                          <p:spTgt spid="12"/>
                                        </p:tgtEl>
                                        <p:attrNameLst>
                                          <p:attrName>ppt_x</p:attrName>
                                          <p:attrName>ppt_y</p:attrName>
                                        </p:attrNameLst>
                                      </p:cBhvr>
                                      <p:rCtr x="1836" y="0"/>
                                    </p:animMotion>
                                  </p:childTnLst>
                                </p:cTn>
                              </p:par>
                              <p:par>
                                <p:cTn id="38" presetID="1" presetClass="entr" presetSubtype="0" fill="hold" grpId="0" nodeType="withEffect">
                                  <p:stCondLst>
                                    <p:cond delay="2000"/>
                                  </p:stCondLst>
                                  <p:childTnLst>
                                    <p:set>
                                      <p:cBhvr>
                                        <p:cTn id="39" dur="1" fill="hold">
                                          <p:stCondLst>
                                            <p:cond delay="0"/>
                                          </p:stCondLst>
                                        </p:cTn>
                                        <p:tgtEl>
                                          <p:spTgt spid="9"/>
                                        </p:tgtEl>
                                        <p:attrNameLst>
                                          <p:attrName>style.visibility</p:attrName>
                                        </p:attrNameLst>
                                      </p:cBhvr>
                                      <p:to>
                                        <p:strVal val="visible"/>
                                      </p:to>
                                    </p:set>
                                  </p:childTnLst>
                                </p:cTn>
                              </p:par>
                              <p:par>
                                <p:cTn id="40" presetID="6" presetClass="emph" presetSubtype="0" accel="100000" autoRev="1" fill="hold" grpId="1" nodeType="withEffect">
                                  <p:stCondLst>
                                    <p:cond delay="1500"/>
                                  </p:stCondLst>
                                  <p:childTnLst>
                                    <p:animScale>
                                      <p:cBhvr>
                                        <p:cTn id="41" dur="500" fill="hold"/>
                                        <p:tgtEl>
                                          <p:spTgt spid="9"/>
                                        </p:tgtEl>
                                      </p:cBhvr>
                                      <p:by x="0" y="0"/>
                                    </p:animScale>
                                  </p:childTnLst>
                                </p:cTn>
                              </p:par>
                              <p:par>
                                <p:cTn id="42" presetID="6" presetClass="emph" presetSubtype="0" decel="100000" fill="hold" grpId="2" nodeType="withEffect">
                                  <p:stCondLst>
                                    <p:cond delay="2250"/>
                                  </p:stCondLst>
                                  <p:childTnLst>
                                    <p:animScale>
                                      <p:cBhvr>
                                        <p:cTn id="43" dur="500" fill="hold"/>
                                        <p:tgtEl>
                                          <p:spTgt spid="9"/>
                                        </p:tgtEl>
                                      </p:cBhvr>
                                      <p:by x="90000" y="90000"/>
                                    </p:animScale>
                                  </p:childTnLst>
                                </p:cTn>
                              </p:par>
                              <p:par>
                                <p:cTn id="44" presetID="10" presetClass="entr" presetSubtype="0" fill="hold" grpId="0" nodeType="withEffect">
                                  <p:stCondLst>
                                    <p:cond delay="200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par>
                                <p:cTn id="47" presetID="42" presetClass="path" presetSubtype="0" decel="100000" fill="hold" grpId="1" nodeType="withEffect">
                                  <p:stCondLst>
                                    <p:cond delay="2000"/>
                                  </p:stCondLst>
                                  <p:childTnLst>
                                    <p:animMotion origin="layout" path="M 2.5E-6 -1.48148E-6 L 0.03672 -1.48148E-6 " pathEditMode="relative" rAng="0" ptsTypes="AA">
                                      <p:cBhvr>
                                        <p:cTn id="48" dur="600" spd="-100000" fill="hold"/>
                                        <p:tgtEl>
                                          <p:spTgt spid="13"/>
                                        </p:tgtEl>
                                        <p:attrNameLst>
                                          <p:attrName>ppt_x</p:attrName>
                                          <p:attrName>ppt_y</p:attrName>
                                        </p:attrNameLst>
                                      </p:cBhvr>
                                      <p:rCtr x="1836" y="0"/>
                                    </p:animMotion>
                                  </p:childTnLst>
                                </p:cTn>
                              </p:par>
                              <p:par>
                                <p:cTn id="49" presetID="1" presetClass="entr" presetSubtype="0" fill="hold" grpId="0" nodeType="withEffect">
                                  <p:stCondLst>
                                    <p:cond delay="2500"/>
                                  </p:stCondLst>
                                  <p:childTnLst>
                                    <p:set>
                                      <p:cBhvr>
                                        <p:cTn id="50" dur="1" fill="hold">
                                          <p:stCondLst>
                                            <p:cond delay="0"/>
                                          </p:stCondLst>
                                        </p:cTn>
                                        <p:tgtEl>
                                          <p:spTgt spid="14"/>
                                        </p:tgtEl>
                                        <p:attrNameLst>
                                          <p:attrName>style.visibility</p:attrName>
                                        </p:attrNameLst>
                                      </p:cBhvr>
                                      <p:to>
                                        <p:strVal val="visible"/>
                                      </p:to>
                                    </p:set>
                                  </p:childTnLst>
                                </p:cTn>
                              </p:par>
                              <p:par>
                                <p:cTn id="51" presetID="6" presetClass="emph" presetSubtype="0" accel="100000" autoRev="1" fill="hold" grpId="1" nodeType="withEffect">
                                  <p:stCondLst>
                                    <p:cond delay="2000"/>
                                  </p:stCondLst>
                                  <p:childTnLst>
                                    <p:animScale>
                                      <p:cBhvr>
                                        <p:cTn id="52" dur="500" fill="hold"/>
                                        <p:tgtEl>
                                          <p:spTgt spid="14"/>
                                        </p:tgtEl>
                                      </p:cBhvr>
                                      <p:by x="0" y="0"/>
                                    </p:animScale>
                                  </p:childTnLst>
                                </p:cTn>
                              </p:par>
                              <p:par>
                                <p:cTn id="53" presetID="6" presetClass="emph" presetSubtype="0" decel="100000" fill="hold" grpId="2" nodeType="withEffect">
                                  <p:stCondLst>
                                    <p:cond delay="2750"/>
                                  </p:stCondLst>
                                  <p:childTnLst>
                                    <p:animScale>
                                      <p:cBhvr>
                                        <p:cTn id="54" dur="500" fill="hold"/>
                                        <p:tgtEl>
                                          <p:spTgt spid="14"/>
                                        </p:tgtEl>
                                      </p:cBhvr>
                                      <p:by x="90000" y="90000"/>
                                    </p:animScale>
                                  </p:childTnLst>
                                </p:cTn>
                              </p:par>
                              <p:par>
                                <p:cTn id="55" presetID="10" presetClass="entr" presetSubtype="0" fill="hold" grpId="0" nodeType="withEffect">
                                  <p:stCondLst>
                                    <p:cond delay="250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par>
                                <p:cTn id="58" presetID="42" presetClass="path" presetSubtype="0" decel="100000" fill="hold" grpId="1" nodeType="withEffect">
                                  <p:stCondLst>
                                    <p:cond delay="2500"/>
                                  </p:stCondLst>
                                  <p:childTnLst>
                                    <p:animMotion origin="layout" path="M 2.5E-6 -1.48148E-6 L 0.03672 -1.48148E-6 " pathEditMode="relative" rAng="0" ptsTypes="AA">
                                      <p:cBhvr>
                                        <p:cTn id="59" dur="600" spd="-100000" fill="hold"/>
                                        <p:tgtEl>
                                          <p:spTgt spid="15"/>
                                        </p:tgtEl>
                                        <p:attrNameLst>
                                          <p:attrName>ppt_x</p:attrName>
                                          <p:attrName>ppt_y</p:attrName>
                                        </p:attrNameLst>
                                      </p:cBhvr>
                                      <p:rCtr x="183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5" grpId="0" animBg="1"/>
      <p:bldP spid="5" grpId="1" animBg="1"/>
      <p:bldP spid="5" grpId="2" animBg="1"/>
      <p:bldP spid="8" grpId="0" animBg="1"/>
      <p:bldP spid="8" grpId="1" animBg="1"/>
      <p:bldP spid="8" grpId="2" animBg="1"/>
      <p:bldP spid="9" grpId="0" animBg="1"/>
      <p:bldP spid="9" grpId="1" animBg="1"/>
      <p:bldP spid="9" grpId="2" animBg="1"/>
      <p:bldP spid="10" grpId="0"/>
      <p:bldP spid="10" grpId="1"/>
      <p:bldP spid="11" grpId="0"/>
      <p:bldP spid="11" grpId="1"/>
      <p:bldP spid="12" grpId="0"/>
      <p:bldP spid="12" grpId="1"/>
      <p:bldP spid="13" grpId="0"/>
      <p:bldP spid="13" grpId="1"/>
      <p:bldP spid="14" grpId="0" animBg="1"/>
      <p:bldP spid="14" grpId="1" animBg="1"/>
      <p:bldP spid="14" grpId="2" animBg="1"/>
      <p:bldP spid="15" grpId="0"/>
      <p:bldP spid="15"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19088D1-8FD2-B076-DC23-0BB0D057DF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bwMode="auto">
          <a:xfrm>
            <a:off x="0" y="0"/>
            <a:ext cx="12192000" cy="6858000"/>
          </a:xfrm>
          <a:prstGeom prst="rect">
            <a:avLst/>
          </a:prstGeom>
          <a:blipFill>
            <a:blip r:embed="rId3"/>
            <a:stretch>
              <a:fillRect/>
            </a:stretch>
          </a:bli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nvGrpSpPr>
          <p:cNvPr id="26" name="Group 25">
            <a:extLst>
              <a:ext uri="{FF2B5EF4-FFF2-40B4-BE49-F238E27FC236}">
                <a16:creationId xmlns:a16="http://schemas.microsoft.com/office/drawing/2014/main" id="{A7046AAE-6C0D-1C7D-57EC-1F1CB1CD7701}"/>
              </a:ext>
              <a:ext uri="{C183D7F6-B498-43B3-948B-1728B52AA6E4}">
                <adec:decorative xmlns:adec="http://schemas.microsoft.com/office/drawing/2017/decorative" val="1"/>
              </a:ext>
            </a:extLst>
          </p:cNvPr>
          <p:cNvGrpSpPr/>
          <p:nvPr/>
        </p:nvGrpSpPr>
        <p:grpSpPr>
          <a:xfrm>
            <a:off x="560716" y="567072"/>
            <a:ext cx="11070568" cy="5723856"/>
            <a:chOff x="560716" y="567072"/>
            <a:chExt cx="11070568" cy="5723856"/>
          </a:xfrm>
        </p:grpSpPr>
        <p:sp>
          <p:nvSpPr>
            <p:cNvPr id="12" name="Rectangle: Rounded Corners 11">
              <a:extLst>
                <a:ext uri="{FF2B5EF4-FFF2-40B4-BE49-F238E27FC236}">
                  <a16:creationId xmlns:a16="http://schemas.microsoft.com/office/drawing/2014/main" id="{3901B524-ADCD-1A30-9AE6-6623236B5BBD}"/>
                </a:ext>
              </a:extLst>
            </p:cNvPr>
            <p:cNvSpPr>
              <a:spLocks/>
            </p:cNvSpPr>
            <p:nvPr/>
          </p:nvSpPr>
          <p:spPr bwMode="auto">
            <a:xfrm>
              <a:off x="560716" y="567072"/>
              <a:ext cx="11070568" cy="5723856"/>
            </a:xfrm>
            <a:prstGeom prst="roundRect">
              <a:avLst>
                <a:gd name="adj" fmla="val 1798"/>
              </a:avLst>
            </a:prstGeom>
            <a:gradFill flip="none" rotWithShape="1">
              <a:gsLst>
                <a:gs pos="100000">
                  <a:schemeClr val="bg2">
                    <a:alpha val="95000"/>
                  </a:schemeClr>
                </a:gs>
                <a:gs pos="42000">
                  <a:schemeClr val="bg2">
                    <a:alpha val="90000"/>
                  </a:schemeClr>
                </a:gs>
              </a:gsLst>
              <a:path path="circle">
                <a:fillToRect l="50000" t="50000" r="50000" b="50000"/>
              </a:path>
              <a:tileRect/>
            </a:gradFill>
            <a:ln w="9525" cap="flat" cmpd="sng" algn="ctr">
              <a:noFill/>
              <a:prstDash val="solid"/>
              <a:headEnd type="none" w="med" len="med"/>
              <a:tailEnd type="none" w="med" len="med"/>
            </a:ln>
            <a:effectLst>
              <a:outerShdw blurRad="254000" dist="190500" dir="3300000" algn="ctr" rotWithShape="0">
                <a:schemeClr val="tx1">
                  <a:alpha val="25000"/>
                </a:schemeClr>
              </a:outerShdw>
            </a:effectLst>
          </p:spPr>
          <p:txBody>
            <a:bodyPr rot="0" spcFirstLastPara="0" vertOverflow="overflow" horzOverflow="overflow" vert="horz" wrap="square" lIns="137160" tIns="91440" rIns="137160" bIns="137160" numCol="1" spcCol="0" rtlCol="0" fromWordArt="0" anchor="t" anchorCtr="0" forceAA="0" compatLnSpc="1">
              <a:prstTxWarp prst="textNoShape">
                <a:avLst/>
              </a:prstTxWarp>
              <a:noAutofit/>
            </a:bodyPr>
            <a:lstStyle/>
            <a:p>
              <a:pPr marL="0" marR="0" lvl="0" indent="0" algn="l" defTabSz="932754" rtl="0" eaLnBrk="1" fontAlgn="auto" latinLnBrk="0" hangingPunct="1">
                <a:lnSpc>
                  <a:spcPct val="100000"/>
                </a:lnSpc>
                <a:spcBef>
                  <a:spcPts val="0"/>
                </a:spcBef>
                <a:spcAft>
                  <a:spcPts val="600"/>
                </a:spcAft>
                <a:buClrTx/>
                <a:buSzPct val="90000"/>
                <a:buFontTx/>
                <a:buNone/>
                <a:tabLst/>
                <a:defRPr/>
              </a:pPr>
              <a:endParaRPr kumimoji="0" lang="en-US" sz="1900" b="0" i="0" u="none" strike="noStrike" kern="1200" cap="none" spc="0" normalizeH="0" baseline="0" noProof="0">
                <a:ln>
                  <a:noFill/>
                </a:ln>
                <a:gradFill>
                  <a:gsLst>
                    <a:gs pos="0">
                      <a:srgbClr val="091F2C"/>
                    </a:gs>
                    <a:gs pos="100000">
                      <a:srgbClr val="091F2C"/>
                    </a:gs>
                  </a:gsLst>
                  <a:lin ang="0" scaled="0"/>
                </a:gradFill>
                <a:effectLst/>
                <a:uLnTx/>
                <a:uFillTx/>
                <a:latin typeface="Segoe Sans Display"/>
                <a:ea typeface="+mn-ea"/>
                <a:cs typeface="Segoe Sans Display Semilight" pitchFamily="2" charset="0"/>
              </a:endParaRPr>
            </a:p>
          </p:txBody>
        </p:sp>
        <p:sp>
          <p:nvSpPr>
            <p:cNvPr id="25" name="Rectangle: Rounded Corners 24">
              <a:extLst>
                <a:ext uri="{FF2B5EF4-FFF2-40B4-BE49-F238E27FC236}">
                  <a16:creationId xmlns:a16="http://schemas.microsoft.com/office/drawing/2014/main" id="{E961C131-97C5-5191-8385-936406E86CBE}"/>
                </a:ext>
              </a:extLst>
            </p:cNvPr>
            <p:cNvSpPr>
              <a:spLocks/>
            </p:cNvSpPr>
            <p:nvPr/>
          </p:nvSpPr>
          <p:spPr bwMode="auto">
            <a:xfrm>
              <a:off x="560716" y="567072"/>
              <a:ext cx="11070568" cy="5723856"/>
            </a:xfrm>
            <a:prstGeom prst="roundRect">
              <a:avLst>
                <a:gd name="adj" fmla="val 1798"/>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Sans Display"/>
                <a:cs typeface="Segoe UI" pitchFamily="34" charset="0"/>
              </a:endParaRPr>
            </a:p>
          </p:txBody>
        </p:sp>
      </p:grpSp>
      <p:grpSp>
        <p:nvGrpSpPr>
          <p:cNvPr id="27" name="Group 26">
            <a:extLst>
              <a:ext uri="{FF2B5EF4-FFF2-40B4-BE49-F238E27FC236}">
                <a16:creationId xmlns:a16="http://schemas.microsoft.com/office/drawing/2014/main" id="{C9304EC7-029F-F50A-C6FF-E88B006AE5BE}"/>
              </a:ext>
              <a:ext uri="{C183D7F6-B498-43B3-948B-1728B52AA6E4}">
                <adec:decorative xmlns:adec="http://schemas.microsoft.com/office/drawing/2017/decorative" val="1"/>
              </a:ext>
            </a:extLst>
          </p:cNvPr>
          <p:cNvGrpSpPr/>
          <p:nvPr/>
        </p:nvGrpSpPr>
        <p:grpSpPr>
          <a:xfrm>
            <a:off x="901788" y="1691010"/>
            <a:ext cx="3302347" cy="4272349"/>
            <a:chOff x="901788" y="1762609"/>
            <a:chExt cx="3302347" cy="4111051"/>
          </a:xfrm>
        </p:grpSpPr>
        <p:sp>
          <p:nvSpPr>
            <p:cNvPr id="28" name="Rectangle 27">
              <a:extLst>
                <a:ext uri="{FF2B5EF4-FFF2-40B4-BE49-F238E27FC236}">
                  <a16:creationId xmlns:a16="http://schemas.microsoft.com/office/drawing/2014/main" id="{3A651A0A-4D3C-9292-7D95-B4FE376E678E}"/>
                </a:ext>
              </a:extLst>
            </p:cNvPr>
            <p:cNvSpPr/>
            <p:nvPr/>
          </p:nvSpPr>
          <p:spPr bwMode="auto">
            <a:xfrm>
              <a:off x="901788" y="1762609"/>
              <a:ext cx="3302347" cy="4111051"/>
            </a:xfrm>
            <a:prstGeom prst="rect">
              <a:avLst/>
            </a:prstGeom>
            <a:gradFill flip="none" rotWithShape="1">
              <a:gsLst>
                <a:gs pos="100000">
                  <a:schemeClr val="bg2">
                    <a:alpha val="95000"/>
                  </a:schemeClr>
                </a:gs>
                <a:gs pos="42000">
                  <a:schemeClr val="bg2">
                    <a:alpha val="90000"/>
                  </a:schemeClr>
                </a:gs>
              </a:gsLst>
              <a:path path="circle">
                <a:fillToRect l="50000" t="50000" r="50000" b="50000"/>
              </a:path>
              <a:tileRect/>
            </a:gradFill>
            <a:ln w="9525" cap="flat" cmpd="sng" algn="ctr">
              <a:noFill/>
              <a:prstDash val="solid"/>
              <a:headEnd type="none" w="med" len="med"/>
              <a:tailEnd type="none" w="med" len="med"/>
            </a:ln>
            <a:effectLst>
              <a:outerShdw blurRad="254000" dist="190500" dir="3300000" algn="ctr" rotWithShape="0">
                <a:schemeClr val="bg1">
                  <a:alpha val="40000"/>
                </a:schemeClr>
              </a:outerShdw>
            </a:effectLst>
          </p:spPr>
          <p:txBody>
            <a:bodyPr rot="0" spcFirstLastPara="0" vertOverflow="overflow" horzOverflow="overflow" vert="horz" wrap="square" lIns="182880" tIns="2834640" rIns="182880" bIns="182880" numCol="1" spcCol="0" rtlCol="0" fromWordArt="0" anchor="t" anchorCtr="0" forceAA="0" compatLnSpc="1">
              <a:prstTxWarp prst="textNoShape">
                <a:avLst/>
              </a:prstTxWarp>
              <a:noAutofit/>
            </a:bodyPr>
            <a:lstStyle/>
            <a:p>
              <a:pPr marL="0" marR="0" lvl="0" indent="0" algn="l" defTabSz="932754" rtl="0" eaLnBrk="1" fontAlgn="auto" latinLnBrk="0" hangingPunct="1">
                <a:lnSpc>
                  <a:spcPct val="100000"/>
                </a:lnSpc>
                <a:spcBef>
                  <a:spcPts val="0"/>
                </a:spcBef>
                <a:spcAft>
                  <a:spcPts val="600"/>
                </a:spcAft>
                <a:buClrTx/>
                <a:buSzPct val="90000"/>
                <a:buFontTx/>
                <a:buNone/>
                <a:tabLst/>
                <a:defRPr/>
              </a:pPr>
              <a:endParaRPr kumimoji="0" lang="en-US" sz="2000" b="0" i="0" u="none" strike="noStrike" kern="1200" cap="none" spc="0" normalizeH="0" baseline="0" noProof="0">
                <a:ln>
                  <a:noFill/>
                </a:ln>
                <a:gradFill>
                  <a:gsLst>
                    <a:gs pos="44000">
                      <a:schemeClr val="tx1"/>
                    </a:gs>
                    <a:gs pos="100000">
                      <a:schemeClr val="tx1"/>
                    </a:gs>
                  </a:gsLst>
                  <a:lin ang="2700000" scaled="1"/>
                </a:gradFill>
                <a:effectLst/>
                <a:uLnTx/>
                <a:uFillTx/>
                <a:latin typeface="Segoe Sans Display"/>
                <a:ea typeface="+mn-ea"/>
                <a:cs typeface="Segoe Sans Display Semilight" pitchFamily="2" charset="0"/>
              </a:endParaRPr>
            </a:p>
          </p:txBody>
        </p:sp>
        <p:sp>
          <p:nvSpPr>
            <p:cNvPr id="29" name="Rectangle 28">
              <a:extLst>
                <a:ext uri="{FF2B5EF4-FFF2-40B4-BE49-F238E27FC236}">
                  <a16:creationId xmlns:a16="http://schemas.microsoft.com/office/drawing/2014/main" id="{1173CC8C-0B91-C587-4295-196FFA26E262}"/>
                </a:ext>
              </a:extLst>
            </p:cNvPr>
            <p:cNvSpPr/>
            <p:nvPr/>
          </p:nvSpPr>
          <p:spPr bwMode="auto">
            <a:xfrm>
              <a:off x="901788" y="1762609"/>
              <a:ext cx="3302347" cy="4111051"/>
            </a:xfrm>
            <a:prstGeom prst="rect">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834640" rIns="182880" bIns="182880" numCol="1" spcCol="0" rtlCol="0" fromWordArt="0" anchor="t" anchorCtr="0" forceAA="0" compatLnSpc="1">
              <a:prstTxWarp prst="textNoShape">
                <a:avLst/>
              </a:prstTxWarp>
              <a:noAutofit/>
            </a:bodyPr>
            <a:lstStyle/>
            <a:p>
              <a:pPr algn="ctr" defTabSz="932472" fontAlgn="base">
                <a:spcBef>
                  <a:spcPct val="0"/>
                </a:spcBef>
                <a:spcAft>
                  <a:spcPct val="0"/>
                </a:spcAft>
              </a:pPr>
              <a:r>
                <a:rPr lang="en-US">
                  <a:solidFill>
                    <a:schemeClr val="tx1"/>
                  </a:solidFill>
                  <a:latin typeface="Segoe Sans Display"/>
                  <a:cs typeface="Segoe UI" pitchFamily="34" charset="0"/>
                </a:rPr>
                <a:t>median time for an </a:t>
              </a:r>
              <a:br>
                <a:rPr lang="en-US">
                  <a:solidFill>
                    <a:schemeClr val="tx1"/>
                  </a:solidFill>
                  <a:latin typeface="Segoe Sans Display"/>
                  <a:cs typeface="Segoe UI" pitchFamily="34" charset="0"/>
                </a:rPr>
              </a:br>
              <a:r>
                <a:rPr lang="en-US">
                  <a:solidFill>
                    <a:schemeClr val="tx1"/>
                  </a:solidFill>
                  <a:latin typeface="Segoe Sans Display"/>
                  <a:cs typeface="Segoe UI" pitchFamily="34" charset="0"/>
                </a:rPr>
                <a:t>attacker to access private data from phishing</a:t>
              </a:r>
            </a:p>
          </p:txBody>
        </p:sp>
        <p:cxnSp>
          <p:nvCxnSpPr>
            <p:cNvPr id="30" name="Straight Connector 29">
              <a:extLst>
                <a:ext uri="{FF2B5EF4-FFF2-40B4-BE49-F238E27FC236}">
                  <a16:creationId xmlns:a16="http://schemas.microsoft.com/office/drawing/2014/main" id="{1619D276-CEFC-E566-5B34-F533B6138583}"/>
                </a:ext>
              </a:extLst>
            </p:cNvPr>
            <p:cNvCxnSpPr>
              <a:cxnSpLocks/>
            </p:cNvCxnSpPr>
            <p:nvPr/>
          </p:nvCxnSpPr>
          <p:spPr>
            <a:xfrm>
              <a:off x="901788" y="5873660"/>
              <a:ext cx="3302347" cy="0"/>
            </a:xfrm>
            <a:prstGeom prst="line">
              <a:avLst/>
            </a:prstGeom>
            <a:ln w="22225">
              <a:solidFill>
                <a:srgbClr val="56AEF9"/>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BF301E21-8EBE-3E22-32B0-4AAF54654E8D}"/>
              </a:ext>
              <a:ext uri="{C183D7F6-B498-43B3-948B-1728B52AA6E4}">
                <adec:decorative xmlns:adec="http://schemas.microsoft.com/office/drawing/2017/decorative" val="1"/>
              </a:ext>
            </a:extLst>
          </p:cNvPr>
          <p:cNvGrpSpPr/>
          <p:nvPr/>
        </p:nvGrpSpPr>
        <p:grpSpPr>
          <a:xfrm>
            <a:off x="4488808" y="1691010"/>
            <a:ext cx="3302347" cy="4272349"/>
            <a:chOff x="4438444" y="1762609"/>
            <a:chExt cx="3302347" cy="4111051"/>
          </a:xfrm>
        </p:grpSpPr>
        <p:sp>
          <p:nvSpPr>
            <p:cNvPr id="32" name="Rectangle 31">
              <a:extLst>
                <a:ext uri="{FF2B5EF4-FFF2-40B4-BE49-F238E27FC236}">
                  <a16:creationId xmlns:a16="http://schemas.microsoft.com/office/drawing/2014/main" id="{2CE31B7D-2A76-18DE-1176-163C25D9E6D7}"/>
                </a:ext>
              </a:extLst>
            </p:cNvPr>
            <p:cNvSpPr/>
            <p:nvPr/>
          </p:nvSpPr>
          <p:spPr bwMode="auto">
            <a:xfrm>
              <a:off x="4438444" y="1762609"/>
              <a:ext cx="3302347" cy="4111051"/>
            </a:xfrm>
            <a:prstGeom prst="rect">
              <a:avLst/>
            </a:prstGeom>
            <a:gradFill flip="none" rotWithShape="1">
              <a:gsLst>
                <a:gs pos="100000">
                  <a:schemeClr val="bg2">
                    <a:alpha val="95000"/>
                  </a:schemeClr>
                </a:gs>
                <a:gs pos="42000">
                  <a:schemeClr val="bg2">
                    <a:alpha val="90000"/>
                  </a:schemeClr>
                </a:gs>
              </a:gsLst>
              <a:path path="circle">
                <a:fillToRect l="50000" t="50000" r="50000" b="50000"/>
              </a:path>
              <a:tileRect/>
            </a:gradFill>
            <a:ln w="9525" cap="flat" cmpd="sng" algn="ctr">
              <a:noFill/>
              <a:prstDash val="solid"/>
              <a:headEnd type="none" w="med" len="med"/>
              <a:tailEnd type="none" w="med" len="med"/>
            </a:ln>
            <a:effectLst>
              <a:outerShdw blurRad="254000" dist="190500" dir="3300000" algn="ctr" rotWithShape="0">
                <a:schemeClr val="bg1">
                  <a:alpha val="40000"/>
                </a:schemeClr>
              </a:outerShdw>
            </a:effectLst>
          </p:spPr>
          <p:txBody>
            <a:bodyPr rot="0" spcFirstLastPara="0" vertOverflow="overflow" horzOverflow="overflow" vert="horz" wrap="square" lIns="182880" tIns="2834640" rIns="182880" bIns="182880" numCol="1" spcCol="0" rtlCol="0" fromWordArt="0" anchor="t" anchorCtr="0" forceAA="0" compatLnSpc="1">
              <a:prstTxWarp prst="textNoShape">
                <a:avLst/>
              </a:prstTxWarp>
              <a:noAutofit/>
            </a:bodyPr>
            <a:lstStyle/>
            <a:p>
              <a:pPr marL="0" marR="0" lvl="0" indent="0" algn="l" defTabSz="932754" rtl="0" eaLnBrk="1" fontAlgn="auto" latinLnBrk="0" hangingPunct="1">
                <a:lnSpc>
                  <a:spcPct val="100000"/>
                </a:lnSpc>
                <a:spcBef>
                  <a:spcPts val="0"/>
                </a:spcBef>
                <a:spcAft>
                  <a:spcPts val="600"/>
                </a:spcAft>
                <a:buClrTx/>
                <a:buSzPct val="90000"/>
                <a:buFontTx/>
                <a:buNone/>
                <a:tabLst/>
                <a:defRPr/>
              </a:pPr>
              <a:endParaRPr kumimoji="0" lang="en-US" sz="2000" b="0" i="0" u="none" strike="noStrike" kern="1200" cap="none" spc="0" normalizeH="0" baseline="0" noProof="0">
                <a:ln>
                  <a:noFill/>
                </a:ln>
                <a:gradFill>
                  <a:gsLst>
                    <a:gs pos="44000">
                      <a:schemeClr val="tx1"/>
                    </a:gs>
                    <a:gs pos="100000">
                      <a:schemeClr val="tx1"/>
                    </a:gs>
                  </a:gsLst>
                  <a:lin ang="2700000" scaled="1"/>
                </a:gradFill>
                <a:effectLst/>
                <a:uLnTx/>
                <a:uFillTx/>
                <a:latin typeface="Segoe Sans Display"/>
                <a:ea typeface="+mn-ea"/>
                <a:cs typeface="Segoe Sans Display Semilight" pitchFamily="2" charset="0"/>
              </a:endParaRPr>
            </a:p>
          </p:txBody>
        </p:sp>
        <p:sp>
          <p:nvSpPr>
            <p:cNvPr id="33" name="Rectangle 32">
              <a:extLst>
                <a:ext uri="{FF2B5EF4-FFF2-40B4-BE49-F238E27FC236}">
                  <a16:creationId xmlns:a16="http://schemas.microsoft.com/office/drawing/2014/main" id="{02526400-1853-CCEC-35A0-99F6F324A88C}"/>
                </a:ext>
              </a:extLst>
            </p:cNvPr>
            <p:cNvSpPr/>
            <p:nvPr/>
          </p:nvSpPr>
          <p:spPr bwMode="auto">
            <a:xfrm>
              <a:off x="4438444" y="1762609"/>
              <a:ext cx="3302347" cy="4111051"/>
            </a:xfrm>
            <a:prstGeom prst="rect">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834640" rIns="182880" bIns="182880" numCol="1" spcCol="0" rtlCol="0" fromWordArt="0" anchor="t" anchorCtr="0" forceAA="0" compatLnSpc="1">
              <a:prstTxWarp prst="textNoShape">
                <a:avLst/>
              </a:prstTxWarp>
              <a:noAutofit/>
            </a:bodyPr>
            <a:lstStyle/>
            <a:p>
              <a:pPr algn="ctr" defTabSz="932472" fontAlgn="base">
                <a:spcBef>
                  <a:spcPct val="0"/>
                </a:spcBef>
                <a:spcAft>
                  <a:spcPct val="0"/>
                </a:spcAft>
              </a:pPr>
              <a:br>
                <a:rPr lang="en-US">
                  <a:gradFill>
                    <a:gsLst>
                      <a:gs pos="44000">
                        <a:schemeClr val="tx1"/>
                      </a:gs>
                      <a:gs pos="100000">
                        <a:schemeClr val="tx1"/>
                      </a:gs>
                    </a:gsLst>
                    <a:lin ang="2700000" scaled="1"/>
                  </a:gradFill>
                  <a:latin typeface="Segoe Sans Display"/>
                  <a:cs typeface="Segoe UI" pitchFamily="34" charset="0"/>
                </a:rPr>
              </a:br>
              <a:r>
                <a:rPr lang="en-US">
                  <a:gradFill>
                    <a:gsLst>
                      <a:gs pos="44000">
                        <a:schemeClr val="tx1"/>
                      </a:gs>
                      <a:gs pos="100000">
                        <a:schemeClr val="tx1"/>
                      </a:gs>
                    </a:gsLst>
                    <a:lin ang="2700000" scaled="1"/>
                  </a:gradFill>
                  <a:latin typeface="Segoe Sans Display"/>
                  <a:cs typeface="Segoe UI" pitchFamily="34" charset="0"/>
                </a:rPr>
                <a:t>password attacks </a:t>
              </a:r>
              <a:br>
                <a:rPr lang="en-US">
                  <a:gradFill>
                    <a:gsLst>
                      <a:gs pos="44000">
                        <a:schemeClr val="tx1"/>
                      </a:gs>
                      <a:gs pos="100000">
                        <a:schemeClr val="tx1"/>
                      </a:gs>
                    </a:gsLst>
                    <a:lin ang="2700000" scaled="1"/>
                  </a:gradFill>
                  <a:latin typeface="Segoe Sans Display"/>
                  <a:cs typeface="Segoe UI" pitchFamily="34" charset="0"/>
                </a:rPr>
              </a:br>
              <a:r>
                <a:rPr lang="en-US">
                  <a:gradFill>
                    <a:gsLst>
                      <a:gs pos="44000">
                        <a:schemeClr val="tx1"/>
                      </a:gs>
                      <a:gs pos="100000">
                        <a:schemeClr val="tx1"/>
                      </a:gs>
                    </a:gsLst>
                    <a:lin ang="2700000" scaled="1"/>
                  </a:gradFill>
                  <a:latin typeface="Segoe Sans Display"/>
                  <a:cs typeface="Segoe UI" pitchFamily="34" charset="0"/>
                </a:rPr>
                <a:t>per second</a:t>
              </a:r>
            </a:p>
          </p:txBody>
        </p:sp>
        <p:cxnSp>
          <p:nvCxnSpPr>
            <p:cNvPr id="34" name="Straight Connector 33">
              <a:extLst>
                <a:ext uri="{FF2B5EF4-FFF2-40B4-BE49-F238E27FC236}">
                  <a16:creationId xmlns:a16="http://schemas.microsoft.com/office/drawing/2014/main" id="{42E1583A-253D-93FB-3DEE-95DE9510E0DC}"/>
                </a:ext>
              </a:extLst>
            </p:cNvPr>
            <p:cNvCxnSpPr>
              <a:cxnSpLocks/>
            </p:cNvCxnSpPr>
            <p:nvPr/>
          </p:nvCxnSpPr>
          <p:spPr>
            <a:xfrm>
              <a:off x="4438444" y="5873660"/>
              <a:ext cx="3302347" cy="0"/>
            </a:xfrm>
            <a:prstGeom prst="line">
              <a:avLst/>
            </a:prstGeom>
            <a:ln w="22225">
              <a:solidFill>
                <a:srgbClr val="2965AF"/>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141" name="Group 140">
            <a:extLst>
              <a:ext uri="{FF2B5EF4-FFF2-40B4-BE49-F238E27FC236}">
                <a16:creationId xmlns:a16="http://schemas.microsoft.com/office/drawing/2014/main" id="{BA0F60DE-1585-6D55-4084-2DDBE1318E8A}"/>
              </a:ext>
              <a:ext uri="{C183D7F6-B498-43B3-948B-1728B52AA6E4}">
                <adec:decorative xmlns:adec="http://schemas.microsoft.com/office/drawing/2017/decorative" val="1"/>
              </a:ext>
            </a:extLst>
          </p:cNvPr>
          <p:cNvGrpSpPr/>
          <p:nvPr/>
        </p:nvGrpSpPr>
        <p:grpSpPr>
          <a:xfrm>
            <a:off x="7975101" y="1691010"/>
            <a:ext cx="3302347" cy="4272349"/>
            <a:chOff x="7975101" y="1691010"/>
            <a:chExt cx="3302347" cy="4272349"/>
          </a:xfrm>
        </p:grpSpPr>
        <p:grpSp>
          <p:nvGrpSpPr>
            <p:cNvPr id="140" name="Group 139">
              <a:extLst>
                <a:ext uri="{FF2B5EF4-FFF2-40B4-BE49-F238E27FC236}">
                  <a16:creationId xmlns:a16="http://schemas.microsoft.com/office/drawing/2014/main" id="{D4F7505F-09E1-F3D0-508E-AE390AA185B0}"/>
                </a:ext>
              </a:extLst>
            </p:cNvPr>
            <p:cNvGrpSpPr/>
            <p:nvPr/>
          </p:nvGrpSpPr>
          <p:grpSpPr>
            <a:xfrm>
              <a:off x="7975101" y="1691010"/>
              <a:ext cx="3302347" cy="4272349"/>
              <a:chOff x="7975101" y="1691010"/>
              <a:chExt cx="3302347" cy="4272349"/>
            </a:xfrm>
          </p:grpSpPr>
          <p:sp>
            <p:nvSpPr>
              <p:cNvPr id="36" name="Rectangle 35">
                <a:extLst>
                  <a:ext uri="{FF2B5EF4-FFF2-40B4-BE49-F238E27FC236}">
                    <a16:creationId xmlns:a16="http://schemas.microsoft.com/office/drawing/2014/main" id="{50370471-1654-7BAE-3458-DEF40784F01F}"/>
                  </a:ext>
                </a:extLst>
              </p:cNvPr>
              <p:cNvSpPr/>
              <p:nvPr/>
            </p:nvSpPr>
            <p:spPr bwMode="auto">
              <a:xfrm>
                <a:off x="7975101" y="1691010"/>
                <a:ext cx="3302347" cy="4272349"/>
              </a:xfrm>
              <a:prstGeom prst="rect">
                <a:avLst/>
              </a:prstGeom>
              <a:gradFill flip="none" rotWithShape="1">
                <a:gsLst>
                  <a:gs pos="100000">
                    <a:schemeClr val="bg2">
                      <a:alpha val="95000"/>
                    </a:schemeClr>
                  </a:gs>
                  <a:gs pos="42000">
                    <a:schemeClr val="bg2">
                      <a:alpha val="90000"/>
                    </a:schemeClr>
                  </a:gs>
                </a:gsLst>
                <a:path path="circle">
                  <a:fillToRect l="50000" t="50000" r="50000" b="50000"/>
                </a:path>
                <a:tileRect/>
              </a:gradFill>
              <a:ln w="9525" cap="flat" cmpd="sng" algn="ctr">
                <a:noFill/>
                <a:prstDash val="solid"/>
                <a:headEnd type="none" w="med" len="med"/>
                <a:tailEnd type="none" w="med" len="med"/>
              </a:ln>
              <a:effectLst>
                <a:outerShdw blurRad="254000" dist="190500" dir="3300000" algn="ctr" rotWithShape="0">
                  <a:schemeClr val="bg1">
                    <a:alpha val="40000"/>
                  </a:schemeClr>
                </a:outerShdw>
              </a:effectLst>
            </p:spPr>
            <p:txBody>
              <a:bodyPr rot="0" spcFirstLastPara="0" vertOverflow="overflow" horzOverflow="overflow" vert="horz" wrap="square" lIns="182880" tIns="2743200" rIns="182880" bIns="182880" numCol="1" spcCol="0" rtlCol="0" fromWordArt="0" anchor="t" anchorCtr="0" forceAA="0" compatLnSpc="1">
                <a:prstTxWarp prst="textNoShape">
                  <a:avLst/>
                </a:prstTxWarp>
                <a:noAutofit/>
              </a:bodyPr>
              <a:lstStyle/>
              <a:p>
                <a:pPr marL="0" marR="0" lvl="0" indent="0" algn="l" defTabSz="932754" rtl="0" eaLnBrk="1" fontAlgn="auto" latinLnBrk="0" hangingPunct="1">
                  <a:lnSpc>
                    <a:spcPct val="100000"/>
                  </a:lnSpc>
                  <a:spcBef>
                    <a:spcPts val="0"/>
                  </a:spcBef>
                  <a:spcAft>
                    <a:spcPts val="600"/>
                  </a:spcAft>
                  <a:buClrTx/>
                  <a:buSzPct val="90000"/>
                  <a:buFontTx/>
                  <a:buNone/>
                  <a:tabLst/>
                  <a:defRPr/>
                </a:pPr>
                <a:endParaRPr kumimoji="0" lang="en-US" sz="2000" b="0" i="0" u="none" strike="noStrike" kern="1200" cap="none" spc="0" normalizeH="0" baseline="0" noProof="0">
                  <a:ln>
                    <a:noFill/>
                  </a:ln>
                  <a:gradFill>
                    <a:gsLst>
                      <a:gs pos="44000">
                        <a:schemeClr val="tx1"/>
                      </a:gs>
                      <a:gs pos="100000">
                        <a:schemeClr val="tx1"/>
                      </a:gs>
                    </a:gsLst>
                    <a:lin ang="2700000" scaled="1"/>
                  </a:gradFill>
                  <a:effectLst/>
                  <a:uLnTx/>
                  <a:uFillTx/>
                  <a:latin typeface="Segoe Sans Display"/>
                  <a:ea typeface="+mn-ea"/>
                  <a:cs typeface="Segoe Sans Display Semilight" pitchFamily="2" charset="0"/>
                </a:endParaRPr>
              </a:p>
            </p:txBody>
          </p:sp>
          <p:sp>
            <p:nvSpPr>
              <p:cNvPr id="37" name="Rectangle 36">
                <a:extLst>
                  <a:ext uri="{FF2B5EF4-FFF2-40B4-BE49-F238E27FC236}">
                    <a16:creationId xmlns:a16="http://schemas.microsoft.com/office/drawing/2014/main" id="{FE16D05B-C3B9-04E7-B403-A92AB52DD6E7}"/>
                  </a:ext>
                </a:extLst>
              </p:cNvPr>
              <p:cNvSpPr/>
              <p:nvPr/>
            </p:nvSpPr>
            <p:spPr bwMode="auto">
              <a:xfrm>
                <a:off x="7975101" y="1691010"/>
                <a:ext cx="3302347" cy="4272349"/>
              </a:xfrm>
              <a:prstGeom prst="rect">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834640" rIns="182880" bIns="182880" numCol="1" spcCol="0" rtlCol="0" fromWordArt="0" anchor="t" anchorCtr="0" forceAA="0" compatLnSpc="1">
                <a:prstTxWarp prst="textNoShape">
                  <a:avLst/>
                </a:prstTxWarp>
                <a:noAutofit/>
              </a:bodyPr>
              <a:lstStyle/>
              <a:p>
                <a:pPr algn="ctr" defTabSz="932472" fontAlgn="base">
                  <a:spcBef>
                    <a:spcPct val="0"/>
                  </a:spcBef>
                  <a:spcAft>
                    <a:spcPct val="0"/>
                  </a:spcAft>
                </a:pPr>
                <a:br>
                  <a:rPr lang="en-US">
                    <a:gradFill>
                      <a:gsLst>
                        <a:gs pos="44000">
                          <a:schemeClr val="tx1"/>
                        </a:gs>
                        <a:gs pos="100000">
                          <a:schemeClr val="tx1"/>
                        </a:gs>
                      </a:gsLst>
                      <a:lin ang="2700000" scaled="1"/>
                    </a:gradFill>
                    <a:latin typeface="Segoe Sans Display"/>
                    <a:cs typeface="Segoe UI" pitchFamily="34" charset="0"/>
                  </a:rPr>
                </a:br>
                <a:r>
                  <a:rPr lang="en-US">
                    <a:gradFill>
                      <a:gsLst>
                        <a:gs pos="44000">
                          <a:schemeClr val="tx1"/>
                        </a:gs>
                        <a:gs pos="100000">
                          <a:schemeClr val="tx1"/>
                        </a:gs>
                      </a:gsLst>
                      <a:lin ang="2700000" scaled="1"/>
                    </a:gradFill>
                    <a:latin typeface="Segoe Sans Display"/>
                    <a:cs typeface="Segoe UI" pitchFamily="34" charset="0"/>
                  </a:rPr>
                  <a:t>threat actors tracked </a:t>
                </a:r>
                <a:br>
                  <a:rPr lang="en-US">
                    <a:gradFill>
                      <a:gsLst>
                        <a:gs pos="44000">
                          <a:schemeClr val="tx1"/>
                        </a:gs>
                        <a:gs pos="100000">
                          <a:schemeClr val="tx1"/>
                        </a:gs>
                      </a:gsLst>
                      <a:lin ang="2700000" scaled="1"/>
                    </a:gradFill>
                    <a:latin typeface="Segoe Sans Display"/>
                    <a:cs typeface="Segoe UI" pitchFamily="34" charset="0"/>
                  </a:rPr>
                </a:br>
                <a:r>
                  <a:rPr lang="en-US">
                    <a:gradFill>
                      <a:gsLst>
                        <a:gs pos="44000">
                          <a:schemeClr val="tx1"/>
                        </a:gs>
                        <a:gs pos="100000">
                          <a:schemeClr val="tx1"/>
                        </a:gs>
                      </a:gsLst>
                      <a:lin ang="2700000" scaled="1"/>
                    </a:gradFill>
                    <a:latin typeface="Segoe Sans Display"/>
                    <a:cs typeface="Segoe UI" pitchFamily="34" charset="0"/>
                  </a:rPr>
                  <a:t>by Microsoft</a:t>
                </a:r>
              </a:p>
            </p:txBody>
          </p:sp>
        </p:grpSp>
        <p:cxnSp>
          <p:nvCxnSpPr>
            <p:cNvPr id="38" name="Straight Connector 37">
              <a:extLst>
                <a:ext uri="{FF2B5EF4-FFF2-40B4-BE49-F238E27FC236}">
                  <a16:creationId xmlns:a16="http://schemas.microsoft.com/office/drawing/2014/main" id="{7B99C273-EA0A-48DA-6824-A4E39F9DF7D8}"/>
                </a:ext>
              </a:extLst>
            </p:cNvPr>
            <p:cNvCxnSpPr>
              <a:cxnSpLocks/>
            </p:cNvCxnSpPr>
            <p:nvPr/>
          </p:nvCxnSpPr>
          <p:spPr>
            <a:xfrm>
              <a:off x="7975101" y="5963359"/>
              <a:ext cx="3302347" cy="0"/>
            </a:xfrm>
            <a:prstGeom prst="line">
              <a:avLst/>
            </a:prstGeom>
            <a:ln w="22225">
              <a:solidFill>
                <a:srgbClr val="05225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13" name="Title 13">
            <a:extLst>
              <a:ext uri="{FF2B5EF4-FFF2-40B4-BE49-F238E27FC236}">
                <a16:creationId xmlns:a16="http://schemas.microsoft.com/office/drawing/2014/main" id="{C4975DF8-7487-6222-7EE2-667F7D7128D0}"/>
              </a:ext>
            </a:extLst>
          </p:cNvPr>
          <p:cNvSpPr txBox="1">
            <a:spLocks noGrp="1"/>
          </p:cNvSpPr>
          <p:nvPr>
            <p:ph type="title" idx="4294967295"/>
          </p:nvPr>
        </p:nvSpPr>
        <p:spPr>
          <a:xfrm>
            <a:off x="743787" y="894632"/>
            <a:ext cx="10704425" cy="49244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tab pos="4625975" algn="l"/>
              </a:tabLst>
              <a:defRPr/>
            </a:pPr>
            <a:r>
              <a:rPr kumimoji="0" lang="en-US" sz="3200" b="0" i="0" u="none" strike="noStrike" kern="1200" cap="none" spc="-50" normalizeH="0" baseline="0" noProof="0">
                <a:ln w="3175">
                  <a:noFill/>
                </a:ln>
                <a:solidFill>
                  <a:schemeClr val="tx1"/>
                </a:solidFill>
                <a:effectLst/>
                <a:uLnTx/>
                <a:uFillTx/>
                <a:latin typeface="+mj-lt"/>
                <a:ea typeface="+mn-ea"/>
                <a:cs typeface="Segoe Sans Display" pitchFamily="2" charset="0"/>
              </a:rPr>
              <a:t>Cyber threats have </a:t>
            </a:r>
            <a:r>
              <a:rPr kumimoji="0" lang="en-US" sz="3200" b="0" i="0" u="none" strike="noStrike" kern="1200" cap="none" spc="-50" normalizeH="0" baseline="0" noProof="0">
                <a:ln w="3175">
                  <a:noFill/>
                </a:ln>
                <a:gradFill>
                  <a:gsLst>
                    <a:gs pos="44000">
                      <a:schemeClr val="accent1"/>
                    </a:gs>
                    <a:gs pos="100000">
                      <a:schemeClr val="accent1"/>
                    </a:gs>
                  </a:gsLst>
                  <a:lin ang="2700000" scaled="1"/>
                </a:gradFill>
                <a:effectLst/>
                <a:uLnTx/>
                <a:uFillTx/>
                <a:latin typeface="+mj-lt"/>
                <a:ea typeface="+mn-ea"/>
                <a:cs typeface="Segoe Sans Display" pitchFamily="2" charset="0"/>
              </a:rPr>
              <a:t>grown 10X</a:t>
            </a:r>
          </a:p>
        </p:txBody>
      </p:sp>
      <p:sp>
        <p:nvSpPr>
          <p:cNvPr id="65" name="Rectangle 64">
            <a:extLst>
              <a:ext uri="{FF2B5EF4-FFF2-40B4-BE49-F238E27FC236}">
                <a16:creationId xmlns:a16="http://schemas.microsoft.com/office/drawing/2014/main" id="{29BE5485-B2A4-D1EF-E6A1-F35F93284C16}"/>
              </a:ext>
              <a:ext uri="{C183D7F6-B498-43B3-948B-1728B52AA6E4}">
                <adec:decorative xmlns:adec="http://schemas.microsoft.com/office/drawing/2017/decorative" val="1"/>
              </a:ext>
            </a:extLst>
          </p:cNvPr>
          <p:cNvSpPr/>
          <p:nvPr/>
        </p:nvSpPr>
        <p:spPr bwMode="auto">
          <a:xfrm>
            <a:off x="1070401" y="2314969"/>
            <a:ext cx="2794723" cy="553998"/>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defTabSz="2141442">
              <a:defRPr/>
            </a:pPr>
            <a:r>
              <a:rPr lang="en-US" sz="3600" spc="-130">
                <a:ln w="3175">
                  <a:noFill/>
                </a:ln>
                <a:solidFill>
                  <a:srgbClr val="56AEF9"/>
                </a:solidFill>
                <a:latin typeface="+mj-lt"/>
                <a:cs typeface="Segoe Sans Display" pitchFamily="2" charset="0"/>
              </a:rPr>
              <a:t>1h 12mins</a:t>
            </a:r>
          </a:p>
        </p:txBody>
      </p:sp>
      <p:sp>
        <p:nvSpPr>
          <p:cNvPr id="4" name="Rectangle: Rounded Corners 36">
            <a:extLst>
              <a:ext uri="{FF2B5EF4-FFF2-40B4-BE49-F238E27FC236}">
                <a16:creationId xmlns:a16="http://schemas.microsoft.com/office/drawing/2014/main" id="{3946BD3D-2B09-2673-EB83-04B74B404845}"/>
              </a:ext>
              <a:ext uri="{C183D7F6-B498-43B3-948B-1728B52AA6E4}">
                <adec:decorative xmlns:adec="http://schemas.microsoft.com/office/drawing/2017/decorative" val="1"/>
              </a:ext>
            </a:extLst>
          </p:cNvPr>
          <p:cNvSpPr/>
          <p:nvPr/>
        </p:nvSpPr>
        <p:spPr>
          <a:xfrm>
            <a:off x="1281858" y="1880881"/>
            <a:ext cx="2542206" cy="307777"/>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564085" rtl="0" eaLnBrk="1" fontAlgn="base" latinLnBrk="0" hangingPunct="1">
              <a:lnSpc>
                <a:spcPct val="100000"/>
              </a:lnSpc>
              <a:spcBef>
                <a:spcPct val="0"/>
              </a:spcBef>
              <a:spcAft>
                <a:spcPct val="0"/>
              </a:spcAft>
              <a:buClrTx/>
              <a:buSzTx/>
              <a:buFontTx/>
              <a:buNone/>
              <a:tabLst/>
              <a:defRPr/>
            </a:pPr>
            <a:r>
              <a:rPr kumimoji="0" lang="en-US" sz="2000" b="1" u="none" strike="noStrike" kern="0" cap="none" spc="0" normalizeH="0" baseline="0" noProof="0">
                <a:ln>
                  <a:noFill/>
                </a:ln>
                <a:gradFill>
                  <a:gsLst>
                    <a:gs pos="44000">
                      <a:srgbClr val="56AEF9"/>
                    </a:gs>
                    <a:gs pos="100000">
                      <a:srgbClr val="56AEF9"/>
                    </a:gs>
                  </a:gsLst>
                  <a:lin ang="2700000" scaled="1"/>
                </a:gradFill>
                <a:effectLst/>
                <a:uLnTx/>
                <a:uFillTx/>
                <a:latin typeface="Segoe Sans Display Semibold" pitchFamily="2" charset="0"/>
                <a:ea typeface="+mj-ea"/>
                <a:cs typeface="+mj-cs"/>
              </a:rPr>
              <a:t>Speed</a:t>
            </a:r>
          </a:p>
        </p:txBody>
      </p:sp>
      <p:sp>
        <p:nvSpPr>
          <p:cNvPr id="5" name="Rectangle: Rounded Corners 36">
            <a:extLst>
              <a:ext uri="{FF2B5EF4-FFF2-40B4-BE49-F238E27FC236}">
                <a16:creationId xmlns:a16="http://schemas.microsoft.com/office/drawing/2014/main" id="{D922A423-7C98-C817-CC6B-63C6E15A9481}"/>
              </a:ext>
              <a:ext uri="{C183D7F6-B498-43B3-948B-1728B52AA6E4}">
                <adec:decorative xmlns:adec="http://schemas.microsoft.com/office/drawing/2017/decorative" val="1"/>
              </a:ext>
            </a:extLst>
          </p:cNvPr>
          <p:cNvSpPr/>
          <p:nvPr/>
        </p:nvSpPr>
        <p:spPr>
          <a:xfrm>
            <a:off x="4818514" y="1880881"/>
            <a:ext cx="2542206" cy="307777"/>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564085" rtl="0" eaLnBrk="1" fontAlgn="base" latinLnBrk="0" hangingPunct="1">
              <a:lnSpc>
                <a:spcPct val="100000"/>
              </a:lnSpc>
              <a:spcBef>
                <a:spcPct val="0"/>
              </a:spcBef>
              <a:spcAft>
                <a:spcPct val="0"/>
              </a:spcAft>
              <a:buClrTx/>
              <a:buSzTx/>
              <a:buFontTx/>
              <a:buNone/>
              <a:tabLst/>
              <a:defRPr/>
            </a:pPr>
            <a:r>
              <a:rPr kumimoji="0" lang="en-US" sz="2000" b="1" u="none" strike="noStrike" kern="0" cap="none" spc="0" normalizeH="0" baseline="0" noProof="0">
                <a:ln>
                  <a:noFill/>
                </a:ln>
                <a:gradFill>
                  <a:gsLst>
                    <a:gs pos="44000">
                      <a:srgbClr val="2965AF"/>
                    </a:gs>
                    <a:gs pos="100000">
                      <a:srgbClr val="2965AF"/>
                    </a:gs>
                  </a:gsLst>
                  <a:lin ang="2700000" scaled="1"/>
                </a:gradFill>
                <a:effectLst/>
                <a:uLnTx/>
                <a:uFillTx/>
                <a:latin typeface="Segoe Sans Display Semibold" pitchFamily="2" charset="0"/>
                <a:ea typeface="+mj-ea"/>
                <a:cs typeface="+mj-cs"/>
              </a:rPr>
              <a:t>Scale</a:t>
            </a:r>
          </a:p>
        </p:txBody>
      </p:sp>
      <p:sp>
        <p:nvSpPr>
          <p:cNvPr id="3" name="Rectangle: Rounded Corners 36">
            <a:extLst>
              <a:ext uri="{FF2B5EF4-FFF2-40B4-BE49-F238E27FC236}">
                <a16:creationId xmlns:a16="http://schemas.microsoft.com/office/drawing/2014/main" id="{AC878E28-A060-2D5B-001C-FD9C59E9EB27}"/>
              </a:ext>
              <a:ext uri="{C183D7F6-B498-43B3-948B-1728B52AA6E4}">
                <adec:decorative xmlns:adec="http://schemas.microsoft.com/office/drawing/2017/decorative" val="1"/>
              </a:ext>
            </a:extLst>
          </p:cNvPr>
          <p:cNvSpPr/>
          <p:nvPr/>
        </p:nvSpPr>
        <p:spPr>
          <a:xfrm>
            <a:off x="8355171" y="1880881"/>
            <a:ext cx="2542206" cy="307777"/>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564085" rtl="0" eaLnBrk="1" fontAlgn="base" latinLnBrk="0" hangingPunct="1">
              <a:lnSpc>
                <a:spcPct val="100000"/>
              </a:lnSpc>
              <a:spcBef>
                <a:spcPct val="0"/>
              </a:spcBef>
              <a:spcAft>
                <a:spcPct val="0"/>
              </a:spcAft>
              <a:buClrTx/>
              <a:buSzTx/>
              <a:buFontTx/>
              <a:buNone/>
              <a:tabLst/>
              <a:defRPr/>
            </a:pPr>
            <a:r>
              <a:rPr kumimoji="0" lang="en-US" sz="2000" b="1" u="none" strike="noStrike" kern="0" cap="none" spc="0" normalizeH="0" baseline="0" noProof="0">
                <a:ln>
                  <a:noFill/>
                </a:ln>
                <a:gradFill>
                  <a:gsLst>
                    <a:gs pos="44000">
                      <a:srgbClr val="052252"/>
                    </a:gs>
                    <a:gs pos="100000">
                      <a:srgbClr val="052252"/>
                    </a:gs>
                  </a:gsLst>
                  <a:lin ang="2700000" scaled="1"/>
                </a:gradFill>
                <a:effectLst/>
                <a:uLnTx/>
                <a:uFillTx/>
                <a:latin typeface="Segoe Sans Display Semibold" pitchFamily="2" charset="0"/>
                <a:ea typeface="+mj-ea"/>
                <a:cs typeface="+mj-cs"/>
              </a:rPr>
              <a:t>Sophistication</a:t>
            </a:r>
          </a:p>
        </p:txBody>
      </p:sp>
      <p:sp>
        <p:nvSpPr>
          <p:cNvPr id="16" name="TextBox 12">
            <a:extLst>
              <a:ext uri="{FF2B5EF4-FFF2-40B4-BE49-F238E27FC236}">
                <a16:creationId xmlns:a16="http://schemas.microsoft.com/office/drawing/2014/main" id="{DF779C37-4287-F49B-0180-62F27FDBEAC5}"/>
              </a:ext>
              <a:ext uri="{C183D7F6-B498-43B3-948B-1728B52AA6E4}">
                <adec:decorative xmlns:adec="http://schemas.microsoft.com/office/drawing/2017/decorative" val="1"/>
              </a:ext>
            </a:extLst>
          </p:cNvPr>
          <p:cNvSpPr txBox="1"/>
          <p:nvPr/>
        </p:nvSpPr>
        <p:spPr>
          <a:xfrm>
            <a:off x="8586727" y="5511261"/>
            <a:ext cx="2079094" cy="123111"/>
          </a:xfrm>
          <a:prstGeom prst="rect">
            <a:avLst/>
          </a:prstGeom>
          <a:noFill/>
        </p:spPr>
        <p:txBody>
          <a:bodyPr wrap="non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en-US" sz="800" u="none" strike="noStrike" kern="1200" cap="none" spc="0" normalizeH="0" baseline="0" noProof="0">
                <a:ln>
                  <a:noFill/>
                </a:ln>
                <a:effectLst/>
                <a:uLnTx/>
                <a:uFillTx/>
                <a:latin typeface="Segoe Sans Text" pitchFamily="2" charset="0"/>
                <a:hlinkClick r:id="rId4"/>
              </a:rPr>
              <a:t>Source 2024</a:t>
            </a:r>
            <a:r>
              <a:rPr lang="en-US" sz="800">
                <a:solidFill>
                  <a:srgbClr val="000000"/>
                </a:solidFill>
                <a:latin typeface="Segoe Sans Text" pitchFamily="2" charset="0"/>
                <a:hlinkClick r:id="rId4"/>
              </a:rPr>
              <a:t> Microsoft Digital Defense Report</a:t>
            </a:r>
            <a:endParaRPr kumimoji="0" lang="en-US" sz="800" b="0" i="0" u="none" strike="noStrike" kern="1200" cap="none" spc="0" normalizeH="0" baseline="0" noProof="0">
              <a:ln>
                <a:noFill/>
              </a:ln>
              <a:solidFill>
                <a:srgbClr val="000000"/>
              </a:solidFill>
              <a:effectLst/>
              <a:uLnTx/>
              <a:uFillTx/>
              <a:latin typeface="Segoe Sans Text" pitchFamily="2" charset="0"/>
            </a:endParaRPr>
          </a:p>
        </p:txBody>
      </p:sp>
      <p:sp>
        <p:nvSpPr>
          <p:cNvPr id="23" name="TextBox 12">
            <a:extLst>
              <a:ext uri="{FF2B5EF4-FFF2-40B4-BE49-F238E27FC236}">
                <a16:creationId xmlns:a16="http://schemas.microsoft.com/office/drawing/2014/main" id="{8AF64114-6DCF-5EB8-FDFC-B9077865915A}"/>
              </a:ext>
              <a:ext uri="{C183D7F6-B498-43B3-948B-1728B52AA6E4}">
                <adec:decorative xmlns:adec="http://schemas.microsoft.com/office/drawing/2017/decorative" val="1"/>
              </a:ext>
            </a:extLst>
          </p:cNvPr>
          <p:cNvSpPr txBox="1"/>
          <p:nvPr/>
        </p:nvSpPr>
        <p:spPr>
          <a:xfrm>
            <a:off x="1502194" y="5523296"/>
            <a:ext cx="2101536" cy="123111"/>
          </a:xfrm>
          <a:prstGeom prst="rect">
            <a:avLst/>
          </a:prstGeom>
          <a:noFill/>
        </p:spPr>
        <p:txBody>
          <a:bodyPr wrap="non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en-US" sz="800" u="none" strike="noStrike" kern="1200" cap="none" spc="0" normalizeH="0" baseline="0" noProof="0">
                <a:ln>
                  <a:noFill/>
                </a:ln>
                <a:effectLst/>
                <a:uLnTx/>
                <a:uFillTx/>
                <a:latin typeface="Segoe Sans Text" pitchFamily="2" charset="0"/>
                <a:hlinkClick r:id="rId5"/>
              </a:rPr>
              <a:t>Source: </a:t>
            </a:r>
            <a:r>
              <a:rPr lang="en-US" sz="800">
                <a:latin typeface="Segoe Sans Text" pitchFamily="2" charset="0"/>
                <a:hlinkClick r:id="rId5"/>
              </a:rPr>
              <a:t>2022 </a:t>
            </a:r>
            <a:r>
              <a:rPr kumimoji="0" lang="en-US" sz="800" u="none" strike="noStrike" kern="1200" cap="none" spc="0" normalizeH="0" baseline="0" noProof="0">
                <a:ln>
                  <a:noFill/>
                </a:ln>
                <a:effectLst/>
                <a:uLnTx/>
                <a:uFillTx/>
                <a:latin typeface="Segoe Sans Text" pitchFamily="2" charset="0"/>
                <a:hlinkClick r:id="rId5"/>
              </a:rPr>
              <a:t>Microsoft Digital Defense Report</a:t>
            </a:r>
            <a:endParaRPr kumimoji="0" lang="en-US" sz="800" u="none" strike="noStrike" kern="1200" cap="none" spc="0" normalizeH="0" baseline="0" noProof="0">
              <a:ln>
                <a:noFill/>
              </a:ln>
              <a:effectLst/>
              <a:uLnTx/>
              <a:uFillTx/>
              <a:latin typeface="Segoe Sans Text" pitchFamily="2" charset="0"/>
            </a:endParaRPr>
          </a:p>
        </p:txBody>
      </p:sp>
      <p:sp>
        <p:nvSpPr>
          <p:cNvPr id="42" name="TextBox 12">
            <a:extLst>
              <a:ext uri="{FF2B5EF4-FFF2-40B4-BE49-F238E27FC236}">
                <a16:creationId xmlns:a16="http://schemas.microsoft.com/office/drawing/2014/main" id="{E078D56E-5206-6FFA-09AD-8FBDD2E7A954}"/>
              </a:ext>
              <a:ext uri="{C183D7F6-B498-43B3-948B-1728B52AA6E4}">
                <adec:decorative xmlns:adec="http://schemas.microsoft.com/office/drawing/2017/decorative" val="1"/>
              </a:ext>
            </a:extLst>
          </p:cNvPr>
          <p:cNvSpPr txBox="1"/>
          <p:nvPr/>
        </p:nvSpPr>
        <p:spPr>
          <a:xfrm>
            <a:off x="5081391" y="5523296"/>
            <a:ext cx="2079094" cy="123111"/>
          </a:xfrm>
          <a:prstGeom prst="rect">
            <a:avLst/>
          </a:prstGeom>
          <a:noFill/>
        </p:spPr>
        <p:txBody>
          <a:bodyPr wrap="non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en-US" sz="800" u="none" strike="noStrike" kern="1200" cap="none" spc="0" normalizeH="0" baseline="0" noProof="0">
                <a:ln>
                  <a:noFill/>
                </a:ln>
                <a:effectLst/>
                <a:uLnTx/>
                <a:uFillTx/>
                <a:latin typeface="Segoe Sans Text" pitchFamily="2" charset="0"/>
                <a:hlinkClick r:id="rId4"/>
              </a:rPr>
              <a:t>Source 2024</a:t>
            </a:r>
            <a:r>
              <a:rPr lang="en-US" sz="800">
                <a:solidFill>
                  <a:srgbClr val="000000"/>
                </a:solidFill>
                <a:latin typeface="Segoe Sans Text" pitchFamily="2" charset="0"/>
                <a:hlinkClick r:id="rId4"/>
              </a:rPr>
              <a:t> Microsoft Digital Defense Report</a:t>
            </a:r>
            <a:endParaRPr kumimoji="0" lang="en-US" sz="800" b="0" i="0" u="none" strike="noStrike" kern="1200" cap="none" spc="0" normalizeH="0" baseline="0" noProof="0">
              <a:ln>
                <a:noFill/>
              </a:ln>
              <a:solidFill>
                <a:srgbClr val="000000"/>
              </a:solidFill>
              <a:effectLst/>
              <a:uLnTx/>
              <a:uFillTx/>
              <a:latin typeface="Segoe Sans Text" pitchFamily="2" charset="0"/>
            </a:endParaRPr>
          </a:p>
        </p:txBody>
      </p:sp>
      <p:grpSp>
        <p:nvGrpSpPr>
          <p:cNvPr id="138" name="Group 137">
            <a:extLst>
              <a:ext uri="{FF2B5EF4-FFF2-40B4-BE49-F238E27FC236}">
                <a16:creationId xmlns:a16="http://schemas.microsoft.com/office/drawing/2014/main" id="{0567DA94-B833-5FE2-8B75-AD085D1C2CF7}"/>
              </a:ext>
              <a:ext uri="{C183D7F6-B498-43B3-948B-1728B52AA6E4}">
                <adec:decorative xmlns:adec="http://schemas.microsoft.com/office/drawing/2017/decorative" val="1"/>
              </a:ext>
            </a:extLst>
          </p:cNvPr>
          <p:cNvGrpSpPr/>
          <p:nvPr/>
        </p:nvGrpSpPr>
        <p:grpSpPr>
          <a:xfrm>
            <a:off x="8163054" y="2268803"/>
            <a:ext cx="2756042" cy="2288815"/>
            <a:chOff x="8248253" y="2268803"/>
            <a:chExt cx="2756042" cy="2288815"/>
          </a:xfrm>
        </p:grpSpPr>
        <p:sp>
          <p:nvSpPr>
            <p:cNvPr id="113" name="Rectangle 112">
              <a:extLst>
                <a:ext uri="{FF2B5EF4-FFF2-40B4-BE49-F238E27FC236}">
                  <a16:creationId xmlns:a16="http://schemas.microsoft.com/office/drawing/2014/main" id="{0AA3A276-4754-CB2E-6BE2-09A1734DF811}"/>
                </a:ext>
                <a:ext uri="{C183D7F6-B498-43B3-948B-1728B52AA6E4}">
                  <adec:decorative xmlns:adec="http://schemas.microsoft.com/office/drawing/2017/decorative" val="1"/>
                </a:ext>
              </a:extLst>
            </p:cNvPr>
            <p:cNvSpPr/>
            <p:nvPr/>
          </p:nvSpPr>
          <p:spPr>
            <a:xfrm>
              <a:off x="9660873" y="2268803"/>
              <a:ext cx="1280159" cy="646331"/>
            </a:xfrm>
            <a:prstGeom prst="rect">
              <a:avLst/>
            </a:prstGeom>
          </p:spPr>
          <p:txBody>
            <a:bodyPr wrap="none" lIns="0" rIns="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141442">
                <a:defRPr/>
              </a:pPr>
              <a:r>
                <a:rPr lang="en-US" sz="3600" spc="-130">
                  <a:ln w="3175">
                    <a:noFill/>
                  </a:ln>
                  <a:solidFill>
                    <a:srgbClr val="052252"/>
                  </a:solidFill>
                  <a:latin typeface="+mj-lt"/>
                  <a:cs typeface="Segoe Sans Display" pitchFamily="2" charset="0"/>
                </a:rPr>
                <a:t>1,500+</a:t>
              </a:r>
            </a:p>
          </p:txBody>
        </p:sp>
        <p:sp>
          <p:nvSpPr>
            <p:cNvPr id="109" name="TextBox 5">
              <a:extLst>
                <a:ext uri="{FF2B5EF4-FFF2-40B4-BE49-F238E27FC236}">
                  <a16:creationId xmlns:a16="http://schemas.microsoft.com/office/drawing/2014/main" id="{4419344C-2E4A-6671-9D76-145289D4D3DA}"/>
                </a:ext>
                <a:ext uri="{C183D7F6-B498-43B3-948B-1728B52AA6E4}">
                  <adec:decorative xmlns:adec="http://schemas.microsoft.com/office/drawing/2017/decorative" val="1"/>
                </a:ext>
              </a:extLst>
            </p:cNvPr>
            <p:cNvSpPr txBox="1"/>
            <p:nvPr/>
          </p:nvSpPr>
          <p:spPr>
            <a:xfrm>
              <a:off x="8775267" y="4405780"/>
              <a:ext cx="352661" cy="151838"/>
            </a:xfrm>
            <a:prstGeom prst="rect">
              <a:avLst/>
            </a:prstGeom>
            <a:noFill/>
          </p:spPr>
          <p:txBody>
            <a:bodyPr wrap="non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275768"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latin typeface="Segoe Sans Display"/>
                  <a:ea typeface="+mn-ea"/>
                  <a:cs typeface="+mn-cs"/>
                </a:rPr>
                <a:t>2023</a:t>
              </a:r>
            </a:p>
          </p:txBody>
        </p:sp>
        <p:sp>
          <p:nvSpPr>
            <p:cNvPr id="110" name="Rectangle 109">
              <a:extLst>
                <a:ext uri="{FF2B5EF4-FFF2-40B4-BE49-F238E27FC236}">
                  <a16:creationId xmlns:a16="http://schemas.microsoft.com/office/drawing/2014/main" id="{D2065296-0377-E962-4E0F-4872886B430A}"/>
                </a:ext>
                <a:ext uri="{C183D7F6-B498-43B3-948B-1728B52AA6E4}">
                  <adec:decorative xmlns:adec="http://schemas.microsoft.com/office/drawing/2017/decorative" val="1"/>
                </a:ext>
              </a:extLst>
            </p:cNvPr>
            <p:cNvSpPr/>
            <p:nvPr/>
          </p:nvSpPr>
          <p:spPr>
            <a:xfrm>
              <a:off x="8726537" y="3603722"/>
              <a:ext cx="450123" cy="461665"/>
            </a:xfrm>
            <a:prstGeom prst="rect">
              <a:avLst/>
            </a:prstGeom>
          </p:spPr>
          <p:txBody>
            <a:bodyPr wrap="none" lIns="0" rIns="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141442"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30" normalizeH="0" baseline="0" noProof="0">
                  <a:ln w="3175">
                    <a:noFill/>
                  </a:ln>
                  <a:gradFill>
                    <a:gsLst>
                      <a:gs pos="100000">
                        <a:schemeClr val="tx1"/>
                      </a:gs>
                      <a:gs pos="0">
                        <a:schemeClr val="tx1"/>
                      </a:gs>
                    </a:gsLst>
                    <a:path path="circle">
                      <a:fillToRect l="50000" t="50000" r="50000" b="50000"/>
                    </a:path>
                  </a:gradFill>
                  <a:effectLst/>
                  <a:uLnTx/>
                  <a:uFillTx/>
                  <a:latin typeface="Segoe Sans Display" pitchFamily="2" charset="0"/>
                  <a:cs typeface="Segoe Sans Display" pitchFamily="2" charset="0"/>
                </a:rPr>
                <a:t>300</a:t>
              </a:r>
            </a:p>
          </p:txBody>
        </p:sp>
        <p:sp>
          <p:nvSpPr>
            <p:cNvPr id="111" name="TextBox 3">
              <a:extLst>
                <a:ext uri="{FF2B5EF4-FFF2-40B4-BE49-F238E27FC236}">
                  <a16:creationId xmlns:a16="http://schemas.microsoft.com/office/drawing/2014/main" id="{E37FD93E-6C81-A702-7E3E-E2869A2A86A8}"/>
                </a:ext>
                <a:ext uri="{C183D7F6-B498-43B3-948B-1728B52AA6E4}">
                  <adec:decorative xmlns:adec="http://schemas.microsoft.com/office/drawing/2017/decorative" val="1"/>
                </a:ext>
              </a:extLst>
            </p:cNvPr>
            <p:cNvSpPr txBox="1"/>
            <p:nvPr/>
          </p:nvSpPr>
          <p:spPr>
            <a:xfrm>
              <a:off x="10124620" y="4405780"/>
              <a:ext cx="352661" cy="151838"/>
            </a:xfrm>
            <a:prstGeom prst="rect">
              <a:avLst/>
            </a:prstGeom>
            <a:noFill/>
          </p:spPr>
          <p:txBody>
            <a:bodyPr wrap="non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275768"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latin typeface="Segoe Sans Display"/>
                  <a:ea typeface="+mn-ea"/>
                  <a:cs typeface="+mn-cs"/>
                </a:rPr>
                <a:t>2024</a:t>
              </a:r>
            </a:p>
          </p:txBody>
        </p:sp>
        <p:grpSp>
          <p:nvGrpSpPr>
            <p:cNvPr id="112" name="Group 111">
              <a:extLst>
                <a:ext uri="{FF2B5EF4-FFF2-40B4-BE49-F238E27FC236}">
                  <a16:creationId xmlns:a16="http://schemas.microsoft.com/office/drawing/2014/main" id="{739D6FFD-143A-6B5D-2711-AA5CE7E54289}"/>
                </a:ext>
              </a:extLst>
            </p:cNvPr>
            <p:cNvGrpSpPr/>
            <p:nvPr/>
          </p:nvGrpSpPr>
          <p:grpSpPr>
            <a:xfrm>
              <a:off x="8424185" y="2913727"/>
              <a:ext cx="2404179" cy="1461365"/>
              <a:chOff x="1364612" y="2619809"/>
              <a:chExt cx="2404179" cy="1854550"/>
            </a:xfrm>
          </p:grpSpPr>
          <p:sp>
            <p:nvSpPr>
              <p:cNvPr id="114" name="Rectangle: Rounded Corners 113">
                <a:extLst>
                  <a:ext uri="{FF2B5EF4-FFF2-40B4-BE49-F238E27FC236}">
                    <a16:creationId xmlns:a16="http://schemas.microsoft.com/office/drawing/2014/main" id="{88CDB73D-0952-40DB-D7E5-F20E83991F41}"/>
                  </a:ext>
                  <a:ext uri="{C183D7F6-B498-43B3-948B-1728B52AA6E4}">
                    <adec:decorative xmlns:adec="http://schemas.microsoft.com/office/drawing/2017/decorative" val="1"/>
                  </a:ext>
                </a:extLst>
              </p:cNvPr>
              <p:cNvSpPr/>
              <p:nvPr/>
            </p:nvSpPr>
            <p:spPr bwMode="auto">
              <a:xfrm flipV="1">
                <a:off x="1364612" y="4097398"/>
                <a:ext cx="1054826" cy="376961"/>
              </a:xfrm>
              <a:prstGeom prst="roundRect">
                <a:avLst>
                  <a:gd name="adj" fmla="val 0"/>
                </a:avLst>
              </a:prstGeom>
              <a:solidFill>
                <a:schemeClr val="bg2"/>
              </a:solidFill>
              <a:ln w="6350">
                <a:noFill/>
                <a:headEnd type="none" w="med" len="med"/>
                <a:tailEnd type="none" w="med" len="med"/>
              </a:ln>
              <a:effectLst>
                <a:innerShdw blurRad="254000" dist="63500" dir="9300000">
                  <a:srgbClr val="454142">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03951" fontAlgn="base">
                  <a:spcBef>
                    <a:spcPct val="0"/>
                  </a:spcBef>
                  <a:spcAft>
                    <a:spcPct val="0"/>
                  </a:spcAft>
                </a:pPr>
                <a:endParaRPr lang="en-US" kern="0">
                  <a:solidFill>
                    <a:schemeClr val="tx1"/>
                  </a:solidFill>
                  <a:latin typeface="Segoe Sans Display"/>
                  <a:cs typeface="Segoe UI Semibold"/>
                </a:endParaRPr>
              </a:p>
            </p:txBody>
          </p:sp>
          <p:sp>
            <p:nvSpPr>
              <p:cNvPr id="115" name="Rectangle: Rounded Corners 114">
                <a:extLst>
                  <a:ext uri="{FF2B5EF4-FFF2-40B4-BE49-F238E27FC236}">
                    <a16:creationId xmlns:a16="http://schemas.microsoft.com/office/drawing/2014/main" id="{2230B42E-7FBC-D17E-F57E-A2E95C04ACB9}"/>
                  </a:ext>
                  <a:ext uri="{C183D7F6-B498-43B3-948B-1728B52AA6E4}">
                    <adec:decorative xmlns:adec="http://schemas.microsoft.com/office/drawing/2017/decorative" val="1"/>
                  </a:ext>
                </a:extLst>
              </p:cNvPr>
              <p:cNvSpPr/>
              <p:nvPr/>
            </p:nvSpPr>
            <p:spPr bwMode="auto">
              <a:xfrm rot="10800000" flipH="1">
                <a:off x="2713965" y="2619809"/>
                <a:ext cx="1054826" cy="1854550"/>
              </a:xfrm>
              <a:prstGeom prst="roundRect">
                <a:avLst>
                  <a:gd name="adj" fmla="val 0"/>
                </a:avLst>
              </a:prstGeom>
              <a:solidFill>
                <a:schemeClr val="bg2"/>
              </a:solidFill>
              <a:ln w="6350">
                <a:noFill/>
                <a:headEnd type="none" w="med" len="med"/>
                <a:tailEnd type="none" w="med" len="med"/>
              </a:ln>
              <a:effectLst>
                <a:innerShdw blurRad="635000" dist="190500" dir="9300000">
                  <a:srgbClr val="052252">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403951"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chemeClr val="tx1"/>
                  </a:solidFill>
                  <a:effectLst/>
                  <a:uLnTx/>
                  <a:uFillTx/>
                  <a:latin typeface="Segoe Sans Display"/>
                  <a:ea typeface="+mn-ea"/>
                  <a:cs typeface="Segoe UI Semibold"/>
                </a:endParaRPr>
              </a:p>
            </p:txBody>
          </p:sp>
        </p:grpSp>
        <p:cxnSp>
          <p:nvCxnSpPr>
            <p:cNvPr id="108" name="Straight Connector 107">
              <a:extLst>
                <a:ext uri="{FF2B5EF4-FFF2-40B4-BE49-F238E27FC236}">
                  <a16:creationId xmlns:a16="http://schemas.microsoft.com/office/drawing/2014/main" id="{379E2583-B8CD-105F-B45C-09D827FDA280}"/>
                </a:ext>
              </a:extLst>
            </p:cNvPr>
            <p:cNvCxnSpPr>
              <a:cxnSpLocks/>
            </p:cNvCxnSpPr>
            <p:nvPr/>
          </p:nvCxnSpPr>
          <p:spPr>
            <a:xfrm>
              <a:off x="8248253" y="4370669"/>
              <a:ext cx="2756042" cy="0"/>
            </a:xfrm>
            <a:prstGeom prst="line">
              <a:avLst/>
            </a:prstGeom>
            <a:ln>
              <a:solidFill>
                <a:schemeClr val="bg1">
                  <a:lumMod val="5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139" name="Group 138">
            <a:extLst>
              <a:ext uri="{FF2B5EF4-FFF2-40B4-BE49-F238E27FC236}">
                <a16:creationId xmlns:a16="http://schemas.microsoft.com/office/drawing/2014/main" id="{5402367E-E301-4881-C70F-8687623E7889}"/>
              </a:ext>
              <a:ext uri="{C183D7F6-B498-43B3-948B-1728B52AA6E4}">
                <adec:decorative xmlns:adec="http://schemas.microsoft.com/office/drawing/2017/decorative" val="1"/>
              </a:ext>
            </a:extLst>
          </p:cNvPr>
          <p:cNvGrpSpPr/>
          <p:nvPr/>
        </p:nvGrpSpPr>
        <p:grpSpPr>
          <a:xfrm>
            <a:off x="4639805" y="2268803"/>
            <a:ext cx="2756042" cy="2288815"/>
            <a:chOff x="4725004" y="2268803"/>
            <a:chExt cx="2756042" cy="2288815"/>
          </a:xfrm>
        </p:grpSpPr>
        <p:sp>
          <p:nvSpPr>
            <p:cNvPr id="123" name="Rectangle 122">
              <a:extLst>
                <a:ext uri="{FF2B5EF4-FFF2-40B4-BE49-F238E27FC236}">
                  <a16:creationId xmlns:a16="http://schemas.microsoft.com/office/drawing/2014/main" id="{A9762CE5-B2E1-0F2C-F59D-395E1AB6CB66}"/>
                </a:ext>
                <a:ext uri="{C183D7F6-B498-43B3-948B-1728B52AA6E4}">
                  <adec:decorative xmlns:adec="http://schemas.microsoft.com/office/drawing/2017/decorative" val="1"/>
                </a:ext>
              </a:extLst>
            </p:cNvPr>
            <p:cNvSpPr/>
            <p:nvPr/>
          </p:nvSpPr>
          <p:spPr>
            <a:xfrm>
              <a:off x="6252717" y="2268803"/>
              <a:ext cx="1049967" cy="646331"/>
            </a:xfrm>
            <a:prstGeom prst="rect">
              <a:avLst/>
            </a:prstGeom>
          </p:spPr>
          <p:txBody>
            <a:bodyPr wrap="none" lIns="0" rIns="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ctr" defTabSz="2141442" fontAlgn="auto">
                <a:lnSpc>
                  <a:spcPct val="100000"/>
                </a:lnSpc>
                <a:spcBef>
                  <a:spcPts val="0"/>
                </a:spcBef>
                <a:spcAft>
                  <a:spcPts val="0"/>
                </a:spcAft>
                <a:buClrTx/>
                <a:buSzTx/>
                <a:buFontTx/>
                <a:buNone/>
                <a:tabLst/>
                <a:defRPr/>
              </a:pPr>
              <a:r>
                <a:rPr lang="en-US" sz="3600" spc="-130">
                  <a:ln w="3175">
                    <a:noFill/>
                  </a:ln>
                  <a:solidFill>
                    <a:srgbClr val="2965AF"/>
                  </a:solidFill>
                  <a:latin typeface="+mj-lt"/>
                  <a:cs typeface="Segoe Sans Display" pitchFamily="2" charset="0"/>
                </a:rPr>
                <a:t>7,000</a:t>
              </a:r>
            </a:p>
          </p:txBody>
        </p:sp>
        <p:sp>
          <p:nvSpPr>
            <p:cNvPr id="119" name="TextBox 5">
              <a:extLst>
                <a:ext uri="{FF2B5EF4-FFF2-40B4-BE49-F238E27FC236}">
                  <a16:creationId xmlns:a16="http://schemas.microsoft.com/office/drawing/2014/main" id="{F63914A0-FF87-0A22-BB03-76EB9E6E0874}"/>
                </a:ext>
                <a:ext uri="{C183D7F6-B498-43B3-948B-1728B52AA6E4}">
                  <adec:decorative xmlns:adec="http://schemas.microsoft.com/office/drawing/2017/decorative" val="1"/>
                </a:ext>
              </a:extLst>
            </p:cNvPr>
            <p:cNvSpPr txBox="1"/>
            <p:nvPr/>
          </p:nvSpPr>
          <p:spPr>
            <a:xfrm>
              <a:off x="5252015" y="4405435"/>
              <a:ext cx="352661" cy="152183"/>
            </a:xfrm>
            <a:prstGeom prst="rect">
              <a:avLst/>
            </a:prstGeom>
            <a:noFill/>
          </p:spPr>
          <p:txBody>
            <a:bodyPr wrap="non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275768"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latin typeface="Segoe Sans Display"/>
                  <a:ea typeface="+mn-ea"/>
                  <a:cs typeface="+mn-cs"/>
                </a:rPr>
                <a:t>2023</a:t>
              </a:r>
            </a:p>
          </p:txBody>
        </p:sp>
        <p:sp>
          <p:nvSpPr>
            <p:cNvPr id="120" name="Rectangle 119">
              <a:extLst>
                <a:ext uri="{FF2B5EF4-FFF2-40B4-BE49-F238E27FC236}">
                  <a16:creationId xmlns:a16="http://schemas.microsoft.com/office/drawing/2014/main" id="{4DA7EE5F-9580-354D-C1F9-01C470DD6239}"/>
                </a:ext>
                <a:ext uri="{C183D7F6-B498-43B3-948B-1728B52AA6E4}">
                  <adec:decorative xmlns:adec="http://schemas.microsoft.com/office/drawing/2017/decorative" val="1"/>
                </a:ext>
              </a:extLst>
            </p:cNvPr>
            <p:cNvSpPr/>
            <p:nvPr/>
          </p:nvSpPr>
          <p:spPr>
            <a:xfrm>
              <a:off x="5203285" y="3801686"/>
              <a:ext cx="450123" cy="461665"/>
            </a:xfrm>
            <a:prstGeom prst="rect">
              <a:avLst/>
            </a:prstGeom>
          </p:spPr>
          <p:txBody>
            <a:bodyPr wrap="none" lIns="0" rIns="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141442"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30" normalizeH="0" baseline="0" noProof="0">
                  <a:ln w="3175">
                    <a:noFill/>
                  </a:ln>
                  <a:gradFill>
                    <a:gsLst>
                      <a:gs pos="100000">
                        <a:schemeClr val="tx1"/>
                      </a:gs>
                      <a:gs pos="0">
                        <a:schemeClr val="tx1"/>
                      </a:gs>
                    </a:gsLst>
                    <a:path path="circle">
                      <a:fillToRect l="50000" t="50000" r="50000" b="50000"/>
                    </a:path>
                  </a:gradFill>
                  <a:effectLst/>
                  <a:uLnTx/>
                  <a:uFillTx/>
                  <a:latin typeface="Segoe Sans Display" pitchFamily="2" charset="0"/>
                  <a:cs typeface="Segoe Sans Display" pitchFamily="2" charset="0"/>
                </a:rPr>
                <a:t>579</a:t>
              </a:r>
            </a:p>
          </p:txBody>
        </p:sp>
        <p:sp>
          <p:nvSpPr>
            <p:cNvPr id="121" name="TextBox 3">
              <a:extLst>
                <a:ext uri="{FF2B5EF4-FFF2-40B4-BE49-F238E27FC236}">
                  <a16:creationId xmlns:a16="http://schemas.microsoft.com/office/drawing/2014/main" id="{A30045AD-424F-A269-6C4D-E25BD867EE87}"/>
                </a:ext>
                <a:ext uri="{C183D7F6-B498-43B3-948B-1728B52AA6E4}">
                  <adec:decorative xmlns:adec="http://schemas.microsoft.com/office/drawing/2017/decorative" val="1"/>
                </a:ext>
              </a:extLst>
            </p:cNvPr>
            <p:cNvSpPr txBox="1"/>
            <p:nvPr/>
          </p:nvSpPr>
          <p:spPr>
            <a:xfrm>
              <a:off x="6601373" y="4405435"/>
              <a:ext cx="352661" cy="152183"/>
            </a:xfrm>
            <a:prstGeom prst="rect">
              <a:avLst/>
            </a:prstGeom>
            <a:noFill/>
          </p:spPr>
          <p:txBody>
            <a:bodyPr wrap="non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275768"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latin typeface="Segoe Sans Display"/>
                  <a:ea typeface="+mn-ea"/>
                  <a:cs typeface="+mn-cs"/>
                </a:rPr>
                <a:t>2024</a:t>
              </a:r>
            </a:p>
          </p:txBody>
        </p:sp>
        <p:grpSp>
          <p:nvGrpSpPr>
            <p:cNvPr id="122" name="Group 121">
              <a:extLst>
                <a:ext uri="{FF2B5EF4-FFF2-40B4-BE49-F238E27FC236}">
                  <a16:creationId xmlns:a16="http://schemas.microsoft.com/office/drawing/2014/main" id="{A20ECF1F-5F43-B981-02FA-F6DC85F0CED9}"/>
                </a:ext>
              </a:extLst>
            </p:cNvPr>
            <p:cNvGrpSpPr/>
            <p:nvPr/>
          </p:nvGrpSpPr>
          <p:grpSpPr>
            <a:xfrm>
              <a:off x="4900933" y="2916325"/>
              <a:ext cx="2404184" cy="1453390"/>
              <a:chOff x="8437925" y="2768171"/>
              <a:chExt cx="2404184" cy="1698166"/>
            </a:xfrm>
          </p:grpSpPr>
          <p:sp>
            <p:nvSpPr>
              <p:cNvPr id="124" name="Rectangle: Rounded Corners 123">
                <a:extLst>
                  <a:ext uri="{FF2B5EF4-FFF2-40B4-BE49-F238E27FC236}">
                    <a16:creationId xmlns:a16="http://schemas.microsoft.com/office/drawing/2014/main" id="{CF5F7DA2-63B1-4348-B5BE-A8002A339F00}"/>
                  </a:ext>
                  <a:ext uri="{C183D7F6-B498-43B3-948B-1728B52AA6E4}">
                    <adec:decorative xmlns:adec="http://schemas.microsoft.com/office/drawing/2017/decorative" val="1"/>
                  </a:ext>
                </a:extLst>
              </p:cNvPr>
              <p:cNvSpPr/>
              <p:nvPr/>
            </p:nvSpPr>
            <p:spPr bwMode="auto">
              <a:xfrm flipV="1">
                <a:off x="8437925" y="4343899"/>
                <a:ext cx="1054826" cy="122438"/>
              </a:xfrm>
              <a:prstGeom prst="roundRect">
                <a:avLst>
                  <a:gd name="adj" fmla="val 0"/>
                </a:avLst>
              </a:prstGeom>
              <a:solidFill>
                <a:schemeClr val="bg2"/>
              </a:solidFill>
              <a:ln w="6350">
                <a:noFill/>
                <a:headEnd type="none" w="med" len="med"/>
                <a:tailEnd type="none" w="med" len="med"/>
              </a:ln>
              <a:effectLst>
                <a:innerShdw blurRad="254000" dist="63500" dir="9300000">
                  <a:srgbClr val="454142">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03951" fontAlgn="base">
                  <a:spcBef>
                    <a:spcPct val="0"/>
                  </a:spcBef>
                  <a:spcAft>
                    <a:spcPct val="0"/>
                  </a:spcAft>
                </a:pPr>
                <a:endParaRPr lang="en-US" kern="0">
                  <a:solidFill>
                    <a:schemeClr val="tx1"/>
                  </a:solidFill>
                  <a:latin typeface="Segoe Sans Display"/>
                  <a:cs typeface="Segoe UI Semibold"/>
                </a:endParaRPr>
              </a:p>
            </p:txBody>
          </p:sp>
          <p:sp>
            <p:nvSpPr>
              <p:cNvPr id="125" name="Rectangle: Rounded Corners 124">
                <a:extLst>
                  <a:ext uri="{FF2B5EF4-FFF2-40B4-BE49-F238E27FC236}">
                    <a16:creationId xmlns:a16="http://schemas.microsoft.com/office/drawing/2014/main" id="{133F54A8-D00A-2192-3C12-6264089E92F1}"/>
                  </a:ext>
                  <a:ext uri="{C183D7F6-B498-43B3-948B-1728B52AA6E4}">
                    <adec:decorative xmlns:adec="http://schemas.microsoft.com/office/drawing/2017/decorative" val="1"/>
                  </a:ext>
                </a:extLst>
              </p:cNvPr>
              <p:cNvSpPr/>
              <p:nvPr/>
            </p:nvSpPr>
            <p:spPr bwMode="auto">
              <a:xfrm rot="10800000" flipH="1">
                <a:off x="9787282" y="2768171"/>
                <a:ext cx="1054827" cy="1698166"/>
              </a:xfrm>
              <a:prstGeom prst="roundRect">
                <a:avLst>
                  <a:gd name="adj" fmla="val 0"/>
                </a:avLst>
              </a:prstGeom>
              <a:solidFill>
                <a:schemeClr val="bg2"/>
              </a:solidFill>
              <a:ln w="6350">
                <a:noFill/>
                <a:headEnd type="none" w="med" len="med"/>
                <a:tailEnd type="none" w="med" len="med"/>
              </a:ln>
              <a:effectLst>
                <a:innerShdw blurRad="635000" dist="190500" dir="9300000">
                  <a:srgbClr val="2965AF">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03951" fontAlgn="base">
                  <a:spcBef>
                    <a:spcPct val="0"/>
                  </a:spcBef>
                  <a:spcAft>
                    <a:spcPct val="0"/>
                  </a:spcAft>
                </a:pPr>
                <a:endParaRPr lang="en-US" kern="0">
                  <a:solidFill>
                    <a:schemeClr val="tx1"/>
                  </a:solidFill>
                  <a:latin typeface="Segoe Sans Display"/>
                  <a:cs typeface="Segoe UI Semibold"/>
                </a:endParaRPr>
              </a:p>
            </p:txBody>
          </p:sp>
        </p:grpSp>
        <p:cxnSp>
          <p:nvCxnSpPr>
            <p:cNvPr id="118" name="Straight Connector 117">
              <a:extLst>
                <a:ext uri="{FF2B5EF4-FFF2-40B4-BE49-F238E27FC236}">
                  <a16:creationId xmlns:a16="http://schemas.microsoft.com/office/drawing/2014/main" id="{1C1FFEB2-22B8-1E16-F0CE-1F857D5BD1DD}"/>
                </a:ext>
              </a:extLst>
            </p:cNvPr>
            <p:cNvCxnSpPr>
              <a:cxnSpLocks/>
            </p:cNvCxnSpPr>
            <p:nvPr/>
          </p:nvCxnSpPr>
          <p:spPr>
            <a:xfrm>
              <a:off x="4725004" y="4370243"/>
              <a:ext cx="2756042" cy="0"/>
            </a:xfrm>
            <a:prstGeom prst="line">
              <a:avLst/>
            </a:prstGeom>
            <a:ln>
              <a:solidFill>
                <a:schemeClr val="bg1">
                  <a:lumMod val="5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137" name="Group 136">
            <a:extLst>
              <a:ext uri="{FF2B5EF4-FFF2-40B4-BE49-F238E27FC236}">
                <a16:creationId xmlns:a16="http://schemas.microsoft.com/office/drawing/2014/main" id="{5BCCF5E2-FB1E-39DF-89E7-94F0A62BE4C3}"/>
              </a:ext>
              <a:ext uri="{C183D7F6-B498-43B3-948B-1728B52AA6E4}">
                <adec:decorative xmlns:adec="http://schemas.microsoft.com/office/drawing/2017/decorative" val="1"/>
              </a:ext>
            </a:extLst>
          </p:cNvPr>
          <p:cNvGrpSpPr/>
          <p:nvPr/>
        </p:nvGrpSpPr>
        <p:grpSpPr>
          <a:xfrm>
            <a:off x="1980387" y="3111439"/>
            <a:ext cx="1145148" cy="1145148"/>
            <a:chOff x="1980387" y="3163098"/>
            <a:chExt cx="1145148" cy="1145148"/>
          </a:xfrm>
        </p:grpSpPr>
        <p:grpSp>
          <p:nvGrpSpPr>
            <p:cNvPr id="132" name="Group 131">
              <a:extLst>
                <a:ext uri="{FF2B5EF4-FFF2-40B4-BE49-F238E27FC236}">
                  <a16:creationId xmlns:a16="http://schemas.microsoft.com/office/drawing/2014/main" id="{4F650ED7-A9D2-5AB5-9565-874CD566AF06}"/>
                </a:ext>
                <a:ext uri="{C183D7F6-B498-43B3-948B-1728B52AA6E4}">
                  <adec:decorative xmlns:adec="http://schemas.microsoft.com/office/drawing/2017/decorative" val="1"/>
                </a:ext>
              </a:extLst>
            </p:cNvPr>
            <p:cNvGrpSpPr/>
            <p:nvPr/>
          </p:nvGrpSpPr>
          <p:grpSpPr>
            <a:xfrm>
              <a:off x="1980387" y="3163098"/>
              <a:ext cx="1145148" cy="1145148"/>
              <a:chOff x="1511104" y="983803"/>
              <a:chExt cx="874443" cy="874443"/>
            </a:xfrm>
          </p:grpSpPr>
          <p:sp>
            <p:nvSpPr>
              <p:cNvPr id="134" name="Oval 133">
                <a:extLst>
                  <a:ext uri="{FF2B5EF4-FFF2-40B4-BE49-F238E27FC236}">
                    <a16:creationId xmlns:a16="http://schemas.microsoft.com/office/drawing/2014/main" id="{BAE8F1E4-9FFE-1785-F272-05E35BE54744}"/>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56AEF9">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err="1">
                  <a:latin typeface="Segoe Sans Display"/>
                  <a:cs typeface="Segoe UI Semibold"/>
                </a:endParaRPr>
              </a:p>
            </p:txBody>
          </p:sp>
          <p:sp>
            <p:nvSpPr>
              <p:cNvPr id="135" name="Oval 134">
                <a:extLst>
                  <a:ext uri="{FF2B5EF4-FFF2-40B4-BE49-F238E27FC236}">
                    <a16:creationId xmlns:a16="http://schemas.microsoft.com/office/drawing/2014/main" id="{EBDD00EA-7DBA-26FB-DA8F-907CCE433143}"/>
                  </a:ext>
                </a:extLst>
              </p:cNvPr>
              <p:cNvSpPr/>
              <p:nvPr/>
            </p:nvSpPr>
            <p:spPr bwMode="auto">
              <a:xfrm>
                <a:off x="1620236" y="1092935"/>
                <a:ext cx="656179" cy="656179"/>
              </a:xfrm>
              <a:prstGeom prst="ellipse">
                <a:avLst/>
              </a:prstGeom>
              <a:solidFill>
                <a:srgbClr val="56AEF9"/>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grpSp>
        <p:pic>
          <p:nvPicPr>
            <p:cNvPr id="133" name="Graphic 132">
              <a:extLst>
                <a:ext uri="{FF2B5EF4-FFF2-40B4-BE49-F238E27FC236}">
                  <a16:creationId xmlns:a16="http://schemas.microsoft.com/office/drawing/2014/main" id="{0846A3B3-C3A3-34EA-F9F7-D87FBE62DA5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237776" y="3420487"/>
              <a:ext cx="630370" cy="630370"/>
            </a:xfrm>
            <a:prstGeom prst="rect">
              <a:avLst/>
            </a:prstGeom>
          </p:spPr>
        </p:pic>
      </p:grpSp>
    </p:spTree>
    <p:extLst>
      <p:ext uri="{BB962C8B-B14F-4D97-AF65-F5344CB8AC3E}">
        <p14:creationId xmlns:p14="http://schemas.microsoft.com/office/powerpoint/2010/main" val="801350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42" presetClass="path" presetSubtype="0" decel="100000" fill="hold" grpId="1" nodeType="withEffect">
                                  <p:stCondLst>
                                    <p:cond delay="0"/>
                                  </p:stCondLst>
                                  <p:childTnLst>
                                    <p:animMotion origin="layout" path="M -3.125E-6 -2.59259E-6 L -3.125E-6 -0.03287 " pathEditMode="relative" rAng="0" ptsTypes="AA">
                                      <p:cBhvr>
                                        <p:cTn id="9" dur="700" spd="-100000" fill="hold"/>
                                        <p:tgtEl>
                                          <p:spTgt spid="13"/>
                                        </p:tgtEl>
                                        <p:attrNameLst>
                                          <p:attrName>ppt_x</p:attrName>
                                          <p:attrName>ppt_y</p:attrName>
                                        </p:attrNameLst>
                                      </p:cBhvr>
                                      <p:rCtr x="0" y="-1644"/>
                                    </p:animMotion>
                                  </p:childTnLst>
                                </p:cTn>
                              </p:par>
                              <p:par>
                                <p:cTn id="10" presetID="10" presetClass="entr" presetSubtype="0" fill="hold" nodeType="withEffect">
                                  <p:stCondLst>
                                    <p:cond delay="25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par>
                                <p:cTn id="13" presetID="42" presetClass="path" presetSubtype="0" decel="100000" fill="hold" nodeType="withEffect">
                                  <p:stCondLst>
                                    <p:cond delay="250"/>
                                  </p:stCondLst>
                                  <p:childTnLst>
                                    <p:animMotion origin="layout" path="M 5E-6 -3.7037E-7 L 5E-6 0.03542 " pathEditMode="relative" rAng="0" ptsTypes="AA">
                                      <p:cBhvr>
                                        <p:cTn id="14" dur="700" spd="-100000" fill="hold"/>
                                        <p:tgtEl>
                                          <p:spTgt spid="27"/>
                                        </p:tgtEl>
                                        <p:attrNameLst>
                                          <p:attrName>ppt_x</p:attrName>
                                          <p:attrName>ppt_y</p:attrName>
                                        </p:attrNameLst>
                                      </p:cBhvr>
                                      <p:rCtr x="0" y="1759"/>
                                    </p:animMotion>
                                  </p:childTnLst>
                                </p:cTn>
                              </p:par>
                              <p:par>
                                <p:cTn id="15" presetID="10"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par>
                                <p:cTn id="18" presetID="42" presetClass="path" presetSubtype="0" decel="100000" fill="hold" nodeType="withEffect">
                                  <p:stCondLst>
                                    <p:cond delay="0"/>
                                  </p:stCondLst>
                                  <p:childTnLst>
                                    <p:animMotion origin="layout" path="M 0 0 L 0 -0.03287 " pathEditMode="relative" rAng="0" ptsTypes="AA">
                                      <p:cBhvr>
                                        <p:cTn id="19" dur="700" spd="-100000" fill="hold"/>
                                        <p:tgtEl>
                                          <p:spTgt spid="26"/>
                                        </p:tgtEl>
                                        <p:attrNameLst>
                                          <p:attrName>ppt_x</p:attrName>
                                          <p:attrName>ppt_y</p:attrName>
                                        </p:attrNameLst>
                                      </p:cBhvr>
                                      <p:rCtr x="0" y="-1644"/>
                                    </p:animMotion>
                                  </p:childTnLst>
                                </p:cTn>
                              </p:par>
                              <p:par>
                                <p:cTn id="20" presetID="10" presetClass="entr" presetSubtype="0" fill="hold" grpId="0" nodeType="withEffect">
                                  <p:stCondLst>
                                    <p:cond delay="250"/>
                                  </p:stCondLst>
                                  <p:childTnLst>
                                    <p:set>
                                      <p:cBhvr>
                                        <p:cTn id="21" dur="1" fill="hold">
                                          <p:stCondLst>
                                            <p:cond delay="0"/>
                                          </p:stCondLst>
                                        </p:cTn>
                                        <p:tgtEl>
                                          <p:spTgt spid="65"/>
                                        </p:tgtEl>
                                        <p:attrNameLst>
                                          <p:attrName>style.visibility</p:attrName>
                                        </p:attrNameLst>
                                      </p:cBhvr>
                                      <p:to>
                                        <p:strVal val="visible"/>
                                      </p:to>
                                    </p:set>
                                    <p:animEffect transition="in" filter="fade">
                                      <p:cBhvr>
                                        <p:cTn id="22" dur="500"/>
                                        <p:tgtEl>
                                          <p:spTgt spid="65"/>
                                        </p:tgtEl>
                                      </p:cBhvr>
                                    </p:animEffect>
                                  </p:childTnLst>
                                </p:cTn>
                              </p:par>
                              <p:par>
                                <p:cTn id="23" presetID="42" presetClass="path" presetSubtype="0" decel="100000" fill="hold" grpId="1" nodeType="withEffect">
                                  <p:stCondLst>
                                    <p:cond delay="250"/>
                                  </p:stCondLst>
                                  <p:childTnLst>
                                    <p:animMotion origin="layout" path="M 5E-6 -2.96296E-6 L 5E-6 0.03542 " pathEditMode="relative" rAng="0" ptsTypes="AA">
                                      <p:cBhvr>
                                        <p:cTn id="24" dur="700" spd="-100000" fill="hold"/>
                                        <p:tgtEl>
                                          <p:spTgt spid="65"/>
                                        </p:tgtEl>
                                        <p:attrNameLst>
                                          <p:attrName>ppt_x</p:attrName>
                                          <p:attrName>ppt_y</p:attrName>
                                        </p:attrNameLst>
                                      </p:cBhvr>
                                      <p:rCtr x="0" y="1759"/>
                                    </p:animMotion>
                                  </p:childTnLst>
                                </p:cTn>
                              </p:par>
                              <p:par>
                                <p:cTn id="25" presetID="10" presetClass="entr" presetSubtype="0" fill="hold" grpId="0" nodeType="withEffect">
                                  <p:stCondLst>
                                    <p:cond delay="25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42" presetClass="path" presetSubtype="0" decel="100000" fill="hold" grpId="1" nodeType="withEffect">
                                  <p:stCondLst>
                                    <p:cond delay="250"/>
                                  </p:stCondLst>
                                  <p:childTnLst>
                                    <p:animMotion origin="layout" path="M 5E-6 -2.96296E-6 L 5E-6 0.03542 " pathEditMode="relative" rAng="0" ptsTypes="AA">
                                      <p:cBhvr>
                                        <p:cTn id="29" dur="700" spd="-100000" fill="hold"/>
                                        <p:tgtEl>
                                          <p:spTgt spid="4"/>
                                        </p:tgtEl>
                                        <p:attrNameLst>
                                          <p:attrName>ppt_x</p:attrName>
                                          <p:attrName>ppt_y</p:attrName>
                                        </p:attrNameLst>
                                      </p:cBhvr>
                                      <p:rCtr x="0" y="1759"/>
                                    </p:animMotion>
                                  </p:childTnLst>
                                </p:cTn>
                              </p:par>
                              <p:par>
                                <p:cTn id="30" presetID="10" presetClass="entr" presetSubtype="0" fill="hold" nodeType="withEffect">
                                  <p:stCondLst>
                                    <p:cond delay="250"/>
                                  </p:stCondLst>
                                  <p:childTnLst>
                                    <p:set>
                                      <p:cBhvr>
                                        <p:cTn id="31" dur="1" fill="hold">
                                          <p:stCondLst>
                                            <p:cond delay="0"/>
                                          </p:stCondLst>
                                        </p:cTn>
                                        <p:tgtEl>
                                          <p:spTgt spid="137"/>
                                        </p:tgtEl>
                                        <p:attrNameLst>
                                          <p:attrName>style.visibility</p:attrName>
                                        </p:attrNameLst>
                                      </p:cBhvr>
                                      <p:to>
                                        <p:strVal val="visible"/>
                                      </p:to>
                                    </p:set>
                                    <p:animEffect transition="in" filter="fade">
                                      <p:cBhvr>
                                        <p:cTn id="32" dur="500"/>
                                        <p:tgtEl>
                                          <p:spTgt spid="137"/>
                                        </p:tgtEl>
                                      </p:cBhvr>
                                    </p:animEffect>
                                  </p:childTnLst>
                                </p:cTn>
                              </p:par>
                              <p:par>
                                <p:cTn id="33" presetID="42" presetClass="path" presetSubtype="0" decel="100000" fill="hold" nodeType="withEffect">
                                  <p:stCondLst>
                                    <p:cond delay="250"/>
                                  </p:stCondLst>
                                  <p:childTnLst>
                                    <p:animMotion origin="layout" path="M 5E-6 -2.96296E-6 L 5E-6 0.03542 " pathEditMode="relative" rAng="0" ptsTypes="AA">
                                      <p:cBhvr>
                                        <p:cTn id="34" dur="700" spd="-100000" fill="hold"/>
                                        <p:tgtEl>
                                          <p:spTgt spid="137"/>
                                        </p:tgtEl>
                                        <p:attrNameLst>
                                          <p:attrName>ppt_x</p:attrName>
                                          <p:attrName>ppt_y</p:attrName>
                                        </p:attrNameLst>
                                      </p:cBhvr>
                                      <p:rCtr x="0" y="1759"/>
                                    </p:animMotion>
                                  </p:childTnLst>
                                </p:cTn>
                              </p:par>
                              <p:par>
                                <p:cTn id="35" presetID="10" presetClass="entr" presetSubtype="0" fill="hold" nodeType="withEffect">
                                  <p:stCondLst>
                                    <p:cond delay="500"/>
                                  </p:stCondLst>
                                  <p:childTnLst>
                                    <p:set>
                                      <p:cBhvr>
                                        <p:cTn id="36" dur="1" fill="hold">
                                          <p:stCondLst>
                                            <p:cond delay="0"/>
                                          </p:stCondLst>
                                        </p:cTn>
                                        <p:tgtEl>
                                          <p:spTgt spid="139"/>
                                        </p:tgtEl>
                                        <p:attrNameLst>
                                          <p:attrName>style.visibility</p:attrName>
                                        </p:attrNameLst>
                                      </p:cBhvr>
                                      <p:to>
                                        <p:strVal val="visible"/>
                                      </p:to>
                                    </p:set>
                                    <p:animEffect transition="in" filter="fade">
                                      <p:cBhvr>
                                        <p:cTn id="37" dur="500"/>
                                        <p:tgtEl>
                                          <p:spTgt spid="139"/>
                                        </p:tgtEl>
                                      </p:cBhvr>
                                    </p:animEffect>
                                  </p:childTnLst>
                                </p:cTn>
                              </p:par>
                              <p:par>
                                <p:cTn id="38" presetID="42" presetClass="path" presetSubtype="0" decel="100000" fill="hold" nodeType="withEffect">
                                  <p:stCondLst>
                                    <p:cond delay="500"/>
                                  </p:stCondLst>
                                  <p:childTnLst>
                                    <p:animMotion origin="layout" path="M 5E-6 -2.96296E-6 L 5E-6 0.03542 " pathEditMode="relative" rAng="0" ptsTypes="AA">
                                      <p:cBhvr>
                                        <p:cTn id="39" dur="700" spd="-100000" fill="hold"/>
                                        <p:tgtEl>
                                          <p:spTgt spid="139"/>
                                        </p:tgtEl>
                                        <p:attrNameLst>
                                          <p:attrName>ppt_x</p:attrName>
                                          <p:attrName>ppt_y</p:attrName>
                                        </p:attrNameLst>
                                      </p:cBhvr>
                                      <p:rCtr x="0" y="1759"/>
                                    </p:animMotion>
                                  </p:childTnLst>
                                </p:cTn>
                              </p:par>
                              <p:par>
                                <p:cTn id="40" presetID="10" presetClass="entr" presetSubtype="0" fill="hold" nodeType="withEffect">
                                  <p:stCondLst>
                                    <p:cond delay="50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par>
                                <p:cTn id="43" presetID="42" presetClass="path" presetSubtype="0" decel="100000" fill="hold" nodeType="withEffect">
                                  <p:stCondLst>
                                    <p:cond delay="500"/>
                                  </p:stCondLst>
                                  <p:childTnLst>
                                    <p:animMotion origin="layout" path="M 4.16667E-6 -3.7037E-7 L 4.16667E-6 0.03542 " pathEditMode="relative" rAng="0" ptsTypes="AA">
                                      <p:cBhvr>
                                        <p:cTn id="44" dur="700" spd="-100000" fill="hold"/>
                                        <p:tgtEl>
                                          <p:spTgt spid="31"/>
                                        </p:tgtEl>
                                        <p:attrNameLst>
                                          <p:attrName>ppt_x</p:attrName>
                                          <p:attrName>ppt_y</p:attrName>
                                        </p:attrNameLst>
                                      </p:cBhvr>
                                      <p:rCtr x="0" y="1759"/>
                                    </p:animMotion>
                                  </p:childTnLst>
                                </p:cTn>
                              </p:par>
                              <p:par>
                                <p:cTn id="45" presetID="10" presetClass="entr" presetSubtype="0" fill="hold" grpId="0" nodeType="withEffect">
                                  <p:stCondLst>
                                    <p:cond delay="50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par>
                                <p:cTn id="48" presetID="42" presetClass="path" presetSubtype="0" decel="100000" fill="hold" grpId="1" nodeType="withEffect">
                                  <p:stCondLst>
                                    <p:cond delay="500"/>
                                  </p:stCondLst>
                                  <p:childTnLst>
                                    <p:animMotion origin="layout" path="M 5E-6 -2.96296E-6 L 5E-6 0.03542 " pathEditMode="relative" rAng="0" ptsTypes="AA">
                                      <p:cBhvr>
                                        <p:cTn id="49" dur="700" spd="-100000" fill="hold"/>
                                        <p:tgtEl>
                                          <p:spTgt spid="5"/>
                                        </p:tgtEl>
                                        <p:attrNameLst>
                                          <p:attrName>ppt_x</p:attrName>
                                          <p:attrName>ppt_y</p:attrName>
                                        </p:attrNameLst>
                                      </p:cBhvr>
                                      <p:rCtr x="0" y="1759"/>
                                    </p:animMotion>
                                  </p:childTnLst>
                                </p:cTn>
                              </p:par>
                              <p:par>
                                <p:cTn id="50" presetID="10" presetClass="entr" presetSubtype="0" fill="hold" grpId="0" nodeType="withEffect">
                                  <p:stCondLst>
                                    <p:cond delay="750"/>
                                  </p:stCondLst>
                                  <p:childTnLst>
                                    <p:set>
                                      <p:cBhvr>
                                        <p:cTn id="51" dur="1" fill="hold">
                                          <p:stCondLst>
                                            <p:cond delay="0"/>
                                          </p:stCondLst>
                                        </p:cTn>
                                        <p:tgtEl>
                                          <p:spTgt spid="3"/>
                                        </p:tgtEl>
                                        <p:attrNameLst>
                                          <p:attrName>style.visibility</p:attrName>
                                        </p:attrNameLst>
                                      </p:cBhvr>
                                      <p:to>
                                        <p:strVal val="visible"/>
                                      </p:to>
                                    </p:set>
                                    <p:animEffect transition="in" filter="fade">
                                      <p:cBhvr>
                                        <p:cTn id="52" dur="500"/>
                                        <p:tgtEl>
                                          <p:spTgt spid="3"/>
                                        </p:tgtEl>
                                      </p:cBhvr>
                                    </p:animEffect>
                                  </p:childTnLst>
                                </p:cTn>
                              </p:par>
                              <p:par>
                                <p:cTn id="53" presetID="42" presetClass="path" presetSubtype="0" decel="100000" fill="hold" grpId="1" nodeType="withEffect">
                                  <p:stCondLst>
                                    <p:cond delay="750"/>
                                  </p:stCondLst>
                                  <p:childTnLst>
                                    <p:animMotion origin="layout" path="M 5E-6 -2.96296E-6 L 5E-6 0.03542 " pathEditMode="relative" rAng="0" ptsTypes="AA">
                                      <p:cBhvr>
                                        <p:cTn id="54" dur="700" spd="-100000" fill="hold"/>
                                        <p:tgtEl>
                                          <p:spTgt spid="3"/>
                                        </p:tgtEl>
                                        <p:attrNameLst>
                                          <p:attrName>ppt_x</p:attrName>
                                          <p:attrName>ppt_y</p:attrName>
                                        </p:attrNameLst>
                                      </p:cBhvr>
                                      <p:rCtr x="0" y="1759"/>
                                    </p:animMotion>
                                  </p:childTnLst>
                                </p:cTn>
                              </p:par>
                              <p:par>
                                <p:cTn id="55" presetID="10" presetClass="entr" presetSubtype="0" fill="hold" nodeType="withEffect">
                                  <p:stCondLst>
                                    <p:cond delay="750"/>
                                  </p:stCondLst>
                                  <p:childTnLst>
                                    <p:set>
                                      <p:cBhvr>
                                        <p:cTn id="56" dur="1" fill="hold">
                                          <p:stCondLst>
                                            <p:cond delay="0"/>
                                          </p:stCondLst>
                                        </p:cTn>
                                        <p:tgtEl>
                                          <p:spTgt spid="138"/>
                                        </p:tgtEl>
                                        <p:attrNameLst>
                                          <p:attrName>style.visibility</p:attrName>
                                        </p:attrNameLst>
                                      </p:cBhvr>
                                      <p:to>
                                        <p:strVal val="visible"/>
                                      </p:to>
                                    </p:set>
                                    <p:animEffect transition="in" filter="fade">
                                      <p:cBhvr>
                                        <p:cTn id="57" dur="500"/>
                                        <p:tgtEl>
                                          <p:spTgt spid="138"/>
                                        </p:tgtEl>
                                      </p:cBhvr>
                                    </p:animEffect>
                                  </p:childTnLst>
                                </p:cTn>
                              </p:par>
                              <p:par>
                                <p:cTn id="58" presetID="42" presetClass="path" presetSubtype="0" decel="100000" fill="hold" nodeType="withEffect">
                                  <p:stCondLst>
                                    <p:cond delay="750"/>
                                  </p:stCondLst>
                                  <p:childTnLst>
                                    <p:animMotion origin="layout" path="M 5E-6 -2.96296E-6 L 5E-6 0.03542 " pathEditMode="relative" rAng="0" ptsTypes="AA">
                                      <p:cBhvr>
                                        <p:cTn id="59" dur="700" spd="-100000" fill="hold"/>
                                        <p:tgtEl>
                                          <p:spTgt spid="138"/>
                                        </p:tgtEl>
                                        <p:attrNameLst>
                                          <p:attrName>ppt_x</p:attrName>
                                          <p:attrName>ppt_y</p:attrName>
                                        </p:attrNameLst>
                                      </p:cBhvr>
                                      <p:rCtr x="0" y="1759"/>
                                    </p:animMotion>
                                  </p:childTnLst>
                                </p:cTn>
                              </p:par>
                              <p:par>
                                <p:cTn id="60" presetID="10" presetClass="entr" presetSubtype="0" fill="hold" nodeType="withEffect">
                                  <p:stCondLst>
                                    <p:cond delay="750"/>
                                  </p:stCondLst>
                                  <p:childTnLst>
                                    <p:set>
                                      <p:cBhvr>
                                        <p:cTn id="61" dur="1" fill="hold">
                                          <p:stCondLst>
                                            <p:cond delay="0"/>
                                          </p:stCondLst>
                                        </p:cTn>
                                        <p:tgtEl>
                                          <p:spTgt spid="141"/>
                                        </p:tgtEl>
                                        <p:attrNameLst>
                                          <p:attrName>style.visibility</p:attrName>
                                        </p:attrNameLst>
                                      </p:cBhvr>
                                      <p:to>
                                        <p:strVal val="visible"/>
                                      </p:to>
                                    </p:set>
                                    <p:animEffect transition="in" filter="fade">
                                      <p:cBhvr>
                                        <p:cTn id="62" dur="500"/>
                                        <p:tgtEl>
                                          <p:spTgt spid="141"/>
                                        </p:tgtEl>
                                      </p:cBhvr>
                                    </p:animEffect>
                                  </p:childTnLst>
                                </p:cTn>
                              </p:par>
                              <p:par>
                                <p:cTn id="63" presetID="42" presetClass="path" presetSubtype="0" decel="100000" fill="hold" nodeType="withEffect">
                                  <p:stCondLst>
                                    <p:cond delay="750"/>
                                  </p:stCondLst>
                                  <p:childTnLst>
                                    <p:animMotion origin="layout" path="M -3.33333E-6 -3.7037E-7 L -3.33333E-6 0.03542 " pathEditMode="relative" rAng="0" ptsTypes="AA">
                                      <p:cBhvr>
                                        <p:cTn id="64" dur="700" spd="-100000" fill="hold"/>
                                        <p:tgtEl>
                                          <p:spTgt spid="141"/>
                                        </p:tgtEl>
                                        <p:attrNameLst>
                                          <p:attrName>ppt_x</p:attrName>
                                          <p:attrName>ppt_y</p:attrName>
                                        </p:attrNameLst>
                                      </p:cBhvr>
                                      <p:rCtr x="0" y="1759"/>
                                    </p:animMotion>
                                  </p:childTnLst>
                                </p:cTn>
                              </p:par>
                              <p:par>
                                <p:cTn id="65" presetID="10" presetClass="entr" presetSubtype="0" fill="hold" grpId="0" nodeType="withEffect">
                                  <p:stCondLst>
                                    <p:cond delay="75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par>
                                <p:cTn id="68" presetID="42" presetClass="path" presetSubtype="0" decel="100000" fill="hold" grpId="1" nodeType="withEffect">
                                  <p:stCondLst>
                                    <p:cond delay="750"/>
                                  </p:stCondLst>
                                  <p:childTnLst>
                                    <p:animMotion origin="layout" path="M -3.33333E-6 0 L -3.33333E-6 0.03542 " pathEditMode="relative" rAng="0" ptsTypes="AA">
                                      <p:cBhvr>
                                        <p:cTn id="69" dur="700" spd="-100000" fill="hold"/>
                                        <p:tgtEl>
                                          <p:spTgt spid="16"/>
                                        </p:tgtEl>
                                        <p:attrNameLst>
                                          <p:attrName>ppt_x</p:attrName>
                                          <p:attrName>ppt_y</p:attrName>
                                        </p:attrNameLst>
                                      </p:cBhvr>
                                      <p:rCtr x="0" y="1759"/>
                                    </p:animMotion>
                                  </p:childTnLst>
                                </p:cTn>
                              </p:par>
                              <p:par>
                                <p:cTn id="70" presetID="10" presetClass="entr" presetSubtype="0" fill="hold" grpId="0" nodeType="withEffect">
                                  <p:stCondLst>
                                    <p:cond delay="500"/>
                                  </p:stCondLst>
                                  <p:childTnLst>
                                    <p:set>
                                      <p:cBhvr>
                                        <p:cTn id="71" dur="1" fill="hold">
                                          <p:stCondLst>
                                            <p:cond delay="0"/>
                                          </p:stCondLst>
                                        </p:cTn>
                                        <p:tgtEl>
                                          <p:spTgt spid="42"/>
                                        </p:tgtEl>
                                        <p:attrNameLst>
                                          <p:attrName>style.visibility</p:attrName>
                                        </p:attrNameLst>
                                      </p:cBhvr>
                                      <p:to>
                                        <p:strVal val="visible"/>
                                      </p:to>
                                    </p:set>
                                    <p:animEffect transition="in" filter="fade">
                                      <p:cBhvr>
                                        <p:cTn id="72" dur="500"/>
                                        <p:tgtEl>
                                          <p:spTgt spid="42"/>
                                        </p:tgtEl>
                                      </p:cBhvr>
                                    </p:animEffect>
                                  </p:childTnLst>
                                </p:cTn>
                              </p:par>
                              <p:par>
                                <p:cTn id="73" presetID="42" presetClass="path" presetSubtype="0" decel="100000" fill="hold" grpId="1" nodeType="withEffect">
                                  <p:stCondLst>
                                    <p:cond delay="500"/>
                                  </p:stCondLst>
                                  <p:childTnLst>
                                    <p:animMotion origin="layout" path="M -3.33333E-6 -1.85185E-6 L -3.33333E-6 0.03542 " pathEditMode="relative" rAng="0" ptsTypes="AA">
                                      <p:cBhvr>
                                        <p:cTn id="74" dur="700" spd="-100000" fill="hold"/>
                                        <p:tgtEl>
                                          <p:spTgt spid="42"/>
                                        </p:tgtEl>
                                        <p:attrNameLst>
                                          <p:attrName>ppt_x</p:attrName>
                                          <p:attrName>ppt_y</p:attrName>
                                        </p:attrNameLst>
                                      </p:cBhvr>
                                      <p:rCtr x="0" y="1759"/>
                                    </p:animMotion>
                                  </p:childTnLst>
                                </p:cTn>
                              </p:par>
                              <p:par>
                                <p:cTn id="75" presetID="10" presetClass="entr" presetSubtype="0" fill="hold" grpId="0" nodeType="withEffect">
                                  <p:stCondLst>
                                    <p:cond delay="250"/>
                                  </p:stCondLst>
                                  <p:childTnLst>
                                    <p:set>
                                      <p:cBhvr>
                                        <p:cTn id="76" dur="1" fill="hold">
                                          <p:stCondLst>
                                            <p:cond delay="0"/>
                                          </p:stCondLst>
                                        </p:cTn>
                                        <p:tgtEl>
                                          <p:spTgt spid="23"/>
                                        </p:tgtEl>
                                        <p:attrNameLst>
                                          <p:attrName>style.visibility</p:attrName>
                                        </p:attrNameLst>
                                      </p:cBhvr>
                                      <p:to>
                                        <p:strVal val="visible"/>
                                      </p:to>
                                    </p:set>
                                    <p:animEffect transition="in" filter="fade">
                                      <p:cBhvr>
                                        <p:cTn id="77" dur="500"/>
                                        <p:tgtEl>
                                          <p:spTgt spid="23"/>
                                        </p:tgtEl>
                                      </p:cBhvr>
                                    </p:animEffect>
                                  </p:childTnLst>
                                </p:cTn>
                              </p:par>
                              <p:par>
                                <p:cTn id="78" presetID="42" presetClass="path" presetSubtype="0" decel="100000" fill="hold" grpId="1" nodeType="withEffect">
                                  <p:stCondLst>
                                    <p:cond delay="250"/>
                                  </p:stCondLst>
                                  <p:childTnLst>
                                    <p:animMotion origin="layout" path="M 5E-6 -1.85185E-6 L 5E-6 0.03542 " pathEditMode="relative" rAng="0" ptsTypes="AA">
                                      <p:cBhvr>
                                        <p:cTn id="79" dur="700" spd="-100000" fill="hold"/>
                                        <p:tgtEl>
                                          <p:spTgt spid="23"/>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65" grpId="0"/>
      <p:bldP spid="65" grpId="1"/>
      <p:bldP spid="4" grpId="0"/>
      <p:bldP spid="4" grpId="1"/>
      <p:bldP spid="5" grpId="0"/>
      <p:bldP spid="5" grpId="1"/>
      <p:bldP spid="3" grpId="0"/>
      <p:bldP spid="3" grpId="1"/>
      <p:bldP spid="16" grpId="0"/>
      <p:bldP spid="16" grpId="1"/>
      <p:bldP spid="23" grpId="0"/>
      <p:bldP spid="23" grpId="1"/>
      <p:bldP spid="42" grpId="0"/>
      <p:bldP spid="4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9F38F2-46D7-321D-6C84-A4019AE36E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bwMode="auto">
          <a:xfrm>
            <a:off x="0" y="0"/>
            <a:ext cx="12192000" cy="6858000"/>
          </a:xfrm>
          <a:prstGeom prst="rect">
            <a:avLst/>
          </a:prstGeom>
          <a:blipFill>
            <a:blip r:embed="rId3"/>
            <a:stretch>
              <a:fillRect/>
            </a:stretch>
          </a:bli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nvGrpSpPr>
          <p:cNvPr id="10" name="Group 9">
            <a:extLst>
              <a:ext uri="{FF2B5EF4-FFF2-40B4-BE49-F238E27FC236}">
                <a16:creationId xmlns:a16="http://schemas.microsoft.com/office/drawing/2014/main" id="{E2914BE4-64D7-AB8E-16CB-0DCFAE6A83E1}"/>
              </a:ext>
              <a:ext uri="{C183D7F6-B498-43B3-948B-1728B52AA6E4}">
                <adec:decorative xmlns:adec="http://schemas.microsoft.com/office/drawing/2017/decorative" val="1"/>
              </a:ext>
            </a:extLst>
          </p:cNvPr>
          <p:cNvGrpSpPr/>
          <p:nvPr/>
        </p:nvGrpSpPr>
        <p:grpSpPr>
          <a:xfrm>
            <a:off x="560716" y="567072"/>
            <a:ext cx="11070568" cy="5723856"/>
            <a:chOff x="560716" y="567072"/>
            <a:chExt cx="11070568" cy="5723856"/>
          </a:xfrm>
        </p:grpSpPr>
        <p:sp>
          <p:nvSpPr>
            <p:cNvPr id="11" name="Rectangle: Rounded Corners 10">
              <a:extLst>
                <a:ext uri="{FF2B5EF4-FFF2-40B4-BE49-F238E27FC236}">
                  <a16:creationId xmlns:a16="http://schemas.microsoft.com/office/drawing/2014/main" id="{FD6C6610-7F3E-EFCE-DC3B-7B7BEBF4726C}"/>
                </a:ext>
              </a:extLst>
            </p:cNvPr>
            <p:cNvSpPr>
              <a:spLocks/>
            </p:cNvSpPr>
            <p:nvPr/>
          </p:nvSpPr>
          <p:spPr bwMode="auto">
            <a:xfrm>
              <a:off x="560716" y="567072"/>
              <a:ext cx="11070568" cy="5723856"/>
            </a:xfrm>
            <a:prstGeom prst="roundRect">
              <a:avLst>
                <a:gd name="adj" fmla="val 1798"/>
              </a:avLst>
            </a:prstGeom>
            <a:gradFill flip="none" rotWithShape="1">
              <a:gsLst>
                <a:gs pos="100000">
                  <a:schemeClr val="bg2">
                    <a:alpha val="95000"/>
                  </a:schemeClr>
                </a:gs>
                <a:gs pos="42000">
                  <a:schemeClr val="bg2">
                    <a:alpha val="90000"/>
                  </a:schemeClr>
                </a:gs>
              </a:gsLst>
              <a:path path="circle">
                <a:fillToRect l="50000" t="50000" r="50000" b="50000"/>
              </a:path>
              <a:tileRect/>
            </a:gradFill>
            <a:ln w="9525" cap="flat" cmpd="sng" algn="ctr">
              <a:noFill/>
              <a:prstDash val="solid"/>
              <a:headEnd type="none" w="med" len="med"/>
              <a:tailEnd type="none" w="med" len="med"/>
            </a:ln>
            <a:effectLst>
              <a:outerShdw blurRad="254000" dist="190500" dir="3300000" algn="ctr" rotWithShape="0">
                <a:schemeClr val="tx1">
                  <a:alpha val="25000"/>
                </a:schemeClr>
              </a:outerShdw>
            </a:effectLst>
          </p:spPr>
          <p:txBody>
            <a:bodyPr rot="0" spcFirstLastPara="0" vertOverflow="overflow" horzOverflow="overflow" vert="horz" wrap="square" lIns="137160" tIns="91440" rIns="137160" bIns="137160" numCol="1" spcCol="0" rtlCol="0" fromWordArt="0" anchor="t" anchorCtr="0" forceAA="0" compatLnSpc="1">
              <a:prstTxWarp prst="textNoShape">
                <a:avLst/>
              </a:prstTxWarp>
              <a:noAutofit/>
            </a:bodyPr>
            <a:lstStyle/>
            <a:p>
              <a:pPr marL="0" marR="0" lvl="0" indent="0" algn="l" defTabSz="932754" rtl="0" eaLnBrk="1" fontAlgn="auto" latinLnBrk="0" hangingPunct="1">
                <a:lnSpc>
                  <a:spcPct val="100000"/>
                </a:lnSpc>
                <a:spcBef>
                  <a:spcPts val="0"/>
                </a:spcBef>
                <a:spcAft>
                  <a:spcPts val="600"/>
                </a:spcAft>
                <a:buClrTx/>
                <a:buSzPct val="90000"/>
                <a:buFontTx/>
                <a:buNone/>
                <a:tabLst/>
                <a:defRPr/>
              </a:pPr>
              <a:endParaRPr kumimoji="0" lang="en-US" sz="1900" b="0" i="0" u="none" strike="noStrike" kern="1200" cap="none" spc="0" normalizeH="0" baseline="0" noProof="0">
                <a:ln>
                  <a:noFill/>
                </a:ln>
                <a:gradFill>
                  <a:gsLst>
                    <a:gs pos="0">
                      <a:srgbClr val="091F2C"/>
                    </a:gs>
                    <a:gs pos="100000">
                      <a:srgbClr val="091F2C"/>
                    </a:gs>
                  </a:gsLst>
                  <a:lin ang="0" scaled="0"/>
                </a:gradFill>
                <a:effectLst/>
                <a:uLnTx/>
                <a:uFillTx/>
                <a:latin typeface="Segoe Sans Display"/>
                <a:ea typeface="+mn-ea"/>
                <a:cs typeface="Segoe Sans Display Semilight" pitchFamily="2" charset="0"/>
              </a:endParaRPr>
            </a:p>
          </p:txBody>
        </p:sp>
        <p:sp>
          <p:nvSpPr>
            <p:cNvPr id="12" name="Rectangle: Rounded Corners 11">
              <a:extLst>
                <a:ext uri="{FF2B5EF4-FFF2-40B4-BE49-F238E27FC236}">
                  <a16:creationId xmlns:a16="http://schemas.microsoft.com/office/drawing/2014/main" id="{81D60182-8FBA-17C9-CEBD-3AD1DD4B0FC8}"/>
                </a:ext>
              </a:extLst>
            </p:cNvPr>
            <p:cNvSpPr>
              <a:spLocks/>
            </p:cNvSpPr>
            <p:nvPr/>
          </p:nvSpPr>
          <p:spPr bwMode="auto">
            <a:xfrm>
              <a:off x="560716" y="567072"/>
              <a:ext cx="11070568" cy="5723856"/>
            </a:xfrm>
            <a:prstGeom prst="roundRect">
              <a:avLst>
                <a:gd name="adj" fmla="val 1798"/>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Sans Display"/>
                <a:cs typeface="Segoe UI" pitchFamily="34" charset="0"/>
              </a:endParaRPr>
            </a:p>
          </p:txBody>
        </p:sp>
      </p:grpSp>
      <p:grpSp>
        <p:nvGrpSpPr>
          <p:cNvPr id="14" name="Group 13">
            <a:extLst>
              <a:ext uri="{FF2B5EF4-FFF2-40B4-BE49-F238E27FC236}">
                <a16:creationId xmlns:a16="http://schemas.microsoft.com/office/drawing/2014/main" id="{E57BDC42-5BC6-6D09-67F8-FCDD6F770E20}"/>
              </a:ext>
              <a:ext uri="{C183D7F6-B498-43B3-948B-1728B52AA6E4}">
                <adec:decorative xmlns:adec="http://schemas.microsoft.com/office/drawing/2017/decorative" val="1"/>
              </a:ext>
            </a:extLst>
          </p:cNvPr>
          <p:cNvGrpSpPr/>
          <p:nvPr/>
        </p:nvGrpSpPr>
        <p:grpSpPr>
          <a:xfrm>
            <a:off x="901788" y="1691010"/>
            <a:ext cx="3302347" cy="4272349"/>
            <a:chOff x="901788" y="1762609"/>
            <a:chExt cx="3302347" cy="4111051"/>
          </a:xfrm>
        </p:grpSpPr>
        <p:sp>
          <p:nvSpPr>
            <p:cNvPr id="20" name="Rectangle 19">
              <a:extLst>
                <a:ext uri="{FF2B5EF4-FFF2-40B4-BE49-F238E27FC236}">
                  <a16:creationId xmlns:a16="http://schemas.microsoft.com/office/drawing/2014/main" id="{845CA32E-07BE-C0E6-285E-5B10CC52B3E2}"/>
                </a:ext>
              </a:extLst>
            </p:cNvPr>
            <p:cNvSpPr/>
            <p:nvPr/>
          </p:nvSpPr>
          <p:spPr bwMode="auto">
            <a:xfrm>
              <a:off x="901788" y="1762609"/>
              <a:ext cx="3302347" cy="4111051"/>
            </a:xfrm>
            <a:prstGeom prst="rect">
              <a:avLst/>
            </a:prstGeom>
            <a:gradFill flip="none" rotWithShape="1">
              <a:gsLst>
                <a:gs pos="100000">
                  <a:schemeClr val="bg2">
                    <a:alpha val="95000"/>
                  </a:schemeClr>
                </a:gs>
                <a:gs pos="42000">
                  <a:schemeClr val="bg2">
                    <a:alpha val="90000"/>
                  </a:schemeClr>
                </a:gs>
              </a:gsLst>
              <a:path path="circle">
                <a:fillToRect l="50000" t="50000" r="50000" b="50000"/>
              </a:path>
              <a:tileRect/>
            </a:gradFill>
            <a:ln w="9525" cap="flat" cmpd="sng" algn="ctr">
              <a:noFill/>
              <a:prstDash val="solid"/>
              <a:headEnd type="none" w="med" len="med"/>
              <a:tailEnd type="none" w="med" len="med"/>
            </a:ln>
            <a:effectLst>
              <a:outerShdw blurRad="254000" dist="190500" dir="3300000" algn="ctr" rotWithShape="0">
                <a:schemeClr val="bg1">
                  <a:alpha val="40000"/>
                </a:schemeClr>
              </a:outerShdw>
            </a:effectLst>
          </p:spPr>
          <p:txBody>
            <a:bodyPr rot="0" spcFirstLastPara="0" vertOverflow="overflow" horzOverflow="overflow" vert="horz" wrap="square" lIns="182880" tIns="2377440" rIns="182880" bIns="182880" numCol="1" spcCol="0" rtlCol="0" fromWordArt="0" anchor="t" anchorCtr="0" forceAA="0" compatLnSpc="1">
              <a:prstTxWarp prst="textNoShape">
                <a:avLst/>
              </a:prstTxWarp>
              <a:noAutofit/>
            </a:bodyPr>
            <a:lstStyle/>
            <a:p>
              <a:pPr marL="0" marR="0" lvl="0" indent="0" algn="l" defTabSz="932754" rtl="0" eaLnBrk="1" fontAlgn="auto" latinLnBrk="0" hangingPunct="1">
                <a:lnSpc>
                  <a:spcPct val="100000"/>
                </a:lnSpc>
                <a:spcBef>
                  <a:spcPts val="0"/>
                </a:spcBef>
                <a:spcAft>
                  <a:spcPts val="600"/>
                </a:spcAft>
                <a:buClrTx/>
                <a:buSzPct val="90000"/>
                <a:buFontTx/>
                <a:buNone/>
                <a:tabLst/>
                <a:defRPr/>
              </a:pPr>
              <a:endParaRPr kumimoji="0" lang="en-US" sz="2000" b="0" i="0" u="none" strike="noStrike" kern="1200" cap="none" spc="0" normalizeH="0" baseline="0" noProof="0">
                <a:ln>
                  <a:noFill/>
                </a:ln>
                <a:gradFill>
                  <a:gsLst>
                    <a:gs pos="44000">
                      <a:schemeClr val="tx1"/>
                    </a:gs>
                    <a:gs pos="100000">
                      <a:schemeClr val="tx1"/>
                    </a:gs>
                  </a:gsLst>
                  <a:lin ang="2700000" scaled="1"/>
                </a:gradFill>
                <a:effectLst/>
                <a:uLnTx/>
                <a:uFillTx/>
                <a:latin typeface="Segoe Sans Display"/>
                <a:ea typeface="+mn-ea"/>
                <a:cs typeface="Segoe Sans Display Semilight" pitchFamily="2" charset="0"/>
              </a:endParaRPr>
            </a:p>
          </p:txBody>
        </p:sp>
        <p:sp>
          <p:nvSpPr>
            <p:cNvPr id="21" name="Rectangle 20">
              <a:extLst>
                <a:ext uri="{FF2B5EF4-FFF2-40B4-BE49-F238E27FC236}">
                  <a16:creationId xmlns:a16="http://schemas.microsoft.com/office/drawing/2014/main" id="{92F68FD8-37A3-C55E-6FD0-2EF7CBFBFCED}"/>
                </a:ext>
              </a:extLst>
            </p:cNvPr>
            <p:cNvSpPr/>
            <p:nvPr/>
          </p:nvSpPr>
          <p:spPr bwMode="auto">
            <a:xfrm>
              <a:off x="901788" y="1762609"/>
              <a:ext cx="3302347" cy="4111051"/>
            </a:xfrm>
            <a:prstGeom prst="rect">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377440" rIns="182880" bIns="182880"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4000" spc="-130">
                  <a:ln w="3175">
                    <a:noFill/>
                  </a:ln>
                  <a:solidFill>
                    <a:srgbClr val="2965AF"/>
                  </a:solidFill>
                  <a:latin typeface="Segoe Sans Display Semibold"/>
                  <a:cs typeface="Segoe Sans Display" pitchFamily="2" charset="0"/>
                </a:rPr>
                <a:t>  </a:t>
              </a:r>
              <a:br>
                <a:rPr kumimoji="0" lang="en-US" sz="4000" b="0" i="0" u="none" strike="noStrike" kern="1200" cap="none" spc="-130" normalizeH="0" baseline="0" noProof="0">
                  <a:ln w="3175">
                    <a:noFill/>
                  </a:ln>
                  <a:solidFill>
                    <a:srgbClr val="2965AF"/>
                  </a:solidFill>
                  <a:effectLst/>
                  <a:uLnTx/>
                  <a:uFillTx/>
                  <a:latin typeface="Segoe Sans Display Semibold"/>
                  <a:ea typeface="+mn-ea"/>
                  <a:cs typeface="Segoe Sans Display" pitchFamily="2" charset="0"/>
                </a:rPr>
              </a:br>
              <a:r>
                <a:rPr lang="en-US">
                  <a:gradFill>
                    <a:gsLst>
                      <a:gs pos="44000">
                        <a:schemeClr val="tx1"/>
                      </a:gs>
                      <a:gs pos="100000">
                        <a:schemeClr val="tx1"/>
                      </a:gs>
                    </a:gsLst>
                    <a:lin ang="2700000" scaled="1"/>
                  </a:gradFill>
                  <a:latin typeface="Segoe Sans Display"/>
                  <a:cs typeface="Segoe UI" pitchFamily="34" charset="0"/>
                </a:rPr>
                <a:t>A disconnected collection </a:t>
              </a:r>
              <a:br>
                <a:rPr lang="en-US">
                  <a:gradFill>
                    <a:gsLst>
                      <a:gs pos="44000">
                        <a:schemeClr val="tx1"/>
                      </a:gs>
                      <a:gs pos="100000">
                        <a:schemeClr val="tx1"/>
                      </a:gs>
                    </a:gsLst>
                    <a:lin ang="2700000" scaled="1"/>
                  </a:gradFill>
                  <a:latin typeface="Segoe Sans Display"/>
                  <a:cs typeface="Segoe UI" pitchFamily="34" charset="0"/>
                </a:rPr>
              </a:br>
              <a:r>
                <a:rPr lang="en-US">
                  <a:gradFill>
                    <a:gsLst>
                      <a:gs pos="44000">
                        <a:schemeClr val="tx1"/>
                      </a:gs>
                      <a:gs pos="100000">
                        <a:schemeClr val="tx1"/>
                      </a:gs>
                    </a:gsLst>
                    <a:lin ang="2700000" scaled="1"/>
                  </a:gradFill>
                  <a:latin typeface="Segoe Sans Display"/>
                  <a:cs typeface="Segoe UI" pitchFamily="34" charset="0"/>
                </a:rPr>
                <a:t>of fragmented tools</a:t>
              </a:r>
            </a:p>
          </p:txBody>
        </p:sp>
        <p:cxnSp>
          <p:nvCxnSpPr>
            <p:cNvPr id="22" name="Straight Connector 21">
              <a:extLst>
                <a:ext uri="{FF2B5EF4-FFF2-40B4-BE49-F238E27FC236}">
                  <a16:creationId xmlns:a16="http://schemas.microsoft.com/office/drawing/2014/main" id="{080BB808-FDD2-B4F3-A460-53B3E4966300}"/>
                </a:ext>
              </a:extLst>
            </p:cNvPr>
            <p:cNvCxnSpPr>
              <a:cxnSpLocks/>
            </p:cNvCxnSpPr>
            <p:nvPr/>
          </p:nvCxnSpPr>
          <p:spPr>
            <a:xfrm>
              <a:off x="901788" y="5873660"/>
              <a:ext cx="3302347" cy="0"/>
            </a:xfrm>
            <a:prstGeom prst="line">
              <a:avLst/>
            </a:prstGeom>
            <a:ln w="22225">
              <a:solidFill>
                <a:srgbClr val="56AEF9"/>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2E595679-7C8C-6138-366B-7BC6BDF791BE}"/>
              </a:ext>
              <a:ext uri="{C183D7F6-B498-43B3-948B-1728B52AA6E4}">
                <adec:decorative xmlns:adec="http://schemas.microsoft.com/office/drawing/2017/decorative" val="1"/>
              </a:ext>
            </a:extLst>
          </p:cNvPr>
          <p:cNvGrpSpPr/>
          <p:nvPr/>
        </p:nvGrpSpPr>
        <p:grpSpPr>
          <a:xfrm>
            <a:off x="4488808" y="1691010"/>
            <a:ext cx="3302347" cy="4272349"/>
            <a:chOff x="4438444" y="1762609"/>
            <a:chExt cx="3302347" cy="4111051"/>
          </a:xfrm>
        </p:grpSpPr>
        <p:sp>
          <p:nvSpPr>
            <p:cNvPr id="25" name="Rectangle 24">
              <a:extLst>
                <a:ext uri="{FF2B5EF4-FFF2-40B4-BE49-F238E27FC236}">
                  <a16:creationId xmlns:a16="http://schemas.microsoft.com/office/drawing/2014/main" id="{6A21D64C-D319-CA27-C65A-93B48D7A543F}"/>
                </a:ext>
              </a:extLst>
            </p:cNvPr>
            <p:cNvSpPr/>
            <p:nvPr/>
          </p:nvSpPr>
          <p:spPr bwMode="auto">
            <a:xfrm>
              <a:off x="4438444" y="1762609"/>
              <a:ext cx="3302347" cy="4111051"/>
            </a:xfrm>
            <a:prstGeom prst="rect">
              <a:avLst/>
            </a:prstGeom>
            <a:gradFill flip="none" rotWithShape="1">
              <a:gsLst>
                <a:gs pos="100000">
                  <a:schemeClr val="bg2">
                    <a:alpha val="95000"/>
                  </a:schemeClr>
                </a:gs>
                <a:gs pos="42000">
                  <a:schemeClr val="bg2">
                    <a:alpha val="90000"/>
                  </a:schemeClr>
                </a:gs>
              </a:gsLst>
              <a:path path="circle">
                <a:fillToRect l="50000" t="50000" r="50000" b="50000"/>
              </a:path>
              <a:tileRect/>
            </a:gradFill>
            <a:ln w="9525" cap="flat" cmpd="sng" algn="ctr">
              <a:noFill/>
              <a:prstDash val="solid"/>
              <a:headEnd type="none" w="med" len="med"/>
              <a:tailEnd type="none" w="med" len="med"/>
            </a:ln>
            <a:effectLst>
              <a:outerShdw blurRad="254000" dist="190500" dir="3300000" algn="ctr" rotWithShape="0">
                <a:schemeClr val="bg1">
                  <a:alpha val="40000"/>
                </a:schemeClr>
              </a:outerShdw>
            </a:effectLst>
          </p:spPr>
          <p:txBody>
            <a:bodyPr rot="0" spcFirstLastPara="0" vertOverflow="overflow" horzOverflow="overflow" vert="horz" wrap="square" lIns="182880" tIns="2377440" rIns="182880" bIns="182880" numCol="1" spcCol="0" rtlCol="0" fromWordArt="0" anchor="t" anchorCtr="0" forceAA="0" compatLnSpc="1">
              <a:prstTxWarp prst="textNoShape">
                <a:avLst/>
              </a:prstTxWarp>
              <a:noAutofit/>
            </a:bodyPr>
            <a:lstStyle/>
            <a:p>
              <a:pPr marL="0" marR="0" lvl="0" indent="0" algn="l" defTabSz="932754" rtl="0" eaLnBrk="1" fontAlgn="auto" latinLnBrk="0" hangingPunct="1">
                <a:lnSpc>
                  <a:spcPct val="100000"/>
                </a:lnSpc>
                <a:spcBef>
                  <a:spcPts val="0"/>
                </a:spcBef>
                <a:spcAft>
                  <a:spcPts val="600"/>
                </a:spcAft>
                <a:buClrTx/>
                <a:buSzPct val="90000"/>
                <a:buFontTx/>
                <a:buNone/>
                <a:tabLst/>
                <a:defRPr/>
              </a:pPr>
              <a:endParaRPr kumimoji="0" lang="en-US" sz="2000" b="0" i="0" u="none" strike="noStrike" kern="1200" cap="none" spc="0" normalizeH="0" baseline="0" noProof="0">
                <a:ln>
                  <a:noFill/>
                </a:ln>
                <a:gradFill>
                  <a:gsLst>
                    <a:gs pos="44000">
                      <a:schemeClr val="tx1"/>
                    </a:gs>
                    <a:gs pos="100000">
                      <a:schemeClr val="tx1"/>
                    </a:gs>
                  </a:gsLst>
                  <a:lin ang="2700000" scaled="1"/>
                </a:gradFill>
                <a:effectLst/>
                <a:uLnTx/>
                <a:uFillTx/>
                <a:latin typeface="Segoe Sans Display"/>
                <a:ea typeface="+mn-ea"/>
                <a:cs typeface="Segoe Sans Display Semilight" pitchFamily="2" charset="0"/>
              </a:endParaRPr>
            </a:p>
          </p:txBody>
        </p:sp>
        <p:sp>
          <p:nvSpPr>
            <p:cNvPr id="27" name="Rectangle 26">
              <a:extLst>
                <a:ext uri="{FF2B5EF4-FFF2-40B4-BE49-F238E27FC236}">
                  <a16:creationId xmlns:a16="http://schemas.microsoft.com/office/drawing/2014/main" id="{209B9E7A-B5F0-5482-2226-41B23B5A70B1}"/>
                </a:ext>
              </a:extLst>
            </p:cNvPr>
            <p:cNvSpPr/>
            <p:nvPr/>
          </p:nvSpPr>
          <p:spPr bwMode="auto">
            <a:xfrm>
              <a:off x="4438444" y="1762609"/>
              <a:ext cx="3302347" cy="4111051"/>
            </a:xfrm>
            <a:prstGeom prst="rect">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377440" rIns="182880" bIns="182880"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4000" spc="-130">
                  <a:ln w="3175">
                    <a:noFill/>
                  </a:ln>
                  <a:solidFill>
                    <a:srgbClr val="2965AF"/>
                  </a:solidFill>
                  <a:latin typeface="Segoe Sans Display Semibold"/>
                  <a:cs typeface="Segoe Sans Display" pitchFamily="2" charset="0"/>
                </a:rPr>
                <a:t>4M</a:t>
              </a:r>
              <a:br>
                <a:rPr lang="en-US">
                  <a:gradFill>
                    <a:gsLst>
                      <a:gs pos="44000">
                        <a:schemeClr val="tx1"/>
                      </a:gs>
                      <a:gs pos="100000">
                        <a:schemeClr val="tx1"/>
                      </a:gs>
                    </a:gsLst>
                    <a:lin ang="2700000" scaled="1"/>
                  </a:gradFill>
                  <a:latin typeface="Segoe Sans Display"/>
                  <a:cs typeface="Segoe UI" pitchFamily="34" charset="0"/>
                </a:rPr>
              </a:br>
              <a:r>
                <a:rPr lang="en-US">
                  <a:gradFill>
                    <a:gsLst>
                      <a:gs pos="44000">
                        <a:schemeClr val="tx1"/>
                      </a:gs>
                      <a:gs pos="100000">
                        <a:schemeClr val="tx1"/>
                      </a:gs>
                    </a:gsLst>
                    <a:lin ang="2700000" scaled="1"/>
                  </a:gradFill>
                  <a:latin typeface="Segoe Sans Display"/>
                  <a:cs typeface="Segoe UI" pitchFamily="34" charset="0"/>
                </a:rPr>
                <a:t>cybersecurity professionals needed in the world</a:t>
              </a:r>
            </a:p>
          </p:txBody>
        </p:sp>
        <p:cxnSp>
          <p:nvCxnSpPr>
            <p:cNvPr id="28" name="Straight Connector 27">
              <a:extLst>
                <a:ext uri="{FF2B5EF4-FFF2-40B4-BE49-F238E27FC236}">
                  <a16:creationId xmlns:a16="http://schemas.microsoft.com/office/drawing/2014/main" id="{831A2D30-CEF4-B303-7D97-DF776A9DA54C}"/>
                </a:ext>
              </a:extLst>
            </p:cNvPr>
            <p:cNvCxnSpPr>
              <a:cxnSpLocks/>
            </p:cNvCxnSpPr>
            <p:nvPr/>
          </p:nvCxnSpPr>
          <p:spPr>
            <a:xfrm>
              <a:off x="4438444" y="5873660"/>
              <a:ext cx="3302347" cy="0"/>
            </a:xfrm>
            <a:prstGeom prst="line">
              <a:avLst/>
            </a:prstGeom>
            <a:ln w="22225">
              <a:solidFill>
                <a:srgbClr val="2965AF"/>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59E3F9B0-CB77-CDBB-8838-3EC50CC4BC40}"/>
              </a:ext>
              <a:ext uri="{C183D7F6-B498-43B3-948B-1728B52AA6E4}">
                <adec:decorative xmlns:adec="http://schemas.microsoft.com/office/drawing/2017/decorative" val="1"/>
              </a:ext>
            </a:extLst>
          </p:cNvPr>
          <p:cNvGrpSpPr/>
          <p:nvPr/>
        </p:nvGrpSpPr>
        <p:grpSpPr>
          <a:xfrm>
            <a:off x="7975101" y="1691010"/>
            <a:ext cx="3302347" cy="4272349"/>
            <a:chOff x="7975101" y="1691010"/>
            <a:chExt cx="3302347" cy="4272349"/>
          </a:xfrm>
        </p:grpSpPr>
        <p:grpSp>
          <p:nvGrpSpPr>
            <p:cNvPr id="30" name="Group 29">
              <a:extLst>
                <a:ext uri="{FF2B5EF4-FFF2-40B4-BE49-F238E27FC236}">
                  <a16:creationId xmlns:a16="http://schemas.microsoft.com/office/drawing/2014/main" id="{F598F5F0-1B3A-3258-AB7F-3B0F9A5461A9}"/>
                </a:ext>
              </a:extLst>
            </p:cNvPr>
            <p:cNvGrpSpPr/>
            <p:nvPr/>
          </p:nvGrpSpPr>
          <p:grpSpPr>
            <a:xfrm>
              <a:off x="7975101" y="1691010"/>
              <a:ext cx="3302347" cy="4272349"/>
              <a:chOff x="7975101" y="1691010"/>
              <a:chExt cx="3302347" cy="4272349"/>
            </a:xfrm>
          </p:grpSpPr>
          <p:sp>
            <p:nvSpPr>
              <p:cNvPr id="36" name="Rectangle 35">
                <a:extLst>
                  <a:ext uri="{FF2B5EF4-FFF2-40B4-BE49-F238E27FC236}">
                    <a16:creationId xmlns:a16="http://schemas.microsoft.com/office/drawing/2014/main" id="{8F26D6E7-1109-A1B0-191D-AA6B1B54CDD2}"/>
                  </a:ext>
                </a:extLst>
              </p:cNvPr>
              <p:cNvSpPr/>
              <p:nvPr/>
            </p:nvSpPr>
            <p:spPr bwMode="auto">
              <a:xfrm>
                <a:off x="7975101" y="1691010"/>
                <a:ext cx="3302347" cy="4272349"/>
              </a:xfrm>
              <a:prstGeom prst="rect">
                <a:avLst/>
              </a:prstGeom>
              <a:gradFill flip="none" rotWithShape="1">
                <a:gsLst>
                  <a:gs pos="100000">
                    <a:schemeClr val="bg2">
                      <a:alpha val="95000"/>
                    </a:schemeClr>
                  </a:gs>
                  <a:gs pos="42000">
                    <a:schemeClr val="bg2">
                      <a:alpha val="90000"/>
                    </a:schemeClr>
                  </a:gs>
                </a:gsLst>
                <a:path path="circle">
                  <a:fillToRect l="50000" t="50000" r="50000" b="50000"/>
                </a:path>
                <a:tileRect/>
              </a:gradFill>
              <a:ln w="9525" cap="flat" cmpd="sng" algn="ctr">
                <a:noFill/>
                <a:prstDash val="solid"/>
                <a:headEnd type="none" w="med" len="med"/>
                <a:tailEnd type="none" w="med" len="med"/>
              </a:ln>
              <a:effectLst>
                <a:outerShdw blurRad="254000" dist="190500" dir="3300000" algn="ctr" rotWithShape="0">
                  <a:schemeClr val="bg1">
                    <a:alpha val="40000"/>
                  </a:schemeClr>
                </a:outerShdw>
              </a:effectLst>
            </p:spPr>
            <p:txBody>
              <a:bodyPr rot="0" spcFirstLastPara="0" vertOverflow="overflow" horzOverflow="overflow" vert="horz" wrap="square" lIns="182880" tIns="2377440" rIns="182880" bIns="182880" numCol="1" spcCol="0" rtlCol="0" fromWordArt="0" anchor="t" anchorCtr="0" forceAA="0" compatLnSpc="1">
                <a:prstTxWarp prst="textNoShape">
                  <a:avLst/>
                </a:prstTxWarp>
                <a:noAutofit/>
              </a:bodyPr>
              <a:lstStyle/>
              <a:p>
                <a:pPr marL="0" marR="0" lvl="0" indent="0" algn="l" defTabSz="932754" rtl="0" eaLnBrk="1" fontAlgn="auto" latinLnBrk="0" hangingPunct="1">
                  <a:lnSpc>
                    <a:spcPct val="100000"/>
                  </a:lnSpc>
                  <a:spcBef>
                    <a:spcPts val="0"/>
                  </a:spcBef>
                  <a:spcAft>
                    <a:spcPts val="600"/>
                  </a:spcAft>
                  <a:buClrTx/>
                  <a:buSzPct val="90000"/>
                  <a:buFontTx/>
                  <a:buNone/>
                  <a:tabLst/>
                  <a:defRPr/>
                </a:pPr>
                <a:endParaRPr kumimoji="0" lang="en-US" sz="2000" b="0" i="0" u="none" strike="noStrike" kern="1200" cap="none" spc="0" normalizeH="0" baseline="0" noProof="0">
                  <a:ln>
                    <a:noFill/>
                  </a:ln>
                  <a:gradFill>
                    <a:gsLst>
                      <a:gs pos="44000">
                        <a:schemeClr val="tx1"/>
                      </a:gs>
                      <a:gs pos="100000">
                        <a:schemeClr val="tx1"/>
                      </a:gs>
                    </a:gsLst>
                    <a:lin ang="2700000" scaled="1"/>
                  </a:gradFill>
                  <a:effectLst/>
                  <a:uLnTx/>
                  <a:uFillTx/>
                  <a:latin typeface="Segoe Sans Display"/>
                  <a:ea typeface="+mn-ea"/>
                  <a:cs typeface="Segoe Sans Display Semilight" pitchFamily="2" charset="0"/>
                </a:endParaRPr>
              </a:p>
            </p:txBody>
          </p:sp>
          <p:sp>
            <p:nvSpPr>
              <p:cNvPr id="37" name="Rectangle 36">
                <a:extLst>
                  <a:ext uri="{FF2B5EF4-FFF2-40B4-BE49-F238E27FC236}">
                    <a16:creationId xmlns:a16="http://schemas.microsoft.com/office/drawing/2014/main" id="{FAD4BC51-90A0-DEF0-AA60-CCDFF21A54D9}"/>
                  </a:ext>
                </a:extLst>
              </p:cNvPr>
              <p:cNvSpPr/>
              <p:nvPr/>
            </p:nvSpPr>
            <p:spPr bwMode="auto">
              <a:xfrm>
                <a:off x="7975101" y="1691010"/>
                <a:ext cx="3302347" cy="4272349"/>
              </a:xfrm>
              <a:prstGeom prst="rect">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2377440" rIns="182880" bIns="182880" numCol="1" spcCol="0" rtlCol="0" fromWordArt="0" anchor="t" anchorCtr="0" forceAA="0" compatLnSpc="1">
                <a:prstTxWarp prst="textNoShape">
                  <a:avLst/>
                </a:prstTxWarp>
                <a:noAutofit/>
              </a:bodyPr>
              <a:lstStyle/>
              <a:p>
                <a:pPr marL="0" marR="0" lvl="0" indent="0" algn="ctr" defTabSz="2141442"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130" normalizeH="0" baseline="0" noProof="0">
                    <a:ln w="3175">
                      <a:noFill/>
                    </a:ln>
                    <a:solidFill>
                      <a:srgbClr val="052252"/>
                    </a:solidFill>
                    <a:effectLst/>
                    <a:uLnTx/>
                    <a:uFillTx/>
                    <a:latin typeface="Segoe Sans Display Semibold"/>
                    <a:ea typeface="+mn-ea"/>
                    <a:cs typeface="Segoe Sans Display" pitchFamily="2" charset="0"/>
                  </a:rPr>
                  <a:t>250</a:t>
                </a:r>
              </a:p>
              <a:p>
                <a:pPr algn="ctr" defTabSz="932472" fontAlgn="base">
                  <a:spcBef>
                    <a:spcPct val="0"/>
                  </a:spcBef>
                  <a:spcAft>
                    <a:spcPct val="0"/>
                  </a:spcAft>
                </a:pPr>
                <a:r>
                  <a:rPr lang="en-US">
                    <a:gradFill>
                      <a:gsLst>
                        <a:gs pos="44000">
                          <a:schemeClr val="tx1"/>
                        </a:gs>
                        <a:gs pos="100000">
                          <a:schemeClr val="tx1"/>
                        </a:gs>
                      </a:gsLst>
                      <a:lin ang="2700000" scaled="1"/>
                    </a:gradFill>
                    <a:latin typeface="Segoe Sans Display"/>
                    <a:cs typeface="Segoe UI" pitchFamily="34" charset="0"/>
                  </a:rPr>
                  <a:t>new regulatory updates tracked every day</a:t>
                </a:r>
              </a:p>
            </p:txBody>
          </p:sp>
        </p:grpSp>
        <p:cxnSp>
          <p:nvCxnSpPr>
            <p:cNvPr id="33" name="Straight Connector 32">
              <a:extLst>
                <a:ext uri="{FF2B5EF4-FFF2-40B4-BE49-F238E27FC236}">
                  <a16:creationId xmlns:a16="http://schemas.microsoft.com/office/drawing/2014/main" id="{E27538AD-2B56-6E21-248A-BF5CA9FE350B}"/>
                </a:ext>
              </a:extLst>
            </p:cNvPr>
            <p:cNvCxnSpPr>
              <a:cxnSpLocks/>
            </p:cNvCxnSpPr>
            <p:nvPr/>
          </p:nvCxnSpPr>
          <p:spPr>
            <a:xfrm>
              <a:off x="7975101" y="5963359"/>
              <a:ext cx="3302347" cy="0"/>
            </a:xfrm>
            <a:prstGeom prst="line">
              <a:avLst/>
            </a:prstGeom>
            <a:ln w="22225">
              <a:solidFill>
                <a:srgbClr val="05225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38" name="Title 13">
            <a:extLst>
              <a:ext uri="{FF2B5EF4-FFF2-40B4-BE49-F238E27FC236}">
                <a16:creationId xmlns:a16="http://schemas.microsoft.com/office/drawing/2014/main" id="{EFFDD430-B841-FFC9-31E7-53180737B108}"/>
              </a:ext>
            </a:extLst>
          </p:cNvPr>
          <p:cNvSpPr txBox="1">
            <a:spLocks noGrp="1"/>
          </p:cNvSpPr>
          <p:nvPr>
            <p:ph type="title" idx="4294967295"/>
          </p:nvPr>
        </p:nvSpPr>
        <p:spPr>
          <a:xfrm>
            <a:off x="743787" y="894632"/>
            <a:ext cx="10704425" cy="49244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tab pos="4625975" algn="l"/>
              </a:tabLst>
              <a:defRPr/>
            </a:pPr>
            <a:r>
              <a:rPr kumimoji="0" lang="en-US" sz="3200" b="0" i="0" u="none" strike="noStrike" kern="1200" cap="none" spc="-50" normalizeH="0" baseline="0" noProof="0">
                <a:ln w="3175">
                  <a:noFill/>
                </a:ln>
                <a:solidFill>
                  <a:schemeClr val="tx1"/>
                </a:solidFill>
                <a:effectLst/>
                <a:uLnTx/>
                <a:uFillTx/>
                <a:latin typeface="+mj-lt"/>
                <a:ea typeface="+mn-ea"/>
                <a:cs typeface="Segoe Sans Display" pitchFamily="2" charset="0"/>
              </a:rPr>
              <a:t>Cyber jobs feel </a:t>
            </a:r>
            <a:r>
              <a:rPr kumimoji="0" lang="en-US" sz="3200" b="0" i="0" u="none" strike="noStrike" kern="1200" cap="none" spc="-50" normalizeH="0" baseline="0" noProof="0">
                <a:ln w="3175">
                  <a:noFill/>
                </a:ln>
                <a:solidFill>
                  <a:schemeClr val="accent1"/>
                </a:solidFill>
                <a:effectLst/>
                <a:uLnTx/>
                <a:uFillTx/>
                <a:latin typeface="+mj-lt"/>
                <a:ea typeface="+mn-ea"/>
                <a:cs typeface="Segoe Sans Display" pitchFamily="2" charset="0"/>
              </a:rPr>
              <a:t>10X harder</a:t>
            </a:r>
            <a:endParaRPr kumimoji="0" lang="en-US" sz="3200" b="0" i="0" u="none" strike="noStrike" kern="1200" cap="none" spc="-50" normalizeH="0" baseline="0" noProof="0">
              <a:ln w="3175">
                <a:noFill/>
              </a:ln>
              <a:gradFill>
                <a:gsLst>
                  <a:gs pos="44000">
                    <a:schemeClr val="accent1"/>
                  </a:gs>
                  <a:gs pos="100000">
                    <a:schemeClr val="accent1"/>
                  </a:gs>
                </a:gsLst>
                <a:lin ang="2700000" scaled="1"/>
              </a:gradFill>
              <a:effectLst/>
              <a:uLnTx/>
              <a:uFillTx/>
              <a:latin typeface="+mj-lt"/>
              <a:ea typeface="+mn-ea"/>
              <a:cs typeface="Segoe Sans Display" pitchFamily="2" charset="0"/>
            </a:endParaRPr>
          </a:p>
        </p:txBody>
      </p:sp>
      <p:sp>
        <p:nvSpPr>
          <p:cNvPr id="43" name="TextBox 12">
            <a:extLst>
              <a:ext uri="{FF2B5EF4-FFF2-40B4-BE49-F238E27FC236}">
                <a16:creationId xmlns:a16="http://schemas.microsoft.com/office/drawing/2014/main" id="{1FDBA62A-9EB2-DDAB-B151-4856E498C285}"/>
              </a:ext>
              <a:ext uri="{C183D7F6-B498-43B3-948B-1728B52AA6E4}">
                <adec:decorative xmlns:adec="http://schemas.microsoft.com/office/drawing/2017/decorative" val="1"/>
              </a:ext>
            </a:extLst>
          </p:cNvPr>
          <p:cNvSpPr txBox="1"/>
          <p:nvPr/>
        </p:nvSpPr>
        <p:spPr>
          <a:xfrm>
            <a:off x="9364182" y="5517278"/>
            <a:ext cx="524182" cy="123111"/>
          </a:xfrm>
          <a:prstGeom prst="rect">
            <a:avLst/>
          </a:prstGeom>
          <a:noFill/>
        </p:spPr>
        <p:txBody>
          <a:bodyPr wrap="non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en-US" sz="800">
                <a:latin typeface="Segoe Sans Text" pitchFamily="2" charset="0"/>
                <a:hlinkClick r:id="rId4"/>
              </a:rPr>
              <a:t>Source: IDC</a:t>
            </a:r>
            <a:endParaRPr lang="en-US" sz="800">
              <a:latin typeface="Segoe Sans Text" pitchFamily="2" charset="0"/>
            </a:endParaRPr>
          </a:p>
        </p:txBody>
      </p:sp>
      <p:sp>
        <p:nvSpPr>
          <p:cNvPr id="44" name="TextBox 12">
            <a:extLst>
              <a:ext uri="{FF2B5EF4-FFF2-40B4-BE49-F238E27FC236}">
                <a16:creationId xmlns:a16="http://schemas.microsoft.com/office/drawing/2014/main" id="{2A02ED4D-DF47-4AD5-57D0-12DDD59C433B}"/>
              </a:ext>
              <a:ext uri="{C183D7F6-B498-43B3-948B-1728B52AA6E4}">
                <adec:decorative xmlns:adec="http://schemas.microsoft.com/office/drawing/2017/decorative" val="1"/>
              </a:ext>
            </a:extLst>
          </p:cNvPr>
          <p:cNvSpPr txBox="1"/>
          <p:nvPr/>
        </p:nvSpPr>
        <p:spPr>
          <a:xfrm>
            <a:off x="2156218" y="5517278"/>
            <a:ext cx="793487" cy="123111"/>
          </a:xfrm>
          <a:prstGeom prst="rect">
            <a:avLst/>
          </a:prstGeom>
          <a:noFill/>
        </p:spPr>
        <p:txBody>
          <a:bodyPr wrap="non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en-US" sz="800">
                <a:latin typeface="Segoe Sans Text" pitchFamily="2" charset="0"/>
                <a:hlinkClick r:id="rId5"/>
              </a:rPr>
              <a:t>Source: Microsoft</a:t>
            </a:r>
            <a:endParaRPr lang="en-US" sz="800">
              <a:latin typeface="Segoe Sans Text" pitchFamily="2" charset="0"/>
            </a:endParaRPr>
          </a:p>
        </p:txBody>
      </p:sp>
      <p:sp>
        <p:nvSpPr>
          <p:cNvPr id="45" name="TextBox 12">
            <a:extLst>
              <a:ext uri="{FF2B5EF4-FFF2-40B4-BE49-F238E27FC236}">
                <a16:creationId xmlns:a16="http://schemas.microsoft.com/office/drawing/2014/main" id="{E940B2A0-9D04-627E-95FC-1968F98ADFC2}"/>
              </a:ext>
              <a:ext uri="{C183D7F6-B498-43B3-948B-1728B52AA6E4}">
                <adec:decorative xmlns:adec="http://schemas.microsoft.com/office/drawing/2017/decorative" val="1"/>
              </a:ext>
            </a:extLst>
          </p:cNvPr>
          <p:cNvSpPr txBox="1"/>
          <p:nvPr/>
        </p:nvSpPr>
        <p:spPr>
          <a:xfrm>
            <a:off x="5839610" y="5517278"/>
            <a:ext cx="562654" cy="123111"/>
          </a:xfrm>
          <a:prstGeom prst="rect">
            <a:avLst/>
          </a:prstGeom>
          <a:noFill/>
        </p:spPr>
        <p:txBody>
          <a:bodyPr wrap="non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en-US" sz="800">
                <a:latin typeface="Segoe Sans Text" pitchFamily="2" charset="0"/>
                <a:hlinkClick r:id="rId6"/>
              </a:rPr>
              <a:t>Source: ISC2</a:t>
            </a:r>
            <a:endParaRPr lang="en-US" sz="800" baseline="30000">
              <a:latin typeface="Segoe Sans Text" pitchFamily="2" charset="0"/>
            </a:endParaRPr>
          </a:p>
        </p:txBody>
      </p:sp>
      <p:grpSp>
        <p:nvGrpSpPr>
          <p:cNvPr id="72" name="Group 71">
            <a:extLst>
              <a:ext uri="{FF2B5EF4-FFF2-40B4-BE49-F238E27FC236}">
                <a16:creationId xmlns:a16="http://schemas.microsoft.com/office/drawing/2014/main" id="{09CE29AF-689C-B7D5-5BCB-8C277A252F9E}"/>
              </a:ext>
              <a:ext uri="{C183D7F6-B498-43B3-948B-1728B52AA6E4}">
                <adec:decorative xmlns:adec="http://schemas.microsoft.com/office/drawing/2017/decorative" val="1"/>
              </a:ext>
            </a:extLst>
          </p:cNvPr>
          <p:cNvGrpSpPr/>
          <p:nvPr/>
        </p:nvGrpSpPr>
        <p:grpSpPr>
          <a:xfrm>
            <a:off x="1694413" y="2110086"/>
            <a:ext cx="1655180" cy="1655180"/>
            <a:chOff x="1511104" y="983803"/>
            <a:chExt cx="874443" cy="874443"/>
          </a:xfrm>
        </p:grpSpPr>
        <p:sp>
          <p:nvSpPr>
            <p:cNvPr id="74" name="Oval 73">
              <a:extLst>
                <a:ext uri="{FF2B5EF4-FFF2-40B4-BE49-F238E27FC236}">
                  <a16:creationId xmlns:a16="http://schemas.microsoft.com/office/drawing/2014/main" id="{239EF128-F95C-2B24-6F0D-28B14A5312AB}"/>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56AEF9">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err="1">
                <a:latin typeface="Segoe Sans Display"/>
                <a:cs typeface="Segoe UI Semibold"/>
              </a:endParaRPr>
            </a:p>
          </p:txBody>
        </p:sp>
        <p:sp>
          <p:nvSpPr>
            <p:cNvPr id="75" name="Oval 74">
              <a:extLst>
                <a:ext uri="{FF2B5EF4-FFF2-40B4-BE49-F238E27FC236}">
                  <a16:creationId xmlns:a16="http://schemas.microsoft.com/office/drawing/2014/main" id="{3B2ED592-EA49-D0E9-E23B-4B0A24C282AB}"/>
                </a:ext>
              </a:extLst>
            </p:cNvPr>
            <p:cNvSpPr/>
            <p:nvPr/>
          </p:nvSpPr>
          <p:spPr bwMode="auto">
            <a:xfrm>
              <a:off x="1620236" y="1092935"/>
              <a:ext cx="656179" cy="656179"/>
            </a:xfrm>
            <a:prstGeom prst="ellipse">
              <a:avLst/>
            </a:prstGeom>
            <a:solidFill>
              <a:srgbClr val="56AEF9"/>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grpSp>
      <p:grpSp>
        <p:nvGrpSpPr>
          <p:cNvPr id="77" name="Group 76">
            <a:extLst>
              <a:ext uri="{FF2B5EF4-FFF2-40B4-BE49-F238E27FC236}">
                <a16:creationId xmlns:a16="http://schemas.microsoft.com/office/drawing/2014/main" id="{F0675C64-DC17-C09E-59D7-6843FDF6BF41}"/>
              </a:ext>
              <a:ext uri="{C183D7F6-B498-43B3-948B-1728B52AA6E4}">
                <adec:decorative xmlns:adec="http://schemas.microsoft.com/office/drawing/2017/decorative" val="1"/>
              </a:ext>
            </a:extLst>
          </p:cNvPr>
          <p:cNvGrpSpPr/>
          <p:nvPr/>
        </p:nvGrpSpPr>
        <p:grpSpPr>
          <a:xfrm>
            <a:off x="5312391" y="2110086"/>
            <a:ext cx="1655180" cy="1655180"/>
            <a:chOff x="1511104" y="983803"/>
            <a:chExt cx="874443" cy="874443"/>
          </a:xfrm>
        </p:grpSpPr>
        <p:sp>
          <p:nvSpPr>
            <p:cNvPr id="79" name="Oval 78">
              <a:extLst>
                <a:ext uri="{FF2B5EF4-FFF2-40B4-BE49-F238E27FC236}">
                  <a16:creationId xmlns:a16="http://schemas.microsoft.com/office/drawing/2014/main" id="{A0C9A974-DB11-7FBF-6FA0-201D835A48ED}"/>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2965AF">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err="1">
                <a:latin typeface="Segoe Sans Display"/>
                <a:cs typeface="Segoe UI Semibold"/>
              </a:endParaRPr>
            </a:p>
          </p:txBody>
        </p:sp>
        <p:sp>
          <p:nvSpPr>
            <p:cNvPr id="80" name="Oval 79">
              <a:extLst>
                <a:ext uri="{FF2B5EF4-FFF2-40B4-BE49-F238E27FC236}">
                  <a16:creationId xmlns:a16="http://schemas.microsoft.com/office/drawing/2014/main" id="{A8E8562B-BF4D-4065-1521-D961B37B66C8}"/>
                </a:ext>
              </a:extLst>
            </p:cNvPr>
            <p:cNvSpPr/>
            <p:nvPr/>
          </p:nvSpPr>
          <p:spPr bwMode="auto">
            <a:xfrm>
              <a:off x="1620236" y="1092935"/>
              <a:ext cx="656179" cy="656179"/>
            </a:xfrm>
            <a:prstGeom prst="ellipse">
              <a:avLst/>
            </a:prstGeom>
            <a:solidFill>
              <a:srgbClr val="2965AF"/>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grpSp>
      <p:grpSp>
        <p:nvGrpSpPr>
          <p:cNvPr id="84" name="Group 83">
            <a:extLst>
              <a:ext uri="{FF2B5EF4-FFF2-40B4-BE49-F238E27FC236}">
                <a16:creationId xmlns:a16="http://schemas.microsoft.com/office/drawing/2014/main" id="{64F7ADED-51AE-390C-A43E-38A48318CC5D}"/>
              </a:ext>
              <a:ext uri="{C183D7F6-B498-43B3-948B-1728B52AA6E4}">
                <adec:decorative xmlns:adec="http://schemas.microsoft.com/office/drawing/2017/decorative" val="1"/>
              </a:ext>
            </a:extLst>
          </p:cNvPr>
          <p:cNvGrpSpPr/>
          <p:nvPr/>
        </p:nvGrpSpPr>
        <p:grpSpPr>
          <a:xfrm>
            <a:off x="8798684" y="2110086"/>
            <a:ext cx="1655180" cy="1655180"/>
            <a:chOff x="1511104" y="983803"/>
            <a:chExt cx="874443" cy="874443"/>
          </a:xfrm>
        </p:grpSpPr>
        <p:sp>
          <p:nvSpPr>
            <p:cNvPr id="86" name="Oval 85">
              <a:extLst>
                <a:ext uri="{FF2B5EF4-FFF2-40B4-BE49-F238E27FC236}">
                  <a16:creationId xmlns:a16="http://schemas.microsoft.com/office/drawing/2014/main" id="{BC0086E3-C2D4-819A-3FE6-2C58B05352C1}"/>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052252">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err="1">
                <a:latin typeface="Segoe Sans Display"/>
                <a:cs typeface="Segoe UI Semibold"/>
              </a:endParaRPr>
            </a:p>
          </p:txBody>
        </p:sp>
        <p:sp>
          <p:nvSpPr>
            <p:cNvPr id="87" name="Oval 86">
              <a:extLst>
                <a:ext uri="{FF2B5EF4-FFF2-40B4-BE49-F238E27FC236}">
                  <a16:creationId xmlns:a16="http://schemas.microsoft.com/office/drawing/2014/main" id="{6D8EEF7B-6310-0C49-C7A4-4D593F9A608A}"/>
                </a:ext>
              </a:extLst>
            </p:cNvPr>
            <p:cNvSpPr/>
            <p:nvPr/>
          </p:nvSpPr>
          <p:spPr bwMode="auto">
            <a:xfrm>
              <a:off x="1620236" y="1092935"/>
              <a:ext cx="656179" cy="656179"/>
            </a:xfrm>
            <a:prstGeom prst="ellipse">
              <a:avLst/>
            </a:prstGeom>
            <a:solidFill>
              <a:srgbClr val="052252"/>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grpSp>
      <p:pic>
        <p:nvPicPr>
          <p:cNvPr id="2" name="Graphic 1">
            <a:extLst>
              <a:ext uri="{FF2B5EF4-FFF2-40B4-BE49-F238E27FC236}">
                <a16:creationId xmlns:a16="http://schemas.microsoft.com/office/drawing/2014/main" id="{F216C606-0D7E-D87F-C819-B3772091A174}"/>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787242" y="2584937"/>
            <a:ext cx="705478" cy="705478"/>
          </a:xfrm>
          <a:prstGeom prst="rect">
            <a:avLst/>
          </a:prstGeom>
        </p:spPr>
      </p:pic>
      <p:pic>
        <p:nvPicPr>
          <p:cNvPr id="3" name="Graphic 2">
            <a:extLst>
              <a:ext uri="{FF2B5EF4-FFF2-40B4-BE49-F238E27FC236}">
                <a16:creationId xmlns:a16="http://schemas.microsoft.com/office/drawing/2014/main" id="{16A17D81-042F-7469-827D-2AC6AA1C4756}"/>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242100" y="2553502"/>
            <a:ext cx="768348" cy="768348"/>
          </a:xfrm>
          <a:prstGeom prst="rect">
            <a:avLst/>
          </a:prstGeom>
        </p:spPr>
      </p:pic>
      <p:pic>
        <p:nvPicPr>
          <p:cNvPr id="4" name="Graphic 3">
            <a:extLst>
              <a:ext uri="{FF2B5EF4-FFF2-40B4-BE49-F238E27FC236}">
                <a16:creationId xmlns:a16="http://schemas.microsoft.com/office/drawing/2014/main" id="{A1207DAF-8FC7-CB20-7DE1-2404F015E34D}"/>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184472" y="2600145"/>
            <a:ext cx="675063" cy="675063"/>
          </a:xfrm>
          <a:prstGeom prst="rect">
            <a:avLst/>
          </a:prstGeom>
        </p:spPr>
      </p:pic>
    </p:spTree>
    <p:extLst>
      <p:ext uri="{BB962C8B-B14F-4D97-AF65-F5344CB8AC3E}">
        <p14:creationId xmlns:p14="http://schemas.microsoft.com/office/powerpoint/2010/main" val="2563132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42" presetClass="path" presetSubtype="0" decel="100000" fill="hold" grpId="1" nodeType="withEffect">
                                  <p:stCondLst>
                                    <p:cond delay="0"/>
                                  </p:stCondLst>
                                  <p:childTnLst>
                                    <p:animMotion origin="layout" path="M 0 4.81481E-6 L 0 -0.03288 " pathEditMode="relative" rAng="0" ptsTypes="AA">
                                      <p:cBhvr>
                                        <p:cTn id="9" dur="700" spd="-100000" fill="hold"/>
                                        <p:tgtEl>
                                          <p:spTgt spid="38"/>
                                        </p:tgtEl>
                                        <p:attrNameLst>
                                          <p:attrName>ppt_x</p:attrName>
                                          <p:attrName>ppt_y</p:attrName>
                                        </p:attrNameLst>
                                      </p:cBhvr>
                                      <p:rCtr x="0" y="-1644"/>
                                    </p:animMotion>
                                  </p:childTnLst>
                                </p:cTn>
                              </p:par>
                              <p:par>
                                <p:cTn id="10" presetID="10" presetClass="entr" presetSubtype="0" fill="hold" nodeType="withEffect">
                                  <p:stCondLst>
                                    <p:cond delay="25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42" presetClass="path" presetSubtype="0" decel="100000" fill="hold" nodeType="withEffect">
                                  <p:stCondLst>
                                    <p:cond delay="250"/>
                                  </p:stCondLst>
                                  <p:childTnLst>
                                    <p:animMotion origin="layout" path="M 5E-6 -3.7037E-7 L 5E-6 0.03542 " pathEditMode="relative" rAng="0" ptsTypes="AA">
                                      <p:cBhvr>
                                        <p:cTn id="14" dur="700" spd="-100000" fill="hold"/>
                                        <p:tgtEl>
                                          <p:spTgt spid="14"/>
                                        </p:tgtEl>
                                        <p:attrNameLst>
                                          <p:attrName>ppt_x</p:attrName>
                                          <p:attrName>ppt_y</p:attrName>
                                        </p:attrNameLst>
                                      </p:cBhvr>
                                      <p:rCtr x="0" y="1759"/>
                                    </p:animMotion>
                                  </p:childTnLst>
                                </p:cTn>
                              </p:par>
                              <p:par>
                                <p:cTn id="15" presetID="10"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42" presetClass="path" presetSubtype="0" decel="100000" fill="hold" nodeType="withEffect">
                                  <p:stCondLst>
                                    <p:cond delay="0"/>
                                  </p:stCondLst>
                                  <p:childTnLst>
                                    <p:animMotion origin="layout" path="M 0 -3.7037E-7 L 0 -0.03287 " pathEditMode="relative" rAng="0" ptsTypes="AA">
                                      <p:cBhvr>
                                        <p:cTn id="19" dur="700" spd="-100000" fill="hold"/>
                                        <p:tgtEl>
                                          <p:spTgt spid="10"/>
                                        </p:tgtEl>
                                        <p:attrNameLst>
                                          <p:attrName>ppt_x</p:attrName>
                                          <p:attrName>ppt_y</p:attrName>
                                        </p:attrNameLst>
                                      </p:cBhvr>
                                      <p:rCtr x="0" y="-1644"/>
                                    </p:animMotion>
                                  </p:childTnLst>
                                </p:cTn>
                              </p:par>
                              <p:par>
                                <p:cTn id="20" presetID="10" presetClass="entr" presetSubtype="0" fill="hold" nodeType="withEffect">
                                  <p:stCondLst>
                                    <p:cond delay="50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42" presetClass="path" presetSubtype="0" decel="100000" fill="hold" nodeType="withEffect">
                                  <p:stCondLst>
                                    <p:cond delay="500"/>
                                  </p:stCondLst>
                                  <p:childTnLst>
                                    <p:animMotion origin="layout" path="M 4.16667E-6 -3.7037E-7 L 4.16667E-6 0.03542 " pathEditMode="relative" rAng="0" ptsTypes="AA">
                                      <p:cBhvr>
                                        <p:cTn id="24" dur="700" spd="-100000" fill="hold"/>
                                        <p:tgtEl>
                                          <p:spTgt spid="23"/>
                                        </p:tgtEl>
                                        <p:attrNameLst>
                                          <p:attrName>ppt_x</p:attrName>
                                          <p:attrName>ppt_y</p:attrName>
                                        </p:attrNameLst>
                                      </p:cBhvr>
                                      <p:rCtr x="0" y="1759"/>
                                    </p:animMotion>
                                  </p:childTnLst>
                                </p:cTn>
                              </p:par>
                              <p:par>
                                <p:cTn id="25" presetID="10" presetClass="entr" presetSubtype="0" fill="hold" nodeType="withEffect">
                                  <p:stCondLst>
                                    <p:cond delay="75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42" presetClass="path" presetSubtype="0" decel="100000" fill="hold" nodeType="withEffect">
                                  <p:stCondLst>
                                    <p:cond delay="750"/>
                                  </p:stCondLst>
                                  <p:childTnLst>
                                    <p:animMotion origin="layout" path="M -3.33333E-6 -3.7037E-7 L -3.33333E-6 0.03542 " pathEditMode="relative" rAng="0" ptsTypes="AA">
                                      <p:cBhvr>
                                        <p:cTn id="29" dur="700" spd="-100000" fill="hold"/>
                                        <p:tgtEl>
                                          <p:spTgt spid="29"/>
                                        </p:tgtEl>
                                        <p:attrNameLst>
                                          <p:attrName>ppt_x</p:attrName>
                                          <p:attrName>ppt_y</p:attrName>
                                        </p:attrNameLst>
                                      </p:cBhvr>
                                      <p:rCtr x="0" y="1759"/>
                                    </p:animMotion>
                                  </p:childTnLst>
                                </p:cTn>
                              </p:par>
                              <p:par>
                                <p:cTn id="30" presetID="10" presetClass="entr" presetSubtype="0" fill="hold" grpId="0" nodeType="withEffect">
                                  <p:stCondLst>
                                    <p:cond delay="75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500"/>
                                        <p:tgtEl>
                                          <p:spTgt spid="43"/>
                                        </p:tgtEl>
                                      </p:cBhvr>
                                    </p:animEffect>
                                  </p:childTnLst>
                                </p:cTn>
                              </p:par>
                              <p:par>
                                <p:cTn id="33" presetID="42" presetClass="path" presetSubtype="0" decel="100000" fill="hold" grpId="1" nodeType="withEffect">
                                  <p:stCondLst>
                                    <p:cond delay="750"/>
                                  </p:stCondLst>
                                  <p:childTnLst>
                                    <p:animMotion origin="layout" path="M -3.33333E-6 4.07407E-6 L -3.33333E-6 0.03541 " pathEditMode="relative" rAng="0" ptsTypes="AA">
                                      <p:cBhvr>
                                        <p:cTn id="34" dur="700" spd="-100000" fill="hold"/>
                                        <p:tgtEl>
                                          <p:spTgt spid="43"/>
                                        </p:tgtEl>
                                        <p:attrNameLst>
                                          <p:attrName>ppt_x</p:attrName>
                                          <p:attrName>ppt_y</p:attrName>
                                        </p:attrNameLst>
                                      </p:cBhvr>
                                      <p:rCtr x="0" y="1759"/>
                                    </p:animMotion>
                                  </p:childTnLst>
                                </p:cTn>
                              </p:par>
                              <p:par>
                                <p:cTn id="35" presetID="10" presetClass="entr" presetSubtype="0" fill="hold" grpId="0" nodeType="withEffect">
                                  <p:stCondLst>
                                    <p:cond delay="50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500"/>
                                        <p:tgtEl>
                                          <p:spTgt spid="45"/>
                                        </p:tgtEl>
                                      </p:cBhvr>
                                    </p:animEffect>
                                  </p:childTnLst>
                                </p:cTn>
                              </p:par>
                              <p:par>
                                <p:cTn id="38" presetID="42" presetClass="path" presetSubtype="0" decel="100000" fill="hold" grpId="1" nodeType="withEffect">
                                  <p:stCondLst>
                                    <p:cond delay="500"/>
                                  </p:stCondLst>
                                  <p:childTnLst>
                                    <p:animMotion origin="layout" path="M -3.125E-6 4.07407E-6 L -3.125E-6 0.03541 " pathEditMode="relative" rAng="0" ptsTypes="AA">
                                      <p:cBhvr>
                                        <p:cTn id="39" dur="700" spd="-100000" fill="hold"/>
                                        <p:tgtEl>
                                          <p:spTgt spid="45"/>
                                        </p:tgtEl>
                                        <p:attrNameLst>
                                          <p:attrName>ppt_x</p:attrName>
                                          <p:attrName>ppt_y</p:attrName>
                                        </p:attrNameLst>
                                      </p:cBhvr>
                                      <p:rCtr x="0" y="1759"/>
                                    </p:animMotion>
                                  </p:childTnLst>
                                </p:cTn>
                              </p:par>
                              <p:par>
                                <p:cTn id="40" presetID="10" presetClass="entr" presetSubtype="0" fill="hold" grpId="0" nodeType="withEffect">
                                  <p:stCondLst>
                                    <p:cond delay="25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500"/>
                                        <p:tgtEl>
                                          <p:spTgt spid="44"/>
                                        </p:tgtEl>
                                      </p:cBhvr>
                                    </p:animEffect>
                                  </p:childTnLst>
                                </p:cTn>
                              </p:par>
                              <p:par>
                                <p:cTn id="43" presetID="42" presetClass="path" presetSubtype="0" decel="100000" fill="hold" grpId="1" nodeType="withEffect">
                                  <p:stCondLst>
                                    <p:cond delay="250"/>
                                  </p:stCondLst>
                                  <p:childTnLst>
                                    <p:animMotion origin="layout" path="M 5E-6 4.07407E-6 L 5E-6 0.03541 " pathEditMode="relative" rAng="0" ptsTypes="AA">
                                      <p:cBhvr>
                                        <p:cTn id="44" dur="700" spd="-100000" fill="hold"/>
                                        <p:tgtEl>
                                          <p:spTgt spid="44"/>
                                        </p:tgtEl>
                                        <p:attrNameLst>
                                          <p:attrName>ppt_x</p:attrName>
                                          <p:attrName>ppt_y</p:attrName>
                                        </p:attrNameLst>
                                      </p:cBhvr>
                                      <p:rCtr x="0" y="1759"/>
                                    </p:animMotion>
                                  </p:childTnLst>
                                </p:cTn>
                              </p:par>
                              <p:par>
                                <p:cTn id="45" presetID="10" presetClass="entr" presetSubtype="0" fill="hold" nodeType="withEffect">
                                  <p:stCondLst>
                                    <p:cond delay="250"/>
                                  </p:stCondLst>
                                  <p:childTnLst>
                                    <p:set>
                                      <p:cBhvr>
                                        <p:cTn id="46" dur="1" fill="hold">
                                          <p:stCondLst>
                                            <p:cond delay="0"/>
                                          </p:stCondLst>
                                        </p:cTn>
                                        <p:tgtEl>
                                          <p:spTgt spid="72"/>
                                        </p:tgtEl>
                                        <p:attrNameLst>
                                          <p:attrName>style.visibility</p:attrName>
                                        </p:attrNameLst>
                                      </p:cBhvr>
                                      <p:to>
                                        <p:strVal val="visible"/>
                                      </p:to>
                                    </p:set>
                                    <p:animEffect transition="in" filter="fade">
                                      <p:cBhvr>
                                        <p:cTn id="47" dur="500"/>
                                        <p:tgtEl>
                                          <p:spTgt spid="72"/>
                                        </p:tgtEl>
                                      </p:cBhvr>
                                    </p:animEffect>
                                  </p:childTnLst>
                                </p:cTn>
                              </p:par>
                              <p:par>
                                <p:cTn id="48" presetID="42" presetClass="path" presetSubtype="0" decel="100000" fill="hold" nodeType="withEffect">
                                  <p:stCondLst>
                                    <p:cond delay="250"/>
                                  </p:stCondLst>
                                  <p:childTnLst>
                                    <p:animMotion origin="layout" path="M 5E-6 -3.7037E-7 L 5E-6 0.03542 " pathEditMode="relative" rAng="0" ptsTypes="AA">
                                      <p:cBhvr>
                                        <p:cTn id="49" dur="700" spd="-100000" fill="hold"/>
                                        <p:tgtEl>
                                          <p:spTgt spid="72"/>
                                        </p:tgtEl>
                                        <p:attrNameLst>
                                          <p:attrName>ppt_x</p:attrName>
                                          <p:attrName>ppt_y</p:attrName>
                                        </p:attrNameLst>
                                      </p:cBhvr>
                                      <p:rCtr x="0" y="1759"/>
                                    </p:animMotion>
                                  </p:childTnLst>
                                </p:cTn>
                              </p:par>
                              <p:par>
                                <p:cTn id="50" presetID="10" presetClass="entr" presetSubtype="0" fill="hold" nodeType="withEffect">
                                  <p:stCondLst>
                                    <p:cond delay="25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500"/>
                                        <p:tgtEl>
                                          <p:spTgt spid="4"/>
                                        </p:tgtEl>
                                      </p:cBhvr>
                                    </p:animEffect>
                                  </p:childTnLst>
                                </p:cTn>
                              </p:par>
                              <p:par>
                                <p:cTn id="53" presetID="42" presetClass="path" presetSubtype="0" decel="100000" fill="hold" nodeType="withEffect">
                                  <p:stCondLst>
                                    <p:cond delay="250"/>
                                  </p:stCondLst>
                                  <p:childTnLst>
                                    <p:animMotion origin="layout" path="M 5E-6 -3.7037E-7 L 5E-6 0.03542 " pathEditMode="relative" rAng="0" ptsTypes="AA">
                                      <p:cBhvr>
                                        <p:cTn id="54" dur="700" spd="-100000" fill="hold"/>
                                        <p:tgtEl>
                                          <p:spTgt spid="4"/>
                                        </p:tgtEl>
                                        <p:attrNameLst>
                                          <p:attrName>ppt_x</p:attrName>
                                          <p:attrName>ppt_y</p:attrName>
                                        </p:attrNameLst>
                                      </p:cBhvr>
                                      <p:rCtr x="0" y="1759"/>
                                    </p:animMotion>
                                  </p:childTnLst>
                                </p:cTn>
                              </p:par>
                              <p:par>
                                <p:cTn id="55" presetID="10" presetClass="entr" presetSubtype="0" fill="hold" nodeType="withEffect">
                                  <p:stCondLst>
                                    <p:cond delay="500"/>
                                  </p:stCondLst>
                                  <p:childTnLst>
                                    <p:set>
                                      <p:cBhvr>
                                        <p:cTn id="56" dur="1" fill="hold">
                                          <p:stCondLst>
                                            <p:cond delay="0"/>
                                          </p:stCondLst>
                                        </p:cTn>
                                        <p:tgtEl>
                                          <p:spTgt spid="77"/>
                                        </p:tgtEl>
                                        <p:attrNameLst>
                                          <p:attrName>style.visibility</p:attrName>
                                        </p:attrNameLst>
                                      </p:cBhvr>
                                      <p:to>
                                        <p:strVal val="visible"/>
                                      </p:to>
                                    </p:set>
                                    <p:animEffect transition="in" filter="fade">
                                      <p:cBhvr>
                                        <p:cTn id="57" dur="500"/>
                                        <p:tgtEl>
                                          <p:spTgt spid="77"/>
                                        </p:tgtEl>
                                      </p:cBhvr>
                                    </p:animEffect>
                                  </p:childTnLst>
                                </p:cTn>
                              </p:par>
                              <p:par>
                                <p:cTn id="58" presetID="42" presetClass="path" presetSubtype="0" decel="100000" fill="hold" nodeType="withEffect">
                                  <p:stCondLst>
                                    <p:cond delay="500"/>
                                  </p:stCondLst>
                                  <p:childTnLst>
                                    <p:animMotion origin="layout" path="M 4.16667E-6 -3.7037E-7 L 4.16667E-6 0.03542 " pathEditMode="relative" rAng="0" ptsTypes="AA">
                                      <p:cBhvr>
                                        <p:cTn id="59" dur="700" spd="-100000" fill="hold"/>
                                        <p:tgtEl>
                                          <p:spTgt spid="77"/>
                                        </p:tgtEl>
                                        <p:attrNameLst>
                                          <p:attrName>ppt_x</p:attrName>
                                          <p:attrName>ppt_y</p:attrName>
                                        </p:attrNameLst>
                                      </p:cBhvr>
                                      <p:rCtr x="0" y="1759"/>
                                    </p:animMotion>
                                  </p:childTnLst>
                                </p:cTn>
                              </p:par>
                              <p:par>
                                <p:cTn id="60" presetID="10" presetClass="entr" presetSubtype="0" fill="hold" nodeType="withEffect">
                                  <p:stCondLst>
                                    <p:cond delay="500"/>
                                  </p:stCondLst>
                                  <p:childTnLst>
                                    <p:set>
                                      <p:cBhvr>
                                        <p:cTn id="61" dur="1" fill="hold">
                                          <p:stCondLst>
                                            <p:cond delay="0"/>
                                          </p:stCondLst>
                                        </p:cTn>
                                        <p:tgtEl>
                                          <p:spTgt spid="2"/>
                                        </p:tgtEl>
                                        <p:attrNameLst>
                                          <p:attrName>style.visibility</p:attrName>
                                        </p:attrNameLst>
                                      </p:cBhvr>
                                      <p:to>
                                        <p:strVal val="visible"/>
                                      </p:to>
                                    </p:set>
                                    <p:animEffect transition="in" filter="fade">
                                      <p:cBhvr>
                                        <p:cTn id="62" dur="500"/>
                                        <p:tgtEl>
                                          <p:spTgt spid="2"/>
                                        </p:tgtEl>
                                      </p:cBhvr>
                                    </p:animEffect>
                                  </p:childTnLst>
                                </p:cTn>
                              </p:par>
                              <p:par>
                                <p:cTn id="63" presetID="42" presetClass="path" presetSubtype="0" decel="100000" fill="hold" nodeType="withEffect">
                                  <p:stCondLst>
                                    <p:cond delay="500"/>
                                  </p:stCondLst>
                                  <p:childTnLst>
                                    <p:animMotion origin="layout" path="M 4.16667E-6 -3.7037E-7 L 4.16667E-6 0.03542 " pathEditMode="relative" rAng="0" ptsTypes="AA">
                                      <p:cBhvr>
                                        <p:cTn id="64" dur="700" spd="-100000" fill="hold"/>
                                        <p:tgtEl>
                                          <p:spTgt spid="2"/>
                                        </p:tgtEl>
                                        <p:attrNameLst>
                                          <p:attrName>ppt_x</p:attrName>
                                          <p:attrName>ppt_y</p:attrName>
                                        </p:attrNameLst>
                                      </p:cBhvr>
                                      <p:rCtr x="0" y="1759"/>
                                    </p:animMotion>
                                  </p:childTnLst>
                                </p:cTn>
                              </p:par>
                              <p:par>
                                <p:cTn id="65" presetID="10" presetClass="entr" presetSubtype="0" fill="hold" nodeType="withEffect">
                                  <p:stCondLst>
                                    <p:cond delay="750"/>
                                  </p:stCondLst>
                                  <p:childTnLst>
                                    <p:set>
                                      <p:cBhvr>
                                        <p:cTn id="66" dur="1" fill="hold">
                                          <p:stCondLst>
                                            <p:cond delay="0"/>
                                          </p:stCondLst>
                                        </p:cTn>
                                        <p:tgtEl>
                                          <p:spTgt spid="84"/>
                                        </p:tgtEl>
                                        <p:attrNameLst>
                                          <p:attrName>style.visibility</p:attrName>
                                        </p:attrNameLst>
                                      </p:cBhvr>
                                      <p:to>
                                        <p:strVal val="visible"/>
                                      </p:to>
                                    </p:set>
                                    <p:animEffect transition="in" filter="fade">
                                      <p:cBhvr>
                                        <p:cTn id="67" dur="500"/>
                                        <p:tgtEl>
                                          <p:spTgt spid="84"/>
                                        </p:tgtEl>
                                      </p:cBhvr>
                                    </p:animEffect>
                                  </p:childTnLst>
                                </p:cTn>
                              </p:par>
                              <p:par>
                                <p:cTn id="68" presetID="42" presetClass="path" presetSubtype="0" decel="100000" fill="hold" nodeType="withEffect">
                                  <p:stCondLst>
                                    <p:cond delay="750"/>
                                  </p:stCondLst>
                                  <p:childTnLst>
                                    <p:animMotion origin="layout" path="M -3.33333E-6 -3.7037E-7 L -3.33333E-6 0.03542 " pathEditMode="relative" rAng="0" ptsTypes="AA">
                                      <p:cBhvr>
                                        <p:cTn id="69" dur="700" spd="-100000" fill="hold"/>
                                        <p:tgtEl>
                                          <p:spTgt spid="84"/>
                                        </p:tgtEl>
                                        <p:attrNameLst>
                                          <p:attrName>ppt_x</p:attrName>
                                          <p:attrName>ppt_y</p:attrName>
                                        </p:attrNameLst>
                                      </p:cBhvr>
                                      <p:rCtr x="0" y="1759"/>
                                    </p:animMotion>
                                  </p:childTnLst>
                                </p:cTn>
                              </p:par>
                              <p:par>
                                <p:cTn id="70" presetID="10" presetClass="entr" presetSubtype="0" fill="hold" nodeType="withEffect">
                                  <p:stCondLst>
                                    <p:cond delay="750"/>
                                  </p:stCondLst>
                                  <p:childTnLst>
                                    <p:set>
                                      <p:cBhvr>
                                        <p:cTn id="71" dur="1" fill="hold">
                                          <p:stCondLst>
                                            <p:cond delay="0"/>
                                          </p:stCondLst>
                                        </p:cTn>
                                        <p:tgtEl>
                                          <p:spTgt spid="3"/>
                                        </p:tgtEl>
                                        <p:attrNameLst>
                                          <p:attrName>style.visibility</p:attrName>
                                        </p:attrNameLst>
                                      </p:cBhvr>
                                      <p:to>
                                        <p:strVal val="visible"/>
                                      </p:to>
                                    </p:set>
                                    <p:animEffect transition="in" filter="fade">
                                      <p:cBhvr>
                                        <p:cTn id="72" dur="500"/>
                                        <p:tgtEl>
                                          <p:spTgt spid="3"/>
                                        </p:tgtEl>
                                      </p:cBhvr>
                                    </p:animEffect>
                                  </p:childTnLst>
                                </p:cTn>
                              </p:par>
                              <p:par>
                                <p:cTn id="73" presetID="42" presetClass="path" presetSubtype="0" decel="100000" fill="hold" nodeType="withEffect">
                                  <p:stCondLst>
                                    <p:cond delay="750"/>
                                  </p:stCondLst>
                                  <p:childTnLst>
                                    <p:animMotion origin="layout" path="M -3.33333E-6 -3.7037E-7 L -3.33333E-6 0.03542 " pathEditMode="relative" rAng="0" ptsTypes="AA">
                                      <p:cBhvr>
                                        <p:cTn id="74" dur="700" spd="-100000" fill="hold"/>
                                        <p:tgtEl>
                                          <p:spTgt spid="3"/>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8" grpId="1"/>
      <p:bldP spid="43" grpId="0"/>
      <p:bldP spid="43" grpId="1"/>
      <p:bldP spid="44" grpId="0"/>
      <p:bldP spid="44" grpId="1"/>
      <p:bldP spid="45" grpId="0"/>
      <p:bldP spid="45"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AAC86-90C5-410F-9AE3-328A4E198FBB}"/>
              </a:ext>
            </a:extLst>
          </p:cNvPr>
          <p:cNvSpPr>
            <a:spLocks noGrp="1"/>
          </p:cNvSpPr>
          <p:nvPr>
            <p:ph type="title"/>
          </p:nvPr>
        </p:nvSpPr>
        <p:spPr/>
        <p:txBody>
          <a:bodyPr>
            <a:noAutofit/>
          </a:bodyPr>
          <a:lstStyle/>
          <a:p>
            <a:pPr algn="ctr"/>
            <a:r>
              <a:rPr lang="en-US"/>
              <a:t>Security teams are forced to </a:t>
            </a:r>
            <a:r>
              <a:rPr lang="en-US">
                <a:solidFill>
                  <a:schemeClr val="accent1"/>
                </a:solidFill>
              </a:rPr>
              <a:t>defend in silos</a:t>
            </a:r>
            <a:br>
              <a:rPr lang="en-US">
                <a:solidFill>
                  <a:schemeClr val="accent1"/>
                </a:solidFill>
              </a:rPr>
            </a:br>
            <a:r>
              <a:rPr lang="en-US" sz="2000">
                <a:gradFill>
                  <a:gsLst>
                    <a:gs pos="45000">
                      <a:srgbClr val="000000"/>
                    </a:gs>
                    <a:gs pos="100000">
                      <a:srgbClr val="000000"/>
                    </a:gs>
                  </a:gsLst>
                  <a:lin ang="2700000" scaled="1"/>
                </a:gradFill>
                <a:latin typeface="+mn-lt"/>
                <a:cs typeface="Segoe Sans Display Semibold" pitchFamily="2" charset="0"/>
              </a:rPr>
              <a:t>Organizations use an average of 80 security tools</a:t>
            </a:r>
            <a:r>
              <a:rPr lang="en-US" sz="2000" baseline="30000">
                <a:gradFill>
                  <a:gsLst>
                    <a:gs pos="45000">
                      <a:srgbClr val="000000"/>
                    </a:gs>
                    <a:gs pos="100000">
                      <a:srgbClr val="000000"/>
                    </a:gs>
                  </a:gsLst>
                  <a:lin ang="2700000" scaled="1"/>
                </a:gradFill>
                <a:latin typeface="+mn-lt"/>
                <a:cs typeface="Segoe Sans Display Semibold" pitchFamily="2" charset="0"/>
              </a:rPr>
              <a:t>1</a:t>
            </a:r>
            <a:endParaRPr lang="gsw-CH" sz="2000" baseline="30000">
              <a:gradFill>
                <a:gsLst>
                  <a:gs pos="45000">
                    <a:srgbClr val="000000"/>
                  </a:gs>
                  <a:gs pos="100000">
                    <a:srgbClr val="000000"/>
                  </a:gs>
                </a:gsLst>
                <a:lin ang="2700000" scaled="1"/>
              </a:gradFill>
              <a:latin typeface="+mn-lt"/>
              <a:cs typeface="Segoe Sans Display Semibold" pitchFamily="2" charset="0"/>
            </a:endParaRPr>
          </a:p>
        </p:txBody>
      </p:sp>
      <p:sp>
        <p:nvSpPr>
          <p:cNvPr id="4" name="TextBox 20">
            <a:extLst>
              <a:ext uri="{FF2B5EF4-FFF2-40B4-BE49-F238E27FC236}">
                <a16:creationId xmlns:a16="http://schemas.microsoft.com/office/drawing/2014/main" id="{24C9B707-4362-D608-DE9F-18ED2DB46617}"/>
              </a:ext>
              <a:ext uri="{C183D7F6-B498-43B3-948B-1728B52AA6E4}">
                <adec:decorative xmlns:adec="http://schemas.microsoft.com/office/drawing/2017/decorative" val="1"/>
              </a:ext>
            </a:extLst>
          </p:cNvPr>
          <p:cNvSpPr txBox="1"/>
          <p:nvPr/>
        </p:nvSpPr>
        <p:spPr>
          <a:xfrm>
            <a:off x="582167" y="6128076"/>
            <a:ext cx="1264769" cy="123111"/>
          </a:xfrm>
          <a:prstGeom prst="rect">
            <a:avLst/>
          </a:prstGeom>
          <a:noFill/>
        </p:spPr>
        <p:txBody>
          <a:bodyPr wrap="non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r" defTabSz="914400" rtl="0" eaLnBrk="1" fontAlgn="auto" latinLnBrk="0" hangingPunct="1">
              <a:lnSpc>
                <a:spcPct val="100000"/>
              </a:lnSpc>
              <a:spcBef>
                <a:spcPts val="0"/>
              </a:spcBef>
              <a:spcAft>
                <a:spcPts val="0"/>
              </a:spcAft>
              <a:buClrTx/>
              <a:buSzTx/>
              <a:tabLst/>
              <a:defRPr/>
            </a:pPr>
            <a:r>
              <a:rPr kumimoji="0" lang="en-US" sz="800" u="none" strike="noStrike" kern="1200" cap="none" spc="0" normalizeH="0" baseline="30000" noProof="0">
                <a:ln>
                  <a:noFill/>
                </a:ln>
                <a:effectLst/>
                <a:uLnTx/>
                <a:uFillTx/>
                <a:latin typeface="Segoe Sans Text" pitchFamily="2" charset="0"/>
              </a:rPr>
              <a:t>1</a:t>
            </a:r>
            <a:r>
              <a:rPr kumimoji="0" lang="en-US" sz="800" u="none" strike="noStrike" kern="1200" cap="none" spc="0" normalizeH="0" baseline="0" noProof="0">
                <a:ln>
                  <a:noFill/>
                </a:ln>
                <a:effectLst/>
                <a:uLnTx/>
                <a:uFillTx/>
                <a:latin typeface="Segoe Sans Text" pitchFamily="2" charset="0"/>
              </a:rPr>
              <a:t>Microsoft Internal Research</a:t>
            </a:r>
          </a:p>
        </p:txBody>
      </p:sp>
      <p:sp>
        <p:nvSpPr>
          <p:cNvPr id="18" name="Rounded Rectangle 64">
            <a:extLst>
              <a:ext uri="{FF2B5EF4-FFF2-40B4-BE49-F238E27FC236}">
                <a16:creationId xmlns:a16="http://schemas.microsoft.com/office/drawing/2014/main" id="{74C629F2-D2DE-FE35-8C2B-B212924CCA6F}"/>
              </a:ext>
              <a:ext uri="{C183D7F6-B498-43B3-948B-1728B52AA6E4}">
                <adec:decorative xmlns:adec="http://schemas.microsoft.com/office/drawing/2017/decorative" val="1"/>
              </a:ext>
            </a:extLst>
          </p:cNvPr>
          <p:cNvSpPr/>
          <p:nvPr/>
        </p:nvSpPr>
        <p:spPr bwMode="auto">
          <a:xfrm>
            <a:off x="582168" y="1550484"/>
            <a:ext cx="2116199" cy="4407539"/>
          </a:xfrm>
          <a:prstGeom prst="roundRect">
            <a:avLst>
              <a:gd name="adj" fmla="val 0"/>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latin typeface="Segoe Sans Display"/>
              <a:cs typeface="Segoe UI" pitchFamily="34" charset="0"/>
            </a:endParaRPr>
          </a:p>
        </p:txBody>
      </p:sp>
      <p:sp>
        <p:nvSpPr>
          <p:cNvPr id="19" name="Rounded Rectangle 64">
            <a:extLst>
              <a:ext uri="{FF2B5EF4-FFF2-40B4-BE49-F238E27FC236}">
                <a16:creationId xmlns:a16="http://schemas.microsoft.com/office/drawing/2014/main" id="{D2BB10CB-3635-501D-D3BC-CE4E73582BA9}"/>
              </a:ext>
              <a:ext uri="{C183D7F6-B498-43B3-948B-1728B52AA6E4}">
                <adec:decorative xmlns:adec="http://schemas.microsoft.com/office/drawing/2017/decorative" val="1"/>
              </a:ext>
            </a:extLst>
          </p:cNvPr>
          <p:cNvSpPr/>
          <p:nvPr/>
        </p:nvSpPr>
        <p:spPr bwMode="auto">
          <a:xfrm>
            <a:off x="2799752" y="1550484"/>
            <a:ext cx="1921853" cy="4407539"/>
          </a:xfrm>
          <a:prstGeom prst="roundRect">
            <a:avLst>
              <a:gd name="adj" fmla="val 0"/>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latin typeface="Segoe Sans Display"/>
              <a:cs typeface="Segoe UI" pitchFamily="34" charset="0"/>
            </a:endParaRPr>
          </a:p>
        </p:txBody>
      </p:sp>
      <p:sp>
        <p:nvSpPr>
          <p:cNvPr id="20" name="Rounded Rectangle 64">
            <a:extLst>
              <a:ext uri="{FF2B5EF4-FFF2-40B4-BE49-F238E27FC236}">
                <a16:creationId xmlns:a16="http://schemas.microsoft.com/office/drawing/2014/main" id="{680F2FA8-EE20-1A3E-2921-EF17D715CD17}"/>
              </a:ext>
              <a:ext uri="{C183D7F6-B498-43B3-948B-1728B52AA6E4}">
                <adec:decorative xmlns:adec="http://schemas.microsoft.com/office/drawing/2017/decorative" val="1"/>
              </a:ext>
            </a:extLst>
          </p:cNvPr>
          <p:cNvSpPr/>
          <p:nvPr/>
        </p:nvSpPr>
        <p:spPr bwMode="auto">
          <a:xfrm>
            <a:off x="4813354" y="1550484"/>
            <a:ext cx="3133502" cy="4407539"/>
          </a:xfrm>
          <a:prstGeom prst="roundRect">
            <a:avLst>
              <a:gd name="adj" fmla="val 0"/>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latin typeface="Segoe Sans Display"/>
              <a:cs typeface="Segoe UI" pitchFamily="34" charset="0"/>
            </a:endParaRPr>
          </a:p>
        </p:txBody>
      </p:sp>
      <p:sp>
        <p:nvSpPr>
          <p:cNvPr id="21" name="Rounded Rectangle 64">
            <a:extLst>
              <a:ext uri="{FF2B5EF4-FFF2-40B4-BE49-F238E27FC236}">
                <a16:creationId xmlns:a16="http://schemas.microsoft.com/office/drawing/2014/main" id="{412AEADA-61CC-9E37-1C49-51899999368A}"/>
              </a:ext>
              <a:ext uri="{C183D7F6-B498-43B3-948B-1728B52AA6E4}">
                <adec:decorative xmlns:adec="http://schemas.microsoft.com/office/drawing/2017/decorative" val="1"/>
              </a:ext>
            </a:extLst>
          </p:cNvPr>
          <p:cNvSpPr/>
          <p:nvPr/>
        </p:nvSpPr>
        <p:spPr bwMode="auto">
          <a:xfrm>
            <a:off x="8038604" y="1550484"/>
            <a:ext cx="1381268" cy="4407539"/>
          </a:xfrm>
          <a:prstGeom prst="roundRect">
            <a:avLst>
              <a:gd name="adj" fmla="val 0"/>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latin typeface="Segoe Sans Display"/>
              <a:cs typeface="Segoe UI" pitchFamily="34" charset="0"/>
            </a:endParaRPr>
          </a:p>
        </p:txBody>
      </p:sp>
      <p:sp>
        <p:nvSpPr>
          <p:cNvPr id="22" name="Rounded Rectangle 64">
            <a:extLst>
              <a:ext uri="{FF2B5EF4-FFF2-40B4-BE49-F238E27FC236}">
                <a16:creationId xmlns:a16="http://schemas.microsoft.com/office/drawing/2014/main" id="{B1631C21-8796-EB7B-EB14-EF42DAADCC1D}"/>
              </a:ext>
              <a:ext uri="{C183D7F6-B498-43B3-948B-1728B52AA6E4}">
                <adec:decorative xmlns:adec="http://schemas.microsoft.com/office/drawing/2017/decorative" val="1"/>
              </a:ext>
            </a:extLst>
          </p:cNvPr>
          <p:cNvSpPr/>
          <p:nvPr/>
        </p:nvSpPr>
        <p:spPr bwMode="auto">
          <a:xfrm>
            <a:off x="9508619" y="1550484"/>
            <a:ext cx="2152557" cy="4407539"/>
          </a:xfrm>
          <a:prstGeom prst="roundRect">
            <a:avLst>
              <a:gd name="adj" fmla="val 0"/>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latin typeface="Segoe Sans Display"/>
              <a:cs typeface="Segoe UI" pitchFamily="34" charset="0"/>
            </a:endParaRPr>
          </a:p>
        </p:txBody>
      </p:sp>
      <p:grpSp>
        <p:nvGrpSpPr>
          <p:cNvPr id="23" name="Group 22">
            <a:extLst>
              <a:ext uri="{FF2B5EF4-FFF2-40B4-BE49-F238E27FC236}">
                <a16:creationId xmlns:a16="http://schemas.microsoft.com/office/drawing/2014/main" id="{5EB342AA-84F1-9D1C-0879-0586D0F50798}"/>
              </a:ext>
              <a:ext uri="{C183D7F6-B498-43B3-948B-1728B52AA6E4}">
                <adec:decorative xmlns:adec="http://schemas.microsoft.com/office/drawing/2017/decorative" val="1"/>
              </a:ext>
            </a:extLst>
          </p:cNvPr>
          <p:cNvGrpSpPr/>
          <p:nvPr/>
        </p:nvGrpSpPr>
        <p:grpSpPr>
          <a:xfrm>
            <a:off x="1701877" y="4633877"/>
            <a:ext cx="630122" cy="630122"/>
            <a:chOff x="1701877" y="4865803"/>
            <a:chExt cx="630122" cy="630122"/>
          </a:xfrm>
        </p:grpSpPr>
        <p:grpSp>
          <p:nvGrpSpPr>
            <p:cNvPr id="24" name="Group 23">
              <a:extLst>
                <a:ext uri="{FF2B5EF4-FFF2-40B4-BE49-F238E27FC236}">
                  <a16:creationId xmlns:a16="http://schemas.microsoft.com/office/drawing/2014/main" id="{1494F45B-F52C-BCAF-6A9F-825249BDA44F}"/>
                </a:ext>
                <a:ext uri="{C183D7F6-B498-43B3-948B-1728B52AA6E4}">
                  <adec:decorative xmlns:adec="http://schemas.microsoft.com/office/drawing/2017/decorative" val="1"/>
                </a:ext>
              </a:extLst>
            </p:cNvPr>
            <p:cNvGrpSpPr>
              <a:grpSpLocks/>
            </p:cNvGrpSpPr>
            <p:nvPr/>
          </p:nvGrpSpPr>
          <p:grpSpPr>
            <a:xfrm>
              <a:off x="1701877" y="4865803"/>
              <a:ext cx="630122" cy="630122"/>
              <a:chOff x="11364588" y="457910"/>
              <a:chExt cx="308458" cy="308458"/>
            </a:xfrm>
          </p:grpSpPr>
          <p:sp>
            <p:nvSpPr>
              <p:cNvPr id="26" name="Oval 25">
                <a:extLst>
                  <a:ext uri="{FF2B5EF4-FFF2-40B4-BE49-F238E27FC236}">
                    <a16:creationId xmlns:a16="http://schemas.microsoft.com/office/drawing/2014/main" id="{B03D54A1-8242-D91C-0233-CCBF1DE1B258}"/>
                  </a:ext>
                </a:extLst>
              </p:cNvPr>
              <p:cNvSpPr/>
              <p:nvPr/>
            </p:nvSpPr>
            <p:spPr bwMode="auto">
              <a:xfrm>
                <a:off x="11364588" y="457910"/>
                <a:ext cx="308458" cy="308458"/>
              </a:xfrm>
              <a:prstGeom prst="ellipse">
                <a:avLst/>
              </a:prstGeom>
              <a:solidFill>
                <a:srgbClr val="C5FEFF">
                  <a:alpha val="60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27" name="Oval 26">
                <a:extLst>
                  <a:ext uri="{FF2B5EF4-FFF2-40B4-BE49-F238E27FC236}">
                    <a16:creationId xmlns:a16="http://schemas.microsoft.com/office/drawing/2014/main" id="{B8091EA0-95EC-E292-CB94-E8A6AE16CCA4}"/>
                  </a:ext>
                </a:extLst>
              </p:cNvPr>
              <p:cNvSpPr/>
              <p:nvPr/>
            </p:nvSpPr>
            <p:spPr bwMode="auto">
              <a:xfrm>
                <a:off x="11394834" y="488157"/>
                <a:ext cx="247966" cy="247964"/>
              </a:xfrm>
              <a:prstGeom prst="ellipse">
                <a:avLst/>
              </a:prstGeom>
              <a:solidFill>
                <a:srgbClr val="C5FE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grpSp>
        <p:sp>
          <p:nvSpPr>
            <p:cNvPr id="25" name="Graphic 104" descr="Icon of an envelope">
              <a:extLst>
                <a:ext uri="{FF2B5EF4-FFF2-40B4-BE49-F238E27FC236}">
                  <a16:creationId xmlns:a16="http://schemas.microsoft.com/office/drawing/2014/main" id="{18E4A60B-78ED-F3B1-F677-64E10971A2C8}"/>
                </a:ext>
              </a:extLst>
            </p:cNvPr>
            <p:cNvSpPr/>
            <p:nvPr/>
          </p:nvSpPr>
          <p:spPr>
            <a:xfrm>
              <a:off x="1893926" y="5082454"/>
              <a:ext cx="246024" cy="196820"/>
            </a:xfrm>
            <a:custGeom>
              <a:avLst/>
              <a:gdLst>
                <a:gd name="connsiteX0" fmla="*/ 48754 w 300026"/>
                <a:gd name="connsiteY0" fmla="*/ 0 h 240021"/>
                <a:gd name="connsiteX1" fmla="*/ 251272 w 300026"/>
                <a:gd name="connsiteY1" fmla="*/ 0 h 240021"/>
                <a:gd name="connsiteX2" fmla="*/ 299950 w 300026"/>
                <a:gd name="connsiteY2" fmla="*/ 45988 h 240021"/>
                <a:gd name="connsiteX3" fmla="*/ 300027 w 300026"/>
                <a:gd name="connsiteY3" fmla="*/ 48754 h 240021"/>
                <a:gd name="connsiteX4" fmla="*/ 300027 w 300026"/>
                <a:gd name="connsiteY4" fmla="*/ 191267 h 240021"/>
                <a:gd name="connsiteX5" fmla="*/ 254039 w 300026"/>
                <a:gd name="connsiteY5" fmla="*/ 239945 h 240021"/>
                <a:gd name="connsiteX6" fmla="*/ 251272 w 300026"/>
                <a:gd name="connsiteY6" fmla="*/ 240021 h 240021"/>
                <a:gd name="connsiteX7" fmla="*/ 48754 w 300026"/>
                <a:gd name="connsiteY7" fmla="*/ 240021 h 240021"/>
                <a:gd name="connsiteX8" fmla="*/ 77 w 300026"/>
                <a:gd name="connsiteY8" fmla="*/ 194033 h 240021"/>
                <a:gd name="connsiteX9" fmla="*/ 0 w 300026"/>
                <a:gd name="connsiteY9" fmla="*/ 191267 h 240021"/>
                <a:gd name="connsiteX10" fmla="*/ 0 w 300026"/>
                <a:gd name="connsiteY10" fmla="*/ 48754 h 240021"/>
                <a:gd name="connsiteX11" fmla="*/ 45988 w 300026"/>
                <a:gd name="connsiteY11" fmla="*/ 77 h 240021"/>
                <a:gd name="connsiteX12" fmla="*/ 48754 w 300026"/>
                <a:gd name="connsiteY12" fmla="*/ 0 h 240021"/>
                <a:gd name="connsiteX13" fmla="*/ 251272 w 300026"/>
                <a:gd name="connsiteY13" fmla="*/ 0 h 240021"/>
                <a:gd name="connsiteX14" fmla="*/ 48754 w 300026"/>
                <a:gd name="connsiteY14" fmla="*/ 0 h 240021"/>
                <a:gd name="connsiteX15" fmla="*/ 277525 w 300026"/>
                <a:gd name="connsiteY15" fmla="*/ 80602 h 240021"/>
                <a:gd name="connsiteX16" fmla="*/ 155253 w 300026"/>
                <a:gd name="connsiteY16" fmla="*/ 144968 h 240021"/>
                <a:gd name="connsiteX17" fmla="*/ 146215 w 300026"/>
                <a:gd name="connsiteY17" fmla="*/ 145603 h 240021"/>
                <a:gd name="connsiteX18" fmla="*/ 144773 w 300026"/>
                <a:gd name="connsiteY18" fmla="*/ 144968 h 240021"/>
                <a:gd name="connsiteX19" fmla="*/ 22502 w 300026"/>
                <a:gd name="connsiteY19" fmla="*/ 80617 h 240021"/>
                <a:gd name="connsiteX20" fmla="*/ 22502 w 300026"/>
                <a:gd name="connsiteY20" fmla="*/ 191267 h 240021"/>
                <a:gd name="connsiteX21" fmla="*/ 46601 w 300026"/>
                <a:gd name="connsiteY21" fmla="*/ 217432 h 240021"/>
                <a:gd name="connsiteX22" fmla="*/ 48754 w 300026"/>
                <a:gd name="connsiteY22" fmla="*/ 217519 h 240021"/>
                <a:gd name="connsiteX23" fmla="*/ 251272 w 300026"/>
                <a:gd name="connsiteY23" fmla="*/ 217519 h 240021"/>
                <a:gd name="connsiteX24" fmla="*/ 277438 w 300026"/>
                <a:gd name="connsiteY24" fmla="*/ 193420 h 240021"/>
                <a:gd name="connsiteX25" fmla="*/ 277525 w 300026"/>
                <a:gd name="connsiteY25" fmla="*/ 191267 h 240021"/>
                <a:gd name="connsiteX26" fmla="*/ 277525 w 300026"/>
                <a:gd name="connsiteY26" fmla="*/ 80602 h 240021"/>
                <a:gd name="connsiteX27" fmla="*/ 251272 w 300026"/>
                <a:gd name="connsiteY27" fmla="*/ 22502 h 240021"/>
                <a:gd name="connsiteX28" fmla="*/ 48754 w 300026"/>
                <a:gd name="connsiteY28" fmla="*/ 22502 h 240021"/>
                <a:gd name="connsiteX29" fmla="*/ 22589 w 300026"/>
                <a:gd name="connsiteY29" fmla="*/ 46601 h 240021"/>
                <a:gd name="connsiteX30" fmla="*/ 22502 w 300026"/>
                <a:gd name="connsiteY30" fmla="*/ 48754 h 240021"/>
                <a:gd name="connsiteX31" fmla="*/ 22502 w 300026"/>
                <a:gd name="connsiteY31" fmla="*/ 55190 h 240021"/>
                <a:gd name="connsiteX32" fmla="*/ 150013 w 300026"/>
                <a:gd name="connsiteY32" fmla="*/ 122298 h 240021"/>
                <a:gd name="connsiteX33" fmla="*/ 277525 w 300026"/>
                <a:gd name="connsiteY33" fmla="*/ 55175 h 240021"/>
                <a:gd name="connsiteX34" fmla="*/ 277525 w 300026"/>
                <a:gd name="connsiteY34" fmla="*/ 48754 h 240021"/>
                <a:gd name="connsiteX35" fmla="*/ 253425 w 300026"/>
                <a:gd name="connsiteY35" fmla="*/ 22589 h 240021"/>
                <a:gd name="connsiteX36" fmla="*/ 251272 w 300026"/>
                <a:gd name="connsiteY36" fmla="*/ 22502 h 240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00026" h="240021">
                  <a:moveTo>
                    <a:pt x="48754" y="0"/>
                  </a:moveTo>
                  <a:lnTo>
                    <a:pt x="251272" y="0"/>
                  </a:lnTo>
                  <a:cubicBezTo>
                    <a:pt x="277270" y="0"/>
                    <a:pt x="298515" y="20349"/>
                    <a:pt x="299950" y="45988"/>
                  </a:cubicBezTo>
                  <a:lnTo>
                    <a:pt x="300027" y="48754"/>
                  </a:lnTo>
                  <a:lnTo>
                    <a:pt x="300027" y="191267"/>
                  </a:lnTo>
                  <a:cubicBezTo>
                    <a:pt x="300027" y="217264"/>
                    <a:pt x="279677" y="238509"/>
                    <a:pt x="254039" y="239945"/>
                  </a:cubicBezTo>
                  <a:lnTo>
                    <a:pt x="251272" y="240021"/>
                  </a:lnTo>
                  <a:lnTo>
                    <a:pt x="48754" y="240021"/>
                  </a:lnTo>
                  <a:cubicBezTo>
                    <a:pt x="22757" y="240021"/>
                    <a:pt x="1511" y="219672"/>
                    <a:pt x="77" y="194033"/>
                  </a:cubicBezTo>
                  <a:lnTo>
                    <a:pt x="0" y="191267"/>
                  </a:lnTo>
                  <a:lnTo>
                    <a:pt x="0" y="48754"/>
                  </a:lnTo>
                  <a:cubicBezTo>
                    <a:pt x="0" y="22757"/>
                    <a:pt x="20349" y="1511"/>
                    <a:pt x="45988" y="77"/>
                  </a:cubicBezTo>
                  <a:lnTo>
                    <a:pt x="48754" y="0"/>
                  </a:lnTo>
                  <a:lnTo>
                    <a:pt x="251272" y="0"/>
                  </a:lnTo>
                  <a:lnTo>
                    <a:pt x="48754" y="0"/>
                  </a:lnTo>
                  <a:close/>
                  <a:moveTo>
                    <a:pt x="277525" y="80602"/>
                  </a:moveTo>
                  <a:lnTo>
                    <a:pt x="155253" y="144968"/>
                  </a:lnTo>
                  <a:cubicBezTo>
                    <a:pt x="152442" y="146448"/>
                    <a:pt x="149160" y="146659"/>
                    <a:pt x="146215" y="145603"/>
                  </a:cubicBezTo>
                  <a:lnTo>
                    <a:pt x="144773" y="144968"/>
                  </a:lnTo>
                  <a:lnTo>
                    <a:pt x="22502" y="80617"/>
                  </a:lnTo>
                  <a:lnTo>
                    <a:pt x="22502" y="191267"/>
                  </a:lnTo>
                  <a:cubicBezTo>
                    <a:pt x="22502" y="205041"/>
                    <a:pt x="33110" y="216337"/>
                    <a:pt x="46601" y="217432"/>
                  </a:cubicBezTo>
                  <a:lnTo>
                    <a:pt x="48754" y="217519"/>
                  </a:lnTo>
                  <a:lnTo>
                    <a:pt x="251272" y="217519"/>
                  </a:lnTo>
                  <a:cubicBezTo>
                    <a:pt x="265047" y="217519"/>
                    <a:pt x="276343" y="206912"/>
                    <a:pt x="277438" y="193420"/>
                  </a:cubicBezTo>
                  <a:lnTo>
                    <a:pt x="277525" y="191267"/>
                  </a:lnTo>
                  <a:lnTo>
                    <a:pt x="277525" y="80602"/>
                  </a:lnTo>
                  <a:close/>
                  <a:moveTo>
                    <a:pt x="251272" y="22502"/>
                  </a:moveTo>
                  <a:lnTo>
                    <a:pt x="48754" y="22502"/>
                  </a:lnTo>
                  <a:cubicBezTo>
                    <a:pt x="34981" y="22502"/>
                    <a:pt x="23684" y="33110"/>
                    <a:pt x="22589" y="46601"/>
                  </a:cubicBezTo>
                  <a:lnTo>
                    <a:pt x="22502" y="48754"/>
                  </a:lnTo>
                  <a:lnTo>
                    <a:pt x="22502" y="55190"/>
                  </a:lnTo>
                  <a:lnTo>
                    <a:pt x="150013" y="122298"/>
                  </a:lnTo>
                  <a:lnTo>
                    <a:pt x="277525" y="55175"/>
                  </a:lnTo>
                  <a:lnTo>
                    <a:pt x="277525" y="48754"/>
                  </a:lnTo>
                  <a:cubicBezTo>
                    <a:pt x="277525" y="34981"/>
                    <a:pt x="266917" y="23684"/>
                    <a:pt x="253425" y="22589"/>
                  </a:cubicBezTo>
                  <a:lnTo>
                    <a:pt x="251272" y="22502"/>
                  </a:lnTo>
                  <a:close/>
                </a:path>
              </a:pathLst>
            </a:custGeom>
            <a:solidFill>
              <a:schemeClr val="tx2"/>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grpSp>
      <p:grpSp>
        <p:nvGrpSpPr>
          <p:cNvPr id="28" name="Group 27">
            <a:extLst>
              <a:ext uri="{FF2B5EF4-FFF2-40B4-BE49-F238E27FC236}">
                <a16:creationId xmlns:a16="http://schemas.microsoft.com/office/drawing/2014/main" id="{3256ABC1-423B-829D-A4F6-FBBA478FFDD0}"/>
              </a:ext>
              <a:ext uri="{C183D7F6-B498-43B3-948B-1728B52AA6E4}">
                <adec:decorative xmlns:adec="http://schemas.microsoft.com/office/drawing/2017/decorative" val="1"/>
              </a:ext>
            </a:extLst>
          </p:cNvPr>
          <p:cNvGrpSpPr/>
          <p:nvPr/>
        </p:nvGrpSpPr>
        <p:grpSpPr>
          <a:xfrm>
            <a:off x="1536700" y="3522662"/>
            <a:ext cx="630122" cy="630122"/>
            <a:chOff x="1536700" y="3390900"/>
            <a:chExt cx="630122" cy="630122"/>
          </a:xfrm>
        </p:grpSpPr>
        <p:grpSp>
          <p:nvGrpSpPr>
            <p:cNvPr id="29" name="Group 28">
              <a:extLst>
                <a:ext uri="{FF2B5EF4-FFF2-40B4-BE49-F238E27FC236}">
                  <a16:creationId xmlns:a16="http://schemas.microsoft.com/office/drawing/2014/main" id="{45A77234-F722-F2B5-E973-8C78E046DD42}"/>
                </a:ext>
                <a:ext uri="{C183D7F6-B498-43B3-948B-1728B52AA6E4}">
                  <adec:decorative xmlns:adec="http://schemas.microsoft.com/office/drawing/2017/decorative" val="1"/>
                </a:ext>
              </a:extLst>
            </p:cNvPr>
            <p:cNvGrpSpPr>
              <a:grpSpLocks/>
            </p:cNvGrpSpPr>
            <p:nvPr/>
          </p:nvGrpSpPr>
          <p:grpSpPr>
            <a:xfrm>
              <a:off x="1536700" y="3390900"/>
              <a:ext cx="630122" cy="630122"/>
              <a:chOff x="11364588" y="457910"/>
              <a:chExt cx="308458" cy="308458"/>
            </a:xfrm>
          </p:grpSpPr>
          <p:sp>
            <p:nvSpPr>
              <p:cNvPr id="32" name="Oval 31">
                <a:extLst>
                  <a:ext uri="{FF2B5EF4-FFF2-40B4-BE49-F238E27FC236}">
                    <a16:creationId xmlns:a16="http://schemas.microsoft.com/office/drawing/2014/main" id="{56372B24-4103-138E-F932-A9BB464900C5}"/>
                  </a:ext>
                </a:extLst>
              </p:cNvPr>
              <p:cNvSpPr/>
              <p:nvPr/>
            </p:nvSpPr>
            <p:spPr bwMode="auto">
              <a:xfrm>
                <a:off x="11364588" y="457910"/>
                <a:ext cx="308458" cy="308458"/>
              </a:xfrm>
              <a:prstGeom prst="ellipse">
                <a:avLst/>
              </a:prstGeom>
              <a:solidFill>
                <a:srgbClr val="C5FEFF">
                  <a:alpha val="60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33" name="Oval 32">
                <a:extLst>
                  <a:ext uri="{FF2B5EF4-FFF2-40B4-BE49-F238E27FC236}">
                    <a16:creationId xmlns:a16="http://schemas.microsoft.com/office/drawing/2014/main" id="{397B3BD1-6E92-4AD5-60C7-0194FE96B256}"/>
                  </a:ext>
                </a:extLst>
              </p:cNvPr>
              <p:cNvSpPr/>
              <p:nvPr/>
            </p:nvSpPr>
            <p:spPr bwMode="auto">
              <a:xfrm>
                <a:off x="11394834" y="488157"/>
                <a:ext cx="247966" cy="247964"/>
              </a:xfrm>
              <a:prstGeom prst="ellipse">
                <a:avLst/>
              </a:prstGeom>
              <a:solidFill>
                <a:srgbClr val="C5FE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latin typeface="Segoe UI"/>
                  <a:cs typeface="Segoe UI" pitchFamily="34" charset="0"/>
                </a:endParaRPr>
              </a:p>
            </p:txBody>
          </p:sp>
        </p:grpSp>
        <p:sp>
          <p:nvSpPr>
            <p:cNvPr id="31" name="Graphic 104" descr="Icon of an envelope">
              <a:extLst>
                <a:ext uri="{FF2B5EF4-FFF2-40B4-BE49-F238E27FC236}">
                  <a16:creationId xmlns:a16="http://schemas.microsoft.com/office/drawing/2014/main" id="{850BA2D2-8FC4-C8F1-3D12-832736F5997A}"/>
                </a:ext>
              </a:extLst>
            </p:cNvPr>
            <p:cNvSpPr/>
            <p:nvPr/>
          </p:nvSpPr>
          <p:spPr>
            <a:xfrm>
              <a:off x="1728749" y="3607551"/>
              <a:ext cx="246024" cy="196820"/>
            </a:xfrm>
            <a:custGeom>
              <a:avLst/>
              <a:gdLst>
                <a:gd name="connsiteX0" fmla="*/ 48754 w 300026"/>
                <a:gd name="connsiteY0" fmla="*/ 0 h 240021"/>
                <a:gd name="connsiteX1" fmla="*/ 251272 w 300026"/>
                <a:gd name="connsiteY1" fmla="*/ 0 h 240021"/>
                <a:gd name="connsiteX2" fmla="*/ 299950 w 300026"/>
                <a:gd name="connsiteY2" fmla="*/ 45988 h 240021"/>
                <a:gd name="connsiteX3" fmla="*/ 300027 w 300026"/>
                <a:gd name="connsiteY3" fmla="*/ 48754 h 240021"/>
                <a:gd name="connsiteX4" fmla="*/ 300027 w 300026"/>
                <a:gd name="connsiteY4" fmla="*/ 191267 h 240021"/>
                <a:gd name="connsiteX5" fmla="*/ 254039 w 300026"/>
                <a:gd name="connsiteY5" fmla="*/ 239945 h 240021"/>
                <a:gd name="connsiteX6" fmla="*/ 251272 w 300026"/>
                <a:gd name="connsiteY6" fmla="*/ 240021 h 240021"/>
                <a:gd name="connsiteX7" fmla="*/ 48754 w 300026"/>
                <a:gd name="connsiteY7" fmla="*/ 240021 h 240021"/>
                <a:gd name="connsiteX8" fmla="*/ 77 w 300026"/>
                <a:gd name="connsiteY8" fmla="*/ 194033 h 240021"/>
                <a:gd name="connsiteX9" fmla="*/ 0 w 300026"/>
                <a:gd name="connsiteY9" fmla="*/ 191267 h 240021"/>
                <a:gd name="connsiteX10" fmla="*/ 0 w 300026"/>
                <a:gd name="connsiteY10" fmla="*/ 48754 h 240021"/>
                <a:gd name="connsiteX11" fmla="*/ 45988 w 300026"/>
                <a:gd name="connsiteY11" fmla="*/ 77 h 240021"/>
                <a:gd name="connsiteX12" fmla="*/ 48754 w 300026"/>
                <a:gd name="connsiteY12" fmla="*/ 0 h 240021"/>
                <a:gd name="connsiteX13" fmla="*/ 251272 w 300026"/>
                <a:gd name="connsiteY13" fmla="*/ 0 h 240021"/>
                <a:gd name="connsiteX14" fmla="*/ 48754 w 300026"/>
                <a:gd name="connsiteY14" fmla="*/ 0 h 240021"/>
                <a:gd name="connsiteX15" fmla="*/ 277525 w 300026"/>
                <a:gd name="connsiteY15" fmla="*/ 80602 h 240021"/>
                <a:gd name="connsiteX16" fmla="*/ 155253 w 300026"/>
                <a:gd name="connsiteY16" fmla="*/ 144968 h 240021"/>
                <a:gd name="connsiteX17" fmla="*/ 146215 w 300026"/>
                <a:gd name="connsiteY17" fmla="*/ 145603 h 240021"/>
                <a:gd name="connsiteX18" fmla="*/ 144773 w 300026"/>
                <a:gd name="connsiteY18" fmla="*/ 144968 h 240021"/>
                <a:gd name="connsiteX19" fmla="*/ 22502 w 300026"/>
                <a:gd name="connsiteY19" fmla="*/ 80617 h 240021"/>
                <a:gd name="connsiteX20" fmla="*/ 22502 w 300026"/>
                <a:gd name="connsiteY20" fmla="*/ 191267 h 240021"/>
                <a:gd name="connsiteX21" fmla="*/ 46601 w 300026"/>
                <a:gd name="connsiteY21" fmla="*/ 217432 h 240021"/>
                <a:gd name="connsiteX22" fmla="*/ 48754 w 300026"/>
                <a:gd name="connsiteY22" fmla="*/ 217519 h 240021"/>
                <a:gd name="connsiteX23" fmla="*/ 251272 w 300026"/>
                <a:gd name="connsiteY23" fmla="*/ 217519 h 240021"/>
                <a:gd name="connsiteX24" fmla="*/ 277438 w 300026"/>
                <a:gd name="connsiteY24" fmla="*/ 193420 h 240021"/>
                <a:gd name="connsiteX25" fmla="*/ 277525 w 300026"/>
                <a:gd name="connsiteY25" fmla="*/ 191267 h 240021"/>
                <a:gd name="connsiteX26" fmla="*/ 277525 w 300026"/>
                <a:gd name="connsiteY26" fmla="*/ 80602 h 240021"/>
                <a:gd name="connsiteX27" fmla="*/ 251272 w 300026"/>
                <a:gd name="connsiteY27" fmla="*/ 22502 h 240021"/>
                <a:gd name="connsiteX28" fmla="*/ 48754 w 300026"/>
                <a:gd name="connsiteY28" fmla="*/ 22502 h 240021"/>
                <a:gd name="connsiteX29" fmla="*/ 22589 w 300026"/>
                <a:gd name="connsiteY29" fmla="*/ 46601 h 240021"/>
                <a:gd name="connsiteX30" fmla="*/ 22502 w 300026"/>
                <a:gd name="connsiteY30" fmla="*/ 48754 h 240021"/>
                <a:gd name="connsiteX31" fmla="*/ 22502 w 300026"/>
                <a:gd name="connsiteY31" fmla="*/ 55190 h 240021"/>
                <a:gd name="connsiteX32" fmla="*/ 150013 w 300026"/>
                <a:gd name="connsiteY32" fmla="*/ 122298 h 240021"/>
                <a:gd name="connsiteX33" fmla="*/ 277525 w 300026"/>
                <a:gd name="connsiteY33" fmla="*/ 55175 h 240021"/>
                <a:gd name="connsiteX34" fmla="*/ 277525 w 300026"/>
                <a:gd name="connsiteY34" fmla="*/ 48754 h 240021"/>
                <a:gd name="connsiteX35" fmla="*/ 253425 w 300026"/>
                <a:gd name="connsiteY35" fmla="*/ 22589 h 240021"/>
                <a:gd name="connsiteX36" fmla="*/ 251272 w 300026"/>
                <a:gd name="connsiteY36" fmla="*/ 22502 h 240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00026" h="240021">
                  <a:moveTo>
                    <a:pt x="48754" y="0"/>
                  </a:moveTo>
                  <a:lnTo>
                    <a:pt x="251272" y="0"/>
                  </a:lnTo>
                  <a:cubicBezTo>
                    <a:pt x="277270" y="0"/>
                    <a:pt x="298515" y="20349"/>
                    <a:pt x="299950" y="45988"/>
                  </a:cubicBezTo>
                  <a:lnTo>
                    <a:pt x="300027" y="48754"/>
                  </a:lnTo>
                  <a:lnTo>
                    <a:pt x="300027" y="191267"/>
                  </a:lnTo>
                  <a:cubicBezTo>
                    <a:pt x="300027" y="217264"/>
                    <a:pt x="279677" y="238509"/>
                    <a:pt x="254039" y="239945"/>
                  </a:cubicBezTo>
                  <a:lnTo>
                    <a:pt x="251272" y="240021"/>
                  </a:lnTo>
                  <a:lnTo>
                    <a:pt x="48754" y="240021"/>
                  </a:lnTo>
                  <a:cubicBezTo>
                    <a:pt x="22757" y="240021"/>
                    <a:pt x="1511" y="219672"/>
                    <a:pt x="77" y="194033"/>
                  </a:cubicBezTo>
                  <a:lnTo>
                    <a:pt x="0" y="191267"/>
                  </a:lnTo>
                  <a:lnTo>
                    <a:pt x="0" y="48754"/>
                  </a:lnTo>
                  <a:cubicBezTo>
                    <a:pt x="0" y="22757"/>
                    <a:pt x="20349" y="1511"/>
                    <a:pt x="45988" y="77"/>
                  </a:cubicBezTo>
                  <a:lnTo>
                    <a:pt x="48754" y="0"/>
                  </a:lnTo>
                  <a:lnTo>
                    <a:pt x="251272" y="0"/>
                  </a:lnTo>
                  <a:lnTo>
                    <a:pt x="48754" y="0"/>
                  </a:lnTo>
                  <a:close/>
                  <a:moveTo>
                    <a:pt x="277525" y="80602"/>
                  </a:moveTo>
                  <a:lnTo>
                    <a:pt x="155253" y="144968"/>
                  </a:lnTo>
                  <a:cubicBezTo>
                    <a:pt x="152442" y="146448"/>
                    <a:pt x="149160" y="146659"/>
                    <a:pt x="146215" y="145603"/>
                  </a:cubicBezTo>
                  <a:lnTo>
                    <a:pt x="144773" y="144968"/>
                  </a:lnTo>
                  <a:lnTo>
                    <a:pt x="22502" y="80617"/>
                  </a:lnTo>
                  <a:lnTo>
                    <a:pt x="22502" y="191267"/>
                  </a:lnTo>
                  <a:cubicBezTo>
                    <a:pt x="22502" y="205041"/>
                    <a:pt x="33110" y="216337"/>
                    <a:pt x="46601" y="217432"/>
                  </a:cubicBezTo>
                  <a:lnTo>
                    <a:pt x="48754" y="217519"/>
                  </a:lnTo>
                  <a:lnTo>
                    <a:pt x="251272" y="217519"/>
                  </a:lnTo>
                  <a:cubicBezTo>
                    <a:pt x="265047" y="217519"/>
                    <a:pt x="276343" y="206912"/>
                    <a:pt x="277438" y="193420"/>
                  </a:cubicBezTo>
                  <a:lnTo>
                    <a:pt x="277525" y="191267"/>
                  </a:lnTo>
                  <a:lnTo>
                    <a:pt x="277525" y="80602"/>
                  </a:lnTo>
                  <a:close/>
                  <a:moveTo>
                    <a:pt x="251272" y="22502"/>
                  </a:moveTo>
                  <a:lnTo>
                    <a:pt x="48754" y="22502"/>
                  </a:lnTo>
                  <a:cubicBezTo>
                    <a:pt x="34981" y="22502"/>
                    <a:pt x="23684" y="33110"/>
                    <a:pt x="22589" y="46601"/>
                  </a:cubicBezTo>
                  <a:lnTo>
                    <a:pt x="22502" y="48754"/>
                  </a:lnTo>
                  <a:lnTo>
                    <a:pt x="22502" y="55190"/>
                  </a:lnTo>
                  <a:lnTo>
                    <a:pt x="150013" y="122298"/>
                  </a:lnTo>
                  <a:lnTo>
                    <a:pt x="277525" y="55175"/>
                  </a:lnTo>
                  <a:lnTo>
                    <a:pt x="277525" y="48754"/>
                  </a:lnTo>
                  <a:cubicBezTo>
                    <a:pt x="277525" y="34981"/>
                    <a:pt x="266917" y="23684"/>
                    <a:pt x="253425" y="22589"/>
                  </a:cubicBezTo>
                  <a:lnTo>
                    <a:pt x="251272" y="22502"/>
                  </a:lnTo>
                  <a:close/>
                </a:path>
              </a:pathLst>
            </a:custGeom>
            <a:solidFill>
              <a:schemeClr val="tx2"/>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grpSp>
      <p:grpSp>
        <p:nvGrpSpPr>
          <p:cNvPr id="34" name="Group 33">
            <a:extLst>
              <a:ext uri="{FF2B5EF4-FFF2-40B4-BE49-F238E27FC236}">
                <a16:creationId xmlns:a16="http://schemas.microsoft.com/office/drawing/2014/main" id="{D345AA6C-A098-9582-D6EC-7E0C7FE220BC}"/>
              </a:ext>
              <a:ext uri="{C183D7F6-B498-43B3-948B-1728B52AA6E4}">
                <adec:decorative xmlns:adec="http://schemas.microsoft.com/office/drawing/2017/decorative" val="1"/>
              </a:ext>
            </a:extLst>
          </p:cNvPr>
          <p:cNvGrpSpPr/>
          <p:nvPr/>
        </p:nvGrpSpPr>
        <p:grpSpPr>
          <a:xfrm>
            <a:off x="850900" y="4334842"/>
            <a:ext cx="630122" cy="630122"/>
            <a:chOff x="850900" y="4394200"/>
            <a:chExt cx="630122" cy="630122"/>
          </a:xfrm>
        </p:grpSpPr>
        <p:grpSp>
          <p:nvGrpSpPr>
            <p:cNvPr id="35" name="Group 34">
              <a:extLst>
                <a:ext uri="{FF2B5EF4-FFF2-40B4-BE49-F238E27FC236}">
                  <a16:creationId xmlns:a16="http://schemas.microsoft.com/office/drawing/2014/main" id="{9E2E5C71-4057-1C27-26F0-58F545088153}"/>
                </a:ext>
                <a:ext uri="{C183D7F6-B498-43B3-948B-1728B52AA6E4}">
                  <adec:decorative xmlns:adec="http://schemas.microsoft.com/office/drawing/2017/decorative" val="1"/>
                </a:ext>
              </a:extLst>
            </p:cNvPr>
            <p:cNvGrpSpPr>
              <a:grpSpLocks/>
            </p:cNvGrpSpPr>
            <p:nvPr/>
          </p:nvGrpSpPr>
          <p:grpSpPr>
            <a:xfrm>
              <a:off x="850900" y="4394200"/>
              <a:ext cx="630122" cy="630122"/>
              <a:chOff x="11364588" y="457910"/>
              <a:chExt cx="308458" cy="308458"/>
            </a:xfrm>
          </p:grpSpPr>
          <p:sp>
            <p:nvSpPr>
              <p:cNvPr id="37" name="Oval 36">
                <a:extLst>
                  <a:ext uri="{FF2B5EF4-FFF2-40B4-BE49-F238E27FC236}">
                    <a16:creationId xmlns:a16="http://schemas.microsoft.com/office/drawing/2014/main" id="{E67CE8BB-1277-F6A3-4C07-C432DD3EE397}"/>
                  </a:ext>
                </a:extLst>
              </p:cNvPr>
              <p:cNvSpPr/>
              <p:nvPr/>
            </p:nvSpPr>
            <p:spPr bwMode="auto">
              <a:xfrm>
                <a:off x="11364588" y="457910"/>
                <a:ext cx="308458" cy="308458"/>
              </a:xfrm>
              <a:prstGeom prst="ellipse">
                <a:avLst/>
              </a:prstGeom>
              <a:solidFill>
                <a:srgbClr val="C5FEFF">
                  <a:alpha val="60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38" name="Oval 37">
                <a:extLst>
                  <a:ext uri="{FF2B5EF4-FFF2-40B4-BE49-F238E27FC236}">
                    <a16:creationId xmlns:a16="http://schemas.microsoft.com/office/drawing/2014/main" id="{5D7E79C4-E131-510E-2E1C-333B7B7A97FD}"/>
                  </a:ext>
                </a:extLst>
              </p:cNvPr>
              <p:cNvSpPr/>
              <p:nvPr/>
            </p:nvSpPr>
            <p:spPr bwMode="auto">
              <a:xfrm>
                <a:off x="11394834" y="488157"/>
                <a:ext cx="247966" cy="247964"/>
              </a:xfrm>
              <a:prstGeom prst="ellipse">
                <a:avLst/>
              </a:prstGeom>
              <a:solidFill>
                <a:srgbClr val="C5FE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latin typeface="Segoe UI"/>
                  <a:cs typeface="Segoe UI" pitchFamily="34" charset="0"/>
                </a:endParaRPr>
              </a:p>
            </p:txBody>
          </p:sp>
        </p:grpSp>
        <p:sp>
          <p:nvSpPr>
            <p:cNvPr id="36" name="Graphic 108" descr="Icon of a blank document">
              <a:extLst>
                <a:ext uri="{FF2B5EF4-FFF2-40B4-BE49-F238E27FC236}">
                  <a16:creationId xmlns:a16="http://schemas.microsoft.com/office/drawing/2014/main" id="{C09E67C8-5158-59E4-375B-B4E21C579197}"/>
                </a:ext>
              </a:extLst>
            </p:cNvPr>
            <p:cNvSpPr/>
            <p:nvPr/>
          </p:nvSpPr>
          <p:spPr>
            <a:xfrm>
              <a:off x="1062716" y="4580205"/>
              <a:ext cx="206490" cy="258112"/>
            </a:xfrm>
            <a:custGeom>
              <a:avLst/>
              <a:gdLst>
                <a:gd name="connsiteX0" fmla="*/ 217519 w 240021"/>
                <a:gd name="connsiteY0" fmla="*/ 270024 h 300026"/>
                <a:gd name="connsiteX1" fmla="*/ 210019 w 240021"/>
                <a:gd name="connsiteY1" fmla="*/ 277525 h 300026"/>
                <a:gd name="connsiteX2" fmla="*/ 30003 w 240021"/>
                <a:gd name="connsiteY2" fmla="*/ 277525 h 300026"/>
                <a:gd name="connsiteX3" fmla="*/ 22502 w 240021"/>
                <a:gd name="connsiteY3" fmla="*/ 270024 h 300026"/>
                <a:gd name="connsiteX4" fmla="*/ 22502 w 240021"/>
                <a:gd name="connsiteY4" fmla="*/ 30003 h 300026"/>
                <a:gd name="connsiteX5" fmla="*/ 30003 w 240021"/>
                <a:gd name="connsiteY5" fmla="*/ 22502 h 300026"/>
                <a:gd name="connsiteX6" fmla="*/ 120011 w 240021"/>
                <a:gd name="connsiteY6" fmla="*/ 22502 h 300026"/>
                <a:gd name="connsiteX7" fmla="*/ 120011 w 240021"/>
                <a:gd name="connsiteY7" fmla="*/ 90008 h 300026"/>
                <a:gd name="connsiteX8" fmla="*/ 150013 w 240021"/>
                <a:gd name="connsiteY8" fmla="*/ 120011 h 300026"/>
                <a:gd name="connsiteX9" fmla="*/ 217519 w 240021"/>
                <a:gd name="connsiteY9" fmla="*/ 120011 h 300026"/>
                <a:gd name="connsiteX10" fmla="*/ 217519 w 240021"/>
                <a:gd name="connsiteY10" fmla="*/ 270024 h 300026"/>
                <a:gd name="connsiteX11" fmla="*/ 142513 w 240021"/>
                <a:gd name="connsiteY11" fmla="*/ 39318 h 300026"/>
                <a:gd name="connsiteX12" fmla="*/ 200688 w 240021"/>
                <a:gd name="connsiteY12" fmla="*/ 97509 h 300026"/>
                <a:gd name="connsiteX13" fmla="*/ 150013 w 240021"/>
                <a:gd name="connsiteY13" fmla="*/ 97509 h 300026"/>
                <a:gd name="connsiteX14" fmla="*/ 142513 w 240021"/>
                <a:gd name="connsiteY14" fmla="*/ 90008 h 300026"/>
                <a:gd name="connsiteX15" fmla="*/ 142513 w 240021"/>
                <a:gd name="connsiteY15" fmla="*/ 39318 h 300026"/>
                <a:gd name="connsiteX16" fmla="*/ 231231 w 240021"/>
                <a:gd name="connsiteY16" fmla="*/ 96219 h 300026"/>
                <a:gd name="connsiteX17" fmla="*/ 143788 w 240021"/>
                <a:gd name="connsiteY17" fmla="*/ 8791 h 300026"/>
                <a:gd name="connsiteX18" fmla="*/ 142513 w 240021"/>
                <a:gd name="connsiteY18" fmla="*/ 7741 h 300026"/>
                <a:gd name="connsiteX19" fmla="*/ 139227 w 240021"/>
                <a:gd name="connsiteY19" fmla="*/ 5040 h 300026"/>
                <a:gd name="connsiteX20" fmla="*/ 137307 w 240021"/>
                <a:gd name="connsiteY20" fmla="*/ 4020 h 300026"/>
                <a:gd name="connsiteX21" fmla="*/ 134067 w 240021"/>
                <a:gd name="connsiteY21" fmla="*/ 2280 h 300026"/>
                <a:gd name="connsiteX22" fmla="*/ 124706 w 240021"/>
                <a:gd name="connsiteY22" fmla="*/ 210 h 300026"/>
                <a:gd name="connsiteX23" fmla="*/ 122591 w 240021"/>
                <a:gd name="connsiteY23" fmla="*/ 0 h 300026"/>
                <a:gd name="connsiteX24" fmla="*/ 122576 w 240021"/>
                <a:gd name="connsiteY24" fmla="*/ 0 h 300026"/>
                <a:gd name="connsiteX25" fmla="*/ 120011 w 240021"/>
                <a:gd name="connsiteY25" fmla="*/ 0 h 300026"/>
                <a:gd name="connsiteX26" fmla="*/ 30003 w 240021"/>
                <a:gd name="connsiteY26" fmla="*/ 0 h 300026"/>
                <a:gd name="connsiteX27" fmla="*/ 0 w 240021"/>
                <a:gd name="connsiteY27" fmla="*/ 30003 h 300026"/>
                <a:gd name="connsiteX28" fmla="*/ 0 w 240021"/>
                <a:gd name="connsiteY28" fmla="*/ 270024 h 300026"/>
                <a:gd name="connsiteX29" fmla="*/ 30003 w 240021"/>
                <a:gd name="connsiteY29" fmla="*/ 300027 h 300026"/>
                <a:gd name="connsiteX30" fmla="*/ 210019 w 240021"/>
                <a:gd name="connsiteY30" fmla="*/ 300027 h 300026"/>
                <a:gd name="connsiteX31" fmla="*/ 240021 w 240021"/>
                <a:gd name="connsiteY31" fmla="*/ 270024 h 300026"/>
                <a:gd name="connsiteX32" fmla="*/ 240021 w 240021"/>
                <a:gd name="connsiteY32" fmla="*/ 120011 h 300026"/>
                <a:gd name="connsiteX33" fmla="*/ 240021 w 240021"/>
                <a:gd name="connsiteY33" fmla="*/ 117430 h 300026"/>
                <a:gd name="connsiteX34" fmla="*/ 231231 w 240021"/>
                <a:gd name="connsiteY34" fmla="*/ 96219 h 30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0021" h="300026">
                  <a:moveTo>
                    <a:pt x="217519" y="270024"/>
                  </a:moveTo>
                  <a:cubicBezTo>
                    <a:pt x="217519" y="274149"/>
                    <a:pt x="214159" y="277525"/>
                    <a:pt x="210019" y="277525"/>
                  </a:cubicBezTo>
                  <a:lnTo>
                    <a:pt x="30003" y="277525"/>
                  </a:lnTo>
                  <a:cubicBezTo>
                    <a:pt x="25862" y="277525"/>
                    <a:pt x="22502" y="274149"/>
                    <a:pt x="22502" y="270024"/>
                  </a:cubicBezTo>
                  <a:lnTo>
                    <a:pt x="22502" y="30003"/>
                  </a:lnTo>
                  <a:cubicBezTo>
                    <a:pt x="22502" y="25877"/>
                    <a:pt x="25862" y="22502"/>
                    <a:pt x="30003" y="22502"/>
                  </a:cubicBezTo>
                  <a:lnTo>
                    <a:pt x="120011" y="22502"/>
                  </a:lnTo>
                  <a:lnTo>
                    <a:pt x="120011" y="90008"/>
                  </a:lnTo>
                  <a:cubicBezTo>
                    <a:pt x="120011" y="106569"/>
                    <a:pt x="133452" y="120011"/>
                    <a:pt x="150013" y="120011"/>
                  </a:cubicBezTo>
                  <a:lnTo>
                    <a:pt x="217519" y="120011"/>
                  </a:lnTo>
                  <a:lnTo>
                    <a:pt x="217519" y="270024"/>
                  </a:lnTo>
                  <a:close/>
                  <a:moveTo>
                    <a:pt x="142513" y="39318"/>
                  </a:moveTo>
                  <a:lnTo>
                    <a:pt x="200688" y="97509"/>
                  </a:lnTo>
                  <a:lnTo>
                    <a:pt x="150013" y="97509"/>
                  </a:lnTo>
                  <a:cubicBezTo>
                    <a:pt x="145873" y="97509"/>
                    <a:pt x="142513" y="94133"/>
                    <a:pt x="142513" y="90008"/>
                  </a:cubicBezTo>
                  <a:lnTo>
                    <a:pt x="142513" y="39318"/>
                  </a:lnTo>
                  <a:close/>
                  <a:moveTo>
                    <a:pt x="231231" y="96219"/>
                  </a:moveTo>
                  <a:lnTo>
                    <a:pt x="143788" y="8791"/>
                  </a:lnTo>
                  <a:cubicBezTo>
                    <a:pt x="143398" y="8401"/>
                    <a:pt x="142918" y="8101"/>
                    <a:pt x="142513" y="7741"/>
                  </a:cubicBezTo>
                  <a:cubicBezTo>
                    <a:pt x="141448" y="6781"/>
                    <a:pt x="140397" y="5836"/>
                    <a:pt x="139227" y="5040"/>
                  </a:cubicBezTo>
                  <a:cubicBezTo>
                    <a:pt x="138627" y="4635"/>
                    <a:pt x="137937" y="4365"/>
                    <a:pt x="137307" y="4020"/>
                  </a:cubicBezTo>
                  <a:cubicBezTo>
                    <a:pt x="136242" y="3420"/>
                    <a:pt x="135192" y="2760"/>
                    <a:pt x="134067" y="2280"/>
                  </a:cubicBezTo>
                  <a:cubicBezTo>
                    <a:pt x="131112" y="1050"/>
                    <a:pt x="127931" y="435"/>
                    <a:pt x="124706" y="210"/>
                  </a:cubicBezTo>
                  <a:cubicBezTo>
                    <a:pt x="124001" y="165"/>
                    <a:pt x="123311" y="0"/>
                    <a:pt x="122591" y="0"/>
                  </a:cubicBezTo>
                  <a:lnTo>
                    <a:pt x="122576" y="0"/>
                  </a:lnTo>
                  <a:lnTo>
                    <a:pt x="120011" y="0"/>
                  </a:lnTo>
                  <a:lnTo>
                    <a:pt x="30003" y="0"/>
                  </a:lnTo>
                  <a:cubicBezTo>
                    <a:pt x="13441" y="0"/>
                    <a:pt x="0" y="13441"/>
                    <a:pt x="0" y="30003"/>
                  </a:cubicBezTo>
                  <a:lnTo>
                    <a:pt x="0" y="270024"/>
                  </a:lnTo>
                  <a:cubicBezTo>
                    <a:pt x="0" y="286585"/>
                    <a:pt x="13441" y="300027"/>
                    <a:pt x="30003" y="300027"/>
                  </a:cubicBezTo>
                  <a:lnTo>
                    <a:pt x="210019" y="300027"/>
                  </a:lnTo>
                  <a:cubicBezTo>
                    <a:pt x="226580" y="300027"/>
                    <a:pt x="240021" y="286585"/>
                    <a:pt x="240021" y="270024"/>
                  </a:cubicBezTo>
                  <a:lnTo>
                    <a:pt x="240021" y="120011"/>
                  </a:lnTo>
                  <a:lnTo>
                    <a:pt x="240021" y="117430"/>
                  </a:lnTo>
                  <a:cubicBezTo>
                    <a:pt x="240021" y="109480"/>
                    <a:pt x="236856" y="101844"/>
                    <a:pt x="231231" y="96219"/>
                  </a:cubicBezTo>
                  <a:close/>
                </a:path>
              </a:pathLst>
            </a:custGeom>
            <a:solidFill>
              <a:schemeClr val="tx2"/>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grpSp>
      <p:grpSp>
        <p:nvGrpSpPr>
          <p:cNvPr id="39" name="Group 38">
            <a:extLst>
              <a:ext uri="{FF2B5EF4-FFF2-40B4-BE49-F238E27FC236}">
                <a16:creationId xmlns:a16="http://schemas.microsoft.com/office/drawing/2014/main" id="{5CA621B8-F75A-104E-CB3E-B91F822D50FC}"/>
              </a:ext>
              <a:ext uri="{C183D7F6-B498-43B3-948B-1728B52AA6E4}">
                <adec:decorative xmlns:adec="http://schemas.microsoft.com/office/drawing/2017/decorative" val="1"/>
              </a:ext>
            </a:extLst>
          </p:cNvPr>
          <p:cNvGrpSpPr/>
          <p:nvPr/>
        </p:nvGrpSpPr>
        <p:grpSpPr>
          <a:xfrm>
            <a:off x="825500" y="2786062"/>
            <a:ext cx="630122" cy="630122"/>
            <a:chOff x="825500" y="2654300"/>
            <a:chExt cx="630122" cy="630122"/>
          </a:xfrm>
        </p:grpSpPr>
        <p:grpSp>
          <p:nvGrpSpPr>
            <p:cNvPr id="40" name="Group 39">
              <a:extLst>
                <a:ext uri="{FF2B5EF4-FFF2-40B4-BE49-F238E27FC236}">
                  <a16:creationId xmlns:a16="http://schemas.microsoft.com/office/drawing/2014/main" id="{CA49CB87-D766-B365-8677-9871506F9D65}"/>
                </a:ext>
                <a:ext uri="{C183D7F6-B498-43B3-948B-1728B52AA6E4}">
                  <adec:decorative xmlns:adec="http://schemas.microsoft.com/office/drawing/2017/decorative" val="1"/>
                </a:ext>
              </a:extLst>
            </p:cNvPr>
            <p:cNvGrpSpPr>
              <a:grpSpLocks/>
            </p:cNvGrpSpPr>
            <p:nvPr/>
          </p:nvGrpSpPr>
          <p:grpSpPr>
            <a:xfrm>
              <a:off x="825500" y="2654300"/>
              <a:ext cx="630122" cy="630122"/>
              <a:chOff x="11364588" y="457910"/>
              <a:chExt cx="308458" cy="308458"/>
            </a:xfrm>
          </p:grpSpPr>
          <p:sp>
            <p:nvSpPr>
              <p:cNvPr id="42" name="Oval 41">
                <a:extLst>
                  <a:ext uri="{FF2B5EF4-FFF2-40B4-BE49-F238E27FC236}">
                    <a16:creationId xmlns:a16="http://schemas.microsoft.com/office/drawing/2014/main" id="{8C4827C5-3D03-E617-E4D6-269FE8CAD0CF}"/>
                  </a:ext>
                </a:extLst>
              </p:cNvPr>
              <p:cNvSpPr/>
              <p:nvPr/>
            </p:nvSpPr>
            <p:spPr bwMode="auto">
              <a:xfrm>
                <a:off x="11364588" y="457910"/>
                <a:ext cx="308458" cy="308458"/>
              </a:xfrm>
              <a:prstGeom prst="ellipse">
                <a:avLst/>
              </a:prstGeom>
              <a:solidFill>
                <a:srgbClr val="C5FEFF">
                  <a:alpha val="60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43" name="Oval 42">
                <a:extLst>
                  <a:ext uri="{FF2B5EF4-FFF2-40B4-BE49-F238E27FC236}">
                    <a16:creationId xmlns:a16="http://schemas.microsoft.com/office/drawing/2014/main" id="{7F8AE0D6-41B7-6FBF-9815-0AA26B9A7605}"/>
                  </a:ext>
                </a:extLst>
              </p:cNvPr>
              <p:cNvSpPr/>
              <p:nvPr/>
            </p:nvSpPr>
            <p:spPr bwMode="auto">
              <a:xfrm>
                <a:off x="11394834" y="488157"/>
                <a:ext cx="247966" cy="247964"/>
              </a:xfrm>
              <a:prstGeom prst="ellipse">
                <a:avLst/>
              </a:prstGeom>
              <a:solidFill>
                <a:srgbClr val="C5FE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latin typeface="Segoe UI"/>
                  <a:cs typeface="Segoe UI" pitchFamily="34" charset="0"/>
                </a:endParaRPr>
              </a:p>
            </p:txBody>
          </p:sp>
        </p:grpSp>
        <p:sp>
          <p:nvSpPr>
            <p:cNvPr id="41" name="Graphic 108" descr="Icon of a blank document">
              <a:extLst>
                <a:ext uri="{FF2B5EF4-FFF2-40B4-BE49-F238E27FC236}">
                  <a16:creationId xmlns:a16="http://schemas.microsoft.com/office/drawing/2014/main" id="{33C5F19A-35A1-A3E1-7C12-7396F6492FE9}"/>
                </a:ext>
              </a:extLst>
            </p:cNvPr>
            <p:cNvSpPr/>
            <p:nvPr/>
          </p:nvSpPr>
          <p:spPr>
            <a:xfrm>
              <a:off x="1037316" y="2840305"/>
              <a:ext cx="206490" cy="258112"/>
            </a:xfrm>
            <a:custGeom>
              <a:avLst/>
              <a:gdLst>
                <a:gd name="connsiteX0" fmla="*/ 217519 w 240021"/>
                <a:gd name="connsiteY0" fmla="*/ 270024 h 300026"/>
                <a:gd name="connsiteX1" fmla="*/ 210019 w 240021"/>
                <a:gd name="connsiteY1" fmla="*/ 277525 h 300026"/>
                <a:gd name="connsiteX2" fmla="*/ 30003 w 240021"/>
                <a:gd name="connsiteY2" fmla="*/ 277525 h 300026"/>
                <a:gd name="connsiteX3" fmla="*/ 22502 w 240021"/>
                <a:gd name="connsiteY3" fmla="*/ 270024 h 300026"/>
                <a:gd name="connsiteX4" fmla="*/ 22502 w 240021"/>
                <a:gd name="connsiteY4" fmla="*/ 30003 h 300026"/>
                <a:gd name="connsiteX5" fmla="*/ 30003 w 240021"/>
                <a:gd name="connsiteY5" fmla="*/ 22502 h 300026"/>
                <a:gd name="connsiteX6" fmla="*/ 120011 w 240021"/>
                <a:gd name="connsiteY6" fmla="*/ 22502 h 300026"/>
                <a:gd name="connsiteX7" fmla="*/ 120011 w 240021"/>
                <a:gd name="connsiteY7" fmla="*/ 90008 h 300026"/>
                <a:gd name="connsiteX8" fmla="*/ 150013 w 240021"/>
                <a:gd name="connsiteY8" fmla="*/ 120011 h 300026"/>
                <a:gd name="connsiteX9" fmla="*/ 217519 w 240021"/>
                <a:gd name="connsiteY9" fmla="*/ 120011 h 300026"/>
                <a:gd name="connsiteX10" fmla="*/ 217519 w 240021"/>
                <a:gd name="connsiteY10" fmla="*/ 270024 h 300026"/>
                <a:gd name="connsiteX11" fmla="*/ 142513 w 240021"/>
                <a:gd name="connsiteY11" fmla="*/ 39318 h 300026"/>
                <a:gd name="connsiteX12" fmla="*/ 200688 w 240021"/>
                <a:gd name="connsiteY12" fmla="*/ 97509 h 300026"/>
                <a:gd name="connsiteX13" fmla="*/ 150013 w 240021"/>
                <a:gd name="connsiteY13" fmla="*/ 97509 h 300026"/>
                <a:gd name="connsiteX14" fmla="*/ 142513 w 240021"/>
                <a:gd name="connsiteY14" fmla="*/ 90008 h 300026"/>
                <a:gd name="connsiteX15" fmla="*/ 142513 w 240021"/>
                <a:gd name="connsiteY15" fmla="*/ 39318 h 300026"/>
                <a:gd name="connsiteX16" fmla="*/ 231231 w 240021"/>
                <a:gd name="connsiteY16" fmla="*/ 96219 h 300026"/>
                <a:gd name="connsiteX17" fmla="*/ 143788 w 240021"/>
                <a:gd name="connsiteY17" fmla="*/ 8791 h 300026"/>
                <a:gd name="connsiteX18" fmla="*/ 142513 w 240021"/>
                <a:gd name="connsiteY18" fmla="*/ 7741 h 300026"/>
                <a:gd name="connsiteX19" fmla="*/ 139227 w 240021"/>
                <a:gd name="connsiteY19" fmla="*/ 5040 h 300026"/>
                <a:gd name="connsiteX20" fmla="*/ 137307 w 240021"/>
                <a:gd name="connsiteY20" fmla="*/ 4020 h 300026"/>
                <a:gd name="connsiteX21" fmla="*/ 134067 w 240021"/>
                <a:gd name="connsiteY21" fmla="*/ 2280 h 300026"/>
                <a:gd name="connsiteX22" fmla="*/ 124706 w 240021"/>
                <a:gd name="connsiteY22" fmla="*/ 210 h 300026"/>
                <a:gd name="connsiteX23" fmla="*/ 122591 w 240021"/>
                <a:gd name="connsiteY23" fmla="*/ 0 h 300026"/>
                <a:gd name="connsiteX24" fmla="*/ 122576 w 240021"/>
                <a:gd name="connsiteY24" fmla="*/ 0 h 300026"/>
                <a:gd name="connsiteX25" fmla="*/ 120011 w 240021"/>
                <a:gd name="connsiteY25" fmla="*/ 0 h 300026"/>
                <a:gd name="connsiteX26" fmla="*/ 30003 w 240021"/>
                <a:gd name="connsiteY26" fmla="*/ 0 h 300026"/>
                <a:gd name="connsiteX27" fmla="*/ 0 w 240021"/>
                <a:gd name="connsiteY27" fmla="*/ 30003 h 300026"/>
                <a:gd name="connsiteX28" fmla="*/ 0 w 240021"/>
                <a:gd name="connsiteY28" fmla="*/ 270024 h 300026"/>
                <a:gd name="connsiteX29" fmla="*/ 30003 w 240021"/>
                <a:gd name="connsiteY29" fmla="*/ 300027 h 300026"/>
                <a:gd name="connsiteX30" fmla="*/ 210019 w 240021"/>
                <a:gd name="connsiteY30" fmla="*/ 300027 h 300026"/>
                <a:gd name="connsiteX31" fmla="*/ 240021 w 240021"/>
                <a:gd name="connsiteY31" fmla="*/ 270024 h 300026"/>
                <a:gd name="connsiteX32" fmla="*/ 240021 w 240021"/>
                <a:gd name="connsiteY32" fmla="*/ 120011 h 300026"/>
                <a:gd name="connsiteX33" fmla="*/ 240021 w 240021"/>
                <a:gd name="connsiteY33" fmla="*/ 117430 h 300026"/>
                <a:gd name="connsiteX34" fmla="*/ 231231 w 240021"/>
                <a:gd name="connsiteY34" fmla="*/ 96219 h 30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0021" h="300026">
                  <a:moveTo>
                    <a:pt x="217519" y="270024"/>
                  </a:moveTo>
                  <a:cubicBezTo>
                    <a:pt x="217519" y="274149"/>
                    <a:pt x="214159" y="277525"/>
                    <a:pt x="210019" y="277525"/>
                  </a:cubicBezTo>
                  <a:lnTo>
                    <a:pt x="30003" y="277525"/>
                  </a:lnTo>
                  <a:cubicBezTo>
                    <a:pt x="25862" y="277525"/>
                    <a:pt x="22502" y="274149"/>
                    <a:pt x="22502" y="270024"/>
                  </a:cubicBezTo>
                  <a:lnTo>
                    <a:pt x="22502" y="30003"/>
                  </a:lnTo>
                  <a:cubicBezTo>
                    <a:pt x="22502" y="25877"/>
                    <a:pt x="25862" y="22502"/>
                    <a:pt x="30003" y="22502"/>
                  </a:cubicBezTo>
                  <a:lnTo>
                    <a:pt x="120011" y="22502"/>
                  </a:lnTo>
                  <a:lnTo>
                    <a:pt x="120011" y="90008"/>
                  </a:lnTo>
                  <a:cubicBezTo>
                    <a:pt x="120011" y="106569"/>
                    <a:pt x="133452" y="120011"/>
                    <a:pt x="150013" y="120011"/>
                  </a:cubicBezTo>
                  <a:lnTo>
                    <a:pt x="217519" y="120011"/>
                  </a:lnTo>
                  <a:lnTo>
                    <a:pt x="217519" y="270024"/>
                  </a:lnTo>
                  <a:close/>
                  <a:moveTo>
                    <a:pt x="142513" y="39318"/>
                  </a:moveTo>
                  <a:lnTo>
                    <a:pt x="200688" y="97509"/>
                  </a:lnTo>
                  <a:lnTo>
                    <a:pt x="150013" y="97509"/>
                  </a:lnTo>
                  <a:cubicBezTo>
                    <a:pt x="145873" y="97509"/>
                    <a:pt x="142513" y="94133"/>
                    <a:pt x="142513" y="90008"/>
                  </a:cubicBezTo>
                  <a:lnTo>
                    <a:pt x="142513" y="39318"/>
                  </a:lnTo>
                  <a:close/>
                  <a:moveTo>
                    <a:pt x="231231" y="96219"/>
                  </a:moveTo>
                  <a:lnTo>
                    <a:pt x="143788" y="8791"/>
                  </a:lnTo>
                  <a:cubicBezTo>
                    <a:pt x="143398" y="8401"/>
                    <a:pt x="142918" y="8101"/>
                    <a:pt x="142513" y="7741"/>
                  </a:cubicBezTo>
                  <a:cubicBezTo>
                    <a:pt x="141448" y="6781"/>
                    <a:pt x="140397" y="5836"/>
                    <a:pt x="139227" y="5040"/>
                  </a:cubicBezTo>
                  <a:cubicBezTo>
                    <a:pt x="138627" y="4635"/>
                    <a:pt x="137937" y="4365"/>
                    <a:pt x="137307" y="4020"/>
                  </a:cubicBezTo>
                  <a:cubicBezTo>
                    <a:pt x="136242" y="3420"/>
                    <a:pt x="135192" y="2760"/>
                    <a:pt x="134067" y="2280"/>
                  </a:cubicBezTo>
                  <a:cubicBezTo>
                    <a:pt x="131112" y="1050"/>
                    <a:pt x="127931" y="435"/>
                    <a:pt x="124706" y="210"/>
                  </a:cubicBezTo>
                  <a:cubicBezTo>
                    <a:pt x="124001" y="165"/>
                    <a:pt x="123311" y="0"/>
                    <a:pt x="122591" y="0"/>
                  </a:cubicBezTo>
                  <a:lnTo>
                    <a:pt x="122576" y="0"/>
                  </a:lnTo>
                  <a:lnTo>
                    <a:pt x="120011" y="0"/>
                  </a:lnTo>
                  <a:lnTo>
                    <a:pt x="30003" y="0"/>
                  </a:lnTo>
                  <a:cubicBezTo>
                    <a:pt x="13441" y="0"/>
                    <a:pt x="0" y="13441"/>
                    <a:pt x="0" y="30003"/>
                  </a:cubicBezTo>
                  <a:lnTo>
                    <a:pt x="0" y="270024"/>
                  </a:lnTo>
                  <a:cubicBezTo>
                    <a:pt x="0" y="286585"/>
                    <a:pt x="13441" y="300027"/>
                    <a:pt x="30003" y="300027"/>
                  </a:cubicBezTo>
                  <a:lnTo>
                    <a:pt x="210019" y="300027"/>
                  </a:lnTo>
                  <a:cubicBezTo>
                    <a:pt x="226580" y="300027"/>
                    <a:pt x="240021" y="286585"/>
                    <a:pt x="240021" y="270024"/>
                  </a:cubicBezTo>
                  <a:lnTo>
                    <a:pt x="240021" y="120011"/>
                  </a:lnTo>
                  <a:lnTo>
                    <a:pt x="240021" y="117430"/>
                  </a:lnTo>
                  <a:cubicBezTo>
                    <a:pt x="240021" y="109480"/>
                    <a:pt x="236856" y="101844"/>
                    <a:pt x="231231" y="96219"/>
                  </a:cubicBezTo>
                  <a:close/>
                </a:path>
              </a:pathLst>
            </a:custGeom>
            <a:solidFill>
              <a:schemeClr val="tx2"/>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grpSp>
      <p:grpSp>
        <p:nvGrpSpPr>
          <p:cNvPr id="44" name="Group 43">
            <a:extLst>
              <a:ext uri="{FF2B5EF4-FFF2-40B4-BE49-F238E27FC236}">
                <a16:creationId xmlns:a16="http://schemas.microsoft.com/office/drawing/2014/main" id="{7A4691B7-246E-B82D-402E-F43975BD874B}"/>
              </a:ext>
              <a:ext uri="{C183D7F6-B498-43B3-948B-1728B52AA6E4}">
                <adec:decorative xmlns:adec="http://schemas.microsoft.com/office/drawing/2017/decorative" val="1"/>
              </a:ext>
            </a:extLst>
          </p:cNvPr>
          <p:cNvGrpSpPr/>
          <p:nvPr/>
        </p:nvGrpSpPr>
        <p:grpSpPr>
          <a:xfrm>
            <a:off x="1676400" y="2036762"/>
            <a:ext cx="630122" cy="630122"/>
            <a:chOff x="1676400" y="1905000"/>
            <a:chExt cx="630122" cy="630122"/>
          </a:xfrm>
        </p:grpSpPr>
        <p:grpSp>
          <p:nvGrpSpPr>
            <p:cNvPr id="45" name="Group 44">
              <a:extLst>
                <a:ext uri="{FF2B5EF4-FFF2-40B4-BE49-F238E27FC236}">
                  <a16:creationId xmlns:a16="http://schemas.microsoft.com/office/drawing/2014/main" id="{777D2741-8465-E54F-E07C-FD7F9BB227EA}"/>
                </a:ext>
                <a:ext uri="{C183D7F6-B498-43B3-948B-1728B52AA6E4}">
                  <adec:decorative xmlns:adec="http://schemas.microsoft.com/office/drawing/2017/decorative" val="1"/>
                </a:ext>
              </a:extLst>
            </p:cNvPr>
            <p:cNvGrpSpPr>
              <a:grpSpLocks/>
            </p:cNvGrpSpPr>
            <p:nvPr/>
          </p:nvGrpSpPr>
          <p:grpSpPr>
            <a:xfrm>
              <a:off x="1676400" y="1905000"/>
              <a:ext cx="630122" cy="630122"/>
              <a:chOff x="11364588" y="457910"/>
              <a:chExt cx="308458" cy="308458"/>
            </a:xfrm>
          </p:grpSpPr>
          <p:sp>
            <p:nvSpPr>
              <p:cNvPr id="47" name="Oval 46">
                <a:extLst>
                  <a:ext uri="{FF2B5EF4-FFF2-40B4-BE49-F238E27FC236}">
                    <a16:creationId xmlns:a16="http://schemas.microsoft.com/office/drawing/2014/main" id="{F9D02642-CD47-224C-FBAA-B315C6473F65}"/>
                  </a:ext>
                </a:extLst>
              </p:cNvPr>
              <p:cNvSpPr/>
              <p:nvPr/>
            </p:nvSpPr>
            <p:spPr bwMode="auto">
              <a:xfrm>
                <a:off x="11364588" y="457910"/>
                <a:ext cx="308458" cy="308458"/>
              </a:xfrm>
              <a:prstGeom prst="ellipse">
                <a:avLst/>
              </a:prstGeom>
              <a:solidFill>
                <a:srgbClr val="C5FEFF">
                  <a:alpha val="60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48" name="Oval 47">
                <a:extLst>
                  <a:ext uri="{FF2B5EF4-FFF2-40B4-BE49-F238E27FC236}">
                    <a16:creationId xmlns:a16="http://schemas.microsoft.com/office/drawing/2014/main" id="{CF2E12E8-AA8C-2893-6C91-4119765DEF3C}"/>
                  </a:ext>
                </a:extLst>
              </p:cNvPr>
              <p:cNvSpPr/>
              <p:nvPr/>
            </p:nvSpPr>
            <p:spPr bwMode="auto">
              <a:xfrm>
                <a:off x="11394834" y="488157"/>
                <a:ext cx="247966" cy="247964"/>
              </a:xfrm>
              <a:prstGeom prst="ellipse">
                <a:avLst/>
              </a:prstGeom>
              <a:solidFill>
                <a:srgbClr val="C5FE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sp>
          <p:nvSpPr>
            <p:cNvPr id="46" name="Graphic 15" descr="Icon of a chat bubble">
              <a:extLst>
                <a:ext uri="{FF2B5EF4-FFF2-40B4-BE49-F238E27FC236}">
                  <a16:creationId xmlns:a16="http://schemas.microsoft.com/office/drawing/2014/main" id="{64D51FF5-D834-9827-5A0D-A85AEBB8A58B}"/>
                </a:ext>
              </a:extLst>
            </p:cNvPr>
            <p:cNvSpPr>
              <a:spLocks noChangeAspect="1"/>
            </p:cNvSpPr>
            <p:nvPr/>
          </p:nvSpPr>
          <p:spPr>
            <a:xfrm>
              <a:off x="1854293" y="2096973"/>
              <a:ext cx="274336" cy="246178"/>
            </a:xfrm>
            <a:custGeom>
              <a:avLst/>
              <a:gdLst>
                <a:gd name="connsiteX0" fmla="*/ 111552 w 295982"/>
                <a:gd name="connsiteY0" fmla="*/ 0 h 265602"/>
                <a:gd name="connsiteX1" fmla="*/ 908 w 295982"/>
                <a:gd name="connsiteY1" fmla="*/ 110643 h 265602"/>
                <a:gd name="connsiteX2" fmla="*/ 11274 w 295982"/>
                <a:gd name="connsiteY2" fmla="*/ 157458 h 265602"/>
                <a:gd name="connsiteX3" fmla="*/ 590 w 295982"/>
                <a:gd name="connsiteY3" fmla="*/ 199374 h 265602"/>
                <a:gd name="connsiteX4" fmla="*/ 22774 w 295982"/>
                <a:gd name="connsiteY4" fmla="*/ 221862 h 265602"/>
                <a:gd name="connsiteX5" fmla="*/ 66009 w 295982"/>
                <a:gd name="connsiteY5" fmla="*/ 211505 h 265602"/>
                <a:gd name="connsiteX6" fmla="*/ 111552 w 295982"/>
                <a:gd name="connsiteY6" fmla="*/ 221286 h 265602"/>
                <a:gd name="connsiteX7" fmla="*/ 222195 w 295982"/>
                <a:gd name="connsiteY7" fmla="*/ 110643 h 265602"/>
                <a:gd name="connsiteX8" fmla="*/ 111552 w 295982"/>
                <a:gd name="connsiteY8" fmla="*/ 0 h 265602"/>
                <a:gd name="connsiteX9" fmla="*/ 23037 w 295982"/>
                <a:gd name="connsiteY9" fmla="*/ 110643 h 265602"/>
                <a:gd name="connsiteX10" fmla="*/ 111552 w 295982"/>
                <a:gd name="connsiteY10" fmla="*/ 22129 h 265602"/>
                <a:gd name="connsiteX11" fmla="*/ 200066 w 295982"/>
                <a:gd name="connsiteY11" fmla="*/ 110643 h 265602"/>
                <a:gd name="connsiteX12" fmla="*/ 111552 w 295982"/>
                <a:gd name="connsiteY12" fmla="*/ 199158 h 265602"/>
                <a:gd name="connsiteX13" fmla="*/ 72163 w 295982"/>
                <a:gd name="connsiteY13" fmla="*/ 189936 h 265602"/>
                <a:gd name="connsiteX14" fmla="*/ 68572 w 295982"/>
                <a:gd name="connsiteY14" fmla="*/ 188148 h 265602"/>
                <a:gd name="connsiteX15" fmla="*/ 64670 w 295982"/>
                <a:gd name="connsiteY15" fmla="*/ 189077 h 265602"/>
                <a:gd name="connsiteX16" fmla="*/ 23544 w 295982"/>
                <a:gd name="connsiteY16" fmla="*/ 198919 h 265602"/>
                <a:gd name="connsiteX17" fmla="*/ 33724 w 295982"/>
                <a:gd name="connsiteY17" fmla="*/ 158968 h 265602"/>
                <a:gd name="connsiteX18" fmla="*/ 34759 w 295982"/>
                <a:gd name="connsiteY18" fmla="*/ 154897 h 265602"/>
                <a:gd name="connsiteX19" fmla="*/ 32834 w 295982"/>
                <a:gd name="connsiteY19" fmla="*/ 151165 h 265602"/>
                <a:gd name="connsiteX20" fmla="*/ 23037 w 295982"/>
                <a:gd name="connsiteY20" fmla="*/ 110643 h 265602"/>
                <a:gd name="connsiteX21" fmla="*/ 185314 w 295982"/>
                <a:gd name="connsiteY21" fmla="*/ 265545 h 265602"/>
                <a:gd name="connsiteX22" fmla="*/ 110081 w 295982"/>
                <a:gd name="connsiteY22" fmla="*/ 236031 h 265602"/>
                <a:gd name="connsiteX23" fmla="*/ 111552 w 295982"/>
                <a:gd name="connsiteY23" fmla="*/ 236040 h 265602"/>
                <a:gd name="connsiteX24" fmla="*/ 142253 w 295982"/>
                <a:gd name="connsiteY24" fmla="*/ 232253 h 265602"/>
                <a:gd name="connsiteX25" fmla="*/ 185314 w 295982"/>
                <a:gd name="connsiteY25" fmla="*/ 243416 h 265602"/>
                <a:gd name="connsiteX26" fmla="*/ 224703 w 295982"/>
                <a:gd name="connsiteY26" fmla="*/ 234193 h 265602"/>
                <a:gd name="connsiteX27" fmla="*/ 228294 w 295982"/>
                <a:gd name="connsiteY27" fmla="*/ 232405 h 265602"/>
                <a:gd name="connsiteX28" fmla="*/ 232196 w 295982"/>
                <a:gd name="connsiteY28" fmla="*/ 233335 h 265602"/>
                <a:gd name="connsiteX29" fmla="*/ 272606 w 295982"/>
                <a:gd name="connsiteY29" fmla="*/ 242326 h 265602"/>
                <a:gd name="connsiteX30" fmla="*/ 263142 w 295982"/>
                <a:gd name="connsiteY30" fmla="*/ 203225 h 265602"/>
                <a:gd name="connsiteX31" fmla="*/ 262106 w 295982"/>
                <a:gd name="connsiteY31" fmla="*/ 199156 h 265602"/>
                <a:gd name="connsiteX32" fmla="*/ 264031 w 295982"/>
                <a:gd name="connsiteY32" fmla="*/ 195424 h 265602"/>
                <a:gd name="connsiteX33" fmla="*/ 273828 w 295982"/>
                <a:gd name="connsiteY33" fmla="*/ 154902 h 265602"/>
                <a:gd name="connsiteX34" fmla="*/ 233304 w 295982"/>
                <a:gd name="connsiteY34" fmla="*/ 80513 h 265602"/>
                <a:gd name="connsiteX35" fmla="*/ 221508 w 295982"/>
                <a:gd name="connsiteY35" fmla="*/ 50313 h 265602"/>
                <a:gd name="connsiteX36" fmla="*/ 295957 w 295982"/>
                <a:gd name="connsiteY36" fmla="*/ 154902 h 265602"/>
                <a:gd name="connsiteX37" fmla="*/ 285586 w 295982"/>
                <a:gd name="connsiteY37" fmla="*/ 201726 h 265602"/>
                <a:gd name="connsiteX38" fmla="*/ 295497 w 295982"/>
                <a:gd name="connsiteY38" fmla="*/ 243080 h 265602"/>
                <a:gd name="connsiteX39" fmla="*/ 273849 w 295982"/>
                <a:gd name="connsiteY39" fmla="*/ 265201 h 265602"/>
                <a:gd name="connsiteX40" fmla="*/ 230868 w 295982"/>
                <a:gd name="connsiteY40" fmla="*/ 255758 h 265602"/>
                <a:gd name="connsiteX41" fmla="*/ 185314 w 295982"/>
                <a:gd name="connsiteY41" fmla="*/ 265545 h 265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95982" h="265602">
                  <a:moveTo>
                    <a:pt x="111552" y="0"/>
                  </a:moveTo>
                  <a:cubicBezTo>
                    <a:pt x="50445" y="0"/>
                    <a:pt x="908" y="49537"/>
                    <a:pt x="908" y="110643"/>
                  </a:cubicBezTo>
                  <a:cubicBezTo>
                    <a:pt x="908" y="127356"/>
                    <a:pt x="4621" y="143228"/>
                    <a:pt x="11274" y="157458"/>
                  </a:cubicBezTo>
                  <a:cubicBezTo>
                    <a:pt x="7527" y="172181"/>
                    <a:pt x="3340" y="188598"/>
                    <a:pt x="590" y="199374"/>
                  </a:cubicBezTo>
                  <a:cubicBezTo>
                    <a:pt x="-2848" y="212848"/>
                    <a:pt x="9285" y="225104"/>
                    <a:pt x="22774" y="221862"/>
                  </a:cubicBezTo>
                  <a:cubicBezTo>
                    <a:pt x="33841" y="219202"/>
                    <a:pt x="50851" y="215118"/>
                    <a:pt x="66009" y="211505"/>
                  </a:cubicBezTo>
                  <a:cubicBezTo>
                    <a:pt x="79911" y="217791"/>
                    <a:pt x="95336" y="221286"/>
                    <a:pt x="111552" y="221286"/>
                  </a:cubicBezTo>
                  <a:cubicBezTo>
                    <a:pt x="172658" y="221286"/>
                    <a:pt x="222195" y="171749"/>
                    <a:pt x="222195" y="110643"/>
                  </a:cubicBezTo>
                  <a:cubicBezTo>
                    <a:pt x="222195" y="49537"/>
                    <a:pt x="172658" y="0"/>
                    <a:pt x="111552" y="0"/>
                  </a:cubicBezTo>
                  <a:close/>
                  <a:moveTo>
                    <a:pt x="23037" y="110643"/>
                  </a:moveTo>
                  <a:cubicBezTo>
                    <a:pt x="23037" y="61758"/>
                    <a:pt x="62666" y="22129"/>
                    <a:pt x="111552" y="22129"/>
                  </a:cubicBezTo>
                  <a:cubicBezTo>
                    <a:pt x="160437" y="22129"/>
                    <a:pt x="200066" y="61758"/>
                    <a:pt x="200066" y="110643"/>
                  </a:cubicBezTo>
                  <a:cubicBezTo>
                    <a:pt x="200066" y="159528"/>
                    <a:pt x="160437" y="199158"/>
                    <a:pt x="111552" y="199158"/>
                  </a:cubicBezTo>
                  <a:cubicBezTo>
                    <a:pt x="97378" y="199158"/>
                    <a:pt x="84013" y="195835"/>
                    <a:pt x="72163" y="189936"/>
                  </a:cubicBezTo>
                  <a:lnTo>
                    <a:pt x="68572" y="188148"/>
                  </a:lnTo>
                  <a:lnTo>
                    <a:pt x="64670" y="189077"/>
                  </a:lnTo>
                  <a:cubicBezTo>
                    <a:pt x="51057" y="192317"/>
                    <a:pt x="35330" y="196088"/>
                    <a:pt x="23544" y="198919"/>
                  </a:cubicBezTo>
                  <a:cubicBezTo>
                    <a:pt x="26476" y="187425"/>
                    <a:pt x="30358" y="172196"/>
                    <a:pt x="33724" y="158968"/>
                  </a:cubicBezTo>
                  <a:lnTo>
                    <a:pt x="34759" y="154897"/>
                  </a:lnTo>
                  <a:lnTo>
                    <a:pt x="32834" y="151165"/>
                  </a:lnTo>
                  <a:cubicBezTo>
                    <a:pt x="26576" y="139036"/>
                    <a:pt x="23037" y="125269"/>
                    <a:pt x="23037" y="110643"/>
                  </a:cubicBezTo>
                  <a:close/>
                  <a:moveTo>
                    <a:pt x="185314" y="265545"/>
                  </a:moveTo>
                  <a:cubicBezTo>
                    <a:pt x="156261" y="265545"/>
                    <a:pt x="129823" y="254346"/>
                    <a:pt x="110081" y="236031"/>
                  </a:cubicBezTo>
                  <a:cubicBezTo>
                    <a:pt x="110571" y="236037"/>
                    <a:pt x="111061" y="236040"/>
                    <a:pt x="111552" y="236040"/>
                  </a:cubicBezTo>
                  <a:cubicBezTo>
                    <a:pt x="122144" y="236040"/>
                    <a:pt x="132429" y="234726"/>
                    <a:pt x="142253" y="232253"/>
                  </a:cubicBezTo>
                  <a:cubicBezTo>
                    <a:pt x="154999" y="239364"/>
                    <a:pt x="169684" y="243416"/>
                    <a:pt x="185314" y="243416"/>
                  </a:cubicBezTo>
                  <a:cubicBezTo>
                    <a:pt x="199487" y="243416"/>
                    <a:pt x="212852" y="240093"/>
                    <a:pt x="224703" y="234193"/>
                  </a:cubicBezTo>
                  <a:lnTo>
                    <a:pt x="228294" y="232405"/>
                  </a:lnTo>
                  <a:lnTo>
                    <a:pt x="232196" y="233335"/>
                  </a:lnTo>
                  <a:cubicBezTo>
                    <a:pt x="245791" y="236571"/>
                    <a:pt x="261186" y="239911"/>
                    <a:pt x="272606" y="242326"/>
                  </a:cubicBezTo>
                  <a:cubicBezTo>
                    <a:pt x="270024" y="231254"/>
                    <a:pt x="266502" y="216434"/>
                    <a:pt x="263142" y="203225"/>
                  </a:cubicBezTo>
                  <a:lnTo>
                    <a:pt x="262106" y="199156"/>
                  </a:lnTo>
                  <a:lnTo>
                    <a:pt x="264031" y="195424"/>
                  </a:lnTo>
                  <a:cubicBezTo>
                    <a:pt x="270289" y="183294"/>
                    <a:pt x="273828" y="169527"/>
                    <a:pt x="273828" y="154902"/>
                  </a:cubicBezTo>
                  <a:cubicBezTo>
                    <a:pt x="273828" y="123703"/>
                    <a:pt x="257689" y="96277"/>
                    <a:pt x="233304" y="80513"/>
                  </a:cubicBezTo>
                  <a:cubicBezTo>
                    <a:pt x="230673" y="69843"/>
                    <a:pt x="226675" y="59711"/>
                    <a:pt x="221508" y="50313"/>
                  </a:cubicBezTo>
                  <a:cubicBezTo>
                    <a:pt x="264840" y="65307"/>
                    <a:pt x="295957" y="106470"/>
                    <a:pt x="295957" y="154902"/>
                  </a:cubicBezTo>
                  <a:cubicBezTo>
                    <a:pt x="295957" y="171618"/>
                    <a:pt x="292242" y="187494"/>
                    <a:pt x="285586" y="201726"/>
                  </a:cubicBezTo>
                  <a:cubicBezTo>
                    <a:pt x="289320" y="216596"/>
                    <a:pt x="293100" y="232705"/>
                    <a:pt x="295497" y="243080"/>
                  </a:cubicBezTo>
                  <a:cubicBezTo>
                    <a:pt x="298512" y="256136"/>
                    <a:pt x="287014" y="267953"/>
                    <a:pt x="273849" y="265201"/>
                  </a:cubicBezTo>
                  <a:cubicBezTo>
                    <a:pt x="263121" y="262959"/>
                    <a:pt x="246267" y="259362"/>
                    <a:pt x="230868" y="255758"/>
                  </a:cubicBezTo>
                  <a:cubicBezTo>
                    <a:pt x="216964" y="262047"/>
                    <a:pt x="201534" y="265545"/>
                    <a:pt x="185314" y="265545"/>
                  </a:cubicBezTo>
                  <a:close/>
                </a:path>
              </a:pathLst>
            </a:custGeom>
            <a:solidFill>
              <a:schemeClr val="tx2"/>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grpSp>
      <p:grpSp>
        <p:nvGrpSpPr>
          <p:cNvPr id="49" name="Group 48">
            <a:extLst>
              <a:ext uri="{FF2B5EF4-FFF2-40B4-BE49-F238E27FC236}">
                <a16:creationId xmlns:a16="http://schemas.microsoft.com/office/drawing/2014/main" id="{FB4D9756-ED02-466F-46D2-156B9AB65D8F}"/>
              </a:ext>
              <a:ext uri="{C183D7F6-B498-43B3-948B-1728B52AA6E4}">
                <adec:decorative xmlns:adec="http://schemas.microsoft.com/office/drawing/2017/decorative" val="1"/>
              </a:ext>
            </a:extLst>
          </p:cNvPr>
          <p:cNvGrpSpPr/>
          <p:nvPr/>
        </p:nvGrpSpPr>
        <p:grpSpPr>
          <a:xfrm>
            <a:off x="3136673" y="4624187"/>
            <a:ext cx="630122" cy="630122"/>
            <a:chOff x="3136673" y="4819978"/>
            <a:chExt cx="630122" cy="630122"/>
          </a:xfrm>
        </p:grpSpPr>
        <p:grpSp>
          <p:nvGrpSpPr>
            <p:cNvPr id="50" name="Group 49">
              <a:extLst>
                <a:ext uri="{FF2B5EF4-FFF2-40B4-BE49-F238E27FC236}">
                  <a16:creationId xmlns:a16="http://schemas.microsoft.com/office/drawing/2014/main" id="{4BB78360-1568-89C0-3F78-26A078A05B5A}"/>
                </a:ext>
                <a:ext uri="{C183D7F6-B498-43B3-948B-1728B52AA6E4}">
                  <adec:decorative xmlns:adec="http://schemas.microsoft.com/office/drawing/2017/decorative" val="1"/>
                </a:ext>
              </a:extLst>
            </p:cNvPr>
            <p:cNvGrpSpPr>
              <a:grpSpLocks/>
            </p:cNvGrpSpPr>
            <p:nvPr/>
          </p:nvGrpSpPr>
          <p:grpSpPr>
            <a:xfrm>
              <a:off x="3136673" y="4819978"/>
              <a:ext cx="630122" cy="630122"/>
              <a:chOff x="11364588" y="457910"/>
              <a:chExt cx="308458" cy="308458"/>
            </a:xfrm>
          </p:grpSpPr>
          <p:sp>
            <p:nvSpPr>
              <p:cNvPr id="52" name="Oval 51">
                <a:extLst>
                  <a:ext uri="{FF2B5EF4-FFF2-40B4-BE49-F238E27FC236}">
                    <a16:creationId xmlns:a16="http://schemas.microsoft.com/office/drawing/2014/main" id="{ABCDBECC-7912-0F79-E929-C0DAF6DDD2EB}"/>
                  </a:ext>
                </a:extLst>
              </p:cNvPr>
              <p:cNvSpPr/>
              <p:nvPr/>
            </p:nvSpPr>
            <p:spPr bwMode="auto">
              <a:xfrm>
                <a:off x="11364588" y="457910"/>
                <a:ext cx="308458" cy="308458"/>
              </a:xfrm>
              <a:prstGeom prst="ellipse">
                <a:avLst/>
              </a:prstGeom>
              <a:solidFill>
                <a:srgbClr val="56AEF9">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53" name="Oval 52">
                <a:extLst>
                  <a:ext uri="{FF2B5EF4-FFF2-40B4-BE49-F238E27FC236}">
                    <a16:creationId xmlns:a16="http://schemas.microsoft.com/office/drawing/2014/main" id="{A0053BA4-E1E0-8ECA-FC7C-3B951C6635B2}"/>
                  </a:ext>
                </a:extLst>
              </p:cNvPr>
              <p:cNvSpPr/>
              <p:nvPr/>
            </p:nvSpPr>
            <p:spPr bwMode="auto">
              <a:xfrm>
                <a:off x="11394834" y="488157"/>
                <a:ext cx="247966" cy="247964"/>
              </a:xfrm>
              <a:prstGeom prst="ellipse">
                <a:avLst/>
              </a:prstGeom>
              <a:solidFill>
                <a:srgbClr val="56AEF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sp>
          <p:nvSpPr>
            <p:cNvPr id="51" name="Graphic 323" descr="Icon of a cellphone in front of a tablet">
              <a:extLst>
                <a:ext uri="{FF2B5EF4-FFF2-40B4-BE49-F238E27FC236}">
                  <a16:creationId xmlns:a16="http://schemas.microsoft.com/office/drawing/2014/main" id="{0B3C5C92-30A7-EC85-89EF-FEB6855B3C4A}"/>
                </a:ext>
              </a:extLst>
            </p:cNvPr>
            <p:cNvSpPr/>
            <p:nvPr/>
          </p:nvSpPr>
          <p:spPr>
            <a:xfrm>
              <a:off x="3325071" y="5033709"/>
              <a:ext cx="253326" cy="202660"/>
            </a:xfrm>
            <a:custGeom>
              <a:avLst/>
              <a:gdLst>
                <a:gd name="connsiteX0" fmla="*/ 99031 w 316646"/>
                <a:gd name="connsiteY0" fmla="*/ 47497 h 253317"/>
                <a:gd name="connsiteX1" fmla="*/ 126738 w 316646"/>
                <a:gd name="connsiteY1" fmla="*/ 75204 h 253317"/>
                <a:gd name="connsiteX2" fmla="*/ 126738 w 316646"/>
                <a:gd name="connsiteY2" fmla="*/ 225611 h 253317"/>
                <a:gd name="connsiteX3" fmla="*/ 99031 w 316646"/>
                <a:gd name="connsiteY3" fmla="*/ 253317 h 253317"/>
                <a:gd name="connsiteX4" fmla="*/ 27707 w 316646"/>
                <a:gd name="connsiteY4" fmla="*/ 253317 h 253317"/>
                <a:gd name="connsiteX5" fmla="*/ 0 w 316646"/>
                <a:gd name="connsiteY5" fmla="*/ 225611 h 253317"/>
                <a:gd name="connsiteX6" fmla="*/ 0 w 316646"/>
                <a:gd name="connsiteY6" fmla="*/ 75204 h 253317"/>
                <a:gd name="connsiteX7" fmla="*/ 27707 w 316646"/>
                <a:gd name="connsiteY7" fmla="*/ 47497 h 253317"/>
                <a:gd name="connsiteX8" fmla="*/ 99031 w 316646"/>
                <a:gd name="connsiteY8" fmla="*/ 47497 h 253317"/>
                <a:gd name="connsiteX9" fmla="*/ 99031 w 316646"/>
                <a:gd name="connsiteY9" fmla="*/ 71246 h 253317"/>
                <a:gd name="connsiteX10" fmla="*/ 27707 w 316646"/>
                <a:gd name="connsiteY10" fmla="*/ 71246 h 253317"/>
                <a:gd name="connsiteX11" fmla="*/ 23749 w 316646"/>
                <a:gd name="connsiteY11" fmla="*/ 75204 h 253317"/>
                <a:gd name="connsiteX12" fmla="*/ 23749 w 316646"/>
                <a:gd name="connsiteY12" fmla="*/ 225611 h 253317"/>
                <a:gd name="connsiteX13" fmla="*/ 27707 w 316646"/>
                <a:gd name="connsiteY13" fmla="*/ 229569 h 253317"/>
                <a:gd name="connsiteX14" fmla="*/ 99031 w 316646"/>
                <a:gd name="connsiteY14" fmla="*/ 229569 h 253317"/>
                <a:gd name="connsiteX15" fmla="*/ 102989 w 316646"/>
                <a:gd name="connsiteY15" fmla="*/ 225611 h 253317"/>
                <a:gd name="connsiteX16" fmla="*/ 102989 w 316646"/>
                <a:gd name="connsiteY16" fmla="*/ 75204 h 253317"/>
                <a:gd name="connsiteX17" fmla="*/ 99031 w 316646"/>
                <a:gd name="connsiteY17" fmla="*/ 71246 h 253317"/>
                <a:gd name="connsiteX18" fmla="*/ 67335 w 316646"/>
                <a:gd name="connsiteY18" fmla="*/ 189988 h 253317"/>
                <a:gd name="connsiteX19" fmla="*/ 79190 w 316646"/>
                <a:gd name="connsiteY19" fmla="*/ 201881 h 253317"/>
                <a:gd name="connsiteX20" fmla="*/ 68934 w 316646"/>
                <a:gd name="connsiteY20" fmla="*/ 213626 h 253317"/>
                <a:gd name="connsiteX21" fmla="*/ 67335 w 316646"/>
                <a:gd name="connsiteY21" fmla="*/ 213737 h 253317"/>
                <a:gd name="connsiteX22" fmla="*/ 59419 w 316646"/>
                <a:gd name="connsiteY22" fmla="*/ 213737 h 253317"/>
                <a:gd name="connsiteX23" fmla="*/ 47548 w 316646"/>
                <a:gd name="connsiteY23" fmla="*/ 201859 h 253317"/>
                <a:gd name="connsiteX24" fmla="*/ 57804 w 316646"/>
                <a:gd name="connsiteY24" fmla="*/ 190099 h 253317"/>
                <a:gd name="connsiteX25" fmla="*/ 59419 w 316646"/>
                <a:gd name="connsiteY25" fmla="*/ 189988 h 253317"/>
                <a:gd name="connsiteX26" fmla="*/ 67335 w 316646"/>
                <a:gd name="connsiteY26" fmla="*/ 189988 h 253317"/>
                <a:gd name="connsiteX27" fmla="*/ 281024 w 316646"/>
                <a:gd name="connsiteY27" fmla="*/ 0 h 253317"/>
                <a:gd name="connsiteX28" fmla="*/ 316568 w 316646"/>
                <a:gd name="connsiteY28" fmla="*/ 33185 h 253317"/>
                <a:gd name="connsiteX29" fmla="*/ 316647 w 316646"/>
                <a:gd name="connsiteY29" fmla="*/ 35623 h 253317"/>
                <a:gd name="connsiteX30" fmla="*/ 316647 w 316646"/>
                <a:gd name="connsiteY30" fmla="*/ 170198 h 253317"/>
                <a:gd name="connsiteX31" fmla="*/ 283462 w 316646"/>
                <a:gd name="connsiteY31" fmla="*/ 205741 h 253317"/>
                <a:gd name="connsiteX32" fmla="*/ 281024 w 316646"/>
                <a:gd name="connsiteY32" fmla="*/ 205820 h 253317"/>
                <a:gd name="connsiteX33" fmla="*/ 142491 w 316646"/>
                <a:gd name="connsiteY33" fmla="*/ 205820 h 253317"/>
                <a:gd name="connsiteX34" fmla="*/ 142491 w 316646"/>
                <a:gd name="connsiteY34" fmla="*/ 182072 h 253317"/>
                <a:gd name="connsiteX35" fmla="*/ 281024 w 316646"/>
                <a:gd name="connsiteY35" fmla="*/ 182072 h 253317"/>
                <a:gd name="connsiteX36" fmla="*/ 292787 w 316646"/>
                <a:gd name="connsiteY36" fmla="*/ 171812 h 253317"/>
                <a:gd name="connsiteX37" fmla="*/ 292898 w 316646"/>
                <a:gd name="connsiteY37" fmla="*/ 170198 h 253317"/>
                <a:gd name="connsiteX38" fmla="*/ 292898 w 316646"/>
                <a:gd name="connsiteY38" fmla="*/ 35623 h 253317"/>
                <a:gd name="connsiteX39" fmla="*/ 282639 w 316646"/>
                <a:gd name="connsiteY39" fmla="*/ 23859 h 253317"/>
                <a:gd name="connsiteX40" fmla="*/ 281024 w 316646"/>
                <a:gd name="connsiteY40" fmla="*/ 23749 h 253317"/>
                <a:gd name="connsiteX41" fmla="*/ 98952 w 316646"/>
                <a:gd name="connsiteY41" fmla="*/ 23749 h 253317"/>
                <a:gd name="connsiteX42" fmla="*/ 87759 w 316646"/>
                <a:gd name="connsiteY42" fmla="*/ 31665 h 253317"/>
                <a:gd name="connsiteX43" fmla="*/ 63535 w 316646"/>
                <a:gd name="connsiteY43" fmla="*/ 31665 h 253317"/>
                <a:gd name="connsiteX44" fmla="*/ 96356 w 316646"/>
                <a:gd name="connsiteY44" fmla="*/ 95 h 253317"/>
                <a:gd name="connsiteX45" fmla="*/ 98952 w 316646"/>
                <a:gd name="connsiteY45" fmla="*/ 0 h 253317"/>
                <a:gd name="connsiteX46" fmla="*/ 281024 w 316646"/>
                <a:gd name="connsiteY46" fmla="*/ 0 h 253317"/>
                <a:gd name="connsiteX47" fmla="*/ 209778 w 316646"/>
                <a:gd name="connsiteY47" fmla="*/ 142491 h 253317"/>
                <a:gd name="connsiteX48" fmla="*/ 221653 w 316646"/>
                <a:gd name="connsiteY48" fmla="*/ 154365 h 253317"/>
                <a:gd name="connsiteX49" fmla="*/ 209778 w 316646"/>
                <a:gd name="connsiteY49" fmla="*/ 166240 h 253317"/>
                <a:gd name="connsiteX50" fmla="*/ 170198 w 316646"/>
                <a:gd name="connsiteY50" fmla="*/ 166240 h 253317"/>
                <a:gd name="connsiteX51" fmla="*/ 158323 w 316646"/>
                <a:gd name="connsiteY51" fmla="*/ 154365 h 253317"/>
                <a:gd name="connsiteX52" fmla="*/ 170198 w 316646"/>
                <a:gd name="connsiteY52" fmla="*/ 142491 h 253317"/>
                <a:gd name="connsiteX53" fmla="*/ 209778 w 316646"/>
                <a:gd name="connsiteY53" fmla="*/ 142491 h 25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16646" h="253317">
                  <a:moveTo>
                    <a:pt x="99031" y="47497"/>
                  </a:moveTo>
                  <a:cubicBezTo>
                    <a:pt x="114325" y="47497"/>
                    <a:pt x="126738" y="59894"/>
                    <a:pt x="126738" y="75204"/>
                  </a:cubicBezTo>
                  <a:lnTo>
                    <a:pt x="126738" y="225611"/>
                  </a:lnTo>
                  <a:cubicBezTo>
                    <a:pt x="126738" y="240913"/>
                    <a:pt x="114333" y="253317"/>
                    <a:pt x="99031" y="253317"/>
                  </a:cubicBezTo>
                  <a:lnTo>
                    <a:pt x="27707" y="253317"/>
                  </a:lnTo>
                  <a:cubicBezTo>
                    <a:pt x="12405" y="253317"/>
                    <a:pt x="0" y="240913"/>
                    <a:pt x="0" y="225611"/>
                  </a:cubicBezTo>
                  <a:lnTo>
                    <a:pt x="0" y="75204"/>
                  </a:lnTo>
                  <a:cubicBezTo>
                    <a:pt x="0" y="59894"/>
                    <a:pt x="12413" y="47497"/>
                    <a:pt x="27707" y="47497"/>
                  </a:cubicBezTo>
                  <a:lnTo>
                    <a:pt x="99031" y="47497"/>
                  </a:lnTo>
                  <a:close/>
                  <a:moveTo>
                    <a:pt x="99031" y="71246"/>
                  </a:moveTo>
                  <a:lnTo>
                    <a:pt x="27707" y="71246"/>
                  </a:lnTo>
                  <a:cubicBezTo>
                    <a:pt x="25521" y="71246"/>
                    <a:pt x="23749" y="73018"/>
                    <a:pt x="23749" y="75204"/>
                  </a:cubicBezTo>
                  <a:lnTo>
                    <a:pt x="23749" y="225611"/>
                  </a:lnTo>
                  <a:cubicBezTo>
                    <a:pt x="23749" y="227796"/>
                    <a:pt x="25522" y="229569"/>
                    <a:pt x="27707" y="229569"/>
                  </a:cubicBezTo>
                  <a:lnTo>
                    <a:pt x="99031" y="229569"/>
                  </a:lnTo>
                  <a:cubicBezTo>
                    <a:pt x="101217" y="229569"/>
                    <a:pt x="102989" y="227797"/>
                    <a:pt x="102989" y="225611"/>
                  </a:cubicBezTo>
                  <a:lnTo>
                    <a:pt x="102989" y="75204"/>
                  </a:lnTo>
                  <a:cubicBezTo>
                    <a:pt x="102989" y="73018"/>
                    <a:pt x="101217" y="71246"/>
                    <a:pt x="99031" y="71246"/>
                  </a:cubicBezTo>
                  <a:close/>
                  <a:moveTo>
                    <a:pt x="67335" y="189988"/>
                  </a:moveTo>
                  <a:cubicBezTo>
                    <a:pt x="73893" y="189999"/>
                    <a:pt x="79200" y="195324"/>
                    <a:pt x="79190" y="201881"/>
                  </a:cubicBezTo>
                  <a:cubicBezTo>
                    <a:pt x="79180" y="207807"/>
                    <a:pt x="74804" y="212818"/>
                    <a:pt x="68934" y="213626"/>
                  </a:cubicBezTo>
                  <a:lnTo>
                    <a:pt x="67335" y="213737"/>
                  </a:lnTo>
                  <a:lnTo>
                    <a:pt x="59419" y="213737"/>
                  </a:lnTo>
                  <a:cubicBezTo>
                    <a:pt x="52861" y="213735"/>
                    <a:pt x="47546" y="208417"/>
                    <a:pt x="47548" y="201859"/>
                  </a:cubicBezTo>
                  <a:cubicBezTo>
                    <a:pt x="47550" y="195927"/>
                    <a:pt x="51928" y="190908"/>
                    <a:pt x="57804" y="190099"/>
                  </a:cubicBezTo>
                  <a:lnTo>
                    <a:pt x="59419" y="189988"/>
                  </a:lnTo>
                  <a:lnTo>
                    <a:pt x="67335" y="189988"/>
                  </a:lnTo>
                  <a:close/>
                  <a:moveTo>
                    <a:pt x="281024" y="0"/>
                  </a:moveTo>
                  <a:cubicBezTo>
                    <a:pt x="299754" y="-2"/>
                    <a:pt x="315285" y="14499"/>
                    <a:pt x="316568" y="33185"/>
                  </a:cubicBezTo>
                  <a:lnTo>
                    <a:pt x="316647" y="35623"/>
                  </a:lnTo>
                  <a:lnTo>
                    <a:pt x="316647" y="170198"/>
                  </a:lnTo>
                  <a:cubicBezTo>
                    <a:pt x="316648" y="188927"/>
                    <a:pt x="302147" y="204459"/>
                    <a:pt x="283462" y="205741"/>
                  </a:cubicBezTo>
                  <a:lnTo>
                    <a:pt x="281024" y="205820"/>
                  </a:lnTo>
                  <a:lnTo>
                    <a:pt x="142491" y="205820"/>
                  </a:lnTo>
                  <a:lnTo>
                    <a:pt x="142491" y="182072"/>
                  </a:lnTo>
                  <a:lnTo>
                    <a:pt x="281024" y="182072"/>
                  </a:lnTo>
                  <a:cubicBezTo>
                    <a:pt x="286958" y="182072"/>
                    <a:pt x="291980" y="177691"/>
                    <a:pt x="292787" y="171812"/>
                  </a:cubicBezTo>
                  <a:lnTo>
                    <a:pt x="292898" y="170198"/>
                  </a:lnTo>
                  <a:lnTo>
                    <a:pt x="292898" y="35623"/>
                  </a:lnTo>
                  <a:cubicBezTo>
                    <a:pt x="292898" y="29689"/>
                    <a:pt x="288517" y="24666"/>
                    <a:pt x="282639" y="23859"/>
                  </a:cubicBezTo>
                  <a:lnTo>
                    <a:pt x="281024" y="23749"/>
                  </a:lnTo>
                  <a:lnTo>
                    <a:pt x="98952" y="23749"/>
                  </a:lnTo>
                  <a:cubicBezTo>
                    <a:pt x="93921" y="23749"/>
                    <a:pt x="89436" y="26921"/>
                    <a:pt x="87759" y="31665"/>
                  </a:cubicBezTo>
                  <a:lnTo>
                    <a:pt x="63535" y="31665"/>
                  </a:lnTo>
                  <a:cubicBezTo>
                    <a:pt x="65443" y="14610"/>
                    <a:pt x="79239" y="1339"/>
                    <a:pt x="96356" y="95"/>
                  </a:cubicBezTo>
                  <a:lnTo>
                    <a:pt x="98952" y="0"/>
                  </a:lnTo>
                  <a:lnTo>
                    <a:pt x="281024" y="0"/>
                  </a:lnTo>
                  <a:close/>
                  <a:moveTo>
                    <a:pt x="209778" y="142491"/>
                  </a:moveTo>
                  <a:cubicBezTo>
                    <a:pt x="216336" y="142491"/>
                    <a:pt x="221653" y="147808"/>
                    <a:pt x="221653" y="154365"/>
                  </a:cubicBezTo>
                  <a:cubicBezTo>
                    <a:pt x="221653" y="160923"/>
                    <a:pt x="216336" y="166240"/>
                    <a:pt x="209778" y="166240"/>
                  </a:cubicBezTo>
                  <a:lnTo>
                    <a:pt x="170198" y="166240"/>
                  </a:lnTo>
                  <a:cubicBezTo>
                    <a:pt x="163640" y="166240"/>
                    <a:pt x="158323" y="160923"/>
                    <a:pt x="158323" y="154365"/>
                  </a:cubicBezTo>
                  <a:cubicBezTo>
                    <a:pt x="158323" y="147808"/>
                    <a:pt x="163640" y="142491"/>
                    <a:pt x="170198" y="142491"/>
                  </a:cubicBezTo>
                  <a:lnTo>
                    <a:pt x="209778" y="142491"/>
                  </a:lnTo>
                  <a:close/>
                </a:path>
              </a:pathLst>
            </a:custGeom>
            <a:solidFill>
              <a:schemeClr val="tx2"/>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grpSp>
      <p:grpSp>
        <p:nvGrpSpPr>
          <p:cNvPr id="54" name="Group 53">
            <a:extLst>
              <a:ext uri="{FF2B5EF4-FFF2-40B4-BE49-F238E27FC236}">
                <a16:creationId xmlns:a16="http://schemas.microsoft.com/office/drawing/2014/main" id="{A3BDFE88-6CB9-6CEF-7E67-FA3CD1478590}"/>
              </a:ext>
              <a:ext uri="{C183D7F6-B498-43B3-948B-1728B52AA6E4}">
                <adec:decorative xmlns:adec="http://schemas.microsoft.com/office/drawing/2017/decorative" val="1"/>
              </a:ext>
            </a:extLst>
          </p:cNvPr>
          <p:cNvGrpSpPr/>
          <p:nvPr/>
        </p:nvGrpSpPr>
        <p:grpSpPr>
          <a:xfrm>
            <a:off x="3272860" y="3172217"/>
            <a:ext cx="630122" cy="630122"/>
            <a:chOff x="3272860" y="3040455"/>
            <a:chExt cx="630122" cy="630122"/>
          </a:xfrm>
        </p:grpSpPr>
        <p:grpSp>
          <p:nvGrpSpPr>
            <p:cNvPr id="55" name="Group 54">
              <a:extLst>
                <a:ext uri="{FF2B5EF4-FFF2-40B4-BE49-F238E27FC236}">
                  <a16:creationId xmlns:a16="http://schemas.microsoft.com/office/drawing/2014/main" id="{65E3BA52-7977-9FEE-0737-79AFA2B9C8F8}"/>
                </a:ext>
                <a:ext uri="{C183D7F6-B498-43B3-948B-1728B52AA6E4}">
                  <adec:decorative xmlns:adec="http://schemas.microsoft.com/office/drawing/2017/decorative" val="1"/>
                </a:ext>
              </a:extLst>
            </p:cNvPr>
            <p:cNvGrpSpPr>
              <a:grpSpLocks/>
            </p:cNvGrpSpPr>
            <p:nvPr/>
          </p:nvGrpSpPr>
          <p:grpSpPr>
            <a:xfrm>
              <a:off x="3272860" y="3040455"/>
              <a:ext cx="630122" cy="630122"/>
              <a:chOff x="11364588" y="457910"/>
              <a:chExt cx="308458" cy="308458"/>
            </a:xfrm>
          </p:grpSpPr>
          <p:sp>
            <p:nvSpPr>
              <p:cNvPr id="57" name="Oval 56">
                <a:extLst>
                  <a:ext uri="{FF2B5EF4-FFF2-40B4-BE49-F238E27FC236}">
                    <a16:creationId xmlns:a16="http://schemas.microsoft.com/office/drawing/2014/main" id="{4C2E1711-1078-0B51-1964-15EFF169B275}"/>
                  </a:ext>
                </a:extLst>
              </p:cNvPr>
              <p:cNvSpPr/>
              <p:nvPr/>
            </p:nvSpPr>
            <p:spPr bwMode="auto">
              <a:xfrm>
                <a:off x="11364588" y="457910"/>
                <a:ext cx="308458" cy="308458"/>
              </a:xfrm>
              <a:prstGeom prst="ellipse">
                <a:avLst/>
              </a:prstGeom>
              <a:solidFill>
                <a:srgbClr val="56AEF9">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58" name="Oval 57">
                <a:extLst>
                  <a:ext uri="{FF2B5EF4-FFF2-40B4-BE49-F238E27FC236}">
                    <a16:creationId xmlns:a16="http://schemas.microsoft.com/office/drawing/2014/main" id="{206F273E-503D-5E50-736C-446A1A8F1A95}"/>
                  </a:ext>
                </a:extLst>
              </p:cNvPr>
              <p:cNvSpPr/>
              <p:nvPr/>
            </p:nvSpPr>
            <p:spPr bwMode="auto">
              <a:xfrm>
                <a:off x="11394834" y="488157"/>
                <a:ext cx="247966" cy="247964"/>
              </a:xfrm>
              <a:prstGeom prst="ellipse">
                <a:avLst/>
              </a:prstGeom>
              <a:solidFill>
                <a:srgbClr val="56AEF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grpSp>
        <p:sp>
          <p:nvSpPr>
            <p:cNvPr id="56" name="Graphic 329" descr="Icon of a monitor">
              <a:extLst>
                <a:ext uri="{FF2B5EF4-FFF2-40B4-BE49-F238E27FC236}">
                  <a16:creationId xmlns:a16="http://schemas.microsoft.com/office/drawing/2014/main" id="{B6457F4A-909F-51CF-153E-730C72C6B39A}"/>
                </a:ext>
              </a:extLst>
            </p:cNvPr>
            <p:cNvSpPr/>
            <p:nvPr/>
          </p:nvSpPr>
          <p:spPr>
            <a:xfrm>
              <a:off x="3469722" y="3243221"/>
              <a:ext cx="236398" cy="224590"/>
            </a:xfrm>
            <a:custGeom>
              <a:avLst/>
              <a:gdLst>
                <a:gd name="connsiteX0" fmla="*/ 75204 w 316630"/>
                <a:gd name="connsiteY0" fmla="*/ 300814 h 300814"/>
                <a:gd name="connsiteX1" fmla="*/ 63333 w 316630"/>
                <a:gd name="connsiteY1" fmla="*/ 288937 h 300814"/>
                <a:gd name="connsiteX2" fmla="*/ 73589 w 316630"/>
                <a:gd name="connsiteY2" fmla="*/ 277177 h 300814"/>
                <a:gd name="connsiteX3" fmla="*/ 75204 w 316630"/>
                <a:gd name="connsiteY3" fmla="*/ 277066 h 300814"/>
                <a:gd name="connsiteX4" fmla="*/ 102894 w 316630"/>
                <a:gd name="connsiteY4" fmla="*/ 277066 h 300814"/>
                <a:gd name="connsiteX5" fmla="*/ 102894 w 316630"/>
                <a:gd name="connsiteY5" fmla="*/ 237517 h 300814"/>
                <a:gd name="connsiteX6" fmla="*/ 35623 w 316630"/>
                <a:gd name="connsiteY6" fmla="*/ 237517 h 300814"/>
                <a:gd name="connsiteX7" fmla="*/ 79 w 316630"/>
                <a:gd name="connsiteY7" fmla="*/ 204332 h 300814"/>
                <a:gd name="connsiteX8" fmla="*/ 0 w 316630"/>
                <a:gd name="connsiteY8" fmla="*/ 201894 h 300814"/>
                <a:gd name="connsiteX9" fmla="*/ 0 w 316630"/>
                <a:gd name="connsiteY9" fmla="*/ 35623 h 300814"/>
                <a:gd name="connsiteX10" fmla="*/ 33185 w 316630"/>
                <a:gd name="connsiteY10" fmla="*/ 79 h 300814"/>
                <a:gd name="connsiteX11" fmla="*/ 35623 w 316630"/>
                <a:gd name="connsiteY11" fmla="*/ 0 h 300814"/>
                <a:gd name="connsiteX12" fmla="*/ 281008 w 316630"/>
                <a:gd name="connsiteY12" fmla="*/ 0 h 300814"/>
                <a:gd name="connsiteX13" fmla="*/ 316552 w 316630"/>
                <a:gd name="connsiteY13" fmla="*/ 33185 h 300814"/>
                <a:gd name="connsiteX14" fmla="*/ 316631 w 316630"/>
                <a:gd name="connsiteY14" fmla="*/ 35623 h 300814"/>
                <a:gd name="connsiteX15" fmla="*/ 316631 w 316630"/>
                <a:gd name="connsiteY15" fmla="*/ 201894 h 300814"/>
                <a:gd name="connsiteX16" fmla="*/ 283446 w 316630"/>
                <a:gd name="connsiteY16" fmla="*/ 237438 h 300814"/>
                <a:gd name="connsiteX17" fmla="*/ 281008 w 316630"/>
                <a:gd name="connsiteY17" fmla="*/ 237517 h 300814"/>
                <a:gd name="connsiteX18" fmla="*/ 213721 w 316630"/>
                <a:gd name="connsiteY18" fmla="*/ 237517 h 300814"/>
                <a:gd name="connsiteX19" fmla="*/ 213721 w 316630"/>
                <a:gd name="connsiteY19" fmla="*/ 277066 h 300814"/>
                <a:gd name="connsiteX20" fmla="*/ 241443 w 316630"/>
                <a:gd name="connsiteY20" fmla="*/ 277066 h 300814"/>
                <a:gd name="connsiteX21" fmla="*/ 253438 w 316630"/>
                <a:gd name="connsiteY21" fmla="*/ 288818 h 300814"/>
                <a:gd name="connsiteX22" fmla="*/ 243058 w 316630"/>
                <a:gd name="connsiteY22" fmla="*/ 300719 h 300814"/>
                <a:gd name="connsiteX23" fmla="*/ 241443 w 316630"/>
                <a:gd name="connsiteY23" fmla="*/ 300814 h 300814"/>
                <a:gd name="connsiteX24" fmla="*/ 75204 w 316630"/>
                <a:gd name="connsiteY24" fmla="*/ 300814 h 300814"/>
                <a:gd name="connsiteX25" fmla="*/ 189956 w 316630"/>
                <a:gd name="connsiteY25" fmla="*/ 237517 h 300814"/>
                <a:gd name="connsiteX26" fmla="*/ 126627 w 316630"/>
                <a:gd name="connsiteY26" fmla="*/ 237517 h 300814"/>
                <a:gd name="connsiteX27" fmla="*/ 126643 w 316630"/>
                <a:gd name="connsiteY27" fmla="*/ 277066 h 300814"/>
                <a:gd name="connsiteX28" fmla="*/ 189972 w 316630"/>
                <a:gd name="connsiteY28" fmla="*/ 277066 h 300814"/>
                <a:gd name="connsiteX29" fmla="*/ 189956 w 316630"/>
                <a:gd name="connsiteY29" fmla="*/ 237517 h 300814"/>
                <a:gd name="connsiteX30" fmla="*/ 280992 w 316630"/>
                <a:gd name="connsiteY30" fmla="*/ 23749 h 300814"/>
                <a:gd name="connsiteX31" fmla="*/ 35623 w 316630"/>
                <a:gd name="connsiteY31" fmla="*/ 23749 h 300814"/>
                <a:gd name="connsiteX32" fmla="*/ 23859 w 316630"/>
                <a:gd name="connsiteY32" fmla="*/ 34008 h 300814"/>
                <a:gd name="connsiteX33" fmla="*/ 23749 w 316630"/>
                <a:gd name="connsiteY33" fmla="*/ 35623 h 300814"/>
                <a:gd name="connsiteX34" fmla="*/ 23749 w 316630"/>
                <a:gd name="connsiteY34" fmla="*/ 201894 h 300814"/>
                <a:gd name="connsiteX35" fmla="*/ 34008 w 316630"/>
                <a:gd name="connsiteY35" fmla="*/ 213657 h 300814"/>
                <a:gd name="connsiteX36" fmla="*/ 35623 w 316630"/>
                <a:gd name="connsiteY36" fmla="*/ 213768 h 300814"/>
                <a:gd name="connsiteX37" fmla="*/ 281008 w 316630"/>
                <a:gd name="connsiteY37" fmla="*/ 213768 h 300814"/>
                <a:gd name="connsiteX38" fmla="*/ 292772 w 316630"/>
                <a:gd name="connsiteY38" fmla="*/ 203509 h 300814"/>
                <a:gd name="connsiteX39" fmla="*/ 292882 w 316630"/>
                <a:gd name="connsiteY39" fmla="*/ 201894 h 300814"/>
                <a:gd name="connsiteX40" fmla="*/ 292882 w 316630"/>
                <a:gd name="connsiteY40" fmla="*/ 35623 h 300814"/>
                <a:gd name="connsiteX41" fmla="*/ 282623 w 316630"/>
                <a:gd name="connsiteY41" fmla="*/ 23859 h 300814"/>
                <a:gd name="connsiteX42" fmla="*/ 281008 w 316630"/>
                <a:gd name="connsiteY42" fmla="*/ 23749 h 300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16630" h="300814">
                  <a:moveTo>
                    <a:pt x="75204" y="300814"/>
                  </a:moveTo>
                  <a:cubicBezTo>
                    <a:pt x="68646" y="300813"/>
                    <a:pt x="63331" y="295495"/>
                    <a:pt x="63333" y="288937"/>
                  </a:cubicBezTo>
                  <a:cubicBezTo>
                    <a:pt x="63335" y="283005"/>
                    <a:pt x="67713" y="277986"/>
                    <a:pt x="73589" y="277177"/>
                  </a:cubicBezTo>
                  <a:lnTo>
                    <a:pt x="75204" y="277066"/>
                  </a:lnTo>
                  <a:lnTo>
                    <a:pt x="102894" y="277066"/>
                  </a:lnTo>
                  <a:lnTo>
                    <a:pt x="102894" y="237517"/>
                  </a:lnTo>
                  <a:lnTo>
                    <a:pt x="35623" y="237517"/>
                  </a:lnTo>
                  <a:cubicBezTo>
                    <a:pt x="16893" y="237518"/>
                    <a:pt x="1361" y="223017"/>
                    <a:pt x="79" y="204332"/>
                  </a:cubicBezTo>
                  <a:lnTo>
                    <a:pt x="0" y="201894"/>
                  </a:lnTo>
                  <a:lnTo>
                    <a:pt x="0" y="35623"/>
                  </a:lnTo>
                  <a:cubicBezTo>
                    <a:pt x="-2" y="16893"/>
                    <a:pt x="14499" y="1361"/>
                    <a:pt x="33185" y="79"/>
                  </a:cubicBezTo>
                  <a:lnTo>
                    <a:pt x="35623" y="0"/>
                  </a:lnTo>
                  <a:lnTo>
                    <a:pt x="281008" y="0"/>
                  </a:lnTo>
                  <a:cubicBezTo>
                    <a:pt x="299738" y="-2"/>
                    <a:pt x="315269" y="14499"/>
                    <a:pt x="316552" y="33185"/>
                  </a:cubicBezTo>
                  <a:lnTo>
                    <a:pt x="316631" y="35623"/>
                  </a:lnTo>
                  <a:lnTo>
                    <a:pt x="316631" y="201894"/>
                  </a:lnTo>
                  <a:cubicBezTo>
                    <a:pt x="316632" y="220624"/>
                    <a:pt x="302132" y="236155"/>
                    <a:pt x="283446" y="237438"/>
                  </a:cubicBezTo>
                  <a:lnTo>
                    <a:pt x="281008" y="237517"/>
                  </a:lnTo>
                  <a:lnTo>
                    <a:pt x="213721" y="237517"/>
                  </a:lnTo>
                  <a:lnTo>
                    <a:pt x="213721" y="277066"/>
                  </a:lnTo>
                  <a:lnTo>
                    <a:pt x="241443" y="277066"/>
                  </a:lnTo>
                  <a:cubicBezTo>
                    <a:pt x="248001" y="276999"/>
                    <a:pt x="253371" y="282260"/>
                    <a:pt x="253438" y="288818"/>
                  </a:cubicBezTo>
                  <a:cubicBezTo>
                    <a:pt x="253499" y="294844"/>
                    <a:pt x="249036" y="299961"/>
                    <a:pt x="243058" y="300719"/>
                  </a:cubicBezTo>
                  <a:lnTo>
                    <a:pt x="241443" y="300814"/>
                  </a:lnTo>
                  <a:lnTo>
                    <a:pt x="75204" y="300814"/>
                  </a:lnTo>
                  <a:close/>
                  <a:moveTo>
                    <a:pt x="189956" y="237517"/>
                  </a:moveTo>
                  <a:lnTo>
                    <a:pt x="126627" y="237517"/>
                  </a:lnTo>
                  <a:lnTo>
                    <a:pt x="126643" y="277066"/>
                  </a:lnTo>
                  <a:lnTo>
                    <a:pt x="189972" y="277066"/>
                  </a:lnTo>
                  <a:lnTo>
                    <a:pt x="189956" y="237517"/>
                  </a:lnTo>
                  <a:close/>
                  <a:moveTo>
                    <a:pt x="280992" y="23749"/>
                  </a:moveTo>
                  <a:lnTo>
                    <a:pt x="35623" y="23749"/>
                  </a:lnTo>
                  <a:cubicBezTo>
                    <a:pt x="29689" y="23749"/>
                    <a:pt x="24666" y="28129"/>
                    <a:pt x="23859" y="34008"/>
                  </a:cubicBezTo>
                  <a:lnTo>
                    <a:pt x="23749" y="35623"/>
                  </a:lnTo>
                  <a:lnTo>
                    <a:pt x="23749" y="201894"/>
                  </a:lnTo>
                  <a:cubicBezTo>
                    <a:pt x="23749" y="207910"/>
                    <a:pt x="28213" y="212882"/>
                    <a:pt x="34008" y="213657"/>
                  </a:cubicBezTo>
                  <a:lnTo>
                    <a:pt x="35623" y="213768"/>
                  </a:lnTo>
                  <a:lnTo>
                    <a:pt x="281008" y="213768"/>
                  </a:lnTo>
                  <a:cubicBezTo>
                    <a:pt x="286942" y="213768"/>
                    <a:pt x="291964" y="209387"/>
                    <a:pt x="292772" y="203509"/>
                  </a:cubicBezTo>
                  <a:lnTo>
                    <a:pt x="292882" y="201894"/>
                  </a:lnTo>
                  <a:lnTo>
                    <a:pt x="292882" y="35623"/>
                  </a:lnTo>
                  <a:cubicBezTo>
                    <a:pt x="292882" y="29689"/>
                    <a:pt x="288502" y="24666"/>
                    <a:pt x="282623" y="23859"/>
                  </a:cubicBezTo>
                  <a:lnTo>
                    <a:pt x="281008" y="23749"/>
                  </a:lnTo>
                  <a:close/>
                </a:path>
              </a:pathLst>
            </a:custGeom>
            <a:solidFill>
              <a:schemeClr val="tx2"/>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grpSp>
      <p:grpSp>
        <p:nvGrpSpPr>
          <p:cNvPr id="59" name="Group 58">
            <a:extLst>
              <a:ext uri="{FF2B5EF4-FFF2-40B4-BE49-F238E27FC236}">
                <a16:creationId xmlns:a16="http://schemas.microsoft.com/office/drawing/2014/main" id="{5F35C325-2ECB-A751-0121-7E579723936B}"/>
              </a:ext>
              <a:ext uri="{C183D7F6-B498-43B3-948B-1728B52AA6E4}">
                <adec:decorative xmlns:adec="http://schemas.microsoft.com/office/drawing/2017/decorative" val="1"/>
              </a:ext>
            </a:extLst>
          </p:cNvPr>
          <p:cNvGrpSpPr/>
          <p:nvPr/>
        </p:nvGrpSpPr>
        <p:grpSpPr>
          <a:xfrm>
            <a:off x="3955038" y="2100263"/>
            <a:ext cx="630122" cy="630122"/>
            <a:chOff x="3955038" y="1968501"/>
            <a:chExt cx="630122" cy="630122"/>
          </a:xfrm>
        </p:grpSpPr>
        <p:grpSp>
          <p:nvGrpSpPr>
            <p:cNvPr id="60" name="Group 59">
              <a:extLst>
                <a:ext uri="{FF2B5EF4-FFF2-40B4-BE49-F238E27FC236}">
                  <a16:creationId xmlns:a16="http://schemas.microsoft.com/office/drawing/2014/main" id="{2C053CBB-BBCA-BA7F-84BB-A29144381499}"/>
                </a:ext>
                <a:ext uri="{C183D7F6-B498-43B3-948B-1728B52AA6E4}">
                  <adec:decorative xmlns:adec="http://schemas.microsoft.com/office/drawing/2017/decorative" val="1"/>
                </a:ext>
              </a:extLst>
            </p:cNvPr>
            <p:cNvGrpSpPr>
              <a:grpSpLocks/>
            </p:cNvGrpSpPr>
            <p:nvPr/>
          </p:nvGrpSpPr>
          <p:grpSpPr>
            <a:xfrm>
              <a:off x="3955038" y="1968501"/>
              <a:ext cx="630122" cy="630122"/>
              <a:chOff x="11364588" y="457910"/>
              <a:chExt cx="308458" cy="308458"/>
            </a:xfrm>
          </p:grpSpPr>
          <p:sp>
            <p:nvSpPr>
              <p:cNvPr id="62" name="Oval 61">
                <a:extLst>
                  <a:ext uri="{FF2B5EF4-FFF2-40B4-BE49-F238E27FC236}">
                    <a16:creationId xmlns:a16="http://schemas.microsoft.com/office/drawing/2014/main" id="{F277ACAE-9941-E990-A3D5-0AC9D75F9BB7}"/>
                  </a:ext>
                </a:extLst>
              </p:cNvPr>
              <p:cNvSpPr/>
              <p:nvPr/>
            </p:nvSpPr>
            <p:spPr bwMode="auto">
              <a:xfrm>
                <a:off x="11364588" y="457910"/>
                <a:ext cx="308458" cy="308458"/>
              </a:xfrm>
              <a:prstGeom prst="ellipse">
                <a:avLst/>
              </a:prstGeom>
              <a:solidFill>
                <a:srgbClr val="56AEF9">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63" name="Oval 62">
                <a:extLst>
                  <a:ext uri="{FF2B5EF4-FFF2-40B4-BE49-F238E27FC236}">
                    <a16:creationId xmlns:a16="http://schemas.microsoft.com/office/drawing/2014/main" id="{B7A97879-31C3-BE8D-330B-86032DF65B55}"/>
                  </a:ext>
                </a:extLst>
              </p:cNvPr>
              <p:cNvSpPr/>
              <p:nvPr/>
            </p:nvSpPr>
            <p:spPr bwMode="auto">
              <a:xfrm>
                <a:off x="11394834" y="488157"/>
                <a:ext cx="247966" cy="247964"/>
              </a:xfrm>
              <a:prstGeom prst="ellipse">
                <a:avLst/>
              </a:prstGeom>
              <a:solidFill>
                <a:srgbClr val="56AEF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sp>
          <p:nvSpPr>
            <p:cNvPr id="61" name="Graphic 323" descr="Icon of a cellphone in front of a tablet">
              <a:extLst>
                <a:ext uri="{FF2B5EF4-FFF2-40B4-BE49-F238E27FC236}">
                  <a16:creationId xmlns:a16="http://schemas.microsoft.com/office/drawing/2014/main" id="{333C6AEB-9111-7DA1-3ED3-BF399A9A390E}"/>
                </a:ext>
              </a:extLst>
            </p:cNvPr>
            <p:cNvSpPr/>
            <p:nvPr/>
          </p:nvSpPr>
          <p:spPr>
            <a:xfrm>
              <a:off x="4143436" y="2182232"/>
              <a:ext cx="253326" cy="202660"/>
            </a:xfrm>
            <a:custGeom>
              <a:avLst/>
              <a:gdLst>
                <a:gd name="connsiteX0" fmla="*/ 99031 w 316646"/>
                <a:gd name="connsiteY0" fmla="*/ 47497 h 253317"/>
                <a:gd name="connsiteX1" fmla="*/ 126738 w 316646"/>
                <a:gd name="connsiteY1" fmla="*/ 75204 h 253317"/>
                <a:gd name="connsiteX2" fmla="*/ 126738 w 316646"/>
                <a:gd name="connsiteY2" fmla="*/ 225611 h 253317"/>
                <a:gd name="connsiteX3" fmla="*/ 99031 w 316646"/>
                <a:gd name="connsiteY3" fmla="*/ 253317 h 253317"/>
                <a:gd name="connsiteX4" fmla="*/ 27707 w 316646"/>
                <a:gd name="connsiteY4" fmla="*/ 253317 h 253317"/>
                <a:gd name="connsiteX5" fmla="*/ 0 w 316646"/>
                <a:gd name="connsiteY5" fmla="*/ 225611 h 253317"/>
                <a:gd name="connsiteX6" fmla="*/ 0 w 316646"/>
                <a:gd name="connsiteY6" fmla="*/ 75204 h 253317"/>
                <a:gd name="connsiteX7" fmla="*/ 27707 w 316646"/>
                <a:gd name="connsiteY7" fmla="*/ 47497 h 253317"/>
                <a:gd name="connsiteX8" fmla="*/ 99031 w 316646"/>
                <a:gd name="connsiteY8" fmla="*/ 47497 h 253317"/>
                <a:gd name="connsiteX9" fmla="*/ 99031 w 316646"/>
                <a:gd name="connsiteY9" fmla="*/ 71246 h 253317"/>
                <a:gd name="connsiteX10" fmla="*/ 27707 w 316646"/>
                <a:gd name="connsiteY10" fmla="*/ 71246 h 253317"/>
                <a:gd name="connsiteX11" fmla="*/ 23749 w 316646"/>
                <a:gd name="connsiteY11" fmla="*/ 75204 h 253317"/>
                <a:gd name="connsiteX12" fmla="*/ 23749 w 316646"/>
                <a:gd name="connsiteY12" fmla="*/ 225611 h 253317"/>
                <a:gd name="connsiteX13" fmla="*/ 27707 w 316646"/>
                <a:gd name="connsiteY13" fmla="*/ 229569 h 253317"/>
                <a:gd name="connsiteX14" fmla="*/ 99031 w 316646"/>
                <a:gd name="connsiteY14" fmla="*/ 229569 h 253317"/>
                <a:gd name="connsiteX15" fmla="*/ 102989 w 316646"/>
                <a:gd name="connsiteY15" fmla="*/ 225611 h 253317"/>
                <a:gd name="connsiteX16" fmla="*/ 102989 w 316646"/>
                <a:gd name="connsiteY16" fmla="*/ 75204 h 253317"/>
                <a:gd name="connsiteX17" fmla="*/ 99031 w 316646"/>
                <a:gd name="connsiteY17" fmla="*/ 71246 h 253317"/>
                <a:gd name="connsiteX18" fmla="*/ 67335 w 316646"/>
                <a:gd name="connsiteY18" fmla="*/ 189988 h 253317"/>
                <a:gd name="connsiteX19" fmla="*/ 79190 w 316646"/>
                <a:gd name="connsiteY19" fmla="*/ 201881 h 253317"/>
                <a:gd name="connsiteX20" fmla="*/ 68934 w 316646"/>
                <a:gd name="connsiteY20" fmla="*/ 213626 h 253317"/>
                <a:gd name="connsiteX21" fmla="*/ 67335 w 316646"/>
                <a:gd name="connsiteY21" fmla="*/ 213737 h 253317"/>
                <a:gd name="connsiteX22" fmla="*/ 59419 w 316646"/>
                <a:gd name="connsiteY22" fmla="*/ 213737 h 253317"/>
                <a:gd name="connsiteX23" fmla="*/ 47548 w 316646"/>
                <a:gd name="connsiteY23" fmla="*/ 201859 h 253317"/>
                <a:gd name="connsiteX24" fmla="*/ 57804 w 316646"/>
                <a:gd name="connsiteY24" fmla="*/ 190099 h 253317"/>
                <a:gd name="connsiteX25" fmla="*/ 59419 w 316646"/>
                <a:gd name="connsiteY25" fmla="*/ 189988 h 253317"/>
                <a:gd name="connsiteX26" fmla="*/ 67335 w 316646"/>
                <a:gd name="connsiteY26" fmla="*/ 189988 h 253317"/>
                <a:gd name="connsiteX27" fmla="*/ 281024 w 316646"/>
                <a:gd name="connsiteY27" fmla="*/ 0 h 253317"/>
                <a:gd name="connsiteX28" fmla="*/ 316568 w 316646"/>
                <a:gd name="connsiteY28" fmla="*/ 33185 h 253317"/>
                <a:gd name="connsiteX29" fmla="*/ 316647 w 316646"/>
                <a:gd name="connsiteY29" fmla="*/ 35623 h 253317"/>
                <a:gd name="connsiteX30" fmla="*/ 316647 w 316646"/>
                <a:gd name="connsiteY30" fmla="*/ 170198 h 253317"/>
                <a:gd name="connsiteX31" fmla="*/ 283462 w 316646"/>
                <a:gd name="connsiteY31" fmla="*/ 205741 h 253317"/>
                <a:gd name="connsiteX32" fmla="*/ 281024 w 316646"/>
                <a:gd name="connsiteY32" fmla="*/ 205820 h 253317"/>
                <a:gd name="connsiteX33" fmla="*/ 142491 w 316646"/>
                <a:gd name="connsiteY33" fmla="*/ 205820 h 253317"/>
                <a:gd name="connsiteX34" fmla="*/ 142491 w 316646"/>
                <a:gd name="connsiteY34" fmla="*/ 182072 h 253317"/>
                <a:gd name="connsiteX35" fmla="*/ 281024 w 316646"/>
                <a:gd name="connsiteY35" fmla="*/ 182072 h 253317"/>
                <a:gd name="connsiteX36" fmla="*/ 292787 w 316646"/>
                <a:gd name="connsiteY36" fmla="*/ 171812 h 253317"/>
                <a:gd name="connsiteX37" fmla="*/ 292898 w 316646"/>
                <a:gd name="connsiteY37" fmla="*/ 170198 h 253317"/>
                <a:gd name="connsiteX38" fmla="*/ 292898 w 316646"/>
                <a:gd name="connsiteY38" fmla="*/ 35623 h 253317"/>
                <a:gd name="connsiteX39" fmla="*/ 282639 w 316646"/>
                <a:gd name="connsiteY39" fmla="*/ 23859 h 253317"/>
                <a:gd name="connsiteX40" fmla="*/ 281024 w 316646"/>
                <a:gd name="connsiteY40" fmla="*/ 23749 h 253317"/>
                <a:gd name="connsiteX41" fmla="*/ 98952 w 316646"/>
                <a:gd name="connsiteY41" fmla="*/ 23749 h 253317"/>
                <a:gd name="connsiteX42" fmla="*/ 87759 w 316646"/>
                <a:gd name="connsiteY42" fmla="*/ 31665 h 253317"/>
                <a:gd name="connsiteX43" fmla="*/ 63535 w 316646"/>
                <a:gd name="connsiteY43" fmla="*/ 31665 h 253317"/>
                <a:gd name="connsiteX44" fmla="*/ 96356 w 316646"/>
                <a:gd name="connsiteY44" fmla="*/ 95 h 253317"/>
                <a:gd name="connsiteX45" fmla="*/ 98952 w 316646"/>
                <a:gd name="connsiteY45" fmla="*/ 0 h 253317"/>
                <a:gd name="connsiteX46" fmla="*/ 281024 w 316646"/>
                <a:gd name="connsiteY46" fmla="*/ 0 h 253317"/>
                <a:gd name="connsiteX47" fmla="*/ 209778 w 316646"/>
                <a:gd name="connsiteY47" fmla="*/ 142491 h 253317"/>
                <a:gd name="connsiteX48" fmla="*/ 221653 w 316646"/>
                <a:gd name="connsiteY48" fmla="*/ 154365 h 253317"/>
                <a:gd name="connsiteX49" fmla="*/ 209778 w 316646"/>
                <a:gd name="connsiteY49" fmla="*/ 166240 h 253317"/>
                <a:gd name="connsiteX50" fmla="*/ 170198 w 316646"/>
                <a:gd name="connsiteY50" fmla="*/ 166240 h 253317"/>
                <a:gd name="connsiteX51" fmla="*/ 158323 w 316646"/>
                <a:gd name="connsiteY51" fmla="*/ 154365 h 253317"/>
                <a:gd name="connsiteX52" fmla="*/ 170198 w 316646"/>
                <a:gd name="connsiteY52" fmla="*/ 142491 h 253317"/>
                <a:gd name="connsiteX53" fmla="*/ 209778 w 316646"/>
                <a:gd name="connsiteY53" fmla="*/ 142491 h 25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16646" h="253317">
                  <a:moveTo>
                    <a:pt x="99031" y="47497"/>
                  </a:moveTo>
                  <a:cubicBezTo>
                    <a:pt x="114325" y="47497"/>
                    <a:pt x="126738" y="59894"/>
                    <a:pt x="126738" y="75204"/>
                  </a:cubicBezTo>
                  <a:lnTo>
                    <a:pt x="126738" y="225611"/>
                  </a:lnTo>
                  <a:cubicBezTo>
                    <a:pt x="126738" y="240913"/>
                    <a:pt x="114333" y="253317"/>
                    <a:pt x="99031" y="253317"/>
                  </a:cubicBezTo>
                  <a:lnTo>
                    <a:pt x="27707" y="253317"/>
                  </a:lnTo>
                  <a:cubicBezTo>
                    <a:pt x="12405" y="253317"/>
                    <a:pt x="0" y="240913"/>
                    <a:pt x="0" y="225611"/>
                  </a:cubicBezTo>
                  <a:lnTo>
                    <a:pt x="0" y="75204"/>
                  </a:lnTo>
                  <a:cubicBezTo>
                    <a:pt x="0" y="59894"/>
                    <a:pt x="12413" y="47497"/>
                    <a:pt x="27707" y="47497"/>
                  </a:cubicBezTo>
                  <a:lnTo>
                    <a:pt x="99031" y="47497"/>
                  </a:lnTo>
                  <a:close/>
                  <a:moveTo>
                    <a:pt x="99031" y="71246"/>
                  </a:moveTo>
                  <a:lnTo>
                    <a:pt x="27707" y="71246"/>
                  </a:lnTo>
                  <a:cubicBezTo>
                    <a:pt x="25521" y="71246"/>
                    <a:pt x="23749" y="73018"/>
                    <a:pt x="23749" y="75204"/>
                  </a:cubicBezTo>
                  <a:lnTo>
                    <a:pt x="23749" y="225611"/>
                  </a:lnTo>
                  <a:cubicBezTo>
                    <a:pt x="23749" y="227796"/>
                    <a:pt x="25522" y="229569"/>
                    <a:pt x="27707" y="229569"/>
                  </a:cubicBezTo>
                  <a:lnTo>
                    <a:pt x="99031" y="229569"/>
                  </a:lnTo>
                  <a:cubicBezTo>
                    <a:pt x="101217" y="229569"/>
                    <a:pt x="102989" y="227797"/>
                    <a:pt x="102989" y="225611"/>
                  </a:cubicBezTo>
                  <a:lnTo>
                    <a:pt x="102989" y="75204"/>
                  </a:lnTo>
                  <a:cubicBezTo>
                    <a:pt x="102989" y="73018"/>
                    <a:pt x="101217" y="71246"/>
                    <a:pt x="99031" y="71246"/>
                  </a:cubicBezTo>
                  <a:close/>
                  <a:moveTo>
                    <a:pt x="67335" y="189988"/>
                  </a:moveTo>
                  <a:cubicBezTo>
                    <a:pt x="73893" y="189999"/>
                    <a:pt x="79200" y="195324"/>
                    <a:pt x="79190" y="201881"/>
                  </a:cubicBezTo>
                  <a:cubicBezTo>
                    <a:pt x="79180" y="207807"/>
                    <a:pt x="74804" y="212818"/>
                    <a:pt x="68934" y="213626"/>
                  </a:cubicBezTo>
                  <a:lnTo>
                    <a:pt x="67335" y="213737"/>
                  </a:lnTo>
                  <a:lnTo>
                    <a:pt x="59419" y="213737"/>
                  </a:lnTo>
                  <a:cubicBezTo>
                    <a:pt x="52861" y="213735"/>
                    <a:pt x="47546" y="208417"/>
                    <a:pt x="47548" y="201859"/>
                  </a:cubicBezTo>
                  <a:cubicBezTo>
                    <a:pt x="47550" y="195927"/>
                    <a:pt x="51928" y="190908"/>
                    <a:pt x="57804" y="190099"/>
                  </a:cubicBezTo>
                  <a:lnTo>
                    <a:pt x="59419" y="189988"/>
                  </a:lnTo>
                  <a:lnTo>
                    <a:pt x="67335" y="189988"/>
                  </a:lnTo>
                  <a:close/>
                  <a:moveTo>
                    <a:pt x="281024" y="0"/>
                  </a:moveTo>
                  <a:cubicBezTo>
                    <a:pt x="299754" y="-2"/>
                    <a:pt x="315285" y="14499"/>
                    <a:pt x="316568" y="33185"/>
                  </a:cubicBezTo>
                  <a:lnTo>
                    <a:pt x="316647" y="35623"/>
                  </a:lnTo>
                  <a:lnTo>
                    <a:pt x="316647" y="170198"/>
                  </a:lnTo>
                  <a:cubicBezTo>
                    <a:pt x="316648" y="188927"/>
                    <a:pt x="302147" y="204459"/>
                    <a:pt x="283462" y="205741"/>
                  </a:cubicBezTo>
                  <a:lnTo>
                    <a:pt x="281024" y="205820"/>
                  </a:lnTo>
                  <a:lnTo>
                    <a:pt x="142491" y="205820"/>
                  </a:lnTo>
                  <a:lnTo>
                    <a:pt x="142491" y="182072"/>
                  </a:lnTo>
                  <a:lnTo>
                    <a:pt x="281024" y="182072"/>
                  </a:lnTo>
                  <a:cubicBezTo>
                    <a:pt x="286958" y="182072"/>
                    <a:pt x="291980" y="177691"/>
                    <a:pt x="292787" y="171812"/>
                  </a:cubicBezTo>
                  <a:lnTo>
                    <a:pt x="292898" y="170198"/>
                  </a:lnTo>
                  <a:lnTo>
                    <a:pt x="292898" y="35623"/>
                  </a:lnTo>
                  <a:cubicBezTo>
                    <a:pt x="292898" y="29689"/>
                    <a:pt x="288517" y="24666"/>
                    <a:pt x="282639" y="23859"/>
                  </a:cubicBezTo>
                  <a:lnTo>
                    <a:pt x="281024" y="23749"/>
                  </a:lnTo>
                  <a:lnTo>
                    <a:pt x="98952" y="23749"/>
                  </a:lnTo>
                  <a:cubicBezTo>
                    <a:pt x="93921" y="23749"/>
                    <a:pt x="89436" y="26921"/>
                    <a:pt x="87759" y="31665"/>
                  </a:cubicBezTo>
                  <a:lnTo>
                    <a:pt x="63535" y="31665"/>
                  </a:lnTo>
                  <a:cubicBezTo>
                    <a:pt x="65443" y="14610"/>
                    <a:pt x="79239" y="1339"/>
                    <a:pt x="96356" y="95"/>
                  </a:cubicBezTo>
                  <a:lnTo>
                    <a:pt x="98952" y="0"/>
                  </a:lnTo>
                  <a:lnTo>
                    <a:pt x="281024" y="0"/>
                  </a:lnTo>
                  <a:close/>
                  <a:moveTo>
                    <a:pt x="209778" y="142491"/>
                  </a:moveTo>
                  <a:cubicBezTo>
                    <a:pt x="216336" y="142491"/>
                    <a:pt x="221653" y="147808"/>
                    <a:pt x="221653" y="154365"/>
                  </a:cubicBezTo>
                  <a:cubicBezTo>
                    <a:pt x="221653" y="160923"/>
                    <a:pt x="216336" y="166240"/>
                    <a:pt x="209778" y="166240"/>
                  </a:cubicBezTo>
                  <a:lnTo>
                    <a:pt x="170198" y="166240"/>
                  </a:lnTo>
                  <a:cubicBezTo>
                    <a:pt x="163640" y="166240"/>
                    <a:pt x="158323" y="160923"/>
                    <a:pt x="158323" y="154365"/>
                  </a:cubicBezTo>
                  <a:cubicBezTo>
                    <a:pt x="158323" y="147808"/>
                    <a:pt x="163640" y="142491"/>
                    <a:pt x="170198" y="142491"/>
                  </a:cubicBezTo>
                  <a:lnTo>
                    <a:pt x="209778" y="142491"/>
                  </a:lnTo>
                  <a:close/>
                </a:path>
              </a:pathLst>
            </a:custGeom>
            <a:solidFill>
              <a:schemeClr val="tx2"/>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grpSp>
      <p:grpSp>
        <p:nvGrpSpPr>
          <p:cNvPr id="74" name="Group 73">
            <a:extLst>
              <a:ext uri="{FF2B5EF4-FFF2-40B4-BE49-F238E27FC236}">
                <a16:creationId xmlns:a16="http://schemas.microsoft.com/office/drawing/2014/main" id="{A0BB0A47-169E-5135-0AFE-1E921224FEB4}"/>
              </a:ext>
              <a:ext uri="{C183D7F6-B498-43B3-948B-1728B52AA6E4}">
                <adec:decorative xmlns:adec="http://schemas.microsoft.com/office/drawing/2017/decorative" val="1"/>
              </a:ext>
            </a:extLst>
          </p:cNvPr>
          <p:cNvGrpSpPr/>
          <p:nvPr/>
        </p:nvGrpSpPr>
        <p:grpSpPr>
          <a:xfrm>
            <a:off x="3932415" y="3967246"/>
            <a:ext cx="630122" cy="630122"/>
            <a:chOff x="3932415" y="4163037"/>
            <a:chExt cx="630122" cy="630122"/>
          </a:xfrm>
        </p:grpSpPr>
        <p:grpSp>
          <p:nvGrpSpPr>
            <p:cNvPr id="76" name="Group 75">
              <a:extLst>
                <a:ext uri="{FF2B5EF4-FFF2-40B4-BE49-F238E27FC236}">
                  <a16:creationId xmlns:a16="http://schemas.microsoft.com/office/drawing/2014/main" id="{C4970A26-DBF6-1948-52A3-D59A5188365C}"/>
                </a:ext>
                <a:ext uri="{C183D7F6-B498-43B3-948B-1728B52AA6E4}">
                  <adec:decorative xmlns:adec="http://schemas.microsoft.com/office/drawing/2017/decorative" val="1"/>
                </a:ext>
              </a:extLst>
            </p:cNvPr>
            <p:cNvGrpSpPr>
              <a:grpSpLocks/>
            </p:cNvGrpSpPr>
            <p:nvPr/>
          </p:nvGrpSpPr>
          <p:grpSpPr>
            <a:xfrm>
              <a:off x="3932415" y="4163037"/>
              <a:ext cx="630122" cy="630122"/>
              <a:chOff x="11364588" y="457910"/>
              <a:chExt cx="308458" cy="308458"/>
            </a:xfrm>
          </p:grpSpPr>
          <p:sp>
            <p:nvSpPr>
              <p:cNvPr id="78" name="Oval 77">
                <a:extLst>
                  <a:ext uri="{FF2B5EF4-FFF2-40B4-BE49-F238E27FC236}">
                    <a16:creationId xmlns:a16="http://schemas.microsoft.com/office/drawing/2014/main" id="{7B6BA5AD-5E02-D392-F120-A11B33B53AB6}"/>
                  </a:ext>
                </a:extLst>
              </p:cNvPr>
              <p:cNvSpPr/>
              <p:nvPr/>
            </p:nvSpPr>
            <p:spPr bwMode="auto">
              <a:xfrm>
                <a:off x="11364588" y="457910"/>
                <a:ext cx="308458" cy="308458"/>
              </a:xfrm>
              <a:prstGeom prst="ellipse">
                <a:avLst/>
              </a:prstGeom>
              <a:solidFill>
                <a:srgbClr val="56AEF9">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79" name="Oval 78">
                <a:extLst>
                  <a:ext uri="{FF2B5EF4-FFF2-40B4-BE49-F238E27FC236}">
                    <a16:creationId xmlns:a16="http://schemas.microsoft.com/office/drawing/2014/main" id="{B159B7DA-D03F-3088-8DA7-A84887E50BBA}"/>
                  </a:ext>
                </a:extLst>
              </p:cNvPr>
              <p:cNvSpPr/>
              <p:nvPr/>
            </p:nvSpPr>
            <p:spPr bwMode="auto">
              <a:xfrm>
                <a:off x="11394834" y="488157"/>
                <a:ext cx="247966" cy="247964"/>
              </a:xfrm>
              <a:prstGeom prst="ellipse">
                <a:avLst/>
              </a:prstGeom>
              <a:solidFill>
                <a:srgbClr val="56AEF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sp>
          <p:nvSpPr>
            <p:cNvPr id="77" name="Graphic 102">
              <a:extLst>
                <a:ext uri="{FF2B5EF4-FFF2-40B4-BE49-F238E27FC236}">
                  <a16:creationId xmlns:a16="http://schemas.microsoft.com/office/drawing/2014/main" id="{192A24A8-DCFB-FF9D-E4A8-C4A1F335040A}"/>
                </a:ext>
              </a:extLst>
            </p:cNvPr>
            <p:cNvSpPr/>
            <p:nvPr/>
          </p:nvSpPr>
          <p:spPr>
            <a:xfrm>
              <a:off x="4130123" y="4384197"/>
              <a:ext cx="234706" cy="187804"/>
            </a:xfrm>
            <a:custGeom>
              <a:avLst/>
              <a:gdLst>
                <a:gd name="connsiteX0" fmla="*/ 169057 w 190488"/>
                <a:gd name="connsiteY0" fmla="*/ 0 h 152421"/>
                <a:gd name="connsiteX1" fmla="*/ 190489 w 190488"/>
                <a:gd name="connsiteY1" fmla="*/ 21431 h 152421"/>
                <a:gd name="connsiteX2" fmla="*/ 190489 w 190488"/>
                <a:gd name="connsiteY2" fmla="*/ 130991 h 152421"/>
                <a:gd name="connsiteX3" fmla="*/ 169057 w 190488"/>
                <a:gd name="connsiteY3" fmla="*/ 152422 h 152421"/>
                <a:gd name="connsiteX4" fmla="*/ 21431 w 190488"/>
                <a:gd name="connsiteY4" fmla="*/ 152422 h 152421"/>
                <a:gd name="connsiteX5" fmla="*/ 0 w 190488"/>
                <a:gd name="connsiteY5" fmla="*/ 130991 h 152421"/>
                <a:gd name="connsiteX6" fmla="*/ 0 w 190488"/>
                <a:gd name="connsiteY6" fmla="*/ 21431 h 152421"/>
                <a:gd name="connsiteX7" fmla="*/ 21431 w 190488"/>
                <a:gd name="connsiteY7" fmla="*/ 0 h 152421"/>
                <a:gd name="connsiteX8" fmla="*/ 169057 w 190488"/>
                <a:gd name="connsiteY8" fmla="*/ 0 h 152421"/>
                <a:gd name="connsiteX9" fmla="*/ 169057 w 190488"/>
                <a:gd name="connsiteY9" fmla="*/ 14288 h 152421"/>
                <a:gd name="connsiteX10" fmla="*/ 21431 w 190488"/>
                <a:gd name="connsiteY10" fmla="*/ 14288 h 152421"/>
                <a:gd name="connsiteX11" fmla="*/ 14288 w 190488"/>
                <a:gd name="connsiteY11" fmla="*/ 21431 h 152421"/>
                <a:gd name="connsiteX12" fmla="*/ 14288 w 190488"/>
                <a:gd name="connsiteY12" fmla="*/ 130991 h 152421"/>
                <a:gd name="connsiteX13" fmla="*/ 21431 w 190488"/>
                <a:gd name="connsiteY13" fmla="*/ 138134 h 152421"/>
                <a:gd name="connsiteX14" fmla="*/ 169057 w 190488"/>
                <a:gd name="connsiteY14" fmla="*/ 138134 h 152421"/>
                <a:gd name="connsiteX15" fmla="*/ 176201 w 190488"/>
                <a:gd name="connsiteY15" fmla="*/ 130991 h 152421"/>
                <a:gd name="connsiteX16" fmla="*/ 176201 w 190488"/>
                <a:gd name="connsiteY16" fmla="*/ 21431 h 152421"/>
                <a:gd name="connsiteX17" fmla="*/ 169057 w 190488"/>
                <a:gd name="connsiteY17" fmla="*/ 14288 h 152421"/>
                <a:gd name="connsiteX18" fmla="*/ 78581 w 190488"/>
                <a:gd name="connsiteY18" fmla="*/ 109541 h 152421"/>
                <a:gd name="connsiteX19" fmla="*/ 111919 w 190488"/>
                <a:gd name="connsiteY19" fmla="*/ 109541 h 152421"/>
                <a:gd name="connsiteX20" fmla="*/ 119063 w 190488"/>
                <a:gd name="connsiteY20" fmla="*/ 116685 h 152421"/>
                <a:gd name="connsiteX21" fmla="*/ 112888 w 190488"/>
                <a:gd name="connsiteY21" fmla="*/ 123764 h 152421"/>
                <a:gd name="connsiteX22" fmla="*/ 111919 w 190488"/>
                <a:gd name="connsiteY22" fmla="*/ 123829 h 152421"/>
                <a:gd name="connsiteX23" fmla="*/ 78581 w 190488"/>
                <a:gd name="connsiteY23" fmla="*/ 123829 h 152421"/>
                <a:gd name="connsiteX24" fmla="*/ 71438 w 190488"/>
                <a:gd name="connsiteY24" fmla="*/ 116685 h 152421"/>
                <a:gd name="connsiteX25" fmla="*/ 77612 w 190488"/>
                <a:gd name="connsiteY25" fmla="*/ 109607 h 152421"/>
                <a:gd name="connsiteX26" fmla="*/ 78581 w 190488"/>
                <a:gd name="connsiteY26" fmla="*/ 109541 h 152421"/>
                <a:gd name="connsiteX27" fmla="*/ 111919 w 190488"/>
                <a:gd name="connsiteY27" fmla="*/ 109541 h 152421"/>
                <a:gd name="connsiteX28" fmla="*/ 78581 w 190488"/>
                <a:gd name="connsiteY28" fmla="*/ 109541 h 152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0488" h="152421">
                  <a:moveTo>
                    <a:pt x="169057" y="0"/>
                  </a:moveTo>
                  <a:cubicBezTo>
                    <a:pt x="180894" y="0"/>
                    <a:pt x="190489" y="9595"/>
                    <a:pt x="190489" y="21431"/>
                  </a:cubicBezTo>
                  <a:lnTo>
                    <a:pt x="190489" y="130991"/>
                  </a:lnTo>
                  <a:cubicBezTo>
                    <a:pt x="190489" y="142826"/>
                    <a:pt x="180894" y="152422"/>
                    <a:pt x="169057" y="152422"/>
                  </a:cubicBezTo>
                  <a:lnTo>
                    <a:pt x="21431" y="152422"/>
                  </a:lnTo>
                  <a:cubicBezTo>
                    <a:pt x="9595" y="152422"/>
                    <a:pt x="0" y="142826"/>
                    <a:pt x="0" y="130991"/>
                  </a:cubicBezTo>
                  <a:lnTo>
                    <a:pt x="0" y="21431"/>
                  </a:lnTo>
                  <a:cubicBezTo>
                    <a:pt x="0" y="9595"/>
                    <a:pt x="9595" y="0"/>
                    <a:pt x="21431" y="0"/>
                  </a:cubicBezTo>
                  <a:lnTo>
                    <a:pt x="169057" y="0"/>
                  </a:lnTo>
                  <a:close/>
                  <a:moveTo>
                    <a:pt x="169057" y="14288"/>
                  </a:moveTo>
                  <a:lnTo>
                    <a:pt x="21431" y="14288"/>
                  </a:lnTo>
                  <a:cubicBezTo>
                    <a:pt x="17486" y="14288"/>
                    <a:pt x="14288" y="17486"/>
                    <a:pt x="14288" y="21431"/>
                  </a:cubicBezTo>
                  <a:lnTo>
                    <a:pt x="14288" y="130991"/>
                  </a:lnTo>
                  <a:cubicBezTo>
                    <a:pt x="14288" y="134936"/>
                    <a:pt x="17486" y="138134"/>
                    <a:pt x="21431" y="138134"/>
                  </a:cubicBezTo>
                  <a:lnTo>
                    <a:pt x="169057" y="138134"/>
                  </a:lnTo>
                  <a:cubicBezTo>
                    <a:pt x="173003" y="138134"/>
                    <a:pt x="176201" y="134936"/>
                    <a:pt x="176201" y="130991"/>
                  </a:cubicBezTo>
                  <a:lnTo>
                    <a:pt x="176201" y="21431"/>
                  </a:lnTo>
                  <a:cubicBezTo>
                    <a:pt x="176201" y="17486"/>
                    <a:pt x="173003" y="14288"/>
                    <a:pt x="169057" y="14288"/>
                  </a:cubicBezTo>
                  <a:close/>
                  <a:moveTo>
                    <a:pt x="78581" y="109541"/>
                  </a:moveTo>
                  <a:lnTo>
                    <a:pt x="111919" y="109541"/>
                  </a:lnTo>
                  <a:cubicBezTo>
                    <a:pt x="115864" y="109541"/>
                    <a:pt x="119063" y="112740"/>
                    <a:pt x="119063" y="116685"/>
                  </a:cubicBezTo>
                  <a:cubicBezTo>
                    <a:pt x="119063" y="120302"/>
                    <a:pt x="116375" y="123291"/>
                    <a:pt x="112888" y="123764"/>
                  </a:cubicBezTo>
                  <a:lnTo>
                    <a:pt x="111919" y="123829"/>
                  </a:lnTo>
                  <a:lnTo>
                    <a:pt x="78581" y="123829"/>
                  </a:lnTo>
                  <a:cubicBezTo>
                    <a:pt x="74636" y="123829"/>
                    <a:pt x="71438" y="120631"/>
                    <a:pt x="71438" y="116685"/>
                  </a:cubicBezTo>
                  <a:cubicBezTo>
                    <a:pt x="71438" y="113068"/>
                    <a:pt x="74125" y="110079"/>
                    <a:pt x="77612" y="109607"/>
                  </a:cubicBezTo>
                  <a:lnTo>
                    <a:pt x="78581" y="109541"/>
                  </a:lnTo>
                  <a:lnTo>
                    <a:pt x="111919" y="109541"/>
                  </a:lnTo>
                  <a:lnTo>
                    <a:pt x="78581" y="109541"/>
                  </a:lnTo>
                  <a:close/>
                </a:path>
              </a:pathLst>
            </a:custGeom>
            <a:solidFill>
              <a:schemeClr val="tx2"/>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grpSp>
      <p:grpSp>
        <p:nvGrpSpPr>
          <p:cNvPr id="81" name="Group 80">
            <a:extLst>
              <a:ext uri="{FF2B5EF4-FFF2-40B4-BE49-F238E27FC236}">
                <a16:creationId xmlns:a16="http://schemas.microsoft.com/office/drawing/2014/main" id="{C8A3EA7D-EC98-EEC5-CCF2-CC59D80385E9}"/>
              </a:ext>
              <a:ext uri="{C183D7F6-B498-43B3-948B-1728B52AA6E4}">
                <adec:decorative xmlns:adec="http://schemas.microsoft.com/office/drawing/2017/decorative" val="1"/>
              </a:ext>
            </a:extLst>
          </p:cNvPr>
          <p:cNvGrpSpPr/>
          <p:nvPr/>
        </p:nvGrpSpPr>
        <p:grpSpPr>
          <a:xfrm>
            <a:off x="3028216" y="1638322"/>
            <a:ext cx="630122" cy="630122"/>
            <a:chOff x="3028216" y="1506560"/>
            <a:chExt cx="630122" cy="630122"/>
          </a:xfrm>
        </p:grpSpPr>
        <p:grpSp>
          <p:nvGrpSpPr>
            <p:cNvPr id="82" name="Group 81">
              <a:extLst>
                <a:ext uri="{FF2B5EF4-FFF2-40B4-BE49-F238E27FC236}">
                  <a16:creationId xmlns:a16="http://schemas.microsoft.com/office/drawing/2014/main" id="{BCB143CB-9A98-0E59-4E33-13808B1E21A2}"/>
                </a:ext>
                <a:ext uri="{C183D7F6-B498-43B3-948B-1728B52AA6E4}">
                  <adec:decorative xmlns:adec="http://schemas.microsoft.com/office/drawing/2017/decorative" val="1"/>
                </a:ext>
              </a:extLst>
            </p:cNvPr>
            <p:cNvGrpSpPr>
              <a:grpSpLocks/>
            </p:cNvGrpSpPr>
            <p:nvPr/>
          </p:nvGrpSpPr>
          <p:grpSpPr>
            <a:xfrm>
              <a:off x="3028216" y="1506560"/>
              <a:ext cx="630122" cy="630122"/>
              <a:chOff x="11364588" y="457910"/>
              <a:chExt cx="308458" cy="308458"/>
            </a:xfrm>
          </p:grpSpPr>
          <p:sp>
            <p:nvSpPr>
              <p:cNvPr id="84" name="Oval 83">
                <a:extLst>
                  <a:ext uri="{FF2B5EF4-FFF2-40B4-BE49-F238E27FC236}">
                    <a16:creationId xmlns:a16="http://schemas.microsoft.com/office/drawing/2014/main" id="{AFFA7F81-A814-A13C-F297-4CD064DB7BE8}"/>
                  </a:ext>
                </a:extLst>
              </p:cNvPr>
              <p:cNvSpPr/>
              <p:nvPr/>
            </p:nvSpPr>
            <p:spPr bwMode="auto">
              <a:xfrm>
                <a:off x="11364588" y="457910"/>
                <a:ext cx="308458" cy="308458"/>
              </a:xfrm>
              <a:prstGeom prst="ellipse">
                <a:avLst/>
              </a:prstGeom>
              <a:solidFill>
                <a:srgbClr val="56AEF9">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85" name="Oval 84">
                <a:extLst>
                  <a:ext uri="{FF2B5EF4-FFF2-40B4-BE49-F238E27FC236}">
                    <a16:creationId xmlns:a16="http://schemas.microsoft.com/office/drawing/2014/main" id="{C58BE6DE-AC00-6B90-85EA-8C97B05218F6}"/>
                  </a:ext>
                </a:extLst>
              </p:cNvPr>
              <p:cNvSpPr/>
              <p:nvPr/>
            </p:nvSpPr>
            <p:spPr bwMode="auto">
              <a:xfrm>
                <a:off x="11394834" y="488157"/>
                <a:ext cx="247966" cy="247964"/>
              </a:xfrm>
              <a:prstGeom prst="ellipse">
                <a:avLst/>
              </a:prstGeom>
              <a:solidFill>
                <a:srgbClr val="56AEF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sp>
          <p:nvSpPr>
            <p:cNvPr id="83" name="Graphic 323" descr="Icon of a cellphone in front of a tablet">
              <a:extLst>
                <a:ext uri="{FF2B5EF4-FFF2-40B4-BE49-F238E27FC236}">
                  <a16:creationId xmlns:a16="http://schemas.microsoft.com/office/drawing/2014/main" id="{64E44217-1FE2-B058-C94B-044BCD42BB06}"/>
                </a:ext>
              </a:extLst>
            </p:cNvPr>
            <p:cNvSpPr/>
            <p:nvPr/>
          </p:nvSpPr>
          <p:spPr>
            <a:xfrm>
              <a:off x="3216614" y="1720291"/>
              <a:ext cx="253326" cy="202660"/>
            </a:xfrm>
            <a:custGeom>
              <a:avLst/>
              <a:gdLst>
                <a:gd name="connsiteX0" fmla="*/ 99031 w 316646"/>
                <a:gd name="connsiteY0" fmla="*/ 47497 h 253317"/>
                <a:gd name="connsiteX1" fmla="*/ 126738 w 316646"/>
                <a:gd name="connsiteY1" fmla="*/ 75204 h 253317"/>
                <a:gd name="connsiteX2" fmla="*/ 126738 w 316646"/>
                <a:gd name="connsiteY2" fmla="*/ 225611 h 253317"/>
                <a:gd name="connsiteX3" fmla="*/ 99031 w 316646"/>
                <a:gd name="connsiteY3" fmla="*/ 253317 h 253317"/>
                <a:gd name="connsiteX4" fmla="*/ 27707 w 316646"/>
                <a:gd name="connsiteY4" fmla="*/ 253317 h 253317"/>
                <a:gd name="connsiteX5" fmla="*/ 0 w 316646"/>
                <a:gd name="connsiteY5" fmla="*/ 225611 h 253317"/>
                <a:gd name="connsiteX6" fmla="*/ 0 w 316646"/>
                <a:gd name="connsiteY6" fmla="*/ 75204 h 253317"/>
                <a:gd name="connsiteX7" fmla="*/ 27707 w 316646"/>
                <a:gd name="connsiteY7" fmla="*/ 47497 h 253317"/>
                <a:gd name="connsiteX8" fmla="*/ 99031 w 316646"/>
                <a:gd name="connsiteY8" fmla="*/ 47497 h 253317"/>
                <a:gd name="connsiteX9" fmla="*/ 99031 w 316646"/>
                <a:gd name="connsiteY9" fmla="*/ 71246 h 253317"/>
                <a:gd name="connsiteX10" fmla="*/ 27707 w 316646"/>
                <a:gd name="connsiteY10" fmla="*/ 71246 h 253317"/>
                <a:gd name="connsiteX11" fmla="*/ 23749 w 316646"/>
                <a:gd name="connsiteY11" fmla="*/ 75204 h 253317"/>
                <a:gd name="connsiteX12" fmla="*/ 23749 w 316646"/>
                <a:gd name="connsiteY12" fmla="*/ 225611 h 253317"/>
                <a:gd name="connsiteX13" fmla="*/ 27707 w 316646"/>
                <a:gd name="connsiteY13" fmla="*/ 229569 h 253317"/>
                <a:gd name="connsiteX14" fmla="*/ 99031 w 316646"/>
                <a:gd name="connsiteY14" fmla="*/ 229569 h 253317"/>
                <a:gd name="connsiteX15" fmla="*/ 102989 w 316646"/>
                <a:gd name="connsiteY15" fmla="*/ 225611 h 253317"/>
                <a:gd name="connsiteX16" fmla="*/ 102989 w 316646"/>
                <a:gd name="connsiteY16" fmla="*/ 75204 h 253317"/>
                <a:gd name="connsiteX17" fmla="*/ 99031 w 316646"/>
                <a:gd name="connsiteY17" fmla="*/ 71246 h 253317"/>
                <a:gd name="connsiteX18" fmla="*/ 67335 w 316646"/>
                <a:gd name="connsiteY18" fmla="*/ 189988 h 253317"/>
                <a:gd name="connsiteX19" fmla="*/ 79190 w 316646"/>
                <a:gd name="connsiteY19" fmla="*/ 201881 h 253317"/>
                <a:gd name="connsiteX20" fmla="*/ 68934 w 316646"/>
                <a:gd name="connsiteY20" fmla="*/ 213626 h 253317"/>
                <a:gd name="connsiteX21" fmla="*/ 67335 w 316646"/>
                <a:gd name="connsiteY21" fmla="*/ 213737 h 253317"/>
                <a:gd name="connsiteX22" fmla="*/ 59419 w 316646"/>
                <a:gd name="connsiteY22" fmla="*/ 213737 h 253317"/>
                <a:gd name="connsiteX23" fmla="*/ 47548 w 316646"/>
                <a:gd name="connsiteY23" fmla="*/ 201859 h 253317"/>
                <a:gd name="connsiteX24" fmla="*/ 57804 w 316646"/>
                <a:gd name="connsiteY24" fmla="*/ 190099 h 253317"/>
                <a:gd name="connsiteX25" fmla="*/ 59419 w 316646"/>
                <a:gd name="connsiteY25" fmla="*/ 189988 h 253317"/>
                <a:gd name="connsiteX26" fmla="*/ 67335 w 316646"/>
                <a:gd name="connsiteY26" fmla="*/ 189988 h 253317"/>
                <a:gd name="connsiteX27" fmla="*/ 281024 w 316646"/>
                <a:gd name="connsiteY27" fmla="*/ 0 h 253317"/>
                <a:gd name="connsiteX28" fmla="*/ 316568 w 316646"/>
                <a:gd name="connsiteY28" fmla="*/ 33185 h 253317"/>
                <a:gd name="connsiteX29" fmla="*/ 316647 w 316646"/>
                <a:gd name="connsiteY29" fmla="*/ 35623 h 253317"/>
                <a:gd name="connsiteX30" fmla="*/ 316647 w 316646"/>
                <a:gd name="connsiteY30" fmla="*/ 170198 h 253317"/>
                <a:gd name="connsiteX31" fmla="*/ 283462 w 316646"/>
                <a:gd name="connsiteY31" fmla="*/ 205741 h 253317"/>
                <a:gd name="connsiteX32" fmla="*/ 281024 w 316646"/>
                <a:gd name="connsiteY32" fmla="*/ 205820 h 253317"/>
                <a:gd name="connsiteX33" fmla="*/ 142491 w 316646"/>
                <a:gd name="connsiteY33" fmla="*/ 205820 h 253317"/>
                <a:gd name="connsiteX34" fmla="*/ 142491 w 316646"/>
                <a:gd name="connsiteY34" fmla="*/ 182072 h 253317"/>
                <a:gd name="connsiteX35" fmla="*/ 281024 w 316646"/>
                <a:gd name="connsiteY35" fmla="*/ 182072 h 253317"/>
                <a:gd name="connsiteX36" fmla="*/ 292787 w 316646"/>
                <a:gd name="connsiteY36" fmla="*/ 171812 h 253317"/>
                <a:gd name="connsiteX37" fmla="*/ 292898 w 316646"/>
                <a:gd name="connsiteY37" fmla="*/ 170198 h 253317"/>
                <a:gd name="connsiteX38" fmla="*/ 292898 w 316646"/>
                <a:gd name="connsiteY38" fmla="*/ 35623 h 253317"/>
                <a:gd name="connsiteX39" fmla="*/ 282639 w 316646"/>
                <a:gd name="connsiteY39" fmla="*/ 23859 h 253317"/>
                <a:gd name="connsiteX40" fmla="*/ 281024 w 316646"/>
                <a:gd name="connsiteY40" fmla="*/ 23749 h 253317"/>
                <a:gd name="connsiteX41" fmla="*/ 98952 w 316646"/>
                <a:gd name="connsiteY41" fmla="*/ 23749 h 253317"/>
                <a:gd name="connsiteX42" fmla="*/ 87759 w 316646"/>
                <a:gd name="connsiteY42" fmla="*/ 31665 h 253317"/>
                <a:gd name="connsiteX43" fmla="*/ 63535 w 316646"/>
                <a:gd name="connsiteY43" fmla="*/ 31665 h 253317"/>
                <a:gd name="connsiteX44" fmla="*/ 96356 w 316646"/>
                <a:gd name="connsiteY44" fmla="*/ 95 h 253317"/>
                <a:gd name="connsiteX45" fmla="*/ 98952 w 316646"/>
                <a:gd name="connsiteY45" fmla="*/ 0 h 253317"/>
                <a:gd name="connsiteX46" fmla="*/ 281024 w 316646"/>
                <a:gd name="connsiteY46" fmla="*/ 0 h 253317"/>
                <a:gd name="connsiteX47" fmla="*/ 209778 w 316646"/>
                <a:gd name="connsiteY47" fmla="*/ 142491 h 253317"/>
                <a:gd name="connsiteX48" fmla="*/ 221653 w 316646"/>
                <a:gd name="connsiteY48" fmla="*/ 154365 h 253317"/>
                <a:gd name="connsiteX49" fmla="*/ 209778 w 316646"/>
                <a:gd name="connsiteY49" fmla="*/ 166240 h 253317"/>
                <a:gd name="connsiteX50" fmla="*/ 170198 w 316646"/>
                <a:gd name="connsiteY50" fmla="*/ 166240 h 253317"/>
                <a:gd name="connsiteX51" fmla="*/ 158323 w 316646"/>
                <a:gd name="connsiteY51" fmla="*/ 154365 h 253317"/>
                <a:gd name="connsiteX52" fmla="*/ 170198 w 316646"/>
                <a:gd name="connsiteY52" fmla="*/ 142491 h 253317"/>
                <a:gd name="connsiteX53" fmla="*/ 209778 w 316646"/>
                <a:gd name="connsiteY53" fmla="*/ 142491 h 25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16646" h="253317">
                  <a:moveTo>
                    <a:pt x="99031" y="47497"/>
                  </a:moveTo>
                  <a:cubicBezTo>
                    <a:pt x="114325" y="47497"/>
                    <a:pt x="126738" y="59894"/>
                    <a:pt x="126738" y="75204"/>
                  </a:cubicBezTo>
                  <a:lnTo>
                    <a:pt x="126738" y="225611"/>
                  </a:lnTo>
                  <a:cubicBezTo>
                    <a:pt x="126738" y="240913"/>
                    <a:pt x="114333" y="253317"/>
                    <a:pt x="99031" y="253317"/>
                  </a:cubicBezTo>
                  <a:lnTo>
                    <a:pt x="27707" y="253317"/>
                  </a:lnTo>
                  <a:cubicBezTo>
                    <a:pt x="12405" y="253317"/>
                    <a:pt x="0" y="240913"/>
                    <a:pt x="0" y="225611"/>
                  </a:cubicBezTo>
                  <a:lnTo>
                    <a:pt x="0" y="75204"/>
                  </a:lnTo>
                  <a:cubicBezTo>
                    <a:pt x="0" y="59894"/>
                    <a:pt x="12413" y="47497"/>
                    <a:pt x="27707" y="47497"/>
                  </a:cubicBezTo>
                  <a:lnTo>
                    <a:pt x="99031" y="47497"/>
                  </a:lnTo>
                  <a:close/>
                  <a:moveTo>
                    <a:pt x="99031" y="71246"/>
                  </a:moveTo>
                  <a:lnTo>
                    <a:pt x="27707" y="71246"/>
                  </a:lnTo>
                  <a:cubicBezTo>
                    <a:pt x="25521" y="71246"/>
                    <a:pt x="23749" y="73018"/>
                    <a:pt x="23749" y="75204"/>
                  </a:cubicBezTo>
                  <a:lnTo>
                    <a:pt x="23749" y="225611"/>
                  </a:lnTo>
                  <a:cubicBezTo>
                    <a:pt x="23749" y="227796"/>
                    <a:pt x="25522" y="229569"/>
                    <a:pt x="27707" y="229569"/>
                  </a:cubicBezTo>
                  <a:lnTo>
                    <a:pt x="99031" y="229569"/>
                  </a:lnTo>
                  <a:cubicBezTo>
                    <a:pt x="101217" y="229569"/>
                    <a:pt x="102989" y="227797"/>
                    <a:pt x="102989" y="225611"/>
                  </a:cubicBezTo>
                  <a:lnTo>
                    <a:pt x="102989" y="75204"/>
                  </a:lnTo>
                  <a:cubicBezTo>
                    <a:pt x="102989" y="73018"/>
                    <a:pt x="101217" y="71246"/>
                    <a:pt x="99031" y="71246"/>
                  </a:cubicBezTo>
                  <a:close/>
                  <a:moveTo>
                    <a:pt x="67335" y="189988"/>
                  </a:moveTo>
                  <a:cubicBezTo>
                    <a:pt x="73893" y="189999"/>
                    <a:pt x="79200" y="195324"/>
                    <a:pt x="79190" y="201881"/>
                  </a:cubicBezTo>
                  <a:cubicBezTo>
                    <a:pt x="79180" y="207807"/>
                    <a:pt x="74804" y="212818"/>
                    <a:pt x="68934" y="213626"/>
                  </a:cubicBezTo>
                  <a:lnTo>
                    <a:pt x="67335" y="213737"/>
                  </a:lnTo>
                  <a:lnTo>
                    <a:pt x="59419" y="213737"/>
                  </a:lnTo>
                  <a:cubicBezTo>
                    <a:pt x="52861" y="213735"/>
                    <a:pt x="47546" y="208417"/>
                    <a:pt x="47548" y="201859"/>
                  </a:cubicBezTo>
                  <a:cubicBezTo>
                    <a:pt x="47550" y="195927"/>
                    <a:pt x="51928" y="190908"/>
                    <a:pt x="57804" y="190099"/>
                  </a:cubicBezTo>
                  <a:lnTo>
                    <a:pt x="59419" y="189988"/>
                  </a:lnTo>
                  <a:lnTo>
                    <a:pt x="67335" y="189988"/>
                  </a:lnTo>
                  <a:close/>
                  <a:moveTo>
                    <a:pt x="281024" y="0"/>
                  </a:moveTo>
                  <a:cubicBezTo>
                    <a:pt x="299754" y="-2"/>
                    <a:pt x="315285" y="14499"/>
                    <a:pt x="316568" y="33185"/>
                  </a:cubicBezTo>
                  <a:lnTo>
                    <a:pt x="316647" y="35623"/>
                  </a:lnTo>
                  <a:lnTo>
                    <a:pt x="316647" y="170198"/>
                  </a:lnTo>
                  <a:cubicBezTo>
                    <a:pt x="316648" y="188927"/>
                    <a:pt x="302147" y="204459"/>
                    <a:pt x="283462" y="205741"/>
                  </a:cubicBezTo>
                  <a:lnTo>
                    <a:pt x="281024" y="205820"/>
                  </a:lnTo>
                  <a:lnTo>
                    <a:pt x="142491" y="205820"/>
                  </a:lnTo>
                  <a:lnTo>
                    <a:pt x="142491" y="182072"/>
                  </a:lnTo>
                  <a:lnTo>
                    <a:pt x="281024" y="182072"/>
                  </a:lnTo>
                  <a:cubicBezTo>
                    <a:pt x="286958" y="182072"/>
                    <a:pt x="291980" y="177691"/>
                    <a:pt x="292787" y="171812"/>
                  </a:cubicBezTo>
                  <a:lnTo>
                    <a:pt x="292898" y="170198"/>
                  </a:lnTo>
                  <a:lnTo>
                    <a:pt x="292898" y="35623"/>
                  </a:lnTo>
                  <a:cubicBezTo>
                    <a:pt x="292898" y="29689"/>
                    <a:pt x="288517" y="24666"/>
                    <a:pt x="282639" y="23859"/>
                  </a:cubicBezTo>
                  <a:lnTo>
                    <a:pt x="281024" y="23749"/>
                  </a:lnTo>
                  <a:lnTo>
                    <a:pt x="98952" y="23749"/>
                  </a:lnTo>
                  <a:cubicBezTo>
                    <a:pt x="93921" y="23749"/>
                    <a:pt x="89436" y="26921"/>
                    <a:pt x="87759" y="31665"/>
                  </a:cubicBezTo>
                  <a:lnTo>
                    <a:pt x="63535" y="31665"/>
                  </a:lnTo>
                  <a:cubicBezTo>
                    <a:pt x="65443" y="14610"/>
                    <a:pt x="79239" y="1339"/>
                    <a:pt x="96356" y="95"/>
                  </a:cubicBezTo>
                  <a:lnTo>
                    <a:pt x="98952" y="0"/>
                  </a:lnTo>
                  <a:lnTo>
                    <a:pt x="281024" y="0"/>
                  </a:lnTo>
                  <a:close/>
                  <a:moveTo>
                    <a:pt x="209778" y="142491"/>
                  </a:moveTo>
                  <a:cubicBezTo>
                    <a:pt x="216336" y="142491"/>
                    <a:pt x="221653" y="147808"/>
                    <a:pt x="221653" y="154365"/>
                  </a:cubicBezTo>
                  <a:cubicBezTo>
                    <a:pt x="221653" y="160923"/>
                    <a:pt x="216336" y="166240"/>
                    <a:pt x="209778" y="166240"/>
                  </a:cubicBezTo>
                  <a:lnTo>
                    <a:pt x="170198" y="166240"/>
                  </a:lnTo>
                  <a:cubicBezTo>
                    <a:pt x="163640" y="166240"/>
                    <a:pt x="158323" y="160923"/>
                    <a:pt x="158323" y="154365"/>
                  </a:cubicBezTo>
                  <a:cubicBezTo>
                    <a:pt x="158323" y="147808"/>
                    <a:pt x="163640" y="142491"/>
                    <a:pt x="170198" y="142491"/>
                  </a:cubicBezTo>
                  <a:lnTo>
                    <a:pt x="209778" y="142491"/>
                  </a:lnTo>
                  <a:close/>
                </a:path>
              </a:pathLst>
            </a:custGeom>
            <a:solidFill>
              <a:schemeClr val="tx2"/>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grpSp>
      <p:grpSp>
        <p:nvGrpSpPr>
          <p:cNvPr id="86" name="Group 85">
            <a:extLst>
              <a:ext uri="{FF2B5EF4-FFF2-40B4-BE49-F238E27FC236}">
                <a16:creationId xmlns:a16="http://schemas.microsoft.com/office/drawing/2014/main" id="{CA958935-BC4F-62E9-DCEC-1346E319F950}"/>
              </a:ext>
              <a:ext uri="{C183D7F6-B498-43B3-948B-1728B52AA6E4}">
                <adec:decorative xmlns:adec="http://schemas.microsoft.com/office/drawing/2017/decorative" val="1"/>
              </a:ext>
            </a:extLst>
          </p:cNvPr>
          <p:cNvGrpSpPr/>
          <p:nvPr/>
        </p:nvGrpSpPr>
        <p:grpSpPr>
          <a:xfrm>
            <a:off x="6468711" y="1668275"/>
            <a:ext cx="630122" cy="630122"/>
            <a:chOff x="6468711" y="1536513"/>
            <a:chExt cx="630122" cy="630122"/>
          </a:xfrm>
        </p:grpSpPr>
        <p:grpSp>
          <p:nvGrpSpPr>
            <p:cNvPr id="87" name="Group 86">
              <a:extLst>
                <a:ext uri="{FF2B5EF4-FFF2-40B4-BE49-F238E27FC236}">
                  <a16:creationId xmlns:a16="http://schemas.microsoft.com/office/drawing/2014/main" id="{DF97F68A-10AF-A2A4-FB3D-90FCF62F75A6}"/>
                </a:ext>
                <a:ext uri="{C183D7F6-B498-43B3-948B-1728B52AA6E4}">
                  <adec:decorative xmlns:adec="http://schemas.microsoft.com/office/drawing/2017/decorative" val="1"/>
                </a:ext>
              </a:extLst>
            </p:cNvPr>
            <p:cNvGrpSpPr>
              <a:grpSpLocks/>
            </p:cNvGrpSpPr>
            <p:nvPr/>
          </p:nvGrpSpPr>
          <p:grpSpPr>
            <a:xfrm>
              <a:off x="6468711" y="1536513"/>
              <a:ext cx="630122" cy="630122"/>
              <a:chOff x="11364588" y="457910"/>
              <a:chExt cx="308458" cy="308458"/>
            </a:xfrm>
          </p:grpSpPr>
          <p:sp>
            <p:nvSpPr>
              <p:cNvPr id="89" name="Oval 88">
                <a:extLst>
                  <a:ext uri="{FF2B5EF4-FFF2-40B4-BE49-F238E27FC236}">
                    <a16:creationId xmlns:a16="http://schemas.microsoft.com/office/drawing/2014/main" id="{1F5A9600-AFF4-BDB4-74CB-3ADFDC7671F1}"/>
                  </a:ext>
                </a:extLst>
              </p:cNvPr>
              <p:cNvSpPr/>
              <p:nvPr/>
            </p:nvSpPr>
            <p:spPr bwMode="auto">
              <a:xfrm>
                <a:off x="11364588" y="457910"/>
                <a:ext cx="308458" cy="308458"/>
              </a:xfrm>
              <a:prstGeom prst="ellipse">
                <a:avLst/>
              </a:prstGeom>
              <a:solidFill>
                <a:srgbClr val="2965AF">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90" name="Oval 89">
                <a:extLst>
                  <a:ext uri="{FF2B5EF4-FFF2-40B4-BE49-F238E27FC236}">
                    <a16:creationId xmlns:a16="http://schemas.microsoft.com/office/drawing/2014/main" id="{EAB9FD09-A06D-339E-31DD-24AD07F97AEA}"/>
                  </a:ext>
                </a:extLst>
              </p:cNvPr>
              <p:cNvSpPr/>
              <p:nvPr/>
            </p:nvSpPr>
            <p:spPr bwMode="auto">
              <a:xfrm>
                <a:off x="11394834" y="488157"/>
                <a:ext cx="247966" cy="247964"/>
              </a:xfrm>
              <a:prstGeom prst="ellipse">
                <a:avLst/>
              </a:prstGeom>
              <a:solidFill>
                <a:srgbClr val="2965A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sp>
          <p:nvSpPr>
            <p:cNvPr id="88" name="Graphic 8" descr="Icon of an AI robot">
              <a:extLst>
                <a:ext uri="{FF2B5EF4-FFF2-40B4-BE49-F238E27FC236}">
                  <a16:creationId xmlns:a16="http://schemas.microsoft.com/office/drawing/2014/main" id="{2E21B32B-4B45-D358-A54F-FC7324A890B1}"/>
                </a:ext>
              </a:extLst>
            </p:cNvPr>
            <p:cNvSpPr>
              <a:spLocks noChangeAspect="1"/>
            </p:cNvSpPr>
            <p:nvPr/>
          </p:nvSpPr>
          <p:spPr>
            <a:xfrm>
              <a:off x="6664300" y="1702225"/>
              <a:ext cx="238944" cy="298698"/>
            </a:xfrm>
            <a:custGeom>
              <a:avLst/>
              <a:gdLst>
                <a:gd name="connsiteX0" fmla="*/ 310304 w 361083"/>
                <a:gd name="connsiteY0" fmla="*/ 270807 h 451381"/>
                <a:gd name="connsiteX1" fmla="*/ 361083 w 361083"/>
                <a:gd name="connsiteY1" fmla="*/ 321586 h 451381"/>
                <a:gd name="connsiteX2" fmla="*/ 361083 w 361083"/>
                <a:gd name="connsiteY2" fmla="*/ 342013 h 451381"/>
                <a:gd name="connsiteX3" fmla="*/ 331579 w 361083"/>
                <a:gd name="connsiteY3" fmla="*/ 406227 h 451381"/>
                <a:gd name="connsiteX4" fmla="*/ 180468 w 361083"/>
                <a:gd name="connsiteY4" fmla="*/ 451382 h 451381"/>
                <a:gd name="connsiteX5" fmla="*/ 29458 w 361083"/>
                <a:gd name="connsiteY5" fmla="*/ 406238 h 451381"/>
                <a:gd name="connsiteX6" fmla="*/ 0 w 361083"/>
                <a:gd name="connsiteY6" fmla="*/ 342063 h 451381"/>
                <a:gd name="connsiteX7" fmla="*/ 0 w 361083"/>
                <a:gd name="connsiteY7" fmla="*/ 321586 h 451381"/>
                <a:gd name="connsiteX8" fmla="*/ 50779 w 361083"/>
                <a:gd name="connsiteY8" fmla="*/ 270807 h 451381"/>
                <a:gd name="connsiteX9" fmla="*/ 310304 w 361083"/>
                <a:gd name="connsiteY9" fmla="*/ 270807 h 451381"/>
                <a:gd name="connsiteX10" fmla="*/ 310304 w 361083"/>
                <a:gd name="connsiteY10" fmla="*/ 304660 h 451381"/>
                <a:gd name="connsiteX11" fmla="*/ 50779 w 361083"/>
                <a:gd name="connsiteY11" fmla="*/ 304660 h 451381"/>
                <a:gd name="connsiteX12" fmla="*/ 33853 w 361083"/>
                <a:gd name="connsiteY12" fmla="*/ 321586 h 451381"/>
                <a:gd name="connsiteX13" fmla="*/ 33853 w 361083"/>
                <a:gd name="connsiteY13" fmla="*/ 342063 h 451381"/>
                <a:gd name="connsiteX14" fmla="*/ 51527 w 361083"/>
                <a:gd name="connsiteY14" fmla="*/ 380569 h 451381"/>
                <a:gd name="connsiteX15" fmla="*/ 180468 w 361083"/>
                <a:gd name="connsiteY15" fmla="*/ 417529 h 451381"/>
                <a:gd name="connsiteX16" fmla="*/ 309530 w 361083"/>
                <a:gd name="connsiteY16" fmla="*/ 380542 h 451381"/>
                <a:gd name="connsiteX17" fmla="*/ 327231 w 361083"/>
                <a:gd name="connsiteY17" fmla="*/ 342013 h 451381"/>
                <a:gd name="connsiteX18" fmla="*/ 327231 w 361083"/>
                <a:gd name="connsiteY18" fmla="*/ 321586 h 451381"/>
                <a:gd name="connsiteX19" fmla="*/ 310304 w 361083"/>
                <a:gd name="connsiteY19" fmla="*/ 304660 h 451381"/>
                <a:gd name="connsiteX20" fmla="*/ 178177 w 361083"/>
                <a:gd name="connsiteY20" fmla="*/ 155 h 451381"/>
                <a:gd name="connsiteX21" fmla="*/ 180475 w 361083"/>
                <a:gd name="connsiteY21" fmla="*/ 0 h 451381"/>
                <a:gd name="connsiteX22" fmla="*/ 197245 w 361083"/>
                <a:gd name="connsiteY22" fmla="*/ 14630 h 451381"/>
                <a:gd name="connsiteX23" fmla="*/ 197401 w 361083"/>
                <a:gd name="connsiteY23" fmla="*/ 16926 h 451381"/>
                <a:gd name="connsiteX24" fmla="*/ 197383 w 361083"/>
                <a:gd name="connsiteY24" fmla="*/ 33830 h 451381"/>
                <a:gd name="connsiteX25" fmla="*/ 276384 w 361083"/>
                <a:gd name="connsiteY25" fmla="*/ 33842 h 451381"/>
                <a:gd name="connsiteX26" fmla="*/ 327163 w 361083"/>
                <a:gd name="connsiteY26" fmla="*/ 84621 h 451381"/>
                <a:gd name="connsiteX27" fmla="*/ 327163 w 361083"/>
                <a:gd name="connsiteY27" fmla="*/ 186282 h 451381"/>
                <a:gd name="connsiteX28" fmla="*/ 276384 w 361083"/>
                <a:gd name="connsiteY28" fmla="*/ 237061 h 451381"/>
                <a:gd name="connsiteX29" fmla="*/ 84551 w 361083"/>
                <a:gd name="connsiteY29" fmla="*/ 237061 h 451381"/>
                <a:gd name="connsiteX30" fmla="*/ 33773 w 361083"/>
                <a:gd name="connsiteY30" fmla="*/ 186282 h 451381"/>
                <a:gd name="connsiteX31" fmla="*/ 33773 w 361083"/>
                <a:gd name="connsiteY31" fmla="*/ 84621 h 451381"/>
                <a:gd name="connsiteX32" fmla="*/ 84551 w 361083"/>
                <a:gd name="connsiteY32" fmla="*/ 33842 h 451381"/>
                <a:gd name="connsiteX33" fmla="*/ 163531 w 361083"/>
                <a:gd name="connsiteY33" fmla="*/ 33830 h 451381"/>
                <a:gd name="connsiteX34" fmla="*/ 163549 w 361083"/>
                <a:gd name="connsiteY34" fmla="*/ 16926 h 451381"/>
                <a:gd name="connsiteX35" fmla="*/ 178177 w 361083"/>
                <a:gd name="connsiteY35" fmla="*/ 155 h 451381"/>
                <a:gd name="connsiteX36" fmla="*/ 180475 w 361083"/>
                <a:gd name="connsiteY36" fmla="*/ 0 h 451381"/>
                <a:gd name="connsiteX37" fmla="*/ 178177 w 361083"/>
                <a:gd name="connsiteY37" fmla="*/ 155 h 451381"/>
                <a:gd name="connsiteX38" fmla="*/ 276384 w 361083"/>
                <a:gd name="connsiteY38" fmla="*/ 67694 h 451381"/>
                <a:gd name="connsiteX39" fmla="*/ 84551 w 361083"/>
                <a:gd name="connsiteY39" fmla="*/ 67694 h 451381"/>
                <a:gd name="connsiteX40" fmla="*/ 67625 w 361083"/>
                <a:gd name="connsiteY40" fmla="*/ 84621 h 451381"/>
                <a:gd name="connsiteX41" fmla="*/ 67625 w 361083"/>
                <a:gd name="connsiteY41" fmla="*/ 186282 h 451381"/>
                <a:gd name="connsiteX42" fmla="*/ 84551 w 361083"/>
                <a:gd name="connsiteY42" fmla="*/ 203208 h 451381"/>
                <a:gd name="connsiteX43" fmla="*/ 276384 w 361083"/>
                <a:gd name="connsiteY43" fmla="*/ 203208 h 451381"/>
                <a:gd name="connsiteX44" fmla="*/ 293310 w 361083"/>
                <a:gd name="connsiteY44" fmla="*/ 186282 h 451381"/>
                <a:gd name="connsiteX45" fmla="*/ 293310 w 361083"/>
                <a:gd name="connsiteY45" fmla="*/ 84621 h 451381"/>
                <a:gd name="connsiteX46" fmla="*/ 276384 w 361083"/>
                <a:gd name="connsiteY46" fmla="*/ 67694 h 451381"/>
                <a:gd name="connsiteX47" fmla="*/ 129672 w 361083"/>
                <a:gd name="connsiteY47" fmla="*/ 101547 h 451381"/>
                <a:gd name="connsiteX48" fmla="*/ 157866 w 361083"/>
                <a:gd name="connsiteY48" fmla="*/ 129741 h 451381"/>
                <a:gd name="connsiteX49" fmla="*/ 129672 w 361083"/>
                <a:gd name="connsiteY49" fmla="*/ 157936 h 451381"/>
                <a:gd name="connsiteX50" fmla="*/ 101478 w 361083"/>
                <a:gd name="connsiteY50" fmla="*/ 129741 h 451381"/>
                <a:gd name="connsiteX51" fmla="*/ 129672 w 361083"/>
                <a:gd name="connsiteY51" fmla="*/ 101547 h 451381"/>
                <a:gd name="connsiteX52" fmla="*/ 231067 w 361083"/>
                <a:gd name="connsiteY52" fmla="*/ 101547 h 451381"/>
                <a:gd name="connsiteX53" fmla="*/ 259261 w 361083"/>
                <a:gd name="connsiteY53" fmla="*/ 129741 h 451381"/>
                <a:gd name="connsiteX54" fmla="*/ 231067 w 361083"/>
                <a:gd name="connsiteY54" fmla="*/ 157936 h 451381"/>
                <a:gd name="connsiteX55" fmla="*/ 202872 w 361083"/>
                <a:gd name="connsiteY55" fmla="*/ 129741 h 451381"/>
                <a:gd name="connsiteX56" fmla="*/ 231067 w 361083"/>
                <a:gd name="connsiteY56" fmla="*/ 101547 h 451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61083" h="451381">
                  <a:moveTo>
                    <a:pt x="310304" y="270807"/>
                  </a:moveTo>
                  <a:cubicBezTo>
                    <a:pt x="338350" y="270807"/>
                    <a:pt x="361083" y="293543"/>
                    <a:pt x="361083" y="321586"/>
                  </a:cubicBezTo>
                  <a:lnTo>
                    <a:pt x="361083" y="342013"/>
                  </a:lnTo>
                  <a:cubicBezTo>
                    <a:pt x="361083" y="366696"/>
                    <a:pt x="350309" y="390149"/>
                    <a:pt x="331579" y="406227"/>
                  </a:cubicBezTo>
                  <a:cubicBezTo>
                    <a:pt x="296251" y="436557"/>
                    <a:pt x="245691" y="451382"/>
                    <a:pt x="180468" y="451382"/>
                  </a:cubicBezTo>
                  <a:cubicBezTo>
                    <a:pt x="115256" y="451382"/>
                    <a:pt x="64729" y="436563"/>
                    <a:pt x="29458" y="406238"/>
                  </a:cubicBezTo>
                  <a:cubicBezTo>
                    <a:pt x="10757" y="390161"/>
                    <a:pt x="0" y="366726"/>
                    <a:pt x="0" y="342063"/>
                  </a:cubicBezTo>
                  <a:lnTo>
                    <a:pt x="0" y="321586"/>
                  </a:lnTo>
                  <a:cubicBezTo>
                    <a:pt x="0" y="293543"/>
                    <a:pt x="22735" y="270807"/>
                    <a:pt x="50779" y="270807"/>
                  </a:cubicBezTo>
                  <a:lnTo>
                    <a:pt x="310304" y="270807"/>
                  </a:lnTo>
                  <a:close/>
                  <a:moveTo>
                    <a:pt x="310304" y="304660"/>
                  </a:moveTo>
                  <a:lnTo>
                    <a:pt x="50779" y="304660"/>
                  </a:lnTo>
                  <a:cubicBezTo>
                    <a:pt x="41431" y="304660"/>
                    <a:pt x="33853" y="312239"/>
                    <a:pt x="33853" y="321586"/>
                  </a:cubicBezTo>
                  <a:lnTo>
                    <a:pt x="33853" y="342063"/>
                  </a:lnTo>
                  <a:cubicBezTo>
                    <a:pt x="33853" y="356861"/>
                    <a:pt x="40307" y="370921"/>
                    <a:pt x="51527" y="380569"/>
                  </a:cubicBezTo>
                  <a:cubicBezTo>
                    <a:pt x="79920" y="404979"/>
                    <a:pt x="122710" y="417529"/>
                    <a:pt x="180468" y="417529"/>
                  </a:cubicBezTo>
                  <a:cubicBezTo>
                    <a:pt x="238241" y="417529"/>
                    <a:pt x="281074" y="404972"/>
                    <a:pt x="309530" y="380542"/>
                  </a:cubicBezTo>
                  <a:cubicBezTo>
                    <a:pt x="320765" y="370894"/>
                    <a:pt x="327231" y="356822"/>
                    <a:pt x="327231" y="342013"/>
                  </a:cubicBezTo>
                  <a:lnTo>
                    <a:pt x="327231" y="321586"/>
                  </a:lnTo>
                  <a:cubicBezTo>
                    <a:pt x="327231" y="312239"/>
                    <a:pt x="319652" y="304660"/>
                    <a:pt x="310304" y="304660"/>
                  </a:cubicBezTo>
                  <a:close/>
                  <a:moveTo>
                    <a:pt x="178177" y="155"/>
                  </a:moveTo>
                  <a:lnTo>
                    <a:pt x="180475" y="0"/>
                  </a:lnTo>
                  <a:cubicBezTo>
                    <a:pt x="189044" y="0"/>
                    <a:pt x="196126" y="6368"/>
                    <a:pt x="197245" y="14630"/>
                  </a:cubicBezTo>
                  <a:lnTo>
                    <a:pt x="197401" y="16926"/>
                  </a:lnTo>
                  <a:lnTo>
                    <a:pt x="197383" y="33830"/>
                  </a:lnTo>
                  <a:lnTo>
                    <a:pt x="276384" y="33842"/>
                  </a:lnTo>
                  <a:cubicBezTo>
                    <a:pt x="304427" y="33842"/>
                    <a:pt x="327163" y="56576"/>
                    <a:pt x="327163" y="84621"/>
                  </a:cubicBezTo>
                  <a:lnTo>
                    <a:pt x="327163" y="186282"/>
                  </a:lnTo>
                  <a:cubicBezTo>
                    <a:pt x="327163" y="214325"/>
                    <a:pt x="304427" y="237061"/>
                    <a:pt x="276384" y="237061"/>
                  </a:cubicBezTo>
                  <a:lnTo>
                    <a:pt x="84551" y="237061"/>
                  </a:lnTo>
                  <a:cubicBezTo>
                    <a:pt x="56507" y="237061"/>
                    <a:pt x="33773" y="214325"/>
                    <a:pt x="33773" y="186282"/>
                  </a:cubicBezTo>
                  <a:lnTo>
                    <a:pt x="33773" y="84621"/>
                  </a:lnTo>
                  <a:cubicBezTo>
                    <a:pt x="33773" y="56576"/>
                    <a:pt x="56507" y="33842"/>
                    <a:pt x="84551" y="33842"/>
                  </a:cubicBezTo>
                  <a:lnTo>
                    <a:pt x="163531" y="33830"/>
                  </a:lnTo>
                  <a:lnTo>
                    <a:pt x="163549" y="16926"/>
                  </a:lnTo>
                  <a:cubicBezTo>
                    <a:pt x="163549" y="8357"/>
                    <a:pt x="169915" y="1275"/>
                    <a:pt x="178177" y="155"/>
                  </a:cubicBezTo>
                  <a:lnTo>
                    <a:pt x="180475" y="0"/>
                  </a:lnTo>
                  <a:lnTo>
                    <a:pt x="178177" y="155"/>
                  </a:lnTo>
                  <a:close/>
                  <a:moveTo>
                    <a:pt x="276384" y="67694"/>
                  </a:moveTo>
                  <a:lnTo>
                    <a:pt x="84551" y="67694"/>
                  </a:lnTo>
                  <a:cubicBezTo>
                    <a:pt x="75203" y="67694"/>
                    <a:pt x="67625" y="75272"/>
                    <a:pt x="67625" y="84621"/>
                  </a:cubicBezTo>
                  <a:lnTo>
                    <a:pt x="67625" y="186282"/>
                  </a:lnTo>
                  <a:cubicBezTo>
                    <a:pt x="67625" y="195630"/>
                    <a:pt x="75203" y="203208"/>
                    <a:pt x="84551" y="203208"/>
                  </a:cubicBezTo>
                  <a:lnTo>
                    <a:pt x="276384" y="203208"/>
                  </a:lnTo>
                  <a:cubicBezTo>
                    <a:pt x="285732" y="203208"/>
                    <a:pt x="293310" y="195630"/>
                    <a:pt x="293310" y="186282"/>
                  </a:cubicBezTo>
                  <a:lnTo>
                    <a:pt x="293310" y="84621"/>
                  </a:lnTo>
                  <a:cubicBezTo>
                    <a:pt x="293310" y="75272"/>
                    <a:pt x="285732" y="67694"/>
                    <a:pt x="276384" y="67694"/>
                  </a:cubicBezTo>
                  <a:close/>
                  <a:moveTo>
                    <a:pt x="129672" y="101547"/>
                  </a:moveTo>
                  <a:cubicBezTo>
                    <a:pt x="145243" y="101547"/>
                    <a:pt x="157866" y="114170"/>
                    <a:pt x="157866" y="129741"/>
                  </a:cubicBezTo>
                  <a:cubicBezTo>
                    <a:pt x="157866" y="145313"/>
                    <a:pt x="145243" y="157936"/>
                    <a:pt x="129672" y="157936"/>
                  </a:cubicBezTo>
                  <a:cubicBezTo>
                    <a:pt x="114101" y="157936"/>
                    <a:pt x="101478" y="145313"/>
                    <a:pt x="101478" y="129741"/>
                  </a:cubicBezTo>
                  <a:cubicBezTo>
                    <a:pt x="101478" y="114170"/>
                    <a:pt x="114101" y="101547"/>
                    <a:pt x="129672" y="101547"/>
                  </a:cubicBezTo>
                  <a:close/>
                  <a:moveTo>
                    <a:pt x="231067" y="101547"/>
                  </a:moveTo>
                  <a:cubicBezTo>
                    <a:pt x="246639" y="101547"/>
                    <a:pt x="259261" y="114170"/>
                    <a:pt x="259261" y="129741"/>
                  </a:cubicBezTo>
                  <a:cubicBezTo>
                    <a:pt x="259261" y="145313"/>
                    <a:pt x="246639" y="157936"/>
                    <a:pt x="231067" y="157936"/>
                  </a:cubicBezTo>
                  <a:cubicBezTo>
                    <a:pt x="215494" y="157936"/>
                    <a:pt x="202872" y="145313"/>
                    <a:pt x="202872" y="129741"/>
                  </a:cubicBezTo>
                  <a:cubicBezTo>
                    <a:pt x="202872" y="114170"/>
                    <a:pt x="215494" y="101547"/>
                    <a:pt x="231067" y="101547"/>
                  </a:cubicBez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91" name="Group 90">
            <a:extLst>
              <a:ext uri="{FF2B5EF4-FFF2-40B4-BE49-F238E27FC236}">
                <a16:creationId xmlns:a16="http://schemas.microsoft.com/office/drawing/2014/main" id="{B9F0F3E7-3C9A-3736-7FA9-B2B4E135135B}"/>
              </a:ext>
              <a:ext uri="{C183D7F6-B498-43B3-948B-1728B52AA6E4}">
                <adec:decorative xmlns:adec="http://schemas.microsoft.com/office/drawing/2017/decorative" val="1"/>
              </a:ext>
            </a:extLst>
          </p:cNvPr>
          <p:cNvGrpSpPr/>
          <p:nvPr/>
        </p:nvGrpSpPr>
        <p:grpSpPr>
          <a:xfrm>
            <a:off x="5293483" y="1925464"/>
            <a:ext cx="630122" cy="630122"/>
            <a:chOff x="5293483" y="1793702"/>
            <a:chExt cx="630122" cy="630122"/>
          </a:xfrm>
        </p:grpSpPr>
        <p:grpSp>
          <p:nvGrpSpPr>
            <p:cNvPr id="92" name="Group 91">
              <a:extLst>
                <a:ext uri="{FF2B5EF4-FFF2-40B4-BE49-F238E27FC236}">
                  <a16:creationId xmlns:a16="http://schemas.microsoft.com/office/drawing/2014/main" id="{694C5528-7F4C-7529-0D61-4E9CB812D161}"/>
                </a:ext>
                <a:ext uri="{C183D7F6-B498-43B3-948B-1728B52AA6E4}">
                  <adec:decorative xmlns:adec="http://schemas.microsoft.com/office/drawing/2017/decorative" val="1"/>
                </a:ext>
              </a:extLst>
            </p:cNvPr>
            <p:cNvGrpSpPr>
              <a:grpSpLocks/>
            </p:cNvGrpSpPr>
            <p:nvPr/>
          </p:nvGrpSpPr>
          <p:grpSpPr>
            <a:xfrm>
              <a:off x="5293483" y="1793702"/>
              <a:ext cx="630122" cy="630122"/>
              <a:chOff x="11364588" y="457910"/>
              <a:chExt cx="308458" cy="308458"/>
            </a:xfrm>
          </p:grpSpPr>
          <p:sp>
            <p:nvSpPr>
              <p:cNvPr id="94" name="Oval 93">
                <a:extLst>
                  <a:ext uri="{FF2B5EF4-FFF2-40B4-BE49-F238E27FC236}">
                    <a16:creationId xmlns:a16="http://schemas.microsoft.com/office/drawing/2014/main" id="{E619C30B-7408-1ECE-5962-D5683ABD8CF9}"/>
                  </a:ext>
                </a:extLst>
              </p:cNvPr>
              <p:cNvSpPr/>
              <p:nvPr/>
            </p:nvSpPr>
            <p:spPr bwMode="auto">
              <a:xfrm>
                <a:off x="11364588" y="457910"/>
                <a:ext cx="308458" cy="308458"/>
              </a:xfrm>
              <a:prstGeom prst="ellipse">
                <a:avLst/>
              </a:prstGeom>
              <a:solidFill>
                <a:srgbClr val="2965AF">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95" name="Oval 94">
                <a:extLst>
                  <a:ext uri="{FF2B5EF4-FFF2-40B4-BE49-F238E27FC236}">
                    <a16:creationId xmlns:a16="http://schemas.microsoft.com/office/drawing/2014/main" id="{9725085A-1C28-B8A4-2C6D-6952612C737B}"/>
                  </a:ext>
                </a:extLst>
              </p:cNvPr>
              <p:cNvSpPr/>
              <p:nvPr/>
            </p:nvSpPr>
            <p:spPr bwMode="auto">
              <a:xfrm>
                <a:off x="11394834" y="488157"/>
                <a:ext cx="247966" cy="247964"/>
              </a:xfrm>
              <a:prstGeom prst="ellipse">
                <a:avLst/>
              </a:prstGeom>
              <a:solidFill>
                <a:srgbClr val="2965A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grpSp>
        <p:sp>
          <p:nvSpPr>
            <p:cNvPr id="93" name="Graphic 31" descr="Icon of a group of three people">
              <a:extLst>
                <a:ext uri="{FF2B5EF4-FFF2-40B4-BE49-F238E27FC236}">
                  <a16:creationId xmlns:a16="http://schemas.microsoft.com/office/drawing/2014/main" id="{0183A983-14D7-6A4D-169C-25650C2EF695}"/>
                </a:ext>
              </a:extLst>
            </p:cNvPr>
            <p:cNvSpPr/>
            <p:nvPr/>
          </p:nvSpPr>
          <p:spPr>
            <a:xfrm>
              <a:off x="5471132" y="1985060"/>
              <a:ext cx="274824" cy="247406"/>
            </a:xfrm>
            <a:custGeom>
              <a:avLst/>
              <a:gdLst>
                <a:gd name="connsiteX0" fmla="*/ 198244 w 311045"/>
                <a:gd name="connsiteY0" fmla="*/ 186583 h 280014"/>
                <a:gd name="connsiteX1" fmla="*/ 225454 w 311045"/>
                <a:gd name="connsiteY1" fmla="*/ 213793 h 280014"/>
                <a:gd name="connsiteX2" fmla="*/ 225437 w 311045"/>
                <a:gd name="connsiteY2" fmla="*/ 228752 h 280014"/>
                <a:gd name="connsiteX3" fmla="*/ 156524 w 311045"/>
                <a:gd name="connsiteY3" fmla="*/ 280014 h 280014"/>
                <a:gd name="connsiteX4" fmla="*/ 85517 w 311045"/>
                <a:gd name="connsiteY4" fmla="*/ 229342 h 280014"/>
                <a:gd name="connsiteX5" fmla="*/ 85517 w 311045"/>
                <a:gd name="connsiteY5" fmla="*/ 213793 h 280014"/>
                <a:gd name="connsiteX6" fmla="*/ 112727 w 311045"/>
                <a:gd name="connsiteY6" fmla="*/ 186583 h 280014"/>
                <a:gd name="connsiteX7" fmla="*/ 198244 w 311045"/>
                <a:gd name="connsiteY7" fmla="*/ 186583 h 280014"/>
                <a:gd name="connsiteX8" fmla="*/ 198244 w 311045"/>
                <a:gd name="connsiteY8" fmla="*/ 209906 h 280014"/>
                <a:gd name="connsiteX9" fmla="*/ 112727 w 311045"/>
                <a:gd name="connsiteY9" fmla="*/ 209906 h 280014"/>
                <a:gd name="connsiteX10" fmla="*/ 108840 w 311045"/>
                <a:gd name="connsiteY10" fmla="*/ 213793 h 280014"/>
                <a:gd name="connsiteX11" fmla="*/ 108840 w 311045"/>
                <a:gd name="connsiteY11" fmla="*/ 229342 h 280014"/>
                <a:gd name="connsiteX12" fmla="*/ 156524 w 311045"/>
                <a:gd name="connsiteY12" fmla="*/ 256692 h 280014"/>
                <a:gd name="connsiteX13" fmla="*/ 202132 w 311045"/>
                <a:gd name="connsiteY13" fmla="*/ 229373 h 280014"/>
                <a:gd name="connsiteX14" fmla="*/ 202132 w 311045"/>
                <a:gd name="connsiteY14" fmla="*/ 213793 h 280014"/>
                <a:gd name="connsiteX15" fmla="*/ 198244 w 311045"/>
                <a:gd name="connsiteY15" fmla="*/ 209906 h 280014"/>
                <a:gd name="connsiteX16" fmla="*/ 27210 w 311045"/>
                <a:gd name="connsiteY16" fmla="*/ 108840 h 280014"/>
                <a:gd name="connsiteX17" fmla="*/ 95251 w 311045"/>
                <a:gd name="connsiteY17" fmla="*/ 108842 h 280014"/>
                <a:gd name="connsiteX18" fmla="*/ 93292 w 311045"/>
                <a:gd name="connsiteY18" fmla="*/ 124389 h 280014"/>
                <a:gd name="connsiteX19" fmla="*/ 93771 w 311045"/>
                <a:gd name="connsiteY19" fmla="*/ 132152 h 280014"/>
                <a:gd name="connsiteX20" fmla="*/ 27210 w 311045"/>
                <a:gd name="connsiteY20" fmla="*/ 132163 h 280014"/>
                <a:gd name="connsiteX21" fmla="*/ 23323 w 311045"/>
                <a:gd name="connsiteY21" fmla="*/ 136050 h 280014"/>
                <a:gd name="connsiteX22" fmla="*/ 23323 w 311045"/>
                <a:gd name="connsiteY22" fmla="*/ 151599 h 280014"/>
                <a:gd name="connsiteX23" fmla="*/ 71007 w 311045"/>
                <a:gd name="connsiteY23" fmla="*/ 178949 h 280014"/>
                <a:gd name="connsiteX24" fmla="*/ 89783 w 311045"/>
                <a:gd name="connsiteY24" fmla="*/ 177747 h 280014"/>
                <a:gd name="connsiteX25" fmla="*/ 71542 w 311045"/>
                <a:gd name="connsiteY25" fmla="*/ 202259 h 280014"/>
                <a:gd name="connsiteX26" fmla="*/ 71007 w 311045"/>
                <a:gd name="connsiteY26" fmla="*/ 202272 h 280014"/>
                <a:gd name="connsiteX27" fmla="*/ 0 w 311045"/>
                <a:gd name="connsiteY27" fmla="*/ 151599 h 280014"/>
                <a:gd name="connsiteX28" fmla="*/ 0 w 311045"/>
                <a:gd name="connsiteY28" fmla="*/ 136050 h 280014"/>
                <a:gd name="connsiteX29" fmla="*/ 27210 w 311045"/>
                <a:gd name="connsiteY29" fmla="*/ 108840 h 280014"/>
                <a:gd name="connsiteX30" fmla="*/ 283762 w 311045"/>
                <a:gd name="connsiteY30" fmla="*/ 108840 h 280014"/>
                <a:gd name="connsiteX31" fmla="*/ 310972 w 311045"/>
                <a:gd name="connsiteY31" fmla="*/ 136050 h 280014"/>
                <a:gd name="connsiteX32" fmla="*/ 310955 w 311045"/>
                <a:gd name="connsiteY32" fmla="*/ 151009 h 280014"/>
                <a:gd name="connsiteX33" fmla="*/ 242042 w 311045"/>
                <a:gd name="connsiteY33" fmla="*/ 202272 h 280014"/>
                <a:gd name="connsiteX34" fmla="*/ 239425 w 311045"/>
                <a:gd name="connsiteY34" fmla="*/ 202245 h 280014"/>
                <a:gd name="connsiteX35" fmla="*/ 220484 w 311045"/>
                <a:gd name="connsiteY35" fmla="*/ 177266 h 280014"/>
                <a:gd name="connsiteX36" fmla="*/ 242042 w 311045"/>
                <a:gd name="connsiteY36" fmla="*/ 178949 h 280014"/>
                <a:gd name="connsiteX37" fmla="*/ 287649 w 311045"/>
                <a:gd name="connsiteY37" fmla="*/ 151630 h 280014"/>
                <a:gd name="connsiteX38" fmla="*/ 287649 w 311045"/>
                <a:gd name="connsiteY38" fmla="*/ 136050 h 280014"/>
                <a:gd name="connsiteX39" fmla="*/ 283762 w 311045"/>
                <a:gd name="connsiteY39" fmla="*/ 132163 h 280014"/>
                <a:gd name="connsiteX40" fmla="*/ 217201 w 311045"/>
                <a:gd name="connsiteY40" fmla="*/ 132151 h 280014"/>
                <a:gd name="connsiteX41" fmla="*/ 217680 w 311045"/>
                <a:gd name="connsiteY41" fmla="*/ 124389 h 280014"/>
                <a:gd name="connsiteX42" fmla="*/ 215721 w 311045"/>
                <a:gd name="connsiteY42" fmla="*/ 108842 h 280014"/>
                <a:gd name="connsiteX43" fmla="*/ 283762 w 311045"/>
                <a:gd name="connsiteY43" fmla="*/ 108840 h 280014"/>
                <a:gd name="connsiteX44" fmla="*/ 155486 w 311045"/>
                <a:gd name="connsiteY44" fmla="*/ 77743 h 280014"/>
                <a:gd name="connsiteX45" fmla="*/ 202132 w 311045"/>
                <a:gd name="connsiteY45" fmla="*/ 124389 h 280014"/>
                <a:gd name="connsiteX46" fmla="*/ 155486 w 311045"/>
                <a:gd name="connsiteY46" fmla="*/ 171034 h 280014"/>
                <a:gd name="connsiteX47" fmla="*/ 108840 w 311045"/>
                <a:gd name="connsiteY47" fmla="*/ 124389 h 280014"/>
                <a:gd name="connsiteX48" fmla="*/ 155486 w 311045"/>
                <a:gd name="connsiteY48" fmla="*/ 77743 h 280014"/>
                <a:gd name="connsiteX49" fmla="*/ 155486 w 311045"/>
                <a:gd name="connsiteY49" fmla="*/ 101066 h 280014"/>
                <a:gd name="connsiteX50" fmla="*/ 132163 w 311045"/>
                <a:gd name="connsiteY50" fmla="*/ 124389 h 280014"/>
                <a:gd name="connsiteX51" fmla="*/ 155486 w 311045"/>
                <a:gd name="connsiteY51" fmla="*/ 147712 h 280014"/>
                <a:gd name="connsiteX52" fmla="*/ 178809 w 311045"/>
                <a:gd name="connsiteY52" fmla="*/ 124389 h 280014"/>
                <a:gd name="connsiteX53" fmla="*/ 155486 w 311045"/>
                <a:gd name="connsiteY53" fmla="*/ 101066 h 280014"/>
                <a:gd name="connsiteX54" fmla="*/ 69969 w 311045"/>
                <a:gd name="connsiteY54" fmla="*/ 0 h 280014"/>
                <a:gd name="connsiteX55" fmla="*/ 116614 w 311045"/>
                <a:gd name="connsiteY55" fmla="*/ 46646 h 280014"/>
                <a:gd name="connsiteX56" fmla="*/ 69969 w 311045"/>
                <a:gd name="connsiteY56" fmla="*/ 93292 h 280014"/>
                <a:gd name="connsiteX57" fmla="*/ 23323 w 311045"/>
                <a:gd name="connsiteY57" fmla="*/ 46646 h 280014"/>
                <a:gd name="connsiteX58" fmla="*/ 69969 w 311045"/>
                <a:gd name="connsiteY58" fmla="*/ 0 h 280014"/>
                <a:gd name="connsiteX59" fmla="*/ 241003 w 311045"/>
                <a:gd name="connsiteY59" fmla="*/ 0 h 280014"/>
                <a:gd name="connsiteX60" fmla="*/ 287649 w 311045"/>
                <a:gd name="connsiteY60" fmla="*/ 46646 h 280014"/>
                <a:gd name="connsiteX61" fmla="*/ 241003 w 311045"/>
                <a:gd name="connsiteY61" fmla="*/ 93292 h 280014"/>
                <a:gd name="connsiteX62" fmla="*/ 194357 w 311045"/>
                <a:gd name="connsiteY62" fmla="*/ 46646 h 280014"/>
                <a:gd name="connsiteX63" fmla="*/ 241003 w 311045"/>
                <a:gd name="connsiteY63" fmla="*/ 0 h 280014"/>
                <a:gd name="connsiteX64" fmla="*/ 69969 w 311045"/>
                <a:gd name="connsiteY64" fmla="*/ 23323 h 280014"/>
                <a:gd name="connsiteX65" fmla="*/ 46646 w 311045"/>
                <a:gd name="connsiteY65" fmla="*/ 46646 h 280014"/>
                <a:gd name="connsiteX66" fmla="*/ 69969 w 311045"/>
                <a:gd name="connsiteY66" fmla="*/ 69969 h 280014"/>
                <a:gd name="connsiteX67" fmla="*/ 93292 w 311045"/>
                <a:gd name="connsiteY67" fmla="*/ 46646 h 280014"/>
                <a:gd name="connsiteX68" fmla="*/ 69969 w 311045"/>
                <a:gd name="connsiteY68" fmla="*/ 23323 h 280014"/>
                <a:gd name="connsiteX69" fmla="*/ 241003 w 311045"/>
                <a:gd name="connsiteY69" fmla="*/ 23323 h 280014"/>
                <a:gd name="connsiteX70" fmla="*/ 217680 w 311045"/>
                <a:gd name="connsiteY70" fmla="*/ 46646 h 280014"/>
                <a:gd name="connsiteX71" fmla="*/ 241003 w 311045"/>
                <a:gd name="connsiteY71" fmla="*/ 69969 h 280014"/>
                <a:gd name="connsiteX72" fmla="*/ 264326 w 311045"/>
                <a:gd name="connsiteY72" fmla="*/ 46646 h 280014"/>
                <a:gd name="connsiteX73" fmla="*/ 241003 w 311045"/>
                <a:gd name="connsiteY73" fmla="*/ 23323 h 28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311045" h="280014">
                  <a:moveTo>
                    <a:pt x="198244" y="186583"/>
                  </a:moveTo>
                  <a:cubicBezTo>
                    <a:pt x="213272" y="186583"/>
                    <a:pt x="225454" y="198765"/>
                    <a:pt x="225454" y="213793"/>
                  </a:cubicBezTo>
                  <a:lnTo>
                    <a:pt x="225437" y="228752"/>
                  </a:lnTo>
                  <a:cubicBezTo>
                    <a:pt x="227252" y="262790"/>
                    <a:pt x="201943" y="280014"/>
                    <a:pt x="156524" y="280014"/>
                  </a:cubicBezTo>
                  <a:cubicBezTo>
                    <a:pt x="111295" y="280014"/>
                    <a:pt x="85517" y="263070"/>
                    <a:pt x="85517" y="229342"/>
                  </a:cubicBezTo>
                  <a:lnTo>
                    <a:pt x="85517" y="213793"/>
                  </a:lnTo>
                  <a:cubicBezTo>
                    <a:pt x="85517" y="198765"/>
                    <a:pt x="97700" y="186583"/>
                    <a:pt x="112727" y="186583"/>
                  </a:cubicBezTo>
                  <a:lnTo>
                    <a:pt x="198244" y="186583"/>
                  </a:lnTo>
                  <a:close/>
                  <a:moveTo>
                    <a:pt x="198244" y="209906"/>
                  </a:moveTo>
                  <a:lnTo>
                    <a:pt x="112727" y="209906"/>
                  </a:lnTo>
                  <a:cubicBezTo>
                    <a:pt x="110580" y="209906"/>
                    <a:pt x="108840" y="211646"/>
                    <a:pt x="108840" y="213793"/>
                  </a:cubicBezTo>
                  <a:lnTo>
                    <a:pt x="108840" y="229342"/>
                  </a:lnTo>
                  <a:cubicBezTo>
                    <a:pt x="108840" y="247630"/>
                    <a:pt x="122627" y="256692"/>
                    <a:pt x="156524" y="256692"/>
                  </a:cubicBezTo>
                  <a:cubicBezTo>
                    <a:pt x="190232" y="256692"/>
                    <a:pt x="203103" y="247930"/>
                    <a:pt x="202132" y="229373"/>
                  </a:cubicBezTo>
                  <a:lnTo>
                    <a:pt x="202132" y="213793"/>
                  </a:lnTo>
                  <a:cubicBezTo>
                    <a:pt x="202132" y="211646"/>
                    <a:pt x="200392" y="209906"/>
                    <a:pt x="198244" y="209906"/>
                  </a:cubicBezTo>
                  <a:close/>
                  <a:moveTo>
                    <a:pt x="27210" y="108840"/>
                  </a:moveTo>
                  <a:lnTo>
                    <a:pt x="95251" y="108842"/>
                  </a:lnTo>
                  <a:cubicBezTo>
                    <a:pt x="93972" y="113811"/>
                    <a:pt x="93292" y="119020"/>
                    <a:pt x="93292" y="124389"/>
                  </a:cubicBezTo>
                  <a:cubicBezTo>
                    <a:pt x="93292" y="127018"/>
                    <a:pt x="93455" y="129610"/>
                    <a:pt x="93771" y="132152"/>
                  </a:cubicBezTo>
                  <a:lnTo>
                    <a:pt x="27210" y="132163"/>
                  </a:lnTo>
                  <a:cubicBezTo>
                    <a:pt x="25063" y="132163"/>
                    <a:pt x="23323" y="133903"/>
                    <a:pt x="23323" y="136050"/>
                  </a:cubicBezTo>
                  <a:lnTo>
                    <a:pt x="23323" y="151599"/>
                  </a:lnTo>
                  <a:cubicBezTo>
                    <a:pt x="23323" y="169887"/>
                    <a:pt x="37109" y="178949"/>
                    <a:pt x="71007" y="178949"/>
                  </a:cubicBezTo>
                  <a:cubicBezTo>
                    <a:pt x="78189" y="178949"/>
                    <a:pt x="84425" y="178552"/>
                    <a:pt x="89783" y="177747"/>
                  </a:cubicBezTo>
                  <a:cubicBezTo>
                    <a:pt x="80995" y="183313"/>
                    <a:pt x="74407" y="192009"/>
                    <a:pt x="71542" y="202259"/>
                  </a:cubicBezTo>
                  <a:lnTo>
                    <a:pt x="71007" y="202272"/>
                  </a:lnTo>
                  <a:cubicBezTo>
                    <a:pt x="25777" y="202272"/>
                    <a:pt x="0" y="185327"/>
                    <a:pt x="0" y="151599"/>
                  </a:cubicBezTo>
                  <a:lnTo>
                    <a:pt x="0" y="136050"/>
                  </a:lnTo>
                  <a:cubicBezTo>
                    <a:pt x="0" y="121022"/>
                    <a:pt x="12182" y="108840"/>
                    <a:pt x="27210" y="108840"/>
                  </a:cubicBezTo>
                  <a:close/>
                  <a:moveTo>
                    <a:pt x="283762" y="108840"/>
                  </a:moveTo>
                  <a:cubicBezTo>
                    <a:pt x="298789" y="108840"/>
                    <a:pt x="310972" y="121022"/>
                    <a:pt x="310972" y="136050"/>
                  </a:cubicBezTo>
                  <a:lnTo>
                    <a:pt x="310955" y="151009"/>
                  </a:lnTo>
                  <a:cubicBezTo>
                    <a:pt x="312769" y="185047"/>
                    <a:pt x="287461" y="202272"/>
                    <a:pt x="242042" y="202272"/>
                  </a:cubicBezTo>
                  <a:lnTo>
                    <a:pt x="239425" y="202245"/>
                  </a:lnTo>
                  <a:cubicBezTo>
                    <a:pt x="236480" y="191717"/>
                    <a:pt x="229606" y="182831"/>
                    <a:pt x="220484" y="177266"/>
                  </a:cubicBezTo>
                  <a:cubicBezTo>
                    <a:pt x="226496" y="178394"/>
                    <a:pt x="233653" y="178949"/>
                    <a:pt x="242042" y="178949"/>
                  </a:cubicBezTo>
                  <a:cubicBezTo>
                    <a:pt x="275749" y="178949"/>
                    <a:pt x="288621" y="170187"/>
                    <a:pt x="287649" y="151630"/>
                  </a:cubicBezTo>
                  <a:lnTo>
                    <a:pt x="287649" y="136050"/>
                  </a:lnTo>
                  <a:cubicBezTo>
                    <a:pt x="287649" y="133903"/>
                    <a:pt x="285909" y="132163"/>
                    <a:pt x="283762" y="132163"/>
                  </a:cubicBezTo>
                  <a:lnTo>
                    <a:pt x="217201" y="132151"/>
                  </a:lnTo>
                  <a:cubicBezTo>
                    <a:pt x="217517" y="129608"/>
                    <a:pt x="217680" y="127018"/>
                    <a:pt x="217680" y="124389"/>
                  </a:cubicBezTo>
                  <a:cubicBezTo>
                    <a:pt x="217680" y="119020"/>
                    <a:pt x="217001" y="113811"/>
                    <a:pt x="215721" y="108842"/>
                  </a:cubicBezTo>
                  <a:lnTo>
                    <a:pt x="283762" y="108840"/>
                  </a:lnTo>
                  <a:close/>
                  <a:moveTo>
                    <a:pt x="155486" y="77743"/>
                  </a:moveTo>
                  <a:cubicBezTo>
                    <a:pt x="181248" y="77743"/>
                    <a:pt x="202132" y="98627"/>
                    <a:pt x="202132" y="124389"/>
                  </a:cubicBezTo>
                  <a:cubicBezTo>
                    <a:pt x="202132" y="150151"/>
                    <a:pt x="181248" y="171034"/>
                    <a:pt x="155486" y="171034"/>
                  </a:cubicBezTo>
                  <a:cubicBezTo>
                    <a:pt x="129723" y="171034"/>
                    <a:pt x="108840" y="150151"/>
                    <a:pt x="108840" y="124389"/>
                  </a:cubicBezTo>
                  <a:cubicBezTo>
                    <a:pt x="108840" y="98627"/>
                    <a:pt x="129723" y="77743"/>
                    <a:pt x="155486" y="77743"/>
                  </a:cubicBezTo>
                  <a:close/>
                  <a:moveTo>
                    <a:pt x="155486" y="101066"/>
                  </a:moveTo>
                  <a:cubicBezTo>
                    <a:pt x="142605" y="101066"/>
                    <a:pt x="132163" y="111508"/>
                    <a:pt x="132163" y="124389"/>
                  </a:cubicBezTo>
                  <a:cubicBezTo>
                    <a:pt x="132163" y="137269"/>
                    <a:pt x="142605" y="147712"/>
                    <a:pt x="155486" y="147712"/>
                  </a:cubicBezTo>
                  <a:cubicBezTo>
                    <a:pt x="168366" y="147712"/>
                    <a:pt x="178809" y="137269"/>
                    <a:pt x="178809" y="124389"/>
                  </a:cubicBezTo>
                  <a:cubicBezTo>
                    <a:pt x="178809" y="111508"/>
                    <a:pt x="168366" y="101066"/>
                    <a:pt x="155486" y="101066"/>
                  </a:cubicBezTo>
                  <a:close/>
                  <a:moveTo>
                    <a:pt x="69969" y="0"/>
                  </a:moveTo>
                  <a:cubicBezTo>
                    <a:pt x="95730" y="0"/>
                    <a:pt x="116614" y="20884"/>
                    <a:pt x="116614" y="46646"/>
                  </a:cubicBezTo>
                  <a:cubicBezTo>
                    <a:pt x="116614" y="72407"/>
                    <a:pt x="95730" y="93292"/>
                    <a:pt x="69969" y="93292"/>
                  </a:cubicBezTo>
                  <a:cubicBezTo>
                    <a:pt x="44207" y="93292"/>
                    <a:pt x="23323" y="72407"/>
                    <a:pt x="23323" y="46646"/>
                  </a:cubicBezTo>
                  <a:cubicBezTo>
                    <a:pt x="23323" y="20884"/>
                    <a:pt x="44207" y="0"/>
                    <a:pt x="69969" y="0"/>
                  </a:cubicBezTo>
                  <a:close/>
                  <a:moveTo>
                    <a:pt x="241003" y="0"/>
                  </a:moveTo>
                  <a:cubicBezTo>
                    <a:pt x="266766" y="0"/>
                    <a:pt x="287649" y="20884"/>
                    <a:pt x="287649" y="46646"/>
                  </a:cubicBezTo>
                  <a:cubicBezTo>
                    <a:pt x="287649" y="72407"/>
                    <a:pt x="266766" y="93292"/>
                    <a:pt x="241003" y="93292"/>
                  </a:cubicBezTo>
                  <a:cubicBezTo>
                    <a:pt x="215241" y="93292"/>
                    <a:pt x="194357" y="72407"/>
                    <a:pt x="194357" y="46646"/>
                  </a:cubicBezTo>
                  <a:cubicBezTo>
                    <a:pt x="194357" y="20884"/>
                    <a:pt x="215241" y="0"/>
                    <a:pt x="241003" y="0"/>
                  </a:cubicBezTo>
                  <a:close/>
                  <a:moveTo>
                    <a:pt x="69969" y="23323"/>
                  </a:moveTo>
                  <a:cubicBezTo>
                    <a:pt x="57088" y="23323"/>
                    <a:pt x="46646" y="33765"/>
                    <a:pt x="46646" y="46646"/>
                  </a:cubicBezTo>
                  <a:cubicBezTo>
                    <a:pt x="46646" y="59527"/>
                    <a:pt x="57088" y="69969"/>
                    <a:pt x="69969" y="69969"/>
                  </a:cubicBezTo>
                  <a:cubicBezTo>
                    <a:pt x="82850" y="69969"/>
                    <a:pt x="93292" y="59527"/>
                    <a:pt x="93292" y="46646"/>
                  </a:cubicBezTo>
                  <a:cubicBezTo>
                    <a:pt x="93292" y="33765"/>
                    <a:pt x="82850" y="23323"/>
                    <a:pt x="69969" y="23323"/>
                  </a:cubicBezTo>
                  <a:close/>
                  <a:moveTo>
                    <a:pt x="241003" y="23323"/>
                  </a:moveTo>
                  <a:cubicBezTo>
                    <a:pt x="228123" y="23323"/>
                    <a:pt x="217680" y="33765"/>
                    <a:pt x="217680" y="46646"/>
                  </a:cubicBezTo>
                  <a:cubicBezTo>
                    <a:pt x="217680" y="59527"/>
                    <a:pt x="228123" y="69969"/>
                    <a:pt x="241003" y="69969"/>
                  </a:cubicBezTo>
                  <a:cubicBezTo>
                    <a:pt x="253883" y="69969"/>
                    <a:pt x="264326" y="59527"/>
                    <a:pt x="264326" y="46646"/>
                  </a:cubicBezTo>
                  <a:cubicBezTo>
                    <a:pt x="264326" y="33765"/>
                    <a:pt x="253883" y="23323"/>
                    <a:pt x="241003" y="23323"/>
                  </a:cubicBez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96" name="Group 95">
            <a:extLst>
              <a:ext uri="{FF2B5EF4-FFF2-40B4-BE49-F238E27FC236}">
                <a16:creationId xmlns:a16="http://schemas.microsoft.com/office/drawing/2014/main" id="{585CC8D9-F17E-3F80-76B3-8BDEA5C968C8}"/>
              </a:ext>
              <a:ext uri="{C183D7F6-B498-43B3-948B-1728B52AA6E4}">
                <adec:decorative xmlns:adec="http://schemas.microsoft.com/office/drawing/2017/decorative" val="1"/>
              </a:ext>
            </a:extLst>
          </p:cNvPr>
          <p:cNvGrpSpPr/>
          <p:nvPr/>
        </p:nvGrpSpPr>
        <p:grpSpPr>
          <a:xfrm>
            <a:off x="5262233" y="2916489"/>
            <a:ext cx="630122" cy="630122"/>
            <a:chOff x="5262233" y="2784727"/>
            <a:chExt cx="630122" cy="630122"/>
          </a:xfrm>
        </p:grpSpPr>
        <p:grpSp>
          <p:nvGrpSpPr>
            <p:cNvPr id="97" name="Group 96">
              <a:extLst>
                <a:ext uri="{FF2B5EF4-FFF2-40B4-BE49-F238E27FC236}">
                  <a16:creationId xmlns:a16="http://schemas.microsoft.com/office/drawing/2014/main" id="{F188F812-EEFD-CCA8-4FCD-AA0ED187E99D}"/>
                </a:ext>
                <a:ext uri="{C183D7F6-B498-43B3-948B-1728B52AA6E4}">
                  <adec:decorative xmlns:adec="http://schemas.microsoft.com/office/drawing/2017/decorative" val="1"/>
                </a:ext>
              </a:extLst>
            </p:cNvPr>
            <p:cNvGrpSpPr>
              <a:grpSpLocks/>
            </p:cNvGrpSpPr>
            <p:nvPr/>
          </p:nvGrpSpPr>
          <p:grpSpPr>
            <a:xfrm>
              <a:off x="5262233" y="2784727"/>
              <a:ext cx="630122" cy="630122"/>
              <a:chOff x="11364588" y="457910"/>
              <a:chExt cx="308458" cy="308458"/>
            </a:xfrm>
          </p:grpSpPr>
          <p:sp>
            <p:nvSpPr>
              <p:cNvPr id="99" name="Oval 98">
                <a:extLst>
                  <a:ext uri="{FF2B5EF4-FFF2-40B4-BE49-F238E27FC236}">
                    <a16:creationId xmlns:a16="http://schemas.microsoft.com/office/drawing/2014/main" id="{A02A14B4-E4A7-E792-DA7B-7D16D6DF56C1}"/>
                  </a:ext>
                </a:extLst>
              </p:cNvPr>
              <p:cNvSpPr/>
              <p:nvPr/>
            </p:nvSpPr>
            <p:spPr bwMode="auto">
              <a:xfrm>
                <a:off x="11364588" y="457910"/>
                <a:ext cx="308458" cy="308458"/>
              </a:xfrm>
              <a:prstGeom prst="ellipse">
                <a:avLst/>
              </a:prstGeom>
              <a:solidFill>
                <a:srgbClr val="2965AF">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100" name="Oval 99">
                <a:extLst>
                  <a:ext uri="{FF2B5EF4-FFF2-40B4-BE49-F238E27FC236}">
                    <a16:creationId xmlns:a16="http://schemas.microsoft.com/office/drawing/2014/main" id="{BBDB76C9-700F-E81A-AE03-9E62E1A4587A}"/>
                  </a:ext>
                </a:extLst>
              </p:cNvPr>
              <p:cNvSpPr/>
              <p:nvPr/>
            </p:nvSpPr>
            <p:spPr bwMode="auto">
              <a:xfrm>
                <a:off x="11394834" y="488157"/>
                <a:ext cx="247966" cy="247964"/>
              </a:xfrm>
              <a:prstGeom prst="ellipse">
                <a:avLst/>
              </a:prstGeom>
              <a:solidFill>
                <a:srgbClr val="2965A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sp>
          <p:nvSpPr>
            <p:cNvPr id="98" name="Graphic 106" descr="Icon of a person">
              <a:extLst>
                <a:ext uri="{FF2B5EF4-FFF2-40B4-BE49-F238E27FC236}">
                  <a16:creationId xmlns:a16="http://schemas.microsoft.com/office/drawing/2014/main" id="{CDCF3B0D-CD75-12DF-A418-0ADC67014FC1}"/>
                </a:ext>
              </a:extLst>
            </p:cNvPr>
            <p:cNvSpPr/>
            <p:nvPr/>
          </p:nvSpPr>
          <p:spPr>
            <a:xfrm>
              <a:off x="5463792" y="2957932"/>
              <a:ext cx="227004" cy="283712"/>
            </a:xfrm>
            <a:custGeom>
              <a:avLst/>
              <a:gdLst>
                <a:gd name="connsiteX0" fmla="*/ 221321 w 257515"/>
                <a:gd name="connsiteY0" fmla="*/ 193068 h 321847"/>
                <a:gd name="connsiteX1" fmla="*/ 257516 w 257515"/>
                <a:gd name="connsiteY1" fmla="*/ 229264 h 321847"/>
                <a:gd name="connsiteX2" fmla="*/ 257516 w 257515"/>
                <a:gd name="connsiteY2" fmla="*/ 238525 h 321847"/>
                <a:gd name="connsiteX3" fmla="*/ 243012 w 257515"/>
                <a:gd name="connsiteY3" fmla="*/ 277774 h 321847"/>
                <a:gd name="connsiteX4" fmla="*/ 128705 w 257515"/>
                <a:gd name="connsiteY4" fmla="*/ 321847 h 321847"/>
                <a:gd name="connsiteX5" fmla="*/ 14458 w 257515"/>
                <a:gd name="connsiteY5" fmla="*/ 277756 h 321847"/>
                <a:gd name="connsiteX6" fmla="*/ 0 w 257515"/>
                <a:gd name="connsiteY6" fmla="*/ 238561 h 321847"/>
                <a:gd name="connsiteX7" fmla="*/ 0 w 257515"/>
                <a:gd name="connsiteY7" fmla="*/ 229264 h 321847"/>
                <a:gd name="connsiteX8" fmla="*/ 36196 w 257515"/>
                <a:gd name="connsiteY8" fmla="*/ 193068 h 321847"/>
                <a:gd name="connsiteX9" fmla="*/ 221321 w 257515"/>
                <a:gd name="connsiteY9" fmla="*/ 193068 h 321847"/>
                <a:gd name="connsiteX10" fmla="*/ 221321 w 257515"/>
                <a:gd name="connsiteY10" fmla="*/ 217211 h 321847"/>
                <a:gd name="connsiteX11" fmla="*/ 36196 w 257515"/>
                <a:gd name="connsiteY11" fmla="*/ 217211 h 321847"/>
                <a:gd name="connsiteX12" fmla="*/ 24143 w 257515"/>
                <a:gd name="connsiteY12" fmla="*/ 229264 h 321847"/>
                <a:gd name="connsiteX13" fmla="*/ 24143 w 257515"/>
                <a:gd name="connsiteY13" fmla="*/ 238561 h 321847"/>
                <a:gd name="connsiteX14" fmla="*/ 32818 w 257515"/>
                <a:gd name="connsiteY14" fmla="*/ 262078 h 321847"/>
                <a:gd name="connsiteX15" fmla="*/ 128705 w 257515"/>
                <a:gd name="connsiteY15" fmla="*/ 297705 h 321847"/>
                <a:gd name="connsiteX16" fmla="*/ 224672 w 257515"/>
                <a:gd name="connsiteY16" fmla="*/ 262074 h 321847"/>
                <a:gd name="connsiteX17" fmla="*/ 233373 w 257515"/>
                <a:gd name="connsiteY17" fmla="*/ 238525 h 321847"/>
                <a:gd name="connsiteX18" fmla="*/ 233373 w 257515"/>
                <a:gd name="connsiteY18" fmla="*/ 229264 h 321847"/>
                <a:gd name="connsiteX19" fmla="*/ 221321 w 257515"/>
                <a:gd name="connsiteY19" fmla="*/ 217211 h 321847"/>
                <a:gd name="connsiteX20" fmla="*/ 128705 w 257515"/>
                <a:gd name="connsiteY20" fmla="*/ 0 h 321847"/>
                <a:gd name="connsiteX21" fmla="*/ 209182 w 257515"/>
                <a:gd name="connsiteY21" fmla="*/ 80476 h 321847"/>
                <a:gd name="connsiteX22" fmla="*/ 128705 w 257515"/>
                <a:gd name="connsiteY22" fmla="*/ 160953 h 321847"/>
                <a:gd name="connsiteX23" fmla="*/ 48229 w 257515"/>
                <a:gd name="connsiteY23" fmla="*/ 80476 h 321847"/>
                <a:gd name="connsiteX24" fmla="*/ 128705 w 257515"/>
                <a:gd name="connsiteY24" fmla="*/ 0 h 321847"/>
                <a:gd name="connsiteX25" fmla="*/ 128705 w 257515"/>
                <a:gd name="connsiteY25" fmla="*/ 24143 h 321847"/>
                <a:gd name="connsiteX26" fmla="*/ 72372 w 257515"/>
                <a:gd name="connsiteY26" fmla="*/ 80476 h 321847"/>
                <a:gd name="connsiteX27" fmla="*/ 128705 w 257515"/>
                <a:gd name="connsiteY27" fmla="*/ 136810 h 321847"/>
                <a:gd name="connsiteX28" fmla="*/ 185039 w 257515"/>
                <a:gd name="connsiteY28" fmla="*/ 80476 h 321847"/>
                <a:gd name="connsiteX29" fmla="*/ 128705 w 257515"/>
                <a:gd name="connsiteY29" fmla="*/ 24143 h 321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7515" h="321847">
                  <a:moveTo>
                    <a:pt x="221321" y="193068"/>
                  </a:moveTo>
                  <a:cubicBezTo>
                    <a:pt x="241311" y="193068"/>
                    <a:pt x="257516" y="209272"/>
                    <a:pt x="257516" y="229264"/>
                  </a:cubicBezTo>
                  <a:lnTo>
                    <a:pt x="257516" y="238525"/>
                  </a:lnTo>
                  <a:cubicBezTo>
                    <a:pt x="257516" y="252919"/>
                    <a:pt x="252372" y="266839"/>
                    <a:pt x="243012" y="277774"/>
                  </a:cubicBezTo>
                  <a:cubicBezTo>
                    <a:pt x="217752" y="307284"/>
                    <a:pt x="179331" y="321847"/>
                    <a:pt x="128705" y="321847"/>
                  </a:cubicBezTo>
                  <a:cubicBezTo>
                    <a:pt x="78071" y="321847"/>
                    <a:pt x="39668" y="307280"/>
                    <a:pt x="14458" y="277756"/>
                  </a:cubicBezTo>
                  <a:cubicBezTo>
                    <a:pt x="5127" y="266829"/>
                    <a:pt x="0" y="252931"/>
                    <a:pt x="0" y="238561"/>
                  </a:cubicBezTo>
                  <a:lnTo>
                    <a:pt x="0" y="229264"/>
                  </a:lnTo>
                  <a:cubicBezTo>
                    <a:pt x="0" y="209272"/>
                    <a:pt x="16206" y="193068"/>
                    <a:pt x="36196" y="193068"/>
                  </a:cubicBezTo>
                  <a:lnTo>
                    <a:pt x="221321" y="193068"/>
                  </a:lnTo>
                  <a:close/>
                  <a:moveTo>
                    <a:pt x="221321" y="217211"/>
                  </a:moveTo>
                  <a:lnTo>
                    <a:pt x="36196" y="217211"/>
                  </a:lnTo>
                  <a:cubicBezTo>
                    <a:pt x="29539" y="217211"/>
                    <a:pt x="24143" y="222607"/>
                    <a:pt x="24143" y="229264"/>
                  </a:cubicBezTo>
                  <a:lnTo>
                    <a:pt x="24143" y="238561"/>
                  </a:lnTo>
                  <a:cubicBezTo>
                    <a:pt x="24143" y="247183"/>
                    <a:pt x="27219" y="255522"/>
                    <a:pt x="32818" y="262078"/>
                  </a:cubicBezTo>
                  <a:cubicBezTo>
                    <a:pt x="52990" y="285701"/>
                    <a:pt x="84631" y="297705"/>
                    <a:pt x="128705" y="297705"/>
                  </a:cubicBezTo>
                  <a:cubicBezTo>
                    <a:pt x="172779" y="297705"/>
                    <a:pt x="204448" y="285701"/>
                    <a:pt x="224672" y="262074"/>
                  </a:cubicBezTo>
                  <a:cubicBezTo>
                    <a:pt x="230287" y="255512"/>
                    <a:pt x="233373" y="247161"/>
                    <a:pt x="233373" y="238525"/>
                  </a:cubicBezTo>
                  <a:lnTo>
                    <a:pt x="233373" y="229264"/>
                  </a:lnTo>
                  <a:cubicBezTo>
                    <a:pt x="233373" y="222607"/>
                    <a:pt x="227976" y="217211"/>
                    <a:pt x="221321" y="217211"/>
                  </a:cubicBezTo>
                  <a:close/>
                  <a:moveTo>
                    <a:pt x="128705" y="0"/>
                  </a:moveTo>
                  <a:cubicBezTo>
                    <a:pt x="173151" y="0"/>
                    <a:pt x="209182" y="36031"/>
                    <a:pt x="209182" y="80476"/>
                  </a:cubicBezTo>
                  <a:cubicBezTo>
                    <a:pt x="209182" y="124922"/>
                    <a:pt x="173151" y="160953"/>
                    <a:pt x="128705" y="160953"/>
                  </a:cubicBezTo>
                  <a:cubicBezTo>
                    <a:pt x="84259" y="160953"/>
                    <a:pt x="48229" y="124922"/>
                    <a:pt x="48229" y="80476"/>
                  </a:cubicBezTo>
                  <a:cubicBezTo>
                    <a:pt x="48229" y="36031"/>
                    <a:pt x="84259" y="0"/>
                    <a:pt x="128705" y="0"/>
                  </a:cubicBezTo>
                  <a:close/>
                  <a:moveTo>
                    <a:pt x="128705" y="24143"/>
                  </a:moveTo>
                  <a:cubicBezTo>
                    <a:pt x="97593" y="24143"/>
                    <a:pt x="72372" y="49364"/>
                    <a:pt x="72372" y="80476"/>
                  </a:cubicBezTo>
                  <a:cubicBezTo>
                    <a:pt x="72372" y="111588"/>
                    <a:pt x="97593" y="136810"/>
                    <a:pt x="128705" y="136810"/>
                  </a:cubicBezTo>
                  <a:cubicBezTo>
                    <a:pt x="159817" y="136810"/>
                    <a:pt x="185039" y="111588"/>
                    <a:pt x="185039" y="80476"/>
                  </a:cubicBezTo>
                  <a:cubicBezTo>
                    <a:pt x="185039" y="49364"/>
                    <a:pt x="159817" y="24143"/>
                    <a:pt x="128705" y="24143"/>
                  </a:cubicBez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01" name="Group 100">
            <a:extLst>
              <a:ext uri="{FF2B5EF4-FFF2-40B4-BE49-F238E27FC236}">
                <a16:creationId xmlns:a16="http://schemas.microsoft.com/office/drawing/2014/main" id="{8D5B87CA-E609-236B-C4D0-5CF5C79FAB80}"/>
              </a:ext>
              <a:ext uri="{C183D7F6-B498-43B3-948B-1728B52AA6E4}">
                <adec:decorative xmlns:adec="http://schemas.microsoft.com/office/drawing/2017/decorative" val="1"/>
              </a:ext>
            </a:extLst>
          </p:cNvPr>
          <p:cNvGrpSpPr/>
          <p:nvPr/>
        </p:nvGrpSpPr>
        <p:grpSpPr>
          <a:xfrm>
            <a:off x="7040181" y="2709753"/>
            <a:ext cx="630122" cy="630122"/>
            <a:chOff x="7040181" y="2577991"/>
            <a:chExt cx="630122" cy="630122"/>
          </a:xfrm>
        </p:grpSpPr>
        <p:grpSp>
          <p:nvGrpSpPr>
            <p:cNvPr id="102" name="Group 101">
              <a:extLst>
                <a:ext uri="{FF2B5EF4-FFF2-40B4-BE49-F238E27FC236}">
                  <a16:creationId xmlns:a16="http://schemas.microsoft.com/office/drawing/2014/main" id="{142CE4E3-3ACB-363C-F045-2B7BEFC1E344}"/>
                </a:ext>
                <a:ext uri="{C183D7F6-B498-43B3-948B-1728B52AA6E4}">
                  <adec:decorative xmlns:adec="http://schemas.microsoft.com/office/drawing/2017/decorative" val="1"/>
                </a:ext>
              </a:extLst>
            </p:cNvPr>
            <p:cNvGrpSpPr>
              <a:grpSpLocks/>
            </p:cNvGrpSpPr>
            <p:nvPr/>
          </p:nvGrpSpPr>
          <p:grpSpPr>
            <a:xfrm>
              <a:off x="7040181" y="2577991"/>
              <a:ext cx="630122" cy="630122"/>
              <a:chOff x="11364588" y="457910"/>
              <a:chExt cx="308458" cy="308458"/>
            </a:xfrm>
          </p:grpSpPr>
          <p:sp>
            <p:nvSpPr>
              <p:cNvPr id="104" name="Oval 103">
                <a:extLst>
                  <a:ext uri="{FF2B5EF4-FFF2-40B4-BE49-F238E27FC236}">
                    <a16:creationId xmlns:a16="http://schemas.microsoft.com/office/drawing/2014/main" id="{5419096E-89F0-711F-B3A3-DAD479F3216E}"/>
                  </a:ext>
                </a:extLst>
              </p:cNvPr>
              <p:cNvSpPr/>
              <p:nvPr/>
            </p:nvSpPr>
            <p:spPr bwMode="auto">
              <a:xfrm>
                <a:off x="11364588" y="457910"/>
                <a:ext cx="308458" cy="308458"/>
              </a:xfrm>
              <a:prstGeom prst="ellipse">
                <a:avLst/>
              </a:prstGeom>
              <a:solidFill>
                <a:srgbClr val="2965AF">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105" name="Oval 104">
                <a:extLst>
                  <a:ext uri="{FF2B5EF4-FFF2-40B4-BE49-F238E27FC236}">
                    <a16:creationId xmlns:a16="http://schemas.microsoft.com/office/drawing/2014/main" id="{6B6FB269-1378-F9DF-450E-4131A2C2CB91}"/>
                  </a:ext>
                </a:extLst>
              </p:cNvPr>
              <p:cNvSpPr/>
              <p:nvPr/>
            </p:nvSpPr>
            <p:spPr bwMode="auto">
              <a:xfrm>
                <a:off x="11394834" y="488157"/>
                <a:ext cx="247966" cy="247964"/>
              </a:xfrm>
              <a:prstGeom prst="ellipse">
                <a:avLst/>
              </a:prstGeom>
              <a:solidFill>
                <a:srgbClr val="2965A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sp>
          <p:nvSpPr>
            <p:cNvPr id="103" name="Graphic 4" descr="Icon of two people">
              <a:extLst>
                <a:ext uri="{FF2B5EF4-FFF2-40B4-BE49-F238E27FC236}">
                  <a16:creationId xmlns:a16="http://schemas.microsoft.com/office/drawing/2014/main" id="{430EAC5C-BD05-FF0C-C8F0-A88D435BBE6D}"/>
                </a:ext>
              </a:extLst>
            </p:cNvPr>
            <p:cNvSpPr/>
            <p:nvPr/>
          </p:nvSpPr>
          <p:spPr>
            <a:xfrm>
              <a:off x="7230089" y="2774157"/>
              <a:ext cx="250308" cy="237792"/>
            </a:xfrm>
            <a:custGeom>
              <a:avLst/>
              <a:gdLst>
                <a:gd name="connsiteX0" fmla="*/ 19050 w 190500"/>
                <a:gd name="connsiteY0" fmla="*/ 104765 h 180975"/>
                <a:gd name="connsiteX1" fmla="*/ 104775 w 190500"/>
                <a:gd name="connsiteY1" fmla="*/ 104775 h 180975"/>
                <a:gd name="connsiteX2" fmla="*/ 123777 w 190500"/>
                <a:gd name="connsiteY2" fmla="*/ 122396 h 180975"/>
                <a:gd name="connsiteX3" fmla="*/ 123825 w 190500"/>
                <a:gd name="connsiteY3" fmla="*/ 123825 h 180975"/>
                <a:gd name="connsiteX4" fmla="*/ 123825 w 190500"/>
                <a:gd name="connsiteY4" fmla="*/ 138113 h 180975"/>
                <a:gd name="connsiteX5" fmla="*/ 61913 w 190500"/>
                <a:gd name="connsiteY5" fmla="*/ 180975 h 180975"/>
                <a:gd name="connsiteX6" fmla="*/ 48 w 190500"/>
                <a:gd name="connsiteY6" fmla="*/ 140303 h 180975"/>
                <a:gd name="connsiteX7" fmla="*/ 0 w 190500"/>
                <a:gd name="connsiteY7" fmla="*/ 138113 h 180975"/>
                <a:gd name="connsiteX8" fmla="*/ 0 w 190500"/>
                <a:gd name="connsiteY8" fmla="*/ 123815 h 180975"/>
                <a:gd name="connsiteX9" fmla="*/ 17621 w 190500"/>
                <a:gd name="connsiteY9" fmla="*/ 104813 h 180975"/>
                <a:gd name="connsiteX10" fmla="*/ 19050 w 190500"/>
                <a:gd name="connsiteY10" fmla="*/ 104775 h 180975"/>
                <a:gd name="connsiteX11" fmla="*/ 125921 w 190500"/>
                <a:gd name="connsiteY11" fmla="*/ 104775 h 180975"/>
                <a:gd name="connsiteX12" fmla="*/ 171450 w 190500"/>
                <a:gd name="connsiteY12" fmla="*/ 104775 h 180975"/>
                <a:gd name="connsiteX13" fmla="*/ 190443 w 190500"/>
                <a:gd name="connsiteY13" fmla="*/ 122396 h 180975"/>
                <a:gd name="connsiteX14" fmla="*/ 190500 w 190500"/>
                <a:gd name="connsiteY14" fmla="*/ 123825 h 180975"/>
                <a:gd name="connsiteX15" fmla="*/ 190500 w 190500"/>
                <a:gd name="connsiteY15" fmla="*/ 133350 h 180975"/>
                <a:gd name="connsiteX16" fmla="*/ 142875 w 190500"/>
                <a:gd name="connsiteY16" fmla="*/ 171450 h 180975"/>
                <a:gd name="connsiteX17" fmla="*/ 122492 w 190500"/>
                <a:gd name="connsiteY17" fmla="*/ 168383 h 180975"/>
                <a:gd name="connsiteX18" fmla="*/ 130131 w 190500"/>
                <a:gd name="connsiteY18" fmla="*/ 155743 h 180975"/>
                <a:gd name="connsiteX19" fmla="*/ 142875 w 190500"/>
                <a:gd name="connsiteY19" fmla="*/ 157163 h 180975"/>
                <a:gd name="connsiteX20" fmla="*/ 145418 w 190500"/>
                <a:gd name="connsiteY20" fmla="*/ 157105 h 180975"/>
                <a:gd name="connsiteX21" fmla="*/ 176146 w 190500"/>
                <a:gd name="connsiteY21" fmla="*/ 135303 h 180975"/>
                <a:gd name="connsiteX22" fmla="*/ 176213 w 190500"/>
                <a:gd name="connsiteY22" fmla="*/ 133350 h 180975"/>
                <a:gd name="connsiteX23" fmla="*/ 176213 w 190500"/>
                <a:gd name="connsiteY23" fmla="*/ 123825 h 180975"/>
                <a:gd name="connsiteX24" fmla="*/ 172307 w 190500"/>
                <a:gd name="connsiteY24" fmla="*/ 119139 h 180975"/>
                <a:gd name="connsiteX25" fmla="*/ 171450 w 190500"/>
                <a:gd name="connsiteY25" fmla="*/ 119063 h 180975"/>
                <a:gd name="connsiteX26" fmla="*/ 132864 w 190500"/>
                <a:gd name="connsiteY26" fmla="*/ 119063 h 180975"/>
                <a:gd name="connsiteX27" fmla="*/ 127197 w 190500"/>
                <a:gd name="connsiteY27" fmla="*/ 106299 h 180975"/>
                <a:gd name="connsiteX28" fmla="*/ 125921 w 190500"/>
                <a:gd name="connsiteY28" fmla="*/ 104775 h 180975"/>
                <a:gd name="connsiteX29" fmla="*/ 171450 w 190500"/>
                <a:gd name="connsiteY29" fmla="*/ 104775 h 180975"/>
                <a:gd name="connsiteX30" fmla="*/ 125921 w 190500"/>
                <a:gd name="connsiteY30" fmla="*/ 104775 h 180975"/>
                <a:gd name="connsiteX31" fmla="*/ 19050 w 190500"/>
                <a:gd name="connsiteY31" fmla="*/ 119053 h 180975"/>
                <a:gd name="connsiteX32" fmla="*/ 18098 w 190500"/>
                <a:gd name="connsiteY32" fmla="*/ 119148 h 180975"/>
                <a:gd name="connsiteX33" fmla="*/ 15678 w 190500"/>
                <a:gd name="connsiteY33" fmla="*/ 120444 h 180975"/>
                <a:gd name="connsiteX34" fmla="*/ 14383 w 190500"/>
                <a:gd name="connsiteY34" fmla="*/ 122853 h 180975"/>
                <a:gd name="connsiteX35" fmla="*/ 14288 w 190500"/>
                <a:gd name="connsiteY35" fmla="*/ 123815 h 180975"/>
                <a:gd name="connsiteX36" fmla="*/ 14288 w 190500"/>
                <a:gd name="connsiteY36" fmla="*/ 138113 h 180975"/>
                <a:gd name="connsiteX37" fmla="*/ 27784 w 190500"/>
                <a:gd name="connsiteY37" fmla="*/ 159468 h 180975"/>
                <a:gd name="connsiteX38" fmla="*/ 58893 w 190500"/>
                <a:gd name="connsiteY38" fmla="*/ 166640 h 180975"/>
                <a:gd name="connsiteX39" fmla="*/ 61913 w 190500"/>
                <a:gd name="connsiteY39" fmla="*/ 166688 h 180975"/>
                <a:gd name="connsiteX40" fmla="*/ 64932 w 190500"/>
                <a:gd name="connsiteY40" fmla="*/ 166640 h 180975"/>
                <a:gd name="connsiteX41" fmla="*/ 96041 w 190500"/>
                <a:gd name="connsiteY41" fmla="*/ 159468 h 180975"/>
                <a:gd name="connsiteX42" fmla="*/ 109490 w 190500"/>
                <a:gd name="connsiteY42" fmla="*/ 139875 h 180975"/>
                <a:gd name="connsiteX43" fmla="*/ 109538 w 190500"/>
                <a:gd name="connsiteY43" fmla="*/ 138103 h 180975"/>
                <a:gd name="connsiteX44" fmla="*/ 109538 w 190500"/>
                <a:gd name="connsiteY44" fmla="*/ 123825 h 180975"/>
                <a:gd name="connsiteX45" fmla="*/ 105632 w 190500"/>
                <a:gd name="connsiteY45" fmla="*/ 119139 h 180975"/>
                <a:gd name="connsiteX46" fmla="*/ 104775 w 190500"/>
                <a:gd name="connsiteY46" fmla="*/ 119063 h 180975"/>
                <a:gd name="connsiteX47" fmla="*/ 19050 w 190500"/>
                <a:gd name="connsiteY47" fmla="*/ 119053 h 180975"/>
                <a:gd name="connsiteX48" fmla="*/ 61913 w 190500"/>
                <a:gd name="connsiteY48" fmla="*/ 0 h 180975"/>
                <a:gd name="connsiteX49" fmla="*/ 104775 w 190500"/>
                <a:gd name="connsiteY49" fmla="*/ 42863 h 180975"/>
                <a:gd name="connsiteX50" fmla="*/ 61913 w 190500"/>
                <a:gd name="connsiteY50" fmla="*/ 85725 h 180975"/>
                <a:gd name="connsiteX51" fmla="*/ 19050 w 190500"/>
                <a:gd name="connsiteY51" fmla="*/ 42863 h 180975"/>
                <a:gd name="connsiteX52" fmla="*/ 61913 w 190500"/>
                <a:gd name="connsiteY52" fmla="*/ 0 h 180975"/>
                <a:gd name="connsiteX53" fmla="*/ 147638 w 190500"/>
                <a:gd name="connsiteY53" fmla="*/ 19050 h 180975"/>
                <a:gd name="connsiteX54" fmla="*/ 180975 w 190500"/>
                <a:gd name="connsiteY54" fmla="*/ 52388 h 180975"/>
                <a:gd name="connsiteX55" fmla="*/ 147638 w 190500"/>
                <a:gd name="connsiteY55" fmla="*/ 85725 h 180975"/>
                <a:gd name="connsiteX56" fmla="*/ 114300 w 190500"/>
                <a:gd name="connsiteY56" fmla="*/ 52388 h 180975"/>
                <a:gd name="connsiteX57" fmla="*/ 147638 w 190500"/>
                <a:gd name="connsiteY57" fmla="*/ 19050 h 180975"/>
                <a:gd name="connsiteX58" fmla="*/ 61913 w 190500"/>
                <a:gd name="connsiteY58" fmla="*/ 14288 h 180975"/>
                <a:gd name="connsiteX59" fmla="*/ 33338 w 190500"/>
                <a:gd name="connsiteY59" fmla="*/ 42863 h 180975"/>
                <a:gd name="connsiteX60" fmla="*/ 61913 w 190500"/>
                <a:gd name="connsiteY60" fmla="*/ 71438 h 180975"/>
                <a:gd name="connsiteX61" fmla="*/ 90488 w 190500"/>
                <a:gd name="connsiteY61" fmla="*/ 42863 h 180975"/>
                <a:gd name="connsiteX62" fmla="*/ 61913 w 190500"/>
                <a:gd name="connsiteY62" fmla="*/ 14288 h 180975"/>
                <a:gd name="connsiteX63" fmla="*/ 147638 w 190500"/>
                <a:gd name="connsiteY63" fmla="*/ 33338 h 180975"/>
                <a:gd name="connsiteX64" fmla="*/ 128588 w 190500"/>
                <a:gd name="connsiteY64" fmla="*/ 52388 h 180975"/>
                <a:gd name="connsiteX65" fmla="*/ 147638 w 190500"/>
                <a:gd name="connsiteY65" fmla="*/ 71438 h 180975"/>
                <a:gd name="connsiteX66" fmla="*/ 166688 w 190500"/>
                <a:gd name="connsiteY66" fmla="*/ 52388 h 180975"/>
                <a:gd name="connsiteX67" fmla="*/ 147638 w 190500"/>
                <a:gd name="connsiteY67" fmla="*/ 33338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90500" h="180975">
                  <a:moveTo>
                    <a:pt x="19050" y="104765"/>
                  </a:moveTo>
                  <a:lnTo>
                    <a:pt x="104775" y="104775"/>
                  </a:lnTo>
                  <a:cubicBezTo>
                    <a:pt x="114744" y="104772"/>
                    <a:pt x="123030" y="112455"/>
                    <a:pt x="123777" y="122396"/>
                  </a:cubicBezTo>
                  <a:lnTo>
                    <a:pt x="123825" y="123825"/>
                  </a:lnTo>
                  <a:lnTo>
                    <a:pt x="123825" y="138113"/>
                  </a:lnTo>
                  <a:cubicBezTo>
                    <a:pt x="123815" y="171450"/>
                    <a:pt x="88430" y="180975"/>
                    <a:pt x="61913" y="180975"/>
                  </a:cubicBezTo>
                  <a:cubicBezTo>
                    <a:pt x="35985" y="180975"/>
                    <a:pt x="1572" y="171869"/>
                    <a:pt x="48" y="140303"/>
                  </a:cubicBezTo>
                  <a:lnTo>
                    <a:pt x="0" y="138113"/>
                  </a:lnTo>
                  <a:lnTo>
                    <a:pt x="0" y="123815"/>
                  </a:lnTo>
                  <a:cubicBezTo>
                    <a:pt x="0" y="113776"/>
                    <a:pt x="7772" y="105547"/>
                    <a:pt x="17621" y="104813"/>
                  </a:cubicBezTo>
                  <a:lnTo>
                    <a:pt x="19050" y="104775"/>
                  </a:lnTo>
                  <a:close/>
                  <a:moveTo>
                    <a:pt x="125921" y="104775"/>
                  </a:moveTo>
                  <a:lnTo>
                    <a:pt x="171450" y="104775"/>
                  </a:lnTo>
                  <a:cubicBezTo>
                    <a:pt x="181489" y="104775"/>
                    <a:pt x="189719" y="112547"/>
                    <a:pt x="190443" y="122396"/>
                  </a:cubicBezTo>
                  <a:lnTo>
                    <a:pt x="190500" y="123825"/>
                  </a:lnTo>
                  <a:lnTo>
                    <a:pt x="190500" y="133350"/>
                  </a:lnTo>
                  <a:cubicBezTo>
                    <a:pt x="190490" y="162516"/>
                    <a:pt x="163278" y="171450"/>
                    <a:pt x="142875" y="171450"/>
                  </a:cubicBezTo>
                  <a:cubicBezTo>
                    <a:pt x="135965" y="171466"/>
                    <a:pt x="129091" y="170432"/>
                    <a:pt x="122492" y="168383"/>
                  </a:cubicBezTo>
                  <a:cubicBezTo>
                    <a:pt x="125692" y="164706"/>
                    <a:pt x="128273" y="160506"/>
                    <a:pt x="130131" y="155743"/>
                  </a:cubicBezTo>
                  <a:cubicBezTo>
                    <a:pt x="134315" y="156679"/>
                    <a:pt x="138588" y="157154"/>
                    <a:pt x="142875" y="157163"/>
                  </a:cubicBezTo>
                  <a:lnTo>
                    <a:pt x="145418" y="157105"/>
                  </a:lnTo>
                  <a:cubicBezTo>
                    <a:pt x="154800" y="156696"/>
                    <a:pt x="174812" y="153648"/>
                    <a:pt x="176146" y="135303"/>
                  </a:cubicBezTo>
                  <a:lnTo>
                    <a:pt x="176213" y="133350"/>
                  </a:lnTo>
                  <a:lnTo>
                    <a:pt x="176213" y="123825"/>
                  </a:lnTo>
                  <a:cubicBezTo>
                    <a:pt x="176210" y="121527"/>
                    <a:pt x="174568" y="119556"/>
                    <a:pt x="172307" y="119139"/>
                  </a:cubicBezTo>
                  <a:lnTo>
                    <a:pt x="171450" y="119063"/>
                  </a:lnTo>
                  <a:lnTo>
                    <a:pt x="132864" y="119063"/>
                  </a:lnTo>
                  <a:cubicBezTo>
                    <a:pt x="132077" y="114400"/>
                    <a:pt x="130128" y="110010"/>
                    <a:pt x="127197" y="106299"/>
                  </a:cubicBezTo>
                  <a:lnTo>
                    <a:pt x="125921" y="104775"/>
                  </a:lnTo>
                  <a:lnTo>
                    <a:pt x="171450" y="104775"/>
                  </a:lnTo>
                  <a:lnTo>
                    <a:pt x="125921" y="104775"/>
                  </a:lnTo>
                  <a:close/>
                  <a:moveTo>
                    <a:pt x="19050" y="119053"/>
                  </a:moveTo>
                  <a:lnTo>
                    <a:pt x="18098" y="119148"/>
                  </a:lnTo>
                  <a:cubicBezTo>
                    <a:pt x="17183" y="119339"/>
                    <a:pt x="16343" y="119788"/>
                    <a:pt x="15678" y="120444"/>
                  </a:cubicBezTo>
                  <a:cubicBezTo>
                    <a:pt x="15023" y="121105"/>
                    <a:pt x="14573" y="121942"/>
                    <a:pt x="14383" y="122853"/>
                  </a:cubicBezTo>
                  <a:lnTo>
                    <a:pt x="14288" y="123815"/>
                  </a:lnTo>
                  <a:lnTo>
                    <a:pt x="14288" y="138113"/>
                  </a:lnTo>
                  <a:cubicBezTo>
                    <a:pt x="14288" y="147723"/>
                    <a:pt x="18574" y="154515"/>
                    <a:pt x="27784" y="159468"/>
                  </a:cubicBezTo>
                  <a:cubicBezTo>
                    <a:pt x="35652" y="163706"/>
                    <a:pt x="46863" y="166268"/>
                    <a:pt x="58893" y="166640"/>
                  </a:cubicBezTo>
                  <a:lnTo>
                    <a:pt x="61913" y="166688"/>
                  </a:lnTo>
                  <a:lnTo>
                    <a:pt x="64932" y="166640"/>
                  </a:lnTo>
                  <a:cubicBezTo>
                    <a:pt x="76962" y="166268"/>
                    <a:pt x="88163" y="163706"/>
                    <a:pt x="96041" y="159468"/>
                  </a:cubicBezTo>
                  <a:cubicBezTo>
                    <a:pt x="104670" y="154819"/>
                    <a:pt x="108985" y="148561"/>
                    <a:pt x="109490" y="139875"/>
                  </a:cubicBezTo>
                  <a:lnTo>
                    <a:pt x="109538" y="138103"/>
                  </a:lnTo>
                  <a:lnTo>
                    <a:pt x="109538" y="123825"/>
                  </a:lnTo>
                  <a:cubicBezTo>
                    <a:pt x="109535" y="121527"/>
                    <a:pt x="107893" y="119556"/>
                    <a:pt x="105632" y="119139"/>
                  </a:cubicBezTo>
                  <a:lnTo>
                    <a:pt x="104775" y="119063"/>
                  </a:lnTo>
                  <a:lnTo>
                    <a:pt x="19050" y="119053"/>
                  </a:lnTo>
                  <a:close/>
                  <a:moveTo>
                    <a:pt x="61913" y="0"/>
                  </a:moveTo>
                  <a:cubicBezTo>
                    <a:pt x="85585" y="0"/>
                    <a:pt x="104775" y="19190"/>
                    <a:pt x="104775" y="42863"/>
                  </a:cubicBezTo>
                  <a:cubicBezTo>
                    <a:pt x="104775" y="66535"/>
                    <a:pt x="85585" y="85725"/>
                    <a:pt x="61913" y="85725"/>
                  </a:cubicBezTo>
                  <a:cubicBezTo>
                    <a:pt x="38240" y="85725"/>
                    <a:pt x="19050" y="66535"/>
                    <a:pt x="19050" y="42863"/>
                  </a:cubicBezTo>
                  <a:cubicBezTo>
                    <a:pt x="19050" y="19190"/>
                    <a:pt x="38240" y="0"/>
                    <a:pt x="61913" y="0"/>
                  </a:cubicBezTo>
                  <a:close/>
                  <a:moveTo>
                    <a:pt x="147638" y="19050"/>
                  </a:moveTo>
                  <a:cubicBezTo>
                    <a:pt x="166049" y="19050"/>
                    <a:pt x="180975" y="33976"/>
                    <a:pt x="180975" y="52388"/>
                  </a:cubicBezTo>
                  <a:cubicBezTo>
                    <a:pt x="180975" y="70799"/>
                    <a:pt x="166049" y="85725"/>
                    <a:pt x="147638" y="85725"/>
                  </a:cubicBezTo>
                  <a:cubicBezTo>
                    <a:pt x="129226" y="85725"/>
                    <a:pt x="114300" y="70799"/>
                    <a:pt x="114300" y="52388"/>
                  </a:cubicBezTo>
                  <a:cubicBezTo>
                    <a:pt x="114300" y="33976"/>
                    <a:pt x="129226" y="19050"/>
                    <a:pt x="147638" y="19050"/>
                  </a:cubicBezTo>
                  <a:close/>
                  <a:moveTo>
                    <a:pt x="61913" y="14288"/>
                  </a:moveTo>
                  <a:cubicBezTo>
                    <a:pt x="46158" y="14288"/>
                    <a:pt x="33338" y="27108"/>
                    <a:pt x="33338" y="42863"/>
                  </a:cubicBezTo>
                  <a:cubicBezTo>
                    <a:pt x="33338" y="58617"/>
                    <a:pt x="46158" y="71438"/>
                    <a:pt x="61913" y="71438"/>
                  </a:cubicBezTo>
                  <a:cubicBezTo>
                    <a:pt x="77667" y="71438"/>
                    <a:pt x="90488" y="58617"/>
                    <a:pt x="90488" y="42863"/>
                  </a:cubicBezTo>
                  <a:cubicBezTo>
                    <a:pt x="90488" y="27108"/>
                    <a:pt x="77667" y="14288"/>
                    <a:pt x="61913" y="14288"/>
                  </a:cubicBezTo>
                  <a:close/>
                  <a:moveTo>
                    <a:pt x="147638" y="33338"/>
                  </a:moveTo>
                  <a:cubicBezTo>
                    <a:pt x="137131" y="33338"/>
                    <a:pt x="128588" y="41881"/>
                    <a:pt x="128588" y="52388"/>
                  </a:cubicBezTo>
                  <a:cubicBezTo>
                    <a:pt x="128588" y="62894"/>
                    <a:pt x="137131" y="71438"/>
                    <a:pt x="147638" y="71438"/>
                  </a:cubicBezTo>
                  <a:cubicBezTo>
                    <a:pt x="158144" y="71438"/>
                    <a:pt x="166688" y="62894"/>
                    <a:pt x="166688" y="52388"/>
                  </a:cubicBezTo>
                  <a:cubicBezTo>
                    <a:pt x="166688" y="41881"/>
                    <a:pt x="158144" y="33338"/>
                    <a:pt x="147638" y="33338"/>
                  </a:cubicBez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06" name="Group 105">
            <a:extLst>
              <a:ext uri="{FF2B5EF4-FFF2-40B4-BE49-F238E27FC236}">
                <a16:creationId xmlns:a16="http://schemas.microsoft.com/office/drawing/2014/main" id="{05FE06B1-FF16-F2BC-A6F9-22749CDF09ED}"/>
              </a:ext>
              <a:ext uri="{C183D7F6-B498-43B3-948B-1728B52AA6E4}">
                <adec:decorative xmlns:adec="http://schemas.microsoft.com/office/drawing/2017/decorative" val="1"/>
              </a:ext>
            </a:extLst>
          </p:cNvPr>
          <p:cNvGrpSpPr/>
          <p:nvPr/>
        </p:nvGrpSpPr>
        <p:grpSpPr>
          <a:xfrm>
            <a:off x="5933527" y="3707881"/>
            <a:ext cx="630122" cy="630122"/>
            <a:chOff x="5933527" y="3576119"/>
            <a:chExt cx="630122" cy="630122"/>
          </a:xfrm>
        </p:grpSpPr>
        <p:grpSp>
          <p:nvGrpSpPr>
            <p:cNvPr id="107" name="Group 106">
              <a:extLst>
                <a:ext uri="{FF2B5EF4-FFF2-40B4-BE49-F238E27FC236}">
                  <a16:creationId xmlns:a16="http://schemas.microsoft.com/office/drawing/2014/main" id="{36760436-5E47-5060-D2E3-E4C43B33BE65}"/>
                </a:ext>
                <a:ext uri="{C183D7F6-B498-43B3-948B-1728B52AA6E4}">
                  <adec:decorative xmlns:adec="http://schemas.microsoft.com/office/drawing/2017/decorative" val="1"/>
                </a:ext>
              </a:extLst>
            </p:cNvPr>
            <p:cNvGrpSpPr>
              <a:grpSpLocks/>
            </p:cNvGrpSpPr>
            <p:nvPr/>
          </p:nvGrpSpPr>
          <p:grpSpPr>
            <a:xfrm>
              <a:off x="5933527" y="3576119"/>
              <a:ext cx="630122" cy="630122"/>
              <a:chOff x="11364588" y="457910"/>
              <a:chExt cx="308458" cy="308458"/>
            </a:xfrm>
          </p:grpSpPr>
          <p:sp>
            <p:nvSpPr>
              <p:cNvPr id="109" name="Oval 108">
                <a:extLst>
                  <a:ext uri="{FF2B5EF4-FFF2-40B4-BE49-F238E27FC236}">
                    <a16:creationId xmlns:a16="http://schemas.microsoft.com/office/drawing/2014/main" id="{E4995712-4D73-EB0E-7C67-DAAAACFE6D15}"/>
                  </a:ext>
                </a:extLst>
              </p:cNvPr>
              <p:cNvSpPr/>
              <p:nvPr/>
            </p:nvSpPr>
            <p:spPr bwMode="auto">
              <a:xfrm>
                <a:off x="11364588" y="457910"/>
                <a:ext cx="308458" cy="308458"/>
              </a:xfrm>
              <a:prstGeom prst="ellipse">
                <a:avLst/>
              </a:prstGeom>
              <a:solidFill>
                <a:srgbClr val="2965AF">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110" name="Oval 109">
                <a:extLst>
                  <a:ext uri="{FF2B5EF4-FFF2-40B4-BE49-F238E27FC236}">
                    <a16:creationId xmlns:a16="http://schemas.microsoft.com/office/drawing/2014/main" id="{B47DFD40-4DF2-B5BC-7CE3-09D252589436}"/>
                  </a:ext>
                </a:extLst>
              </p:cNvPr>
              <p:cNvSpPr/>
              <p:nvPr/>
            </p:nvSpPr>
            <p:spPr bwMode="auto">
              <a:xfrm>
                <a:off x="11394834" y="488157"/>
                <a:ext cx="247966" cy="247964"/>
              </a:xfrm>
              <a:prstGeom prst="ellipse">
                <a:avLst/>
              </a:prstGeom>
              <a:solidFill>
                <a:srgbClr val="2965A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sp>
          <p:nvSpPr>
            <p:cNvPr id="108" name="Graphic 31" descr="Icon of a group of three people">
              <a:extLst>
                <a:ext uri="{FF2B5EF4-FFF2-40B4-BE49-F238E27FC236}">
                  <a16:creationId xmlns:a16="http://schemas.microsoft.com/office/drawing/2014/main" id="{6FA291B3-4ACD-617E-E503-B00C91517A16}"/>
                </a:ext>
              </a:extLst>
            </p:cNvPr>
            <p:cNvSpPr/>
            <p:nvPr/>
          </p:nvSpPr>
          <p:spPr>
            <a:xfrm>
              <a:off x="6105901" y="3762728"/>
              <a:ext cx="285374" cy="256904"/>
            </a:xfrm>
            <a:custGeom>
              <a:avLst/>
              <a:gdLst>
                <a:gd name="connsiteX0" fmla="*/ 198244 w 311045"/>
                <a:gd name="connsiteY0" fmla="*/ 186583 h 280014"/>
                <a:gd name="connsiteX1" fmla="*/ 225454 w 311045"/>
                <a:gd name="connsiteY1" fmla="*/ 213793 h 280014"/>
                <a:gd name="connsiteX2" fmla="*/ 225437 w 311045"/>
                <a:gd name="connsiteY2" fmla="*/ 228752 h 280014"/>
                <a:gd name="connsiteX3" fmla="*/ 156524 w 311045"/>
                <a:gd name="connsiteY3" fmla="*/ 280014 h 280014"/>
                <a:gd name="connsiteX4" fmla="*/ 85517 w 311045"/>
                <a:gd name="connsiteY4" fmla="*/ 229342 h 280014"/>
                <a:gd name="connsiteX5" fmla="*/ 85517 w 311045"/>
                <a:gd name="connsiteY5" fmla="*/ 213793 h 280014"/>
                <a:gd name="connsiteX6" fmla="*/ 112727 w 311045"/>
                <a:gd name="connsiteY6" fmla="*/ 186583 h 280014"/>
                <a:gd name="connsiteX7" fmla="*/ 198244 w 311045"/>
                <a:gd name="connsiteY7" fmla="*/ 186583 h 280014"/>
                <a:gd name="connsiteX8" fmla="*/ 198244 w 311045"/>
                <a:gd name="connsiteY8" fmla="*/ 209906 h 280014"/>
                <a:gd name="connsiteX9" fmla="*/ 112727 w 311045"/>
                <a:gd name="connsiteY9" fmla="*/ 209906 h 280014"/>
                <a:gd name="connsiteX10" fmla="*/ 108840 w 311045"/>
                <a:gd name="connsiteY10" fmla="*/ 213793 h 280014"/>
                <a:gd name="connsiteX11" fmla="*/ 108840 w 311045"/>
                <a:gd name="connsiteY11" fmla="*/ 229342 h 280014"/>
                <a:gd name="connsiteX12" fmla="*/ 156524 w 311045"/>
                <a:gd name="connsiteY12" fmla="*/ 256692 h 280014"/>
                <a:gd name="connsiteX13" fmla="*/ 202132 w 311045"/>
                <a:gd name="connsiteY13" fmla="*/ 229373 h 280014"/>
                <a:gd name="connsiteX14" fmla="*/ 202132 w 311045"/>
                <a:gd name="connsiteY14" fmla="*/ 213793 h 280014"/>
                <a:gd name="connsiteX15" fmla="*/ 198244 w 311045"/>
                <a:gd name="connsiteY15" fmla="*/ 209906 h 280014"/>
                <a:gd name="connsiteX16" fmla="*/ 27210 w 311045"/>
                <a:gd name="connsiteY16" fmla="*/ 108840 h 280014"/>
                <a:gd name="connsiteX17" fmla="*/ 95251 w 311045"/>
                <a:gd name="connsiteY17" fmla="*/ 108842 h 280014"/>
                <a:gd name="connsiteX18" fmla="*/ 93292 w 311045"/>
                <a:gd name="connsiteY18" fmla="*/ 124389 h 280014"/>
                <a:gd name="connsiteX19" fmla="*/ 93771 w 311045"/>
                <a:gd name="connsiteY19" fmla="*/ 132152 h 280014"/>
                <a:gd name="connsiteX20" fmla="*/ 27210 w 311045"/>
                <a:gd name="connsiteY20" fmla="*/ 132163 h 280014"/>
                <a:gd name="connsiteX21" fmla="*/ 23323 w 311045"/>
                <a:gd name="connsiteY21" fmla="*/ 136050 h 280014"/>
                <a:gd name="connsiteX22" fmla="*/ 23323 w 311045"/>
                <a:gd name="connsiteY22" fmla="*/ 151599 h 280014"/>
                <a:gd name="connsiteX23" fmla="*/ 71007 w 311045"/>
                <a:gd name="connsiteY23" fmla="*/ 178949 h 280014"/>
                <a:gd name="connsiteX24" fmla="*/ 89783 w 311045"/>
                <a:gd name="connsiteY24" fmla="*/ 177747 h 280014"/>
                <a:gd name="connsiteX25" fmla="*/ 71542 w 311045"/>
                <a:gd name="connsiteY25" fmla="*/ 202259 h 280014"/>
                <a:gd name="connsiteX26" fmla="*/ 71007 w 311045"/>
                <a:gd name="connsiteY26" fmla="*/ 202272 h 280014"/>
                <a:gd name="connsiteX27" fmla="*/ 0 w 311045"/>
                <a:gd name="connsiteY27" fmla="*/ 151599 h 280014"/>
                <a:gd name="connsiteX28" fmla="*/ 0 w 311045"/>
                <a:gd name="connsiteY28" fmla="*/ 136050 h 280014"/>
                <a:gd name="connsiteX29" fmla="*/ 27210 w 311045"/>
                <a:gd name="connsiteY29" fmla="*/ 108840 h 280014"/>
                <a:gd name="connsiteX30" fmla="*/ 283762 w 311045"/>
                <a:gd name="connsiteY30" fmla="*/ 108840 h 280014"/>
                <a:gd name="connsiteX31" fmla="*/ 310972 w 311045"/>
                <a:gd name="connsiteY31" fmla="*/ 136050 h 280014"/>
                <a:gd name="connsiteX32" fmla="*/ 310955 w 311045"/>
                <a:gd name="connsiteY32" fmla="*/ 151009 h 280014"/>
                <a:gd name="connsiteX33" fmla="*/ 242042 w 311045"/>
                <a:gd name="connsiteY33" fmla="*/ 202272 h 280014"/>
                <a:gd name="connsiteX34" fmla="*/ 239425 w 311045"/>
                <a:gd name="connsiteY34" fmla="*/ 202245 h 280014"/>
                <a:gd name="connsiteX35" fmla="*/ 220484 w 311045"/>
                <a:gd name="connsiteY35" fmla="*/ 177266 h 280014"/>
                <a:gd name="connsiteX36" fmla="*/ 242042 w 311045"/>
                <a:gd name="connsiteY36" fmla="*/ 178949 h 280014"/>
                <a:gd name="connsiteX37" fmla="*/ 287649 w 311045"/>
                <a:gd name="connsiteY37" fmla="*/ 151630 h 280014"/>
                <a:gd name="connsiteX38" fmla="*/ 287649 w 311045"/>
                <a:gd name="connsiteY38" fmla="*/ 136050 h 280014"/>
                <a:gd name="connsiteX39" fmla="*/ 283762 w 311045"/>
                <a:gd name="connsiteY39" fmla="*/ 132163 h 280014"/>
                <a:gd name="connsiteX40" fmla="*/ 217201 w 311045"/>
                <a:gd name="connsiteY40" fmla="*/ 132151 h 280014"/>
                <a:gd name="connsiteX41" fmla="*/ 217680 w 311045"/>
                <a:gd name="connsiteY41" fmla="*/ 124389 h 280014"/>
                <a:gd name="connsiteX42" fmla="*/ 215721 w 311045"/>
                <a:gd name="connsiteY42" fmla="*/ 108842 h 280014"/>
                <a:gd name="connsiteX43" fmla="*/ 283762 w 311045"/>
                <a:gd name="connsiteY43" fmla="*/ 108840 h 280014"/>
                <a:gd name="connsiteX44" fmla="*/ 155486 w 311045"/>
                <a:gd name="connsiteY44" fmla="*/ 77743 h 280014"/>
                <a:gd name="connsiteX45" fmla="*/ 202132 w 311045"/>
                <a:gd name="connsiteY45" fmla="*/ 124389 h 280014"/>
                <a:gd name="connsiteX46" fmla="*/ 155486 w 311045"/>
                <a:gd name="connsiteY46" fmla="*/ 171034 h 280014"/>
                <a:gd name="connsiteX47" fmla="*/ 108840 w 311045"/>
                <a:gd name="connsiteY47" fmla="*/ 124389 h 280014"/>
                <a:gd name="connsiteX48" fmla="*/ 155486 w 311045"/>
                <a:gd name="connsiteY48" fmla="*/ 77743 h 280014"/>
                <a:gd name="connsiteX49" fmla="*/ 155486 w 311045"/>
                <a:gd name="connsiteY49" fmla="*/ 101066 h 280014"/>
                <a:gd name="connsiteX50" fmla="*/ 132163 w 311045"/>
                <a:gd name="connsiteY50" fmla="*/ 124389 h 280014"/>
                <a:gd name="connsiteX51" fmla="*/ 155486 w 311045"/>
                <a:gd name="connsiteY51" fmla="*/ 147712 h 280014"/>
                <a:gd name="connsiteX52" fmla="*/ 178809 w 311045"/>
                <a:gd name="connsiteY52" fmla="*/ 124389 h 280014"/>
                <a:gd name="connsiteX53" fmla="*/ 155486 w 311045"/>
                <a:gd name="connsiteY53" fmla="*/ 101066 h 280014"/>
                <a:gd name="connsiteX54" fmla="*/ 69969 w 311045"/>
                <a:gd name="connsiteY54" fmla="*/ 0 h 280014"/>
                <a:gd name="connsiteX55" fmla="*/ 116614 w 311045"/>
                <a:gd name="connsiteY55" fmla="*/ 46646 h 280014"/>
                <a:gd name="connsiteX56" fmla="*/ 69969 w 311045"/>
                <a:gd name="connsiteY56" fmla="*/ 93292 h 280014"/>
                <a:gd name="connsiteX57" fmla="*/ 23323 w 311045"/>
                <a:gd name="connsiteY57" fmla="*/ 46646 h 280014"/>
                <a:gd name="connsiteX58" fmla="*/ 69969 w 311045"/>
                <a:gd name="connsiteY58" fmla="*/ 0 h 280014"/>
                <a:gd name="connsiteX59" fmla="*/ 241003 w 311045"/>
                <a:gd name="connsiteY59" fmla="*/ 0 h 280014"/>
                <a:gd name="connsiteX60" fmla="*/ 287649 w 311045"/>
                <a:gd name="connsiteY60" fmla="*/ 46646 h 280014"/>
                <a:gd name="connsiteX61" fmla="*/ 241003 w 311045"/>
                <a:gd name="connsiteY61" fmla="*/ 93292 h 280014"/>
                <a:gd name="connsiteX62" fmla="*/ 194357 w 311045"/>
                <a:gd name="connsiteY62" fmla="*/ 46646 h 280014"/>
                <a:gd name="connsiteX63" fmla="*/ 241003 w 311045"/>
                <a:gd name="connsiteY63" fmla="*/ 0 h 280014"/>
                <a:gd name="connsiteX64" fmla="*/ 69969 w 311045"/>
                <a:gd name="connsiteY64" fmla="*/ 23323 h 280014"/>
                <a:gd name="connsiteX65" fmla="*/ 46646 w 311045"/>
                <a:gd name="connsiteY65" fmla="*/ 46646 h 280014"/>
                <a:gd name="connsiteX66" fmla="*/ 69969 w 311045"/>
                <a:gd name="connsiteY66" fmla="*/ 69969 h 280014"/>
                <a:gd name="connsiteX67" fmla="*/ 93292 w 311045"/>
                <a:gd name="connsiteY67" fmla="*/ 46646 h 280014"/>
                <a:gd name="connsiteX68" fmla="*/ 69969 w 311045"/>
                <a:gd name="connsiteY68" fmla="*/ 23323 h 280014"/>
                <a:gd name="connsiteX69" fmla="*/ 241003 w 311045"/>
                <a:gd name="connsiteY69" fmla="*/ 23323 h 280014"/>
                <a:gd name="connsiteX70" fmla="*/ 217680 w 311045"/>
                <a:gd name="connsiteY70" fmla="*/ 46646 h 280014"/>
                <a:gd name="connsiteX71" fmla="*/ 241003 w 311045"/>
                <a:gd name="connsiteY71" fmla="*/ 69969 h 280014"/>
                <a:gd name="connsiteX72" fmla="*/ 264326 w 311045"/>
                <a:gd name="connsiteY72" fmla="*/ 46646 h 280014"/>
                <a:gd name="connsiteX73" fmla="*/ 241003 w 311045"/>
                <a:gd name="connsiteY73" fmla="*/ 23323 h 28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311045" h="280014">
                  <a:moveTo>
                    <a:pt x="198244" y="186583"/>
                  </a:moveTo>
                  <a:cubicBezTo>
                    <a:pt x="213272" y="186583"/>
                    <a:pt x="225454" y="198765"/>
                    <a:pt x="225454" y="213793"/>
                  </a:cubicBezTo>
                  <a:lnTo>
                    <a:pt x="225437" y="228752"/>
                  </a:lnTo>
                  <a:cubicBezTo>
                    <a:pt x="227252" y="262790"/>
                    <a:pt x="201943" y="280014"/>
                    <a:pt x="156524" y="280014"/>
                  </a:cubicBezTo>
                  <a:cubicBezTo>
                    <a:pt x="111295" y="280014"/>
                    <a:pt x="85517" y="263070"/>
                    <a:pt x="85517" y="229342"/>
                  </a:cubicBezTo>
                  <a:lnTo>
                    <a:pt x="85517" y="213793"/>
                  </a:lnTo>
                  <a:cubicBezTo>
                    <a:pt x="85517" y="198765"/>
                    <a:pt x="97700" y="186583"/>
                    <a:pt x="112727" y="186583"/>
                  </a:cubicBezTo>
                  <a:lnTo>
                    <a:pt x="198244" y="186583"/>
                  </a:lnTo>
                  <a:close/>
                  <a:moveTo>
                    <a:pt x="198244" y="209906"/>
                  </a:moveTo>
                  <a:lnTo>
                    <a:pt x="112727" y="209906"/>
                  </a:lnTo>
                  <a:cubicBezTo>
                    <a:pt x="110580" y="209906"/>
                    <a:pt x="108840" y="211646"/>
                    <a:pt x="108840" y="213793"/>
                  </a:cubicBezTo>
                  <a:lnTo>
                    <a:pt x="108840" y="229342"/>
                  </a:lnTo>
                  <a:cubicBezTo>
                    <a:pt x="108840" y="247630"/>
                    <a:pt x="122627" y="256692"/>
                    <a:pt x="156524" y="256692"/>
                  </a:cubicBezTo>
                  <a:cubicBezTo>
                    <a:pt x="190232" y="256692"/>
                    <a:pt x="203103" y="247930"/>
                    <a:pt x="202132" y="229373"/>
                  </a:cubicBezTo>
                  <a:lnTo>
                    <a:pt x="202132" y="213793"/>
                  </a:lnTo>
                  <a:cubicBezTo>
                    <a:pt x="202132" y="211646"/>
                    <a:pt x="200392" y="209906"/>
                    <a:pt x="198244" y="209906"/>
                  </a:cubicBezTo>
                  <a:close/>
                  <a:moveTo>
                    <a:pt x="27210" y="108840"/>
                  </a:moveTo>
                  <a:lnTo>
                    <a:pt x="95251" y="108842"/>
                  </a:lnTo>
                  <a:cubicBezTo>
                    <a:pt x="93972" y="113811"/>
                    <a:pt x="93292" y="119020"/>
                    <a:pt x="93292" y="124389"/>
                  </a:cubicBezTo>
                  <a:cubicBezTo>
                    <a:pt x="93292" y="127018"/>
                    <a:pt x="93455" y="129610"/>
                    <a:pt x="93771" y="132152"/>
                  </a:cubicBezTo>
                  <a:lnTo>
                    <a:pt x="27210" y="132163"/>
                  </a:lnTo>
                  <a:cubicBezTo>
                    <a:pt x="25063" y="132163"/>
                    <a:pt x="23323" y="133903"/>
                    <a:pt x="23323" y="136050"/>
                  </a:cubicBezTo>
                  <a:lnTo>
                    <a:pt x="23323" y="151599"/>
                  </a:lnTo>
                  <a:cubicBezTo>
                    <a:pt x="23323" y="169887"/>
                    <a:pt x="37109" y="178949"/>
                    <a:pt x="71007" y="178949"/>
                  </a:cubicBezTo>
                  <a:cubicBezTo>
                    <a:pt x="78189" y="178949"/>
                    <a:pt x="84425" y="178552"/>
                    <a:pt x="89783" y="177747"/>
                  </a:cubicBezTo>
                  <a:cubicBezTo>
                    <a:pt x="80995" y="183313"/>
                    <a:pt x="74407" y="192009"/>
                    <a:pt x="71542" y="202259"/>
                  </a:cubicBezTo>
                  <a:lnTo>
                    <a:pt x="71007" y="202272"/>
                  </a:lnTo>
                  <a:cubicBezTo>
                    <a:pt x="25777" y="202272"/>
                    <a:pt x="0" y="185327"/>
                    <a:pt x="0" y="151599"/>
                  </a:cubicBezTo>
                  <a:lnTo>
                    <a:pt x="0" y="136050"/>
                  </a:lnTo>
                  <a:cubicBezTo>
                    <a:pt x="0" y="121022"/>
                    <a:pt x="12182" y="108840"/>
                    <a:pt x="27210" y="108840"/>
                  </a:cubicBezTo>
                  <a:close/>
                  <a:moveTo>
                    <a:pt x="283762" y="108840"/>
                  </a:moveTo>
                  <a:cubicBezTo>
                    <a:pt x="298789" y="108840"/>
                    <a:pt x="310972" y="121022"/>
                    <a:pt x="310972" y="136050"/>
                  </a:cubicBezTo>
                  <a:lnTo>
                    <a:pt x="310955" y="151009"/>
                  </a:lnTo>
                  <a:cubicBezTo>
                    <a:pt x="312769" y="185047"/>
                    <a:pt x="287461" y="202272"/>
                    <a:pt x="242042" y="202272"/>
                  </a:cubicBezTo>
                  <a:lnTo>
                    <a:pt x="239425" y="202245"/>
                  </a:lnTo>
                  <a:cubicBezTo>
                    <a:pt x="236480" y="191717"/>
                    <a:pt x="229606" y="182831"/>
                    <a:pt x="220484" y="177266"/>
                  </a:cubicBezTo>
                  <a:cubicBezTo>
                    <a:pt x="226496" y="178394"/>
                    <a:pt x="233653" y="178949"/>
                    <a:pt x="242042" y="178949"/>
                  </a:cubicBezTo>
                  <a:cubicBezTo>
                    <a:pt x="275749" y="178949"/>
                    <a:pt x="288621" y="170187"/>
                    <a:pt x="287649" y="151630"/>
                  </a:cubicBezTo>
                  <a:lnTo>
                    <a:pt x="287649" y="136050"/>
                  </a:lnTo>
                  <a:cubicBezTo>
                    <a:pt x="287649" y="133903"/>
                    <a:pt x="285909" y="132163"/>
                    <a:pt x="283762" y="132163"/>
                  </a:cubicBezTo>
                  <a:lnTo>
                    <a:pt x="217201" y="132151"/>
                  </a:lnTo>
                  <a:cubicBezTo>
                    <a:pt x="217517" y="129608"/>
                    <a:pt x="217680" y="127018"/>
                    <a:pt x="217680" y="124389"/>
                  </a:cubicBezTo>
                  <a:cubicBezTo>
                    <a:pt x="217680" y="119020"/>
                    <a:pt x="217001" y="113811"/>
                    <a:pt x="215721" y="108842"/>
                  </a:cubicBezTo>
                  <a:lnTo>
                    <a:pt x="283762" y="108840"/>
                  </a:lnTo>
                  <a:close/>
                  <a:moveTo>
                    <a:pt x="155486" y="77743"/>
                  </a:moveTo>
                  <a:cubicBezTo>
                    <a:pt x="181248" y="77743"/>
                    <a:pt x="202132" y="98627"/>
                    <a:pt x="202132" y="124389"/>
                  </a:cubicBezTo>
                  <a:cubicBezTo>
                    <a:pt x="202132" y="150151"/>
                    <a:pt x="181248" y="171034"/>
                    <a:pt x="155486" y="171034"/>
                  </a:cubicBezTo>
                  <a:cubicBezTo>
                    <a:pt x="129723" y="171034"/>
                    <a:pt x="108840" y="150151"/>
                    <a:pt x="108840" y="124389"/>
                  </a:cubicBezTo>
                  <a:cubicBezTo>
                    <a:pt x="108840" y="98627"/>
                    <a:pt x="129723" y="77743"/>
                    <a:pt x="155486" y="77743"/>
                  </a:cubicBezTo>
                  <a:close/>
                  <a:moveTo>
                    <a:pt x="155486" y="101066"/>
                  </a:moveTo>
                  <a:cubicBezTo>
                    <a:pt x="142605" y="101066"/>
                    <a:pt x="132163" y="111508"/>
                    <a:pt x="132163" y="124389"/>
                  </a:cubicBezTo>
                  <a:cubicBezTo>
                    <a:pt x="132163" y="137269"/>
                    <a:pt x="142605" y="147712"/>
                    <a:pt x="155486" y="147712"/>
                  </a:cubicBezTo>
                  <a:cubicBezTo>
                    <a:pt x="168366" y="147712"/>
                    <a:pt x="178809" y="137269"/>
                    <a:pt x="178809" y="124389"/>
                  </a:cubicBezTo>
                  <a:cubicBezTo>
                    <a:pt x="178809" y="111508"/>
                    <a:pt x="168366" y="101066"/>
                    <a:pt x="155486" y="101066"/>
                  </a:cubicBezTo>
                  <a:close/>
                  <a:moveTo>
                    <a:pt x="69969" y="0"/>
                  </a:moveTo>
                  <a:cubicBezTo>
                    <a:pt x="95730" y="0"/>
                    <a:pt x="116614" y="20884"/>
                    <a:pt x="116614" y="46646"/>
                  </a:cubicBezTo>
                  <a:cubicBezTo>
                    <a:pt x="116614" y="72407"/>
                    <a:pt x="95730" y="93292"/>
                    <a:pt x="69969" y="93292"/>
                  </a:cubicBezTo>
                  <a:cubicBezTo>
                    <a:pt x="44207" y="93292"/>
                    <a:pt x="23323" y="72407"/>
                    <a:pt x="23323" y="46646"/>
                  </a:cubicBezTo>
                  <a:cubicBezTo>
                    <a:pt x="23323" y="20884"/>
                    <a:pt x="44207" y="0"/>
                    <a:pt x="69969" y="0"/>
                  </a:cubicBezTo>
                  <a:close/>
                  <a:moveTo>
                    <a:pt x="241003" y="0"/>
                  </a:moveTo>
                  <a:cubicBezTo>
                    <a:pt x="266766" y="0"/>
                    <a:pt x="287649" y="20884"/>
                    <a:pt x="287649" y="46646"/>
                  </a:cubicBezTo>
                  <a:cubicBezTo>
                    <a:pt x="287649" y="72407"/>
                    <a:pt x="266766" y="93292"/>
                    <a:pt x="241003" y="93292"/>
                  </a:cubicBezTo>
                  <a:cubicBezTo>
                    <a:pt x="215241" y="93292"/>
                    <a:pt x="194357" y="72407"/>
                    <a:pt x="194357" y="46646"/>
                  </a:cubicBezTo>
                  <a:cubicBezTo>
                    <a:pt x="194357" y="20884"/>
                    <a:pt x="215241" y="0"/>
                    <a:pt x="241003" y="0"/>
                  </a:cubicBezTo>
                  <a:close/>
                  <a:moveTo>
                    <a:pt x="69969" y="23323"/>
                  </a:moveTo>
                  <a:cubicBezTo>
                    <a:pt x="57088" y="23323"/>
                    <a:pt x="46646" y="33765"/>
                    <a:pt x="46646" y="46646"/>
                  </a:cubicBezTo>
                  <a:cubicBezTo>
                    <a:pt x="46646" y="59527"/>
                    <a:pt x="57088" y="69969"/>
                    <a:pt x="69969" y="69969"/>
                  </a:cubicBezTo>
                  <a:cubicBezTo>
                    <a:pt x="82850" y="69969"/>
                    <a:pt x="93292" y="59527"/>
                    <a:pt x="93292" y="46646"/>
                  </a:cubicBezTo>
                  <a:cubicBezTo>
                    <a:pt x="93292" y="33765"/>
                    <a:pt x="82850" y="23323"/>
                    <a:pt x="69969" y="23323"/>
                  </a:cubicBezTo>
                  <a:close/>
                  <a:moveTo>
                    <a:pt x="241003" y="23323"/>
                  </a:moveTo>
                  <a:cubicBezTo>
                    <a:pt x="228123" y="23323"/>
                    <a:pt x="217680" y="33765"/>
                    <a:pt x="217680" y="46646"/>
                  </a:cubicBezTo>
                  <a:cubicBezTo>
                    <a:pt x="217680" y="59527"/>
                    <a:pt x="228123" y="69969"/>
                    <a:pt x="241003" y="69969"/>
                  </a:cubicBezTo>
                  <a:cubicBezTo>
                    <a:pt x="253883" y="69969"/>
                    <a:pt x="264326" y="59527"/>
                    <a:pt x="264326" y="46646"/>
                  </a:cubicBezTo>
                  <a:cubicBezTo>
                    <a:pt x="264326" y="33765"/>
                    <a:pt x="253883" y="23323"/>
                    <a:pt x="241003" y="23323"/>
                  </a:cubicBez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11" name="Group 110">
            <a:extLst>
              <a:ext uri="{FF2B5EF4-FFF2-40B4-BE49-F238E27FC236}">
                <a16:creationId xmlns:a16="http://schemas.microsoft.com/office/drawing/2014/main" id="{0A5119A1-11A1-BDAA-FFFA-36B7B2B6739C}"/>
              </a:ext>
              <a:ext uri="{C183D7F6-B498-43B3-948B-1728B52AA6E4}">
                <adec:decorative xmlns:adec="http://schemas.microsoft.com/office/drawing/2017/decorative" val="1"/>
              </a:ext>
            </a:extLst>
          </p:cNvPr>
          <p:cNvGrpSpPr/>
          <p:nvPr/>
        </p:nvGrpSpPr>
        <p:grpSpPr>
          <a:xfrm>
            <a:off x="6969364" y="3847310"/>
            <a:ext cx="630122" cy="630122"/>
            <a:chOff x="6969364" y="3715548"/>
            <a:chExt cx="630122" cy="630122"/>
          </a:xfrm>
        </p:grpSpPr>
        <p:grpSp>
          <p:nvGrpSpPr>
            <p:cNvPr id="112" name="Group 111">
              <a:extLst>
                <a:ext uri="{FF2B5EF4-FFF2-40B4-BE49-F238E27FC236}">
                  <a16:creationId xmlns:a16="http://schemas.microsoft.com/office/drawing/2014/main" id="{41AECDC0-C24D-7EC4-4D2F-4B4B46301CC9}"/>
                </a:ext>
                <a:ext uri="{C183D7F6-B498-43B3-948B-1728B52AA6E4}">
                  <adec:decorative xmlns:adec="http://schemas.microsoft.com/office/drawing/2017/decorative" val="1"/>
                </a:ext>
              </a:extLst>
            </p:cNvPr>
            <p:cNvGrpSpPr>
              <a:grpSpLocks/>
            </p:cNvGrpSpPr>
            <p:nvPr/>
          </p:nvGrpSpPr>
          <p:grpSpPr>
            <a:xfrm>
              <a:off x="6969364" y="3715548"/>
              <a:ext cx="630122" cy="630122"/>
              <a:chOff x="11364588" y="457910"/>
              <a:chExt cx="308458" cy="308458"/>
            </a:xfrm>
          </p:grpSpPr>
          <p:sp>
            <p:nvSpPr>
              <p:cNvPr id="114" name="Oval 113">
                <a:extLst>
                  <a:ext uri="{FF2B5EF4-FFF2-40B4-BE49-F238E27FC236}">
                    <a16:creationId xmlns:a16="http://schemas.microsoft.com/office/drawing/2014/main" id="{49407274-D8AC-4242-8EA6-E9AFEC07E408}"/>
                  </a:ext>
                </a:extLst>
              </p:cNvPr>
              <p:cNvSpPr/>
              <p:nvPr/>
            </p:nvSpPr>
            <p:spPr bwMode="auto">
              <a:xfrm>
                <a:off x="11364588" y="457910"/>
                <a:ext cx="308458" cy="308458"/>
              </a:xfrm>
              <a:prstGeom prst="ellipse">
                <a:avLst/>
              </a:prstGeom>
              <a:solidFill>
                <a:srgbClr val="2965AF">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115" name="Oval 114">
                <a:extLst>
                  <a:ext uri="{FF2B5EF4-FFF2-40B4-BE49-F238E27FC236}">
                    <a16:creationId xmlns:a16="http://schemas.microsoft.com/office/drawing/2014/main" id="{1B5CB6AC-C074-6DD8-25D9-1700883F8A4B}"/>
                  </a:ext>
                </a:extLst>
              </p:cNvPr>
              <p:cNvSpPr/>
              <p:nvPr/>
            </p:nvSpPr>
            <p:spPr bwMode="auto">
              <a:xfrm>
                <a:off x="11394834" y="488157"/>
                <a:ext cx="247966" cy="247964"/>
              </a:xfrm>
              <a:prstGeom prst="ellipse">
                <a:avLst/>
              </a:prstGeom>
              <a:solidFill>
                <a:srgbClr val="2965A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sp>
          <p:nvSpPr>
            <p:cNvPr id="113" name="Graphic 106" descr="Icon of a person">
              <a:extLst>
                <a:ext uri="{FF2B5EF4-FFF2-40B4-BE49-F238E27FC236}">
                  <a16:creationId xmlns:a16="http://schemas.microsoft.com/office/drawing/2014/main" id="{4FF17D26-F3E5-5845-4654-5619ED26CEAA}"/>
                </a:ext>
              </a:extLst>
            </p:cNvPr>
            <p:cNvSpPr/>
            <p:nvPr/>
          </p:nvSpPr>
          <p:spPr>
            <a:xfrm>
              <a:off x="7170923" y="3888753"/>
              <a:ext cx="227004" cy="283712"/>
            </a:xfrm>
            <a:custGeom>
              <a:avLst/>
              <a:gdLst>
                <a:gd name="connsiteX0" fmla="*/ 221321 w 257515"/>
                <a:gd name="connsiteY0" fmla="*/ 193068 h 321847"/>
                <a:gd name="connsiteX1" fmla="*/ 257516 w 257515"/>
                <a:gd name="connsiteY1" fmla="*/ 229264 h 321847"/>
                <a:gd name="connsiteX2" fmla="*/ 257516 w 257515"/>
                <a:gd name="connsiteY2" fmla="*/ 238525 h 321847"/>
                <a:gd name="connsiteX3" fmla="*/ 243012 w 257515"/>
                <a:gd name="connsiteY3" fmla="*/ 277774 h 321847"/>
                <a:gd name="connsiteX4" fmla="*/ 128705 w 257515"/>
                <a:gd name="connsiteY4" fmla="*/ 321847 h 321847"/>
                <a:gd name="connsiteX5" fmla="*/ 14458 w 257515"/>
                <a:gd name="connsiteY5" fmla="*/ 277756 h 321847"/>
                <a:gd name="connsiteX6" fmla="*/ 0 w 257515"/>
                <a:gd name="connsiteY6" fmla="*/ 238561 h 321847"/>
                <a:gd name="connsiteX7" fmla="*/ 0 w 257515"/>
                <a:gd name="connsiteY7" fmla="*/ 229264 h 321847"/>
                <a:gd name="connsiteX8" fmla="*/ 36196 w 257515"/>
                <a:gd name="connsiteY8" fmla="*/ 193068 h 321847"/>
                <a:gd name="connsiteX9" fmla="*/ 221321 w 257515"/>
                <a:gd name="connsiteY9" fmla="*/ 193068 h 321847"/>
                <a:gd name="connsiteX10" fmla="*/ 221321 w 257515"/>
                <a:gd name="connsiteY10" fmla="*/ 217211 h 321847"/>
                <a:gd name="connsiteX11" fmla="*/ 36196 w 257515"/>
                <a:gd name="connsiteY11" fmla="*/ 217211 h 321847"/>
                <a:gd name="connsiteX12" fmla="*/ 24143 w 257515"/>
                <a:gd name="connsiteY12" fmla="*/ 229264 h 321847"/>
                <a:gd name="connsiteX13" fmla="*/ 24143 w 257515"/>
                <a:gd name="connsiteY13" fmla="*/ 238561 h 321847"/>
                <a:gd name="connsiteX14" fmla="*/ 32818 w 257515"/>
                <a:gd name="connsiteY14" fmla="*/ 262078 h 321847"/>
                <a:gd name="connsiteX15" fmla="*/ 128705 w 257515"/>
                <a:gd name="connsiteY15" fmla="*/ 297705 h 321847"/>
                <a:gd name="connsiteX16" fmla="*/ 224672 w 257515"/>
                <a:gd name="connsiteY16" fmla="*/ 262074 h 321847"/>
                <a:gd name="connsiteX17" fmla="*/ 233373 w 257515"/>
                <a:gd name="connsiteY17" fmla="*/ 238525 h 321847"/>
                <a:gd name="connsiteX18" fmla="*/ 233373 w 257515"/>
                <a:gd name="connsiteY18" fmla="*/ 229264 h 321847"/>
                <a:gd name="connsiteX19" fmla="*/ 221321 w 257515"/>
                <a:gd name="connsiteY19" fmla="*/ 217211 h 321847"/>
                <a:gd name="connsiteX20" fmla="*/ 128705 w 257515"/>
                <a:gd name="connsiteY20" fmla="*/ 0 h 321847"/>
                <a:gd name="connsiteX21" fmla="*/ 209182 w 257515"/>
                <a:gd name="connsiteY21" fmla="*/ 80476 h 321847"/>
                <a:gd name="connsiteX22" fmla="*/ 128705 w 257515"/>
                <a:gd name="connsiteY22" fmla="*/ 160953 h 321847"/>
                <a:gd name="connsiteX23" fmla="*/ 48229 w 257515"/>
                <a:gd name="connsiteY23" fmla="*/ 80476 h 321847"/>
                <a:gd name="connsiteX24" fmla="*/ 128705 w 257515"/>
                <a:gd name="connsiteY24" fmla="*/ 0 h 321847"/>
                <a:gd name="connsiteX25" fmla="*/ 128705 w 257515"/>
                <a:gd name="connsiteY25" fmla="*/ 24143 h 321847"/>
                <a:gd name="connsiteX26" fmla="*/ 72372 w 257515"/>
                <a:gd name="connsiteY26" fmla="*/ 80476 h 321847"/>
                <a:gd name="connsiteX27" fmla="*/ 128705 w 257515"/>
                <a:gd name="connsiteY27" fmla="*/ 136810 h 321847"/>
                <a:gd name="connsiteX28" fmla="*/ 185039 w 257515"/>
                <a:gd name="connsiteY28" fmla="*/ 80476 h 321847"/>
                <a:gd name="connsiteX29" fmla="*/ 128705 w 257515"/>
                <a:gd name="connsiteY29" fmla="*/ 24143 h 321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7515" h="321847">
                  <a:moveTo>
                    <a:pt x="221321" y="193068"/>
                  </a:moveTo>
                  <a:cubicBezTo>
                    <a:pt x="241311" y="193068"/>
                    <a:pt x="257516" y="209272"/>
                    <a:pt x="257516" y="229264"/>
                  </a:cubicBezTo>
                  <a:lnTo>
                    <a:pt x="257516" y="238525"/>
                  </a:lnTo>
                  <a:cubicBezTo>
                    <a:pt x="257516" y="252919"/>
                    <a:pt x="252372" y="266839"/>
                    <a:pt x="243012" y="277774"/>
                  </a:cubicBezTo>
                  <a:cubicBezTo>
                    <a:pt x="217752" y="307284"/>
                    <a:pt x="179331" y="321847"/>
                    <a:pt x="128705" y="321847"/>
                  </a:cubicBezTo>
                  <a:cubicBezTo>
                    <a:pt x="78071" y="321847"/>
                    <a:pt x="39668" y="307280"/>
                    <a:pt x="14458" y="277756"/>
                  </a:cubicBezTo>
                  <a:cubicBezTo>
                    <a:pt x="5127" y="266829"/>
                    <a:pt x="0" y="252931"/>
                    <a:pt x="0" y="238561"/>
                  </a:cubicBezTo>
                  <a:lnTo>
                    <a:pt x="0" y="229264"/>
                  </a:lnTo>
                  <a:cubicBezTo>
                    <a:pt x="0" y="209272"/>
                    <a:pt x="16206" y="193068"/>
                    <a:pt x="36196" y="193068"/>
                  </a:cubicBezTo>
                  <a:lnTo>
                    <a:pt x="221321" y="193068"/>
                  </a:lnTo>
                  <a:close/>
                  <a:moveTo>
                    <a:pt x="221321" y="217211"/>
                  </a:moveTo>
                  <a:lnTo>
                    <a:pt x="36196" y="217211"/>
                  </a:lnTo>
                  <a:cubicBezTo>
                    <a:pt x="29539" y="217211"/>
                    <a:pt x="24143" y="222607"/>
                    <a:pt x="24143" y="229264"/>
                  </a:cubicBezTo>
                  <a:lnTo>
                    <a:pt x="24143" y="238561"/>
                  </a:lnTo>
                  <a:cubicBezTo>
                    <a:pt x="24143" y="247183"/>
                    <a:pt x="27219" y="255522"/>
                    <a:pt x="32818" y="262078"/>
                  </a:cubicBezTo>
                  <a:cubicBezTo>
                    <a:pt x="52990" y="285701"/>
                    <a:pt x="84631" y="297705"/>
                    <a:pt x="128705" y="297705"/>
                  </a:cubicBezTo>
                  <a:cubicBezTo>
                    <a:pt x="172779" y="297705"/>
                    <a:pt x="204448" y="285701"/>
                    <a:pt x="224672" y="262074"/>
                  </a:cubicBezTo>
                  <a:cubicBezTo>
                    <a:pt x="230287" y="255512"/>
                    <a:pt x="233373" y="247161"/>
                    <a:pt x="233373" y="238525"/>
                  </a:cubicBezTo>
                  <a:lnTo>
                    <a:pt x="233373" y="229264"/>
                  </a:lnTo>
                  <a:cubicBezTo>
                    <a:pt x="233373" y="222607"/>
                    <a:pt x="227976" y="217211"/>
                    <a:pt x="221321" y="217211"/>
                  </a:cubicBezTo>
                  <a:close/>
                  <a:moveTo>
                    <a:pt x="128705" y="0"/>
                  </a:moveTo>
                  <a:cubicBezTo>
                    <a:pt x="173151" y="0"/>
                    <a:pt x="209182" y="36031"/>
                    <a:pt x="209182" y="80476"/>
                  </a:cubicBezTo>
                  <a:cubicBezTo>
                    <a:pt x="209182" y="124922"/>
                    <a:pt x="173151" y="160953"/>
                    <a:pt x="128705" y="160953"/>
                  </a:cubicBezTo>
                  <a:cubicBezTo>
                    <a:pt x="84259" y="160953"/>
                    <a:pt x="48229" y="124922"/>
                    <a:pt x="48229" y="80476"/>
                  </a:cubicBezTo>
                  <a:cubicBezTo>
                    <a:pt x="48229" y="36031"/>
                    <a:pt x="84259" y="0"/>
                    <a:pt x="128705" y="0"/>
                  </a:cubicBezTo>
                  <a:close/>
                  <a:moveTo>
                    <a:pt x="128705" y="24143"/>
                  </a:moveTo>
                  <a:cubicBezTo>
                    <a:pt x="97593" y="24143"/>
                    <a:pt x="72372" y="49364"/>
                    <a:pt x="72372" y="80476"/>
                  </a:cubicBezTo>
                  <a:cubicBezTo>
                    <a:pt x="72372" y="111588"/>
                    <a:pt x="97593" y="136810"/>
                    <a:pt x="128705" y="136810"/>
                  </a:cubicBezTo>
                  <a:cubicBezTo>
                    <a:pt x="159817" y="136810"/>
                    <a:pt x="185039" y="111588"/>
                    <a:pt x="185039" y="80476"/>
                  </a:cubicBezTo>
                  <a:cubicBezTo>
                    <a:pt x="185039" y="49364"/>
                    <a:pt x="159817" y="24143"/>
                    <a:pt x="128705" y="24143"/>
                  </a:cubicBez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16" name="Group 115">
            <a:extLst>
              <a:ext uri="{FF2B5EF4-FFF2-40B4-BE49-F238E27FC236}">
                <a16:creationId xmlns:a16="http://schemas.microsoft.com/office/drawing/2014/main" id="{05D9C780-2608-AD02-AE4F-3E0245802665}"/>
              </a:ext>
              <a:ext uri="{C183D7F6-B498-43B3-948B-1728B52AA6E4}">
                <adec:decorative xmlns:adec="http://schemas.microsoft.com/office/drawing/2017/decorative" val="1"/>
              </a:ext>
            </a:extLst>
          </p:cNvPr>
          <p:cNvGrpSpPr/>
          <p:nvPr/>
        </p:nvGrpSpPr>
        <p:grpSpPr>
          <a:xfrm>
            <a:off x="5087427" y="4552266"/>
            <a:ext cx="630122" cy="630122"/>
            <a:chOff x="5087427" y="4592921"/>
            <a:chExt cx="630122" cy="630122"/>
          </a:xfrm>
        </p:grpSpPr>
        <p:grpSp>
          <p:nvGrpSpPr>
            <p:cNvPr id="117" name="Group 116">
              <a:extLst>
                <a:ext uri="{FF2B5EF4-FFF2-40B4-BE49-F238E27FC236}">
                  <a16:creationId xmlns:a16="http://schemas.microsoft.com/office/drawing/2014/main" id="{DF820010-81F2-0AA2-BD8A-CF075FE04616}"/>
                </a:ext>
                <a:ext uri="{C183D7F6-B498-43B3-948B-1728B52AA6E4}">
                  <adec:decorative xmlns:adec="http://schemas.microsoft.com/office/drawing/2017/decorative" val="1"/>
                </a:ext>
              </a:extLst>
            </p:cNvPr>
            <p:cNvGrpSpPr>
              <a:grpSpLocks/>
            </p:cNvGrpSpPr>
            <p:nvPr/>
          </p:nvGrpSpPr>
          <p:grpSpPr>
            <a:xfrm>
              <a:off x="5087427" y="4592921"/>
              <a:ext cx="630122" cy="630122"/>
              <a:chOff x="11364588" y="457910"/>
              <a:chExt cx="308458" cy="308458"/>
            </a:xfrm>
          </p:grpSpPr>
          <p:sp>
            <p:nvSpPr>
              <p:cNvPr id="119" name="Oval 118">
                <a:extLst>
                  <a:ext uri="{FF2B5EF4-FFF2-40B4-BE49-F238E27FC236}">
                    <a16:creationId xmlns:a16="http://schemas.microsoft.com/office/drawing/2014/main" id="{843AD4A4-3E81-07D1-6383-98358B064B2E}"/>
                  </a:ext>
                </a:extLst>
              </p:cNvPr>
              <p:cNvSpPr/>
              <p:nvPr/>
            </p:nvSpPr>
            <p:spPr bwMode="auto">
              <a:xfrm>
                <a:off x="11364588" y="457910"/>
                <a:ext cx="308458" cy="308458"/>
              </a:xfrm>
              <a:prstGeom prst="ellipse">
                <a:avLst/>
              </a:prstGeom>
              <a:solidFill>
                <a:srgbClr val="2965AF">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120" name="Oval 119">
                <a:extLst>
                  <a:ext uri="{FF2B5EF4-FFF2-40B4-BE49-F238E27FC236}">
                    <a16:creationId xmlns:a16="http://schemas.microsoft.com/office/drawing/2014/main" id="{21E14BB3-665A-B688-A0A5-E6879B1BEE9F}"/>
                  </a:ext>
                </a:extLst>
              </p:cNvPr>
              <p:cNvSpPr/>
              <p:nvPr/>
            </p:nvSpPr>
            <p:spPr bwMode="auto">
              <a:xfrm>
                <a:off x="11394834" y="488157"/>
                <a:ext cx="247966" cy="247964"/>
              </a:xfrm>
              <a:prstGeom prst="ellipse">
                <a:avLst/>
              </a:prstGeom>
              <a:solidFill>
                <a:srgbClr val="2965A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sp>
          <p:nvSpPr>
            <p:cNvPr id="118" name="Graphic 4" descr="Icon of two people">
              <a:extLst>
                <a:ext uri="{FF2B5EF4-FFF2-40B4-BE49-F238E27FC236}">
                  <a16:creationId xmlns:a16="http://schemas.microsoft.com/office/drawing/2014/main" id="{E8ABA934-C903-4C42-E22A-1BE341C6754E}"/>
                </a:ext>
              </a:extLst>
            </p:cNvPr>
            <p:cNvSpPr/>
            <p:nvPr/>
          </p:nvSpPr>
          <p:spPr>
            <a:xfrm>
              <a:off x="5277334" y="4789086"/>
              <a:ext cx="250308" cy="237792"/>
            </a:xfrm>
            <a:custGeom>
              <a:avLst/>
              <a:gdLst>
                <a:gd name="connsiteX0" fmla="*/ 19050 w 190500"/>
                <a:gd name="connsiteY0" fmla="*/ 104765 h 180975"/>
                <a:gd name="connsiteX1" fmla="*/ 104775 w 190500"/>
                <a:gd name="connsiteY1" fmla="*/ 104775 h 180975"/>
                <a:gd name="connsiteX2" fmla="*/ 123777 w 190500"/>
                <a:gd name="connsiteY2" fmla="*/ 122396 h 180975"/>
                <a:gd name="connsiteX3" fmla="*/ 123825 w 190500"/>
                <a:gd name="connsiteY3" fmla="*/ 123825 h 180975"/>
                <a:gd name="connsiteX4" fmla="*/ 123825 w 190500"/>
                <a:gd name="connsiteY4" fmla="*/ 138113 h 180975"/>
                <a:gd name="connsiteX5" fmla="*/ 61913 w 190500"/>
                <a:gd name="connsiteY5" fmla="*/ 180975 h 180975"/>
                <a:gd name="connsiteX6" fmla="*/ 48 w 190500"/>
                <a:gd name="connsiteY6" fmla="*/ 140303 h 180975"/>
                <a:gd name="connsiteX7" fmla="*/ 0 w 190500"/>
                <a:gd name="connsiteY7" fmla="*/ 138113 h 180975"/>
                <a:gd name="connsiteX8" fmla="*/ 0 w 190500"/>
                <a:gd name="connsiteY8" fmla="*/ 123815 h 180975"/>
                <a:gd name="connsiteX9" fmla="*/ 17621 w 190500"/>
                <a:gd name="connsiteY9" fmla="*/ 104813 h 180975"/>
                <a:gd name="connsiteX10" fmla="*/ 19050 w 190500"/>
                <a:gd name="connsiteY10" fmla="*/ 104775 h 180975"/>
                <a:gd name="connsiteX11" fmla="*/ 125921 w 190500"/>
                <a:gd name="connsiteY11" fmla="*/ 104775 h 180975"/>
                <a:gd name="connsiteX12" fmla="*/ 171450 w 190500"/>
                <a:gd name="connsiteY12" fmla="*/ 104775 h 180975"/>
                <a:gd name="connsiteX13" fmla="*/ 190443 w 190500"/>
                <a:gd name="connsiteY13" fmla="*/ 122396 h 180975"/>
                <a:gd name="connsiteX14" fmla="*/ 190500 w 190500"/>
                <a:gd name="connsiteY14" fmla="*/ 123825 h 180975"/>
                <a:gd name="connsiteX15" fmla="*/ 190500 w 190500"/>
                <a:gd name="connsiteY15" fmla="*/ 133350 h 180975"/>
                <a:gd name="connsiteX16" fmla="*/ 142875 w 190500"/>
                <a:gd name="connsiteY16" fmla="*/ 171450 h 180975"/>
                <a:gd name="connsiteX17" fmla="*/ 122492 w 190500"/>
                <a:gd name="connsiteY17" fmla="*/ 168383 h 180975"/>
                <a:gd name="connsiteX18" fmla="*/ 130131 w 190500"/>
                <a:gd name="connsiteY18" fmla="*/ 155743 h 180975"/>
                <a:gd name="connsiteX19" fmla="*/ 142875 w 190500"/>
                <a:gd name="connsiteY19" fmla="*/ 157163 h 180975"/>
                <a:gd name="connsiteX20" fmla="*/ 145418 w 190500"/>
                <a:gd name="connsiteY20" fmla="*/ 157105 h 180975"/>
                <a:gd name="connsiteX21" fmla="*/ 176146 w 190500"/>
                <a:gd name="connsiteY21" fmla="*/ 135303 h 180975"/>
                <a:gd name="connsiteX22" fmla="*/ 176213 w 190500"/>
                <a:gd name="connsiteY22" fmla="*/ 133350 h 180975"/>
                <a:gd name="connsiteX23" fmla="*/ 176213 w 190500"/>
                <a:gd name="connsiteY23" fmla="*/ 123825 h 180975"/>
                <a:gd name="connsiteX24" fmla="*/ 172307 w 190500"/>
                <a:gd name="connsiteY24" fmla="*/ 119139 h 180975"/>
                <a:gd name="connsiteX25" fmla="*/ 171450 w 190500"/>
                <a:gd name="connsiteY25" fmla="*/ 119063 h 180975"/>
                <a:gd name="connsiteX26" fmla="*/ 132864 w 190500"/>
                <a:gd name="connsiteY26" fmla="*/ 119063 h 180975"/>
                <a:gd name="connsiteX27" fmla="*/ 127197 w 190500"/>
                <a:gd name="connsiteY27" fmla="*/ 106299 h 180975"/>
                <a:gd name="connsiteX28" fmla="*/ 125921 w 190500"/>
                <a:gd name="connsiteY28" fmla="*/ 104775 h 180975"/>
                <a:gd name="connsiteX29" fmla="*/ 171450 w 190500"/>
                <a:gd name="connsiteY29" fmla="*/ 104775 h 180975"/>
                <a:gd name="connsiteX30" fmla="*/ 125921 w 190500"/>
                <a:gd name="connsiteY30" fmla="*/ 104775 h 180975"/>
                <a:gd name="connsiteX31" fmla="*/ 19050 w 190500"/>
                <a:gd name="connsiteY31" fmla="*/ 119053 h 180975"/>
                <a:gd name="connsiteX32" fmla="*/ 18098 w 190500"/>
                <a:gd name="connsiteY32" fmla="*/ 119148 h 180975"/>
                <a:gd name="connsiteX33" fmla="*/ 15678 w 190500"/>
                <a:gd name="connsiteY33" fmla="*/ 120444 h 180975"/>
                <a:gd name="connsiteX34" fmla="*/ 14383 w 190500"/>
                <a:gd name="connsiteY34" fmla="*/ 122853 h 180975"/>
                <a:gd name="connsiteX35" fmla="*/ 14288 w 190500"/>
                <a:gd name="connsiteY35" fmla="*/ 123815 h 180975"/>
                <a:gd name="connsiteX36" fmla="*/ 14288 w 190500"/>
                <a:gd name="connsiteY36" fmla="*/ 138113 h 180975"/>
                <a:gd name="connsiteX37" fmla="*/ 27784 w 190500"/>
                <a:gd name="connsiteY37" fmla="*/ 159468 h 180975"/>
                <a:gd name="connsiteX38" fmla="*/ 58893 w 190500"/>
                <a:gd name="connsiteY38" fmla="*/ 166640 h 180975"/>
                <a:gd name="connsiteX39" fmla="*/ 61913 w 190500"/>
                <a:gd name="connsiteY39" fmla="*/ 166688 h 180975"/>
                <a:gd name="connsiteX40" fmla="*/ 64932 w 190500"/>
                <a:gd name="connsiteY40" fmla="*/ 166640 h 180975"/>
                <a:gd name="connsiteX41" fmla="*/ 96041 w 190500"/>
                <a:gd name="connsiteY41" fmla="*/ 159468 h 180975"/>
                <a:gd name="connsiteX42" fmla="*/ 109490 w 190500"/>
                <a:gd name="connsiteY42" fmla="*/ 139875 h 180975"/>
                <a:gd name="connsiteX43" fmla="*/ 109538 w 190500"/>
                <a:gd name="connsiteY43" fmla="*/ 138103 h 180975"/>
                <a:gd name="connsiteX44" fmla="*/ 109538 w 190500"/>
                <a:gd name="connsiteY44" fmla="*/ 123825 h 180975"/>
                <a:gd name="connsiteX45" fmla="*/ 105632 w 190500"/>
                <a:gd name="connsiteY45" fmla="*/ 119139 h 180975"/>
                <a:gd name="connsiteX46" fmla="*/ 104775 w 190500"/>
                <a:gd name="connsiteY46" fmla="*/ 119063 h 180975"/>
                <a:gd name="connsiteX47" fmla="*/ 19050 w 190500"/>
                <a:gd name="connsiteY47" fmla="*/ 119053 h 180975"/>
                <a:gd name="connsiteX48" fmla="*/ 61913 w 190500"/>
                <a:gd name="connsiteY48" fmla="*/ 0 h 180975"/>
                <a:gd name="connsiteX49" fmla="*/ 104775 w 190500"/>
                <a:gd name="connsiteY49" fmla="*/ 42863 h 180975"/>
                <a:gd name="connsiteX50" fmla="*/ 61913 w 190500"/>
                <a:gd name="connsiteY50" fmla="*/ 85725 h 180975"/>
                <a:gd name="connsiteX51" fmla="*/ 19050 w 190500"/>
                <a:gd name="connsiteY51" fmla="*/ 42863 h 180975"/>
                <a:gd name="connsiteX52" fmla="*/ 61913 w 190500"/>
                <a:gd name="connsiteY52" fmla="*/ 0 h 180975"/>
                <a:gd name="connsiteX53" fmla="*/ 147638 w 190500"/>
                <a:gd name="connsiteY53" fmla="*/ 19050 h 180975"/>
                <a:gd name="connsiteX54" fmla="*/ 180975 w 190500"/>
                <a:gd name="connsiteY54" fmla="*/ 52388 h 180975"/>
                <a:gd name="connsiteX55" fmla="*/ 147638 w 190500"/>
                <a:gd name="connsiteY55" fmla="*/ 85725 h 180975"/>
                <a:gd name="connsiteX56" fmla="*/ 114300 w 190500"/>
                <a:gd name="connsiteY56" fmla="*/ 52388 h 180975"/>
                <a:gd name="connsiteX57" fmla="*/ 147638 w 190500"/>
                <a:gd name="connsiteY57" fmla="*/ 19050 h 180975"/>
                <a:gd name="connsiteX58" fmla="*/ 61913 w 190500"/>
                <a:gd name="connsiteY58" fmla="*/ 14288 h 180975"/>
                <a:gd name="connsiteX59" fmla="*/ 33338 w 190500"/>
                <a:gd name="connsiteY59" fmla="*/ 42863 h 180975"/>
                <a:gd name="connsiteX60" fmla="*/ 61913 w 190500"/>
                <a:gd name="connsiteY60" fmla="*/ 71438 h 180975"/>
                <a:gd name="connsiteX61" fmla="*/ 90488 w 190500"/>
                <a:gd name="connsiteY61" fmla="*/ 42863 h 180975"/>
                <a:gd name="connsiteX62" fmla="*/ 61913 w 190500"/>
                <a:gd name="connsiteY62" fmla="*/ 14288 h 180975"/>
                <a:gd name="connsiteX63" fmla="*/ 147638 w 190500"/>
                <a:gd name="connsiteY63" fmla="*/ 33338 h 180975"/>
                <a:gd name="connsiteX64" fmla="*/ 128588 w 190500"/>
                <a:gd name="connsiteY64" fmla="*/ 52388 h 180975"/>
                <a:gd name="connsiteX65" fmla="*/ 147638 w 190500"/>
                <a:gd name="connsiteY65" fmla="*/ 71438 h 180975"/>
                <a:gd name="connsiteX66" fmla="*/ 166688 w 190500"/>
                <a:gd name="connsiteY66" fmla="*/ 52388 h 180975"/>
                <a:gd name="connsiteX67" fmla="*/ 147638 w 190500"/>
                <a:gd name="connsiteY67" fmla="*/ 33338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90500" h="180975">
                  <a:moveTo>
                    <a:pt x="19050" y="104765"/>
                  </a:moveTo>
                  <a:lnTo>
                    <a:pt x="104775" y="104775"/>
                  </a:lnTo>
                  <a:cubicBezTo>
                    <a:pt x="114744" y="104772"/>
                    <a:pt x="123030" y="112455"/>
                    <a:pt x="123777" y="122396"/>
                  </a:cubicBezTo>
                  <a:lnTo>
                    <a:pt x="123825" y="123825"/>
                  </a:lnTo>
                  <a:lnTo>
                    <a:pt x="123825" y="138113"/>
                  </a:lnTo>
                  <a:cubicBezTo>
                    <a:pt x="123815" y="171450"/>
                    <a:pt x="88430" y="180975"/>
                    <a:pt x="61913" y="180975"/>
                  </a:cubicBezTo>
                  <a:cubicBezTo>
                    <a:pt x="35985" y="180975"/>
                    <a:pt x="1572" y="171869"/>
                    <a:pt x="48" y="140303"/>
                  </a:cubicBezTo>
                  <a:lnTo>
                    <a:pt x="0" y="138113"/>
                  </a:lnTo>
                  <a:lnTo>
                    <a:pt x="0" y="123815"/>
                  </a:lnTo>
                  <a:cubicBezTo>
                    <a:pt x="0" y="113776"/>
                    <a:pt x="7772" y="105547"/>
                    <a:pt x="17621" y="104813"/>
                  </a:cubicBezTo>
                  <a:lnTo>
                    <a:pt x="19050" y="104775"/>
                  </a:lnTo>
                  <a:close/>
                  <a:moveTo>
                    <a:pt x="125921" y="104775"/>
                  </a:moveTo>
                  <a:lnTo>
                    <a:pt x="171450" y="104775"/>
                  </a:lnTo>
                  <a:cubicBezTo>
                    <a:pt x="181489" y="104775"/>
                    <a:pt x="189719" y="112547"/>
                    <a:pt x="190443" y="122396"/>
                  </a:cubicBezTo>
                  <a:lnTo>
                    <a:pt x="190500" y="123825"/>
                  </a:lnTo>
                  <a:lnTo>
                    <a:pt x="190500" y="133350"/>
                  </a:lnTo>
                  <a:cubicBezTo>
                    <a:pt x="190490" y="162516"/>
                    <a:pt x="163278" y="171450"/>
                    <a:pt x="142875" y="171450"/>
                  </a:cubicBezTo>
                  <a:cubicBezTo>
                    <a:pt x="135965" y="171466"/>
                    <a:pt x="129091" y="170432"/>
                    <a:pt x="122492" y="168383"/>
                  </a:cubicBezTo>
                  <a:cubicBezTo>
                    <a:pt x="125692" y="164706"/>
                    <a:pt x="128273" y="160506"/>
                    <a:pt x="130131" y="155743"/>
                  </a:cubicBezTo>
                  <a:cubicBezTo>
                    <a:pt x="134315" y="156679"/>
                    <a:pt x="138588" y="157154"/>
                    <a:pt x="142875" y="157163"/>
                  </a:cubicBezTo>
                  <a:lnTo>
                    <a:pt x="145418" y="157105"/>
                  </a:lnTo>
                  <a:cubicBezTo>
                    <a:pt x="154800" y="156696"/>
                    <a:pt x="174812" y="153648"/>
                    <a:pt x="176146" y="135303"/>
                  </a:cubicBezTo>
                  <a:lnTo>
                    <a:pt x="176213" y="133350"/>
                  </a:lnTo>
                  <a:lnTo>
                    <a:pt x="176213" y="123825"/>
                  </a:lnTo>
                  <a:cubicBezTo>
                    <a:pt x="176210" y="121527"/>
                    <a:pt x="174568" y="119556"/>
                    <a:pt x="172307" y="119139"/>
                  </a:cubicBezTo>
                  <a:lnTo>
                    <a:pt x="171450" y="119063"/>
                  </a:lnTo>
                  <a:lnTo>
                    <a:pt x="132864" y="119063"/>
                  </a:lnTo>
                  <a:cubicBezTo>
                    <a:pt x="132077" y="114400"/>
                    <a:pt x="130128" y="110010"/>
                    <a:pt x="127197" y="106299"/>
                  </a:cubicBezTo>
                  <a:lnTo>
                    <a:pt x="125921" y="104775"/>
                  </a:lnTo>
                  <a:lnTo>
                    <a:pt x="171450" y="104775"/>
                  </a:lnTo>
                  <a:lnTo>
                    <a:pt x="125921" y="104775"/>
                  </a:lnTo>
                  <a:close/>
                  <a:moveTo>
                    <a:pt x="19050" y="119053"/>
                  </a:moveTo>
                  <a:lnTo>
                    <a:pt x="18098" y="119148"/>
                  </a:lnTo>
                  <a:cubicBezTo>
                    <a:pt x="17183" y="119339"/>
                    <a:pt x="16343" y="119788"/>
                    <a:pt x="15678" y="120444"/>
                  </a:cubicBezTo>
                  <a:cubicBezTo>
                    <a:pt x="15023" y="121105"/>
                    <a:pt x="14573" y="121942"/>
                    <a:pt x="14383" y="122853"/>
                  </a:cubicBezTo>
                  <a:lnTo>
                    <a:pt x="14288" y="123815"/>
                  </a:lnTo>
                  <a:lnTo>
                    <a:pt x="14288" y="138113"/>
                  </a:lnTo>
                  <a:cubicBezTo>
                    <a:pt x="14288" y="147723"/>
                    <a:pt x="18574" y="154515"/>
                    <a:pt x="27784" y="159468"/>
                  </a:cubicBezTo>
                  <a:cubicBezTo>
                    <a:pt x="35652" y="163706"/>
                    <a:pt x="46863" y="166268"/>
                    <a:pt x="58893" y="166640"/>
                  </a:cubicBezTo>
                  <a:lnTo>
                    <a:pt x="61913" y="166688"/>
                  </a:lnTo>
                  <a:lnTo>
                    <a:pt x="64932" y="166640"/>
                  </a:lnTo>
                  <a:cubicBezTo>
                    <a:pt x="76962" y="166268"/>
                    <a:pt x="88163" y="163706"/>
                    <a:pt x="96041" y="159468"/>
                  </a:cubicBezTo>
                  <a:cubicBezTo>
                    <a:pt x="104670" y="154819"/>
                    <a:pt x="108985" y="148561"/>
                    <a:pt x="109490" y="139875"/>
                  </a:cubicBezTo>
                  <a:lnTo>
                    <a:pt x="109538" y="138103"/>
                  </a:lnTo>
                  <a:lnTo>
                    <a:pt x="109538" y="123825"/>
                  </a:lnTo>
                  <a:cubicBezTo>
                    <a:pt x="109535" y="121527"/>
                    <a:pt x="107893" y="119556"/>
                    <a:pt x="105632" y="119139"/>
                  </a:cubicBezTo>
                  <a:lnTo>
                    <a:pt x="104775" y="119063"/>
                  </a:lnTo>
                  <a:lnTo>
                    <a:pt x="19050" y="119053"/>
                  </a:lnTo>
                  <a:close/>
                  <a:moveTo>
                    <a:pt x="61913" y="0"/>
                  </a:moveTo>
                  <a:cubicBezTo>
                    <a:pt x="85585" y="0"/>
                    <a:pt x="104775" y="19190"/>
                    <a:pt x="104775" y="42863"/>
                  </a:cubicBezTo>
                  <a:cubicBezTo>
                    <a:pt x="104775" y="66535"/>
                    <a:pt x="85585" y="85725"/>
                    <a:pt x="61913" y="85725"/>
                  </a:cubicBezTo>
                  <a:cubicBezTo>
                    <a:pt x="38240" y="85725"/>
                    <a:pt x="19050" y="66535"/>
                    <a:pt x="19050" y="42863"/>
                  </a:cubicBezTo>
                  <a:cubicBezTo>
                    <a:pt x="19050" y="19190"/>
                    <a:pt x="38240" y="0"/>
                    <a:pt x="61913" y="0"/>
                  </a:cubicBezTo>
                  <a:close/>
                  <a:moveTo>
                    <a:pt x="147638" y="19050"/>
                  </a:moveTo>
                  <a:cubicBezTo>
                    <a:pt x="166049" y="19050"/>
                    <a:pt x="180975" y="33976"/>
                    <a:pt x="180975" y="52388"/>
                  </a:cubicBezTo>
                  <a:cubicBezTo>
                    <a:pt x="180975" y="70799"/>
                    <a:pt x="166049" y="85725"/>
                    <a:pt x="147638" y="85725"/>
                  </a:cubicBezTo>
                  <a:cubicBezTo>
                    <a:pt x="129226" y="85725"/>
                    <a:pt x="114300" y="70799"/>
                    <a:pt x="114300" y="52388"/>
                  </a:cubicBezTo>
                  <a:cubicBezTo>
                    <a:pt x="114300" y="33976"/>
                    <a:pt x="129226" y="19050"/>
                    <a:pt x="147638" y="19050"/>
                  </a:cubicBezTo>
                  <a:close/>
                  <a:moveTo>
                    <a:pt x="61913" y="14288"/>
                  </a:moveTo>
                  <a:cubicBezTo>
                    <a:pt x="46158" y="14288"/>
                    <a:pt x="33338" y="27108"/>
                    <a:pt x="33338" y="42863"/>
                  </a:cubicBezTo>
                  <a:cubicBezTo>
                    <a:pt x="33338" y="58617"/>
                    <a:pt x="46158" y="71438"/>
                    <a:pt x="61913" y="71438"/>
                  </a:cubicBezTo>
                  <a:cubicBezTo>
                    <a:pt x="77667" y="71438"/>
                    <a:pt x="90488" y="58617"/>
                    <a:pt x="90488" y="42863"/>
                  </a:cubicBezTo>
                  <a:cubicBezTo>
                    <a:pt x="90488" y="27108"/>
                    <a:pt x="77667" y="14288"/>
                    <a:pt x="61913" y="14288"/>
                  </a:cubicBezTo>
                  <a:close/>
                  <a:moveTo>
                    <a:pt x="147638" y="33338"/>
                  </a:moveTo>
                  <a:cubicBezTo>
                    <a:pt x="137131" y="33338"/>
                    <a:pt x="128588" y="41881"/>
                    <a:pt x="128588" y="52388"/>
                  </a:cubicBezTo>
                  <a:cubicBezTo>
                    <a:pt x="128588" y="62894"/>
                    <a:pt x="137131" y="71438"/>
                    <a:pt x="147638" y="71438"/>
                  </a:cubicBezTo>
                  <a:cubicBezTo>
                    <a:pt x="158144" y="71438"/>
                    <a:pt x="166688" y="62894"/>
                    <a:pt x="166688" y="52388"/>
                  </a:cubicBezTo>
                  <a:cubicBezTo>
                    <a:pt x="166688" y="41881"/>
                    <a:pt x="158144" y="33338"/>
                    <a:pt x="147638" y="33338"/>
                  </a:cubicBez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21" name="Group 120">
            <a:extLst>
              <a:ext uri="{FF2B5EF4-FFF2-40B4-BE49-F238E27FC236}">
                <a16:creationId xmlns:a16="http://schemas.microsoft.com/office/drawing/2014/main" id="{823785B6-EC5E-0CAB-E8EF-BACDE3849781}"/>
              </a:ext>
              <a:ext uri="{C183D7F6-B498-43B3-948B-1728B52AA6E4}">
                <adec:decorative xmlns:adec="http://schemas.microsoft.com/office/drawing/2017/decorative" val="1"/>
              </a:ext>
            </a:extLst>
          </p:cNvPr>
          <p:cNvGrpSpPr/>
          <p:nvPr/>
        </p:nvGrpSpPr>
        <p:grpSpPr>
          <a:xfrm>
            <a:off x="6845430" y="4803897"/>
            <a:ext cx="630122" cy="630122"/>
            <a:chOff x="6845430" y="4939511"/>
            <a:chExt cx="630122" cy="630122"/>
          </a:xfrm>
        </p:grpSpPr>
        <p:grpSp>
          <p:nvGrpSpPr>
            <p:cNvPr id="122" name="Group 121">
              <a:extLst>
                <a:ext uri="{FF2B5EF4-FFF2-40B4-BE49-F238E27FC236}">
                  <a16:creationId xmlns:a16="http://schemas.microsoft.com/office/drawing/2014/main" id="{FCF997A5-6B89-0354-878C-DA03C8E94309}"/>
                </a:ext>
                <a:ext uri="{C183D7F6-B498-43B3-948B-1728B52AA6E4}">
                  <adec:decorative xmlns:adec="http://schemas.microsoft.com/office/drawing/2017/decorative" val="1"/>
                </a:ext>
              </a:extLst>
            </p:cNvPr>
            <p:cNvGrpSpPr>
              <a:grpSpLocks/>
            </p:cNvGrpSpPr>
            <p:nvPr/>
          </p:nvGrpSpPr>
          <p:grpSpPr>
            <a:xfrm>
              <a:off x="6845430" y="4939511"/>
              <a:ext cx="630122" cy="630122"/>
              <a:chOff x="11364588" y="457910"/>
              <a:chExt cx="308458" cy="308458"/>
            </a:xfrm>
          </p:grpSpPr>
          <p:sp>
            <p:nvSpPr>
              <p:cNvPr id="124" name="Oval 123">
                <a:extLst>
                  <a:ext uri="{FF2B5EF4-FFF2-40B4-BE49-F238E27FC236}">
                    <a16:creationId xmlns:a16="http://schemas.microsoft.com/office/drawing/2014/main" id="{6E548E7D-A596-F219-9DDE-358BEFC11DA1}"/>
                  </a:ext>
                </a:extLst>
              </p:cNvPr>
              <p:cNvSpPr/>
              <p:nvPr/>
            </p:nvSpPr>
            <p:spPr bwMode="auto">
              <a:xfrm>
                <a:off x="11364588" y="457910"/>
                <a:ext cx="308458" cy="308458"/>
              </a:xfrm>
              <a:prstGeom prst="ellipse">
                <a:avLst/>
              </a:prstGeom>
              <a:solidFill>
                <a:srgbClr val="2965AF">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125" name="Oval 124">
                <a:extLst>
                  <a:ext uri="{FF2B5EF4-FFF2-40B4-BE49-F238E27FC236}">
                    <a16:creationId xmlns:a16="http://schemas.microsoft.com/office/drawing/2014/main" id="{E05261A9-415A-B7C8-A799-ED3870BB5186}"/>
                  </a:ext>
                </a:extLst>
              </p:cNvPr>
              <p:cNvSpPr/>
              <p:nvPr/>
            </p:nvSpPr>
            <p:spPr bwMode="auto">
              <a:xfrm>
                <a:off x="11394834" y="488157"/>
                <a:ext cx="247966" cy="247964"/>
              </a:xfrm>
              <a:prstGeom prst="ellipse">
                <a:avLst/>
              </a:prstGeom>
              <a:solidFill>
                <a:srgbClr val="2965A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sp>
          <p:nvSpPr>
            <p:cNvPr id="123" name="Graphic 8" descr="Icon of an AI robot">
              <a:extLst>
                <a:ext uri="{FF2B5EF4-FFF2-40B4-BE49-F238E27FC236}">
                  <a16:creationId xmlns:a16="http://schemas.microsoft.com/office/drawing/2014/main" id="{573DC1D0-0677-3083-07E4-537F694D62B3}"/>
                </a:ext>
              </a:extLst>
            </p:cNvPr>
            <p:cNvSpPr>
              <a:spLocks noChangeAspect="1"/>
            </p:cNvSpPr>
            <p:nvPr/>
          </p:nvSpPr>
          <p:spPr>
            <a:xfrm>
              <a:off x="7041020" y="5105223"/>
              <a:ext cx="238944" cy="298698"/>
            </a:xfrm>
            <a:custGeom>
              <a:avLst/>
              <a:gdLst>
                <a:gd name="connsiteX0" fmla="*/ 310304 w 361083"/>
                <a:gd name="connsiteY0" fmla="*/ 270807 h 451381"/>
                <a:gd name="connsiteX1" fmla="*/ 361083 w 361083"/>
                <a:gd name="connsiteY1" fmla="*/ 321586 h 451381"/>
                <a:gd name="connsiteX2" fmla="*/ 361083 w 361083"/>
                <a:gd name="connsiteY2" fmla="*/ 342013 h 451381"/>
                <a:gd name="connsiteX3" fmla="*/ 331579 w 361083"/>
                <a:gd name="connsiteY3" fmla="*/ 406227 h 451381"/>
                <a:gd name="connsiteX4" fmla="*/ 180468 w 361083"/>
                <a:gd name="connsiteY4" fmla="*/ 451382 h 451381"/>
                <a:gd name="connsiteX5" fmla="*/ 29458 w 361083"/>
                <a:gd name="connsiteY5" fmla="*/ 406238 h 451381"/>
                <a:gd name="connsiteX6" fmla="*/ 0 w 361083"/>
                <a:gd name="connsiteY6" fmla="*/ 342063 h 451381"/>
                <a:gd name="connsiteX7" fmla="*/ 0 w 361083"/>
                <a:gd name="connsiteY7" fmla="*/ 321586 h 451381"/>
                <a:gd name="connsiteX8" fmla="*/ 50779 w 361083"/>
                <a:gd name="connsiteY8" fmla="*/ 270807 h 451381"/>
                <a:gd name="connsiteX9" fmla="*/ 310304 w 361083"/>
                <a:gd name="connsiteY9" fmla="*/ 270807 h 451381"/>
                <a:gd name="connsiteX10" fmla="*/ 310304 w 361083"/>
                <a:gd name="connsiteY10" fmla="*/ 304660 h 451381"/>
                <a:gd name="connsiteX11" fmla="*/ 50779 w 361083"/>
                <a:gd name="connsiteY11" fmla="*/ 304660 h 451381"/>
                <a:gd name="connsiteX12" fmla="*/ 33853 w 361083"/>
                <a:gd name="connsiteY12" fmla="*/ 321586 h 451381"/>
                <a:gd name="connsiteX13" fmla="*/ 33853 w 361083"/>
                <a:gd name="connsiteY13" fmla="*/ 342063 h 451381"/>
                <a:gd name="connsiteX14" fmla="*/ 51527 w 361083"/>
                <a:gd name="connsiteY14" fmla="*/ 380569 h 451381"/>
                <a:gd name="connsiteX15" fmla="*/ 180468 w 361083"/>
                <a:gd name="connsiteY15" fmla="*/ 417529 h 451381"/>
                <a:gd name="connsiteX16" fmla="*/ 309530 w 361083"/>
                <a:gd name="connsiteY16" fmla="*/ 380542 h 451381"/>
                <a:gd name="connsiteX17" fmla="*/ 327231 w 361083"/>
                <a:gd name="connsiteY17" fmla="*/ 342013 h 451381"/>
                <a:gd name="connsiteX18" fmla="*/ 327231 w 361083"/>
                <a:gd name="connsiteY18" fmla="*/ 321586 h 451381"/>
                <a:gd name="connsiteX19" fmla="*/ 310304 w 361083"/>
                <a:gd name="connsiteY19" fmla="*/ 304660 h 451381"/>
                <a:gd name="connsiteX20" fmla="*/ 178177 w 361083"/>
                <a:gd name="connsiteY20" fmla="*/ 155 h 451381"/>
                <a:gd name="connsiteX21" fmla="*/ 180475 w 361083"/>
                <a:gd name="connsiteY21" fmla="*/ 0 h 451381"/>
                <a:gd name="connsiteX22" fmla="*/ 197245 w 361083"/>
                <a:gd name="connsiteY22" fmla="*/ 14630 h 451381"/>
                <a:gd name="connsiteX23" fmla="*/ 197401 w 361083"/>
                <a:gd name="connsiteY23" fmla="*/ 16926 h 451381"/>
                <a:gd name="connsiteX24" fmla="*/ 197383 w 361083"/>
                <a:gd name="connsiteY24" fmla="*/ 33830 h 451381"/>
                <a:gd name="connsiteX25" fmla="*/ 276384 w 361083"/>
                <a:gd name="connsiteY25" fmla="*/ 33842 h 451381"/>
                <a:gd name="connsiteX26" fmla="*/ 327163 w 361083"/>
                <a:gd name="connsiteY26" fmla="*/ 84621 h 451381"/>
                <a:gd name="connsiteX27" fmla="*/ 327163 w 361083"/>
                <a:gd name="connsiteY27" fmla="*/ 186282 h 451381"/>
                <a:gd name="connsiteX28" fmla="*/ 276384 w 361083"/>
                <a:gd name="connsiteY28" fmla="*/ 237061 h 451381"/>
                <a:gd name="connsiteX29" fmla="*/ 84551 w 361083"/>
                <a:gd name="connsiteY29" fmla="*/ 237061 h 451381"/>
                <a:gd name="connsiteX30" fmla="*/ 33773 w 361083"/>
                <a:gd name="connsiteY30" fmla="*/ 186282 h 451381"/>
                <a:gd name="connsiteX31" fmla="*/ 33773 w 361083"/>
                <a:gd name="connsiteY31" fmla="*/ 84621 h 451381"/>
                <a:gd name="connsiteX32" fmla="*/ 84551 w 361083"/>
                <a:gd name="connsiteY32" fmla="*/ 33842 h 451381"/>
                <a:gd name="connsiteX33" fmla="*/ 163531 w 361083"/>
                <a:gd name="connsiteY33" fmla="*/ 33830 h 451381"/>
                <a:gd name="connsiteX34" fmla="*/ 163549 w 361083"/>
                <a:gd name="connsiteY34" fmla="*/ 16926 h 451381"/>
                <a:gd name="connsiteX35" fmla="*/ 178177 w 361083"/>
                <a:gd name="connsiteY35" fmla="*/ 155 h 451381"/>
                <a:gd name="connsiteX36" fmla="*/ 180475 w 361083"/>
                <a:gd name="connsiteY36" fmla="*/ 0 h 451381"/>
                <a:gd name="connsiteX37" fmla="*/ 178177 w 361083"/>
                <a:gd name="connsiteY37" fmla="*/ 155 h 451381"/>
                <a:gd name="connsiteX38" fmla="*/ 276384 w 361083"/>
                <a:gd name="connsiteY38" fmla="*/ 67694 h 451381"/>
                <a:gd name="connsiteX39" fmla="*/ 84551 w 361083"/>
                <a:gd name="connsiteY39" fmla="*/ 67694 h 451381"/>
                <a:gd name="connsiteX40" fmla="*/ 67625 w 361083"/>
                <a:gd name="connsiteY40" fmla="*/ 84621 h 451381"/>
                <a:gd name="connsiteX41" fmla="*/ 67625 w 361083"/>
                <a:gd name="connsiteY41" fmla="*/ 186282 h 451381"/>
                <a:gd name="connsiteX42" fmla="*/ 84551 w 361083"/>
                <a:gd name="connsiteY42" fmla="*/ 203208 h 451381"/>
                <a:gd name="connsiteX43" fmla="*/ 276384 w 361083"/>
                <a:gd name="connsiteY43" fmla="*/ 203208 h 451381"/>
                <a:gd name="connsiteX44" fmla="*/ 293310 w 361083"/>
                <a:gd name="connsiteY44" fmla="*/ 186282 h 451381"/>
                <a:gd name="connsiteX45" fmla="*/ 293310 w 361083"/>
                <a:gd name="connsiteY45" fmla="*/ 84621 h 451381"/>
                <a:gd name="connsiteX46" fmla="*/ 276384 w 361083"/>
                <a:gd name="connsiteY46" fmla="*/ 67694 h 451381"/>
                <a:gd name="connsiteX47" fmla="*/ 129672 w 361083"/>
                <a:gd name="connsiteY47" fmla="*/ 101547 h 451381"/>
                <a:gd name="connsiteX48" fmla="*/ 157866 w 361083"/>
                <a:gd name="connsiteY48" fmla="*/ 129741 h 451381"/>
                <a:gd name="connsiteX49" fmla="*/ 129672 w 361083"/>
                <a:gd name="connsiteY49" fmla="*/ 157936 h 451381"/>
                <a:gd name="connsiteX50" fmla="*/ 101478 w 361083"/>
                <a:gd name="connsiteY50" fmla="*/ 129741 h 451381"/>
                <a:gd name="connsiteX51" fmla="*/ 129672 w 361083"/>
                <a:gd name="connsiteY51" fmla="*/ 101547 h 451381"/>
                <a:gd name="connsiteX52" fmla="*/ 231067 w 361083"/>
                <a:gd name="connsiteY52" fmla="*/ 101547 h 451381"/>
                <a:gd name="connsiteX53" fmla="*/ 259261 w 361083"/>
                <a:gd name="connsiteY53" fmla="*/ 129741 h 451381"/>
                <a:gd name="connsiteX54" fmla="*/ 231067 w 361083"/>
                <a:gd name="connsiteY54" fmla="*/ 157936 h 451381"/>
                <a:gd name="connsiteX55" fmla="*/ 202872 w 361083"/>
                <a:gd name="connsiteY55" fmla="*/ 129741 h 451381"/>
                <a:gd name="connsiteX56" fmla="*/ 231067 w 361083"/>
                <a:gd name="connsiteY56" fmla="*/ 101547 h 451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61083" h="451381">
                  <a:moveTo>
                    <a:pt x="310304" y="270807"/>
                  </a:moveTo>
                  <a:cubicBezTo>
                    <a:pt x="338350" y="270807"/>
                    <a:pt x="361083" y="293543"/>
                    <a:pt x="361083" y="321586"/>
                  </a:cubicBezTo>
                  <a:lnTo>
                    <a:pt x="361083" y="342013"/>
                  </a:lnTo>
                  <a:cubicBezTo>
                    <a:pt x="361083" y="366696"/>
                    <a:pt x="350309" y="390149"/>
                    <a:pt x="331579" y="406227"/>
                  </a:cubicBezTo>
                  <a:cubicBezTo>
                    <a:pt x="296251" y="436557"/>
                    <a:pt x="245691" y="451382"/>
                    <a:pt x="180468" y="451382"/>
                  </a:cubicBezTo>
                  <a:cubicBezTo>
                    <a:pt x="115256" y="451382"/>
                    <a:pt x="64729" y="436563"/>
                    <a:pt x="29458" y="406238"/>
                  </a:cubicBezTo>
                  <a:cubicBezTo>
                    <a:pt x="10757" y="390161"/>
                    <a:pt x="0" y="366726"/>
                    <a:pt x="0" y="342063"/>
                  </a:cubicBezTo>
                  <a:lnTo>
                    <a:pt x="0" y="321586"/>
                  </a:lnTo>
                  <a:cubicBezTo>
                    <a:pt x="0" y="293543"/>
                    <a:pt x="22735" y="270807"/>
                    <a:pt x="50779" y="270807"/>
                  </a:cubicBezTo>
                  <a:lnTo>
                    <a:pt x="310304" y="270807"/>
                  </a:lnTo>
                  <a:close/>
                  <a:moveTo>
                    <a:pt x="310304" y="304660"/>
                  </a:moveTo>
                  <a:lnTo>
                    <a:pt x="50779" y="304660"/>
                  </a:lnTo>
                  <a:cubicBezTo>
                    <a:pt x="41431" y="304660"/>
                    <a:pt x="33853" y="312239"/>
                    <a:pt x="33853" y="321586"/>
                  </a:cubicBezTo>
                  <a:lnTo>
                    <a:pt x="33853" y="342063"/>
                  </a:lnTo>
                  <a:cubicBezTo>
                    <a:pt x="33853" y="356861"/>
                    <a:pt x="40307" y="370921"/>
                    <a:pt x="51527" y="380569"/>
                  </a:cubicBezTo>
                  <a:cubicBezTo>
                    <a:pt x="79920" y="404979"/>
                    <a:pt x="122710" y="417529"/>
                    <a:pt x="180468" y="417529"/>
                  </a:cubicBezTo>
                  <a:cubicBezTo>
                    <a:pt x="238241" y="417529"/>
                    <a:pt x="281074" y="404972"/>
                    <a:pt x="309530" y="380542"/>
                  </a:cubicBezTo>
                  <a:cubicBezTo>
                    <a:pt x="320765" y="370894"/>
                    <a:pt x="327231" y="356822"/>
                    <a:pt x="327231" y="342013"/>
                  </a:cubicBezTo>
                  <a:lnTo>
                    <a:pt x="327231" y="321586"/>
                  </a:lnTo>
                  <a:cubicBezTo>
                    <a:pt x="327231" y="312239"/>
                    <a:pt x="319652" y="304660"/>
                    <a:pt x="310304" y="304660"/>
                  </a:cubicBezTo>
                  <a:close/>
                  <a:moveTo>
                    <a:pt x="178177" y="155"/>
                  </a:moveTo>
                  <a:lnTo>
                    <a:pt x="180475" y="0"/>
                  </a:lnTo>
                  <a:cubicBezTo>
                    <a:pt x="189044" y="0"/>
                    <a:pt x="196126" y="6368"/>
                    <a:pt x="197245" y="14630"/>
                  </a:cubicBezTo>
                  <a:lnTo>
                    <a:pt x="197401" y="16926"/>
                  </a:lnTo>
                  <a:lnTo>
                    <a:pt x="197383" y="33830"/>
                  </a:lnTo>
                  <a:lnTo>
                    <a:pt x="276384" y="33842"/>
                  </a:lnTo>
                  <a:cubicBezTo>
                    <a:pt x="304427" y="33842"/>
                    <a:pt x="327163" y="56576"/>
                    <a:pt x="327163" y="84621"/>
                  </a:cubicBezTo>
                  <a:lnTo>
                    <a:pt x="327163" y="186282"/>
                  </a:lnTo>
                  <a:cubicBezTo>
                    <a:pt x="327163" y="214325"/>
                    <a:pt x="304427" y="237061"/>
                    <a:pt x="276384" y="237061"/>
                  </a:cubicBezTo>
                  <a:lnTo>
                    <a:pt x="84551" y="237061"/>
                  </a:lnTo>
                  <a:cubicBezTo>
                    <a:pt x="56507" y="237061"/>
                    <a:pt x="33773" y="214325"/>
                    <a:pt x="33773" y="186282"/>
                  </a:cubicBezTo>
                  <a:lnTo>
                    <a:pt x="33773" y="84621"/>
                  </a:lnTo>
                  <a:cubicBezTo>
                    <a:pt x="33773" y="56576"/>
                    <a:pt x="56507" y="33842"/>
                    <a:pt x="84551" y="33842"/>
                  </a:cubicBezTo>
                  <a:lnTo>
                    <a:pt x="163531" y="33830"/>
                  </a:lnTo>
                  <a:lnTo>
                    <a:pt x="163549" y="16926"/>
                  </a:lnTo>
                  <a:cubicBezTo>
                    <a:pt x="163549" y="8357"/>
                    <a:pt x="169915" y="1275"/>
                    <a:pt x="178177" y="155"/>
                  </a:cubicBezTo>
                  <a:lnTo>
                    <a:pt x="180475" y="0"/>
                  </a:lnTo>
                  <a:lnTo>
                    <a:pt x="178177" y="155"/>
                  </a:lnTo>
                  <a:close/>
                  <a:moveTo>
                    <a:pt x="276384" y="67694"/>
                  </a:moveTo>
                  <a:lnTo>
                    <a:pt x="84551" y="67694"/>
                  </a:lnTo>
                  <a:cubicBezTo>
                    <a:pt x="75203" y="67694"/>
                    <a:pt x="67625" y="75272"/>
                    <a:pt x="67625" y="84621"/>
                  </a:cubicBezTo>
                  <a:lnTo>
                    <a:pt x="67625" y="186282"/>
                  </a:lnTo>
                  <a:cubicBezTo>
                    <a:pt x="67625" y="195630"/>
                    <a:pt x="75203" y="203208"/>
                    <a:pt x="84551" y="203208"/>
                  </a:cubicBezTo>
                  <a:lnTo>
                    <a:pt x="276384" y="203208"/>
                  </a:lnTo>
                  <a:cubicBezTo>
                    <a:pt x="285732" y="203208"/>
                    <a:pt x="293310" y="195630"/>
                    <a:pt x="293310" y="186282"/>
                  </a:cubicBezTo>
                  <a:lnTo>
                    <a:pt x="293310" y="84621"/>
                  </a:lnTo>
                  <a:cubicBezTo>
                    <a:pt x="293310" y="75272"/>
                    <a:pt x="285732" y="67694"/>
                    <a:pt x="276384" y="67694"/>
                  </a:cubicBezTo>
                  <a:close/>
                  <a:moveTo>
                    <a:pt x="129672" y="101547"/>
                  </a:moveTo>
                  <a:cubicBezTo>
                    <a:pt x="145243" y="101547"/>
                    <a:pt x="157866" y="114170"/>
                    <a:pt x="157866" y="129741"/>
                  </a:cubicBezTo>
                  <a:cubicBezTo>
                    <a:pt x="157866" y="145313"/>
                    <a:pt x="145243" y="157936"/>
                    <a:pt x="129672" y="157936"/>
                  </a:cubicBezTo>
                  <a:cubicBezTo>
                    <a:pt x="114101" y="157936"/>
                    <a:pt x="101478" y="145313"/>
                    <a:pt x="101478" y="129741"/>
                  </a:cubicBezTo>
                  <a:cubicBezTo>
                    <a:pt x="101478" y="114170"/>
                    <a:pt x="114101" y="101547"/>
                    <a:pt x="129672" y="101547"/>
                  </a:cubicBezTo>
                  <a:close/>
                  <a:moveTo>
                    <a:pt x="231067" y="101547"/>
                  </a:moveTo>
                  <a:cubicBezTo>
                    <a:pt x="246639" y="101547"/>
                    <a:pt x="259261" y="114170"/>
                    <a:pt x="259261" y="129741"/>
                  </a:cubicBezTo>
                  <a:cubicBezTo>
                    <a:pt x="259261" y="145313"/>
                    <a:pt x="246639" y="157936"/>
                    <a:pt x="231067" y="157936"/>
                  </a:cubicBezTo>
                  <a:cubicBezTo>
                    <a:pt x="215494" y="157936"/>
                    <a:pt x="202872" y="145313"/>
                    <a:pt x="202872" y="129741"/>
                  </a:cubicBezTo>
                  <a:cubicBezTo>
                    <a:pt x="202872" y="114170"/>
                    <a:pt x="215494" y="101547"/>
                    <a:pt x="231067" y="101547"/>
                  </a:cubicBez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26" name="Group 125">
            <a:extLst>
              <a:ext uri="{FF2B5EF4-FFF2-40B4-BE49-F238E27FC236}">
                <a16:creationId xmlns:a16="http://schemas.microsoft.com/office/drawing/2014/main" id="{CA3AB8B2-2205-B11B-3150-69BE6BF30C2F}"/>
              </a:ext>
              <a:ext uri="{C183D7F6-B498-43B3-948B-1728B52AA6E4}">
                <adec:decorative xmlns:adec="http://schemas.microsoft.com/office/drawing/2017/decorative" val="1"/>
              </a:ext>
            </a:extLst>
          </p:cNvPr>
          <p:cNvGrpSpPr>
            <a:grpSpLocks/>
          </p:cNvGrpSpPr>
          <p:nvPr/>
        </p:nvGrpSpPr>
        <p:grpSpPr>
          <a:xfrm>
            <a:off x="8189306" y="2599019"/>
            <a:ext cx="630122" cy="630122"/>
            <a:chOff x="8666787" y="1509252"/>
            <a:chExt cx="630122" cy="630122"/>
          </a:xfrm>
        </p:grpSpPr>
        <p:grpSp>
          <p:nvGrpSpPr>
            <p:cNvPr id="127" name="Group 126">
              <a:extLst>
                <a:ext uri="{FF2B5EF4-FFF2-40B4-BE49-F238E27FC236}">
                  <a16:creationId xmlns:a16="http://schemas.microsoft.com/office/drawing/2014/main" id="{DAACE1A1-611B-809D-F76A-54431F00F83A}"/>
                </a:ext>
                <a:ext uri="{C183D7F6-B498-43B3-948B-1728B52AA6E4}">
                  <adec:decorative xmlns:adec="http://schemas.microsoft.com/office/drawing/2017/decorative" val="1"/>
                </a:ext>
              </a:extLst>
            </p:cNvPr>
            <p:cNvGrpSpPr>
              <a:grpSpLocks/>
            </p:cNvGrpSpPr>
            <p:nvPr/>
          </p:nvGrpSpPr>
          <p:grpSpPr>
            <a:xfrm>
              <a:off x="8666787" y="1509252"/>
              <a:ext cx="630122" cy="630122"/>
              <a:chOff x="11364588" y="457910"/>
              <a:chExt cx="308458" cy="308458"/>
            </a:xfrm>
          </p:grpSpPr>
          <p:sp>
            <p:nvSpPr>
              <p:cNvPr id="129" name="Oval 128">
                <a:extLst>
                  <a:ext uri="{FF2B5EF4-FFF2-40B4-BE49-F238E27FC236}">
                    <a16:creationId xmlns:a16="http://schemas.microsoft.com/office/drawing/2014/main" id="{3E5FA7FB-F4CE-8443-8F79-11640F7D63EE}"/>
                  </a:ext>
                </a:extLst>
              </p:cNvPr>
              <p:cNvSpPr/>
              <p:nvPr/>
            </p:nvSpPr>
            <p:spPr bwMode="auto">
              <a:xfrm>
                <a:off x="11364588" y="457910"/>
                <a:ext cx="308458" cy="308458"/>
              </a:xfrm>
              <a:prstGeom prst="ellipse">
                <a:avLst/>
              </a:prstGeom>
              <a:solidFill>
                <a:srgbClr val="052252">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130" name="Oval 129">
                <a:extLst>
                  <a:ext uri="{FF2B5EF4-FFF2-40B4-BE49-F238E27FC236}">
                    <a16:creationId xmlns:a16="http://schemas.microsoft.com/office/drawing/2014/main" id="{C12478C8-105A-50BB-601F-94BD9603F95F}"/>
                  </a:ext>
                </a:extLst>
              </p:cNvPr>
              <p:cNvSpPr/>
              <p:nvPr/>
            </p:nvSpPr>
            <p:spPr bwMode="auto">
              <a:xfrm>
                <a:off x="11394834" y="488157"/>
                <a:ext cx="247966" cy="247964"/>
              </a:xfrm>
              <a:prstGeom prst="ellipse">
                <a:avLst/>
              </a:prstGeom>
              <a:solidFill>
                <a:srgbClr val="05225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latin typeface="Segoe UI"/>
                  <a:cs typeface="Segoe UI" pitchFamily="34" charset="0"/>
                </a:endParaRPr>
              </a:p>
            </p:txBody>
          </p:sp>
        </p:grpSp>
        <p:sp>
          <p:nvSpPr>
            <p:cNvPr id="128" name="Graphic 484">
              <a:extLst>
                <a:ext uri="{FF2B5EF4-FFF2-40B4-BE49-F238E27FC236}">
                  <a16:creationId xmlns:a16="http://schemas.microsoft.com/office/drawing/2014/main" id="{6A0C327A-7CE8-66CA-40A3-DDADCEF89167}"/>
                </a:ext>
              </a:extLst>
            </p:cNvPr>
            <p:cNvSpPr/>
            <p:nvPr/>
          </p:nvSpPr>
          <p:spPr>
            <a:xfrm>
              <a:off x="8867323" y="1712503"/>
              <a:ext cx="229052" cy="223620"/>
            </a:xfrm>
            <a:custGeom>
              <a:avLst/>
              <a:gdLst>
                <a:gd name="connsiteX0" fmla="*/ 38564 w 190500"/>
                <a:gd name="connsiteY0" fmla="*/ 54738 h 185982"/>
                <a:gd name="connsiteX1" fmla="*/ 47777 w 190500"/>
                <a:gd name="connsiteY1" fmla="*/ 50593 h 185982"/>
                <a:gd name="connsiteX2" fmla="*/ 95250 w 190500"/>
                <a:gd name="connsiteY2" fmla="*/ 68603 h 185982"/>
                <a:gd name="connsiteX3" fmla="*/ 142722 w 190500"/>
                <a:gd name="connsiteY3" fmla="*/ 50593 h 185982"/>
                <a:gd name="connsiteX4" fmla="*/ 151935 w 190500"/>
                <a:gd name="connsiteY4" fmla="*/ 54738 h 185982"/>
                <a:gd name="connsiteX5" fmla="*/ 147790 w 190500"/>
                <a:gd name="connsiteY5" fmla="*/ 63951 h 185982"/>
                <a:gd name="connsiteX6" fmla="*/ 102394 w 190500"/>
                <a:gd name="connsiteY6" fmla="*/ 81174 h 185982"/>
                <a:gd name="connsiteX7" fmla="*/ 102394 w 190500"/>
                <a:gd name="connsiteY7" fmla="*/ 133472 h 185982"/>
                <a:gd name="connsiteX8" fmla="*/ 95250 w 190500"/>
                <a:gd name="connsiteY8" fmla="*/ 140615 h 185982"/>
                <a:gd name="connsiteX9" fmla="*/ 88106 w 190500"/>
                <a:gd name="connsiteY9" fmla="*/ 133472 h 185982"/>
                <a:gd name="connsiteX10" fmla="*/ 88106 w 190500"/>
                <a:gd name="connsiteY10" fmla="*/ 81175 h 185982"/>
                <a:gd name="connsiteX11" fmla="*/ 42709 w 190500"/>
                <a:gd name="connsiteY11" fmla="*/ 63951 h 185982"/>
                <a:gd name="connsiteX12" fmla="*/ 38564 w 190500"/>
                <a:gd name="connsiteY12" fmla="*/ 54738 h 185982"/>
                <a:gd name="connsiteX13" fmla="*/ 81830 w 190500"/>
                <a:gd name="connsiteY13" fmla="*/ 2617 h 185982"/>
                <a:gd name="connsiteX14" fmla="*/ 108670 w 190500"/>
                <a:gd name="connsiteY14" fmla="*/ 2617 h 185982"/>
                <a:gd name="connsiteX15" fmla="*/ 180094 w 190500"/>
                <a:gd name="connsiteY15" fmla="*/ 31572 h 185982"/>
                <a:gd name="connsiteX16" fmla="*/ 190500 w 190500"/>
                <a:gd name="connsiteY16" fmla="*/ 47020 h 185982"/>
                <a:gd name="connsiteX17" fmla="*/ 190500 w 190500"/>
                <a:gd name="connsiteY17" fmla="*/ 138962 h 185982"/>
                <a:gd name="connsiteX18" fmla="*/ 180094 w 190500"/>
                <a:gd name="connsiteY18" fmla="*/ 154410 h 185982"/>
                <a:gd name="connsiteX19" fmla="*/ 108670 w 190500"/>
                <a:gd name="connsiteY19" fmla="*/ 183366 h 185982"/>
                <a:gd name="connsiteX20" fmla="*/ 81830 w 190500"/>
                <a:gd name="connsiteY20" fmla="*/ 183366 h 185982"/>
                <a:gd name="connsiteX21" fmla="*/ 10406 w 190500"/>
                <a:gd name="connsiteY21" fmla="*/ 154410 h 185982"/>
                <a:gd name="connsiteX22" fmla="*/ 0 w 190500"/>
                <a:gd name="connsiteY22" fmla="*/ 138962 h 185982"/>
                <a:gd name="connsiteX23" fmla="*/ 0 w 190500"/>
                <a:gd name="connsiteY23" fmla="*/ 47020 h 185982"/>
                <a:gd name="connsiteX24" fmla="*/ 10406 w 190500"/>
                <a:gd name="connsiteY24" fmla="*/ 31572 h 185982"/>
                <a:gd name="connsiteX25" fmla="*/ 81830 w 190500"/>
                <a:gd name="connsiteY25" fmla="*/ 2617 h 185982"/>
                <a:gd name="connsiteX26" fmla="*/ 103301 w 190500"/>
                <a:gd name="connsiteY26" fmla="*/ 15858 h 185982"/>
                <a:gd name="connsiteX27" fmla="*/ 87199 w 190500"/>
                <a:gd name="connsiteY27" fmla="*/ 15858 h 185982"/>
                <a:gd name="connsiteX28" fmla="*/ 15774 w 190500"/>
                <a:gd name="connsiteY28" fmla="*/ 44813 h 185982"/>
                <a:gd name="connsiteX29" fmla="*/ 14288 w 190500"/>
                <a:gd name="connsiteY29" fmla="*/ 47020 h 185982"/>
                <a:gd name="connsiteX30" fmla="*/ 14288 w 190500"/>
                <a:gd name="connsiteY30" fmla="*/ 138962 h 185982"/>
                <a:gd name="connsiteX31" fmla="*/ 15774 w 190500"/>
                <a:gd name="connsiteY31" fmla="*/ 141169 h 185982"/>
                <a:gd name="connsiteX32" fmla="*/ 87199 w 190500"/>
                <a:gd name="connsiteY32" fmla="*/ 170125 h 185982"/>
                <a:gd name="connsiteX33" fmla="*/ 103301 w 190500"/>
                <a:gd name="connsiteY33" fmla="*/ 170125 h 185982"/>
                <a:gd name="connsiteX34" fmla="*/ 174726 w 190500"/>
                <a:gd name="connsiteY34" fmla="*/ 141169 h 185982"/>
                <a:gd name="connsiteX35" fmla="*/ 176213 w 190500"/>
                <a:gd name="connsiteY35" fmla="*/ 138962 h 185982"/>
                <a:gd name="connsiteX36" fmla="*/ 176213 w 190500"/>
                <a:gd name="connsiteY36" fmla="*/ 47020 h 185982"/>
                <a:gd name="connsiteX37" fmla="*/ 174726 w 190500"/>
                <a:gd name="connsiteY37" fmla="*/ 44813 h 185982"/>
                <a:gd name="connsiteX38" fmla="*/ 103301 w 190500"/>
                <a:gd name="connsiteY38" fmla="*/ 15858 h 185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90500" h="185982">
                  <a:moveTo>
                    <a:pt x="38564" y="54738"/>
                  </a:moveTo>
                  <a:cubicBezTo>
                    <a:pt x="39964" y="51049"/>
                    <a:pt x="44089" y="49193"/>
                    <a:pt x="47777" y="50593"/>
                  </a:cubicBezTo>
                  <a:lnTo>
                    <a:pt x="95250" y="68603"/>
                  </a:lnTo>
                  <a:lnTo>
                    <a:pt x="142722" y="50593"/>
                  </a:lnTo>
                  <a:cubicBezTo>
                    <a:pt x="146411" y="49193"/>
                    <a:pt x="150536" y="51049"/>
                    <a:pt x="151935" y="54738"/>
                  </a:cubicBezTo>
                  <a:cubicBezTo>
                    <a:pt x="153334" y="58426"/>
                    <a:pt x="151479" y="62551"/>
                    <a:pt x="147790" y="63951"/>
                  </a:cubicBezTo>
                  <a:lnTo>
                    <a:pt x="102394" y="81174"/>
                  </a:lnTo>
                  <a:lnTo>
                    <a:pt x="102394" y="133472"/>
                  </a:lnTo>
                  <a:cubicBezTo>
                    <a:pt x="102394" y="137418"/>
                    <a:pt x="99195" y="140615"/>
                    <a:pt x="95250" y="140615"/>
                  </a:cubicBezTo>
                  <a:cubicBezTo>
                    <a:pt x="91305" y="140615"/>
                    <a:pt x="88106" y="137418"/>
                    <a:pt x="88106" y="133472"/>
                  </a:cubicBezTo>
                  <a:lnTo>
                    <a:pt x="88106" y="81175"/>
                  </a:lnTo>
                  <a:lnTo>
                    <a:pt x="42709" y="63951"/>
                  </a:lnTo>
                  <a:cubicBezTo>
                    <a:pt x="39020" y="62551"/>
                    <a:pt x="37165" y="58426"/>
                    <a:pt x="38564" y="54738"/>
                  </a:cubicBezTo>
                  <a:close/>
                  <a:moveTo>
                    <a:pt x="81830" y="2617"/>
                  </a:moveTo>
                  <a:cubicBezTo>
                    <a:pt x="90437" y="-872"/>
                    <a:pt x="100063" y="-872"/>
                    <a:pt x="108670" y="2617"/>
                  </a:cubicBezTo>
                  <a:lnTo>
                    <a:pt x="180094" y="31572"/>
                  </a:lnTo>
                  <a:cubicBezTo>
                    <a:pt x="186384" y="34123"/>
                    <a:pt x="190500" y="40232"/>
                    <a:pt x="190500" y="47020"/>
                  </a:cubicBezTo>
                  <a:lnTo>
                    <a:pt x="190500" y="138962"/>
                  </a:lnTo>
                  <a:cubicBezTo>
                    <a:pt x="190500" y="145749"/>
                    <a:pt x="186384" y="151860"/>
                    <a:pt x="180094" y="154410"/>
                  </a:cubicBezTo>
                  <a:lnTo>
                    <a:pt x="108670" y="183366"/>
                  </a:lnTo>
                  <a:cubicBezTo>
                    <a:pt x="100063" y="186855"/>
                    <a:pt x="90437" y="186855"/>
                    <a:pt x="81830" y="183366"/>
                  </a:cubicBezTo>
                  <a:lnTo>
                    <a:pt x="10406" y="154410"/>
                  </a:lnTo>
                  <a:cubicBezTo>
                    <a:pt x="4116" y="151860"/>
                    <a:pt x="0" y="145749"/>
                    <a:pt x="0" y="138962"/>
                  </a:cubicBezTo>
                  <a:lnTo>
                    <a:pt x="0" y="47020"/>
                  </a:lnTo>
                  <a:cubicBezTo>
                    <a:pt x="0" y="40232"/>
                    <a:pt x="4116" y="34123"/>
                    <a:pt x="10406" y="31572"/>
                  </a:cubicBezTo>
                  <a:lnTo>
                    <a:pt x="81830" y="2617"/>
                  </a:lnTo>
                  <a:close/>
                  <a:moveTo>
                    <a:pt x="103301" y="15858"/>
                  </a:moveTo>
                  <a:cubicBezTo>
                    <a:pt x="98138" y="13764"/>
                    <a:pt x="92362" y="13764"/>
                    <a:pt x="87199" y="15858"/>
                  </a:cubicBezTo>
                  <a:lnTo>
                    <a:pt x="15774" y="44813"/>
                  </a:lnTo>
                  <a:cubicBezTo>
                    <a:pt x="14875" y="45178"/>
                    <a:pt x="14288" y="46050"/>
                    <a:pt x="14288" y="47020"/>
                  </a:cubicBezTo>
                  <a:lnTo>
                    <a:pt x="14288" y="138962"/>
                  </a:lnTo>
                  <a:cubicBezTo>
                    <a:pt x="14288" y="139932"/>
                    <a:pt x="14875" y="140805"/>
                    <a:pt x="15774" y="141169"/>
                  </a:cubicBezTo>
                  <a:lnTo>
                    <a:pt x="87199" y="170125"/>
                  </a:lnTo>
                  <a:cubicBezTo>
                    <a:pt x="92362" y="172218"/>
                    <a:pt x="98138" y="172218"/>
                    <a:pt x="103301" y="170125"/>
                  </a:cubicBezTo>
                  <a:lnTo>
                    <a:pt x="174726" y="141169"/>
                  </a:lnTo>
                  <a:cubicBezTo>
                    <a:pt x="175625" y="140805"/>
                    <a:pt x="176213" y="139932"/>
                    <a:pt x="176213" y="138962"/>
                  </a:cubicBezTo>
                  <a:lnTo>
                    <a:pt x="176213" y="47020"/>
                  </a:lnTo>
                  <a:cubicBezTo>
                    <a:pt x="176213" y="46050"/>
                    <a:pt x="175625" y="45178"/>
                    <a:pt x="174726" y="44813"/>
                  </a:cubicBezTo>
                  <a:lnTo>
                    <a:pt x="103301" y="15858"/>
                  </a:lnTo>
                  <a:close/>
                </a:path>
              </a:pathLst>
            </a:custGeom>
            <a:solidFill>
              <a:schemeClr val="bg1"/>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31" name="Group 130">
            <a:extLst>
              <a:ext uri="{FF2B5EF4-FFF2-40B4-BE49-F238E27FC236}">
                <a16:creationId xmlns:a16="http://schemas.microsoft.com/office/drawing/2014/main" id="{D15DC524-624F-C0D5-3926-41148E3AA49D}"/>
              </a:ext>
              <a:ext uri="{C183D7F6-B498-43B3-948B-1728B52AA6E4}">
                <adec:decorative xmlns:adec="http://schemas.microsoft.com/office/drawing/2017/decorative" val="1"/>
              </a:ext>
            </a:extLst>
          </p:cNvPr>
          <p:cNvGrpSpPr>
            <a:grpSpLocks/>
          </p:cNvGrpSpPr>
          <p:nvPr/>
        </p:nvGrpSpPr>
        <p:grpSpPr>
          <a:xfrm>
            <a:off x="8634413" y="3565379"/>
            <a:ext cx="630122" cy="630122"/>
            <a:chOff x="8666787" y="1509252"/>
            <a:chExt cx="630122" cy="630122"/>
          </a:xfrm>
        </p:grpSpPr>
        <p:grpSp>
          <p:nvGrpSpPr>
            <p:cNvPr id="132" name="Group 131">
              <a:extLst>
                <a:ext uri="{FF2B5EF4-FFF2-40B4-BE49-F238E27FC236}">
                  <a16:creationId xmlns:a16="http://schemas.microsoft.com/office/drawing/2014/main" id="{EC50A793-1F8D-04D3-F711-256D7E904FA8}"/>
                </a:ext>
                <a:ext uri="{C183D7F6-B498-43B3-948B-1728B52AA6E4}">
                  <adec:decorative xmlns:adec="http://schemas.microsoft.com/office/drawing/2017/decorative" val="1"/>
                </a:ext>
              </a:extLst>
            </p:cNvPr>
            <p:cNvGrpSpPr>
              <a:grpSpLocks/>
            </p:cNvGrpSpPr>
            <p:nvPr/>
          </p:nvGrpSpPr>
          <p:grpSpPr>
            <a:xfrm>
              <a:off x="8666787" y="1509252"/>
              <a:ext cx="630122" cy="630122"/>
              <a:chOff x="11364588" y="457910"/>
              <a:chExt cx="308458" cy="308458"/>
            </a:xfrm>
          </p:grpSpPr>
          <p:sp>
            <p:nvSpPr>
              <p:cNvPr id="134" name="Oval 133">
                <a:extLst>
                  <a:ext uri="{FF2B5EF4-FFF2-40B4-BE49-F238E27FC236}">
                    <a16:creationId xmlns:a16="http://schemas.microsoft.com/office/drawing/2014/main" id="{AE792EAF-E40B-43C2-12EE-361394DEF157}"/>
                  </a:ext>
                </a:extLst>
              </p:cNvPr>
              <p:cNvSpPr/>
              <p:nvPr/>
            </p:nvSpPr>
            <p:spPr bwMode="auto">
              <a:xfrm>
                <a:off x="11364588" y="457910"/>
                <a:ext cx="308458" cy="308458"/>
              </a:xfrm>
              <a:prstGeom prst="ellipse">
                <a:avLst/>
              </a:prstGeom>
              <a:solidFill>
                <a:srgbClr val="052252">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135" name="Oval 134">
                <a:extLst>
                  <a:ext uri="{FF2B5EF4-FFF2-40B4-BE49-F238E27FC236}">
                    <a16:creationId xmlns:a16="http://schemas.microsoft.com/office/drawing/2014/main" id="{BEAC2F81-35E6-959E-56BA-60A5086D359B}"/>
                  </a:ext>
                </a:extLst>
              </p:cNvPr>
              <p:cNvSpPr/>
              <p:nvPr/>
            </p:nvSpPr>
            <p:spPr bwMode="auto">
              <a:xfrm>
                <a:off x="11394834" y="488157"/>
                <a:ext cx="247966" cy="247964"/>
              </a:xfrm>
              <a:prstGeom prst="ellipse">
                <a:avLst/>
              </a:prstGeom>
              <a:solidFill>
                <a:srgbClr val="05225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latin typeface="Segoe UI"/>
                  <a:cs typeface="Segoe UI" pitchFamily="34" charset="0"/>
                </a:endParaRPr>
              </a:p>
            </p:txBody>
          </p:sp>
        </p:grpSp>
        <p:sp>
          <p:nvSpPr>
            <p:cNvPr id="133" name="Graphic 484">
              <a:extLst>
                <a:ext uri="{FF2B5EF4-FFF2-40B4-BE49-F238E27FC236}">
                  <a16:creationId xmlns:a16="http://schemas.microsoft.com/office/drawing/2014/main" id="{A62CF634-7724-660E-82EB-32861E9DA482}"/>
                </a:ext>
              </a:extLst>
            </p:cNvPr>
            <p:cNvSpPr/>
            <p:nvPr/>
          </p:nvSpPr>
          <p:spPr>
            <a:xfrm>
              <a:off x="8867323" y="1712503"/>
              <a:ext cx="229052" cy="223620"/>
            </a:xfrm>
            <a:custGeom>
              <a:avLst/>
              <a:gdLst>
                <a:gd name="connsiteX0" fmla="*/ 38564 w 190500"/>
                <a:gd name="connsiteY0" fmla="*/ 54738 h 185982"/>
                <a:gd name="connsiteX1" fmla="*/ 47777 w 190500"/>
                <a:gd name="connsiteY1" fmla="*/ 50593 h 185982"/>
                <a:gd name="connsiteX2" fmla="*/ 95250 w 190500"/>
                <a:gd name="connsiteY2" fmla="*/ 68603 h 185982"/>
                <a:gd name="connsiteX3" fmla="*/ 142722 w 190500"/>
                <a:gd name="connsiteY3" fmla="*/ 50593 h 185982"/>
                <a:gd name="connsiteX4" fmla="*/ 151935 w 190500"/>
                <a:gd name="connsiteY4" fmla="*/ 54738 h 185982"/>
                <a:gd name="connsiteX5" fmla="*/ 147790 w 190500"/>
                <a:gd name="connsiteY5" fmla="*/ 63951 h 185982"/>
                <a:gd name="connsiteX6" fmla="*/ 102394 w 190500"/>
                <a:gd name="connsiteY6" fmla="*/ 81174 h 185982"/>
                <a:gd name="connsiteX7" fmla="*/ 102394 w 190500"/>
                <a:gd name="connsiteY7" fmla="*/ 133472 h 185982"/>
                <a:gd name="connsiteX8" fmla="*/ 95250 w 190500"/>
                <a:gd name="connsiteY8" fmla="*/ 140615 h 185982"/>
                <a:gd name="connsiteX9" fmla="*/ 88106 w 190500"/>
                <a:gd name="connsiteY9" fmla="*/ 133472 h 185982"/>
                <a:gd name="connsiteX10" fmla="*/ 88106 w 190500"/>
                <a:gd name="connsiteY10" fmla="*/ 81175 h 185982"/>
                <a:gd name="connsiteX11" fmla="*/ 42709 w 190500"/>
                <a:gd name="connsiteY11" fmla="*/ 63951 h 185982"/>
                <a:gd name="connsiteX12" fmla="*/ 38564 w 190500"/>
                <a:gd name="connsiteY12" fmla="*/ 54738 h 185982"/>
                <a:gd name="connsiteX13" fmla="*/ 81830 w 190500"/>
                <a:gd name="connsiteY13" fmla="*/ 2617 h 185982"/>
                <a:gd name="connsiteX14" fmla="*/ 108670 w 190500"/>
                <a:gd name="connsiteY14" fmla="*/ 2617 h 185982"/>
                <a:gd name="connsiteX15" fmla="*/ 180094 w 190500"/>
                <a:gd name="connsiteY15" fmla="*/ 31572 h 185982"/>
                <a:gd name="connsiteX16" fmla="*/ 190500 w 190500"/>
                <a:gd name="connsiteY16" fmla="*/ 47020 h 185982"/>
                <a:gd name="connsiteX17" fmla="*/ 190500 w 190500"/>
                <a:gd name="connsiteY17" fmla="*/ 138962 h 185982"/>
                <a:gd name="connsiteX18" fmla="*/ 180094 w 190500"/>
                <a:gd name="connsiteY18" fmla="*/ 154410 h 185982"/>
                <a:gd name="connsiteX19" fmla="*/ 108670 w 190500"/>
                <a:gd name="connsiteY19" fmla="*/ 183366 h 185982"/>
                <a:gd name="connsiteX20" fmla="*/ 81830 w 190500"/>
                <a:gd name="connsiteY20" fmla="*/ 183366 h 185982"/>
                <a:gd name="connsiteX21" fmla="*/ 10406 w 190500"/>
                <a:gd name="connsiteY21" fmla="*/ 154410 h 185982"/>
                <a:gd name="connsiteX22" fmla="*/ 0 w 190500"/>
                <a:gd name="connsiteY22" fmla="*/ 138962 h 185982"/>
                <a:gd name="connsiteX23" fmla="*/ 0 w 190500"/>
                <a:gd name="connsiteY23" fmla="*/ 47020 h 185982"/>
                <a:gd name="connsiteX24" fmla="*/ 10406 w 190500"/>
                <a:gd name="connsiteY24" fmla="*/ 31572 h 185982"/>
                <a:gd name="connsiteX25" fmla="*/ 81830 w 190500"/>
                <a:gd name="connsiteY25" fmla="*/ 2617 h 185982"/>
                <a:gd name="connsiteX26" fmla="*/ 103301 w 190500"/>
                <a:gd name="connsiteY26" fmla="*/ 15858 h 185982"/>
                <a:gd name="connsiteX27" fmla="*/ 87199 w 190500"/>
                <a:gd name="connsiteY27" fmla="*/ 15858 h 185982"/>
                <a:gd name="connsiteX28" fmla="*/ 15774 w 190500"/>
                <a:gd name="connsiteY28" fmla="*/ 44813 h 185982"/>
                <a:gd name="connsiteX29" fmla="*/ 14288 w 190500"/>
                <a:gd name="connsiteY29" fmla="*/ 47020 h 185982"/>
                <a:gd name="connsiteX30" fmla="*/ 14288 w 190500"/>
                <a:gd name="connsiteY30" fmla="*/ 138962 h 185982"/>
                <a:gd name="connsiteX31" fmla="*/ 15774 w 190500"/>
                <a:gd name="connsiteY31" fmla="*/ 141169 h 185982"/>
                <a:gd name="connsiteX32" fmla="*/ 87199 w 190500"/>
                <a:gd name="connsiteY32" fmla="*/ 170125 h 185982"/>
                <a:gd name="connsiteX33" fmla="*/ 103301 w 190500"/>
                <a:gd name="connsiteY33" fmla="*/ 170125 h 185982"/>
                <a:gd name="connsiteX34" fmla="*/ 174726 w 190500"/>
                <a:gd name="connsiteY34" fmla="*/ 141169 h 185982"/>
                <a:gd name="connsiteX35" fmla="*/ 176213 w 190500"/>
                <a:gd name="connsiteY35" fmla="*/ 138962 h 185982"/>
                <a:gd name="connsiteX36" fmla="*/ 176213 w 190500"/>
                <a:gd name="connsiteY36" fmla="*/ 47020 h 185982"/>
                <a:gd name="connsiteX37" fmla="*/ 174726 w 190500"/>
                <a:gd name="connsiteY37" fmla="*/ 44813 h 185982"/>
                <a:gd name="connsiteX38" fmla="*/ 103301 w 190500"/>
                <a:gd name="connsiteY38" fmla="*/ 15858 h 185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90500" h="185982">
                  <a:moveTo>
                    <a:pt x="38564" y="54738"/>
                  </a:moveTo>
                  <a:cubicBezTo>
                    <a:pt x="39964" y="51049"/>
                    <a:pt x="44089" y="49193"/>
                    <a:pt x="47777" y="50593"/>
                  </a:cubicBezTo>
                  <a:lnTo>
                    <a:pt x="95250" y="68603"/>
                  </a:lnTo>
                  <a:lnTo>
                    <a:pt x="142722" y="50593"/>
                  </a:lnTo>
                  <a:cubicBezTo>
                    <a:pt x="146411" y="49193"/>
                    <a:pt x="150536" y="51049"/>
                    <a:pt x="151935" y="54738"/>
                  </a:cubicBezTo>
                  <a:cubicBezTo>
                    <a:pt x="153334" y="58426"/>
                    <a:pt x="151479" y="62551"/>
                    <a:pt x="147790" y="63951"/>
                  </a:cubicBezTo>
                  <a:lnTo>
                    <a:pt x="102394" y="81174"/>
                  </a:lnTo>
                  <a:lnTo>
                    <a:pt x="102394" y="133472"/>
                  </a:lnTo>
                  <a:cubicBezTo>
                    <a:pt x="102394" y="137418"/>
                    <a:pt x="99195" y="140615"/>
                    <a:pt x="95250" y="140615"/>
                  </a:cubicBezTo>
                  <a:cubicBezTo>
                    <a:pt x="91305" y="140615"/>
                    <a:pt x="88106" y="137418"/>
                    <a:pt x="88106" y="133472"/>
                  </a:cubicBezTo>
                  <a:lnTo>
                    <a:pt x="88106" y="81175"/>
                  </a:lnTo>
                  <a:lnTo>
                    <a:pt x="42709" y="63951"/>
                  </a:lnTo>
                  <a:cubicBezTo>
                    <a:pt x="39020" y="62551"/>
                    <a:pt x="37165" y="58426"/>
                    <a:pt x="38564" y="54738"/>
                  </a:cubicBezTo>
                  <a:close/>
                  <a:moveTo>
                    <a:pt x="81830" y="2617"/>
                  </a:moveTo>
                  <a:cubicBezTo>
                    <a:pt x="90437" y="-872"/>
                    <a:pt x="100063" y="-872"/>
                    <a:pt x="108670" y="2617"/>
                  </a:cubicBezTo>
                  <a:lnTo>
                    <a:pt x="180094" y="31572"/>
                  </a:lnTo>
                  <a:cubicBezTo>
                    <a:pt x="186384" y="34123"/>
                    <a:pt x="190500" y="40232"/>
                    <a:pt x="190500" y="47020"/>
                  </a:cubicBezTo>
                  <a:lnTo>
                    <a:pt x="190500" y="138962"/>
                  </a:lnTo>
                  <a:cubicBezTo>
                    <a:pt x="190500" y="145749"/>
                    <a:pt x="186384" y="151860"/>
                    <a:pt x="180094" y="154410"/>
                  </a:cubicBezTo>
                  <a:lnTo>
                    <a:pt x="108670" y="183366"/>
                  </a:lnTo>
                  <a:cubicBezTo>
                    <a:pt x="100063" y="186855"/>
                    <a:pt x="90437" y="186855"/>
                    <a:pt x="81830" y="183366"/>
                  </a:cubicBezTo>
                  <a:lnTo>
                    <a:pt x="10406" y="154410"/>
                  </a:lnTo>
                  <a:cubicBezTo>
                    <a:pt x="4116" y="151860"/>
                    <a:pt x="0" y="145749"/>
                    <a:pt x="0" y="138962"/>
                  </a:cubicBezTo>
                  <a:lnTo>
                    <a:pt x="0" y="47020"/>
                  </a:lnTo>
                  <a:cubicBezTo>
                    <a:pt x="0" y="40232"/>
                    <a:pt x="4116" y="34123"/>
                    <a:pt x="10406" y="31572"/>
                  </a:cubicBezTo>
                  <a:lnTo>
                    <a:pt x="81830" y="2617"/>
                  </a:lnTo>
                  <a:close/>
                  <a:moveTo>
                    <a:pt x="103301" y="15858"/>
                  </a:moveTo>
                  <a:cubicBezTo>
                    <a:pt x="98138" y="13764"/>
                    <a:pt x="92362" y="13764"/>
                    <a:pt x="87199" y="15858"/>
                  </a:cubicBezTo>
                  <a:lnTo>
                    <a:pt x="15774" y="44813"/>
                  </a:lnTo>
                  <a:cubicBezTo>
                    <a:pt x="14875" y="45178"/>
                    <a:pt x="14288" y="46050"/>
                    <a:pt x="14288" y="47020"/>
                  </a:cubicBezTo>
                  <a:lnTo>
                    <a:pt x="14288" y="138962"/>
                  </a:lnTo>
                  <a:cubicBezTo>
                    <a:pt x="14288" y="139932"/>
                    <a:pt x="14875" y="140805"/>
                    <a:pt x="15774" y="141169"/>
                  </a:cubicBezTo>
                  <a:lnTo>
                    <a:pt x="87199" y="170125"/>
                  </a:lnTo>
                  <a:cubicBezTo>
                    <a:pt x="92362" y="172218"/>
                    <a:pt x="98138" y="172218"/>
                    <a:pt x="103301" y="170125"/>
                  </a:cubicBezTo>
                  <a:lnTo>
                    <a:pt x="174726" y="141169"/>
                  </a:lnTo>
                  <a:cubicBezTo>
                    <a:pt x="175625" y="140805"/>
                    <a:pt x="176213" y="139932"/>
                    <a:pt x="176213" y="138962"/>
                  </a:cubicBezTo>
                  <a:lnTo>
                    <a:pt x="176213" y="47020"/>
                  </a:lnTo>
                  <a:cubicBezTo>
                    <a:pt x="176213" y="46050"/>
                    <a:pt x="175625" y="45178"/>
                    <a:pt x="174726" y="44813"/>
                  </a:cubicBezTo>
                  <a:lnTo>
                    <a:pt x="103301" y="15858"/>
                  </a:lnTo>
                  <a:close/>
                </a:path>
              </a:pathLst>
            </a:custGeom>
            <a:solidFill>
              <a:schemeClr val="bg1"/>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36" name="Group 135">
            <a:extLst>
              <a:ext uri="{FF2B5EF4-FFF2-40B4-BE49-F238E27FC236}">
                <a16:creationId xmlns:a16="http://schemas.microsoft.com/office/drawing/2014/main" id="{0380CD76-B6D7-033A-30E3-2A009BBFA38E}"/>
              </a:ext>
              <a:ext uri="{C183D7F6-B498-43B3-948B-1728B52AA6E4}">
                <adec:decorative xmlns:adec="http://schemas.microsoft.com/office/drawing/2017/decorative" val="1"/>
              </a:ext>
            </a:extLst>
          </p:cNvPr>
          <p:cNvGrpSpPr>
            <a:grpSpLocks/>
          </p:cNvGrpSpPr>
          <p:nvPr/>
        </p:nvGrpSpPr>
        <p:grpSpPr>
          <a:xfrm>
            <a:off x="8374304" y="4457307"/>
            <a:ext cx="630122" cy="630122"/>
            <a:chOff x="8666787" y="1509252"/>
            <a:chExt cx="630122" cy="630122"/>
          </a:xfrm>
        </p:grpSpPr>
        <p:grpSp>
          <p:nvGrpSpPr>
            <p:cNvPr id="137" name="Group 136">
              <a:extLst>
                <a:ext uri="{FF2B5EF4-FFF2-40B4-BE49-F238E27FC236}">
                  <a16:creationId xmlns:a16="http://schemas.microsoft.com/office/drawing/2014/main" id="{837FFD6D-F6A5-1D33-1547-BDDF5291B77F}"/>
                </a:ext>
                <a:ext uri="{C183D7F6-B498-43B3-948B-1728B52AA6E4}">
                  <adec:decorative xmlns:adec="http://schemas.microsoft.com/office/drawing/2017/decorative" val="1"/>
                </a:ext>
              </a:extLst>
            </p:cNvPr>
            <p:cNvGrpSpPr>
              <a:grpSpLocks/>
            </p:cNvGrpSpPr>
            <p:nvPr/>
          </p:nvGrpSpPr>
          <p:grpSpPr>
            <a:xfrm>
              <a:off x="8666787" y="1509252"/>
              <a:ext cx="630122" cy="630122"/>
              <a:chOff x="11364588" y="457910"/>
              <a:chExt cx="308458" cy="308458"/>
            </a:xfrm>
          </p:grpSpPr>
          <p:sp>
            <p:nvSpPr>
              <p:cNvPr id="139" name="Oval 138">
                <a:extLst>
                  <a:ext uri="{FF2B5EF4-FFF2-40B4-BE49-F238E27FC236}">
                    <a16:creationId xmlns:a16="http://schemas.microsoft.com/office/drawing/2014/main" id="{8A1BB3CC-3577-8AAE-0EB4-26E95B144AD2}"/>
                  </a:ext>
                </a:extLst>
              </p:cNvPr>
              <p:cNvSpPr/>
              <p:nvPr/>
            </p:nvSpPr>
            <p:spPr bwMode="auto">
              <a:xfrm>
                <a:off x="11364588" y="457910"/>
                <a:ext cx="308458" cy="308458"/>
              </a:xfrm>
              <a:prstGeom prst="ellipse">
                <a:avLst/>
              </a:prstGeom>
              <a:solidFill>
                <a:srgbClr val="052252">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140" name="Oval 139">
                <a:extLst>
                  <a:ext uri="{FF2B5EF4-FFF2-40B4-BE49-F238E27FC236}">
                    <a16:creationId xmlns:a16="http://schemas.microsoft.com/office/drawing/2014/main" id="{A63CD7B3-3E5A-5F86-D461-DF69C53DA625}"/>
                  </a:ext>
                </a:extLst>
              </p:cNvPr>
              <p:cNvSpPr/>
              <p:nvPr/>
            </p:nvSpPr>
            <p:spPr bwMode="auto">
              <a:xfrm>
                <a:off x="11394834" y="488157"/>
                <a:ext cx="247966" cy="247964"/>
              </a:xfrm>
              <a:prstGeom prst="ellipse">
                <a:avLst/>
              </a:prstGeom>
              <a:solidFill>
                <a:srgbClr val="05225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mn-ea"/>
                  <a:cs typeface="Segoe UI" pitchFamily="34" charset="0"/>
                </a:endParaRPr>
              </a:p>
            </p:txBody>
          </p:sp>
        </p:grpSp>
        <p:sp>
          <p:nvSpPr>
            <p:cNvPr id="138" name="Graphic 484">
              <a:extLst>
                <a:ext uri="{FF2B5EF4-FFF2-40B4-BE49-F238E27FC236}">
                  <a16:creationId xmlns:a16="http://schemas.microsoft.com/office/drawing/2014/main" id="{903CDF8C-C752-5AF3-2F49-F533DDE93EA8}"/>
                </a:ext>
              </a:extLst>
            </p:cNvPr>
            <p:cNvSpPr/>
            <p:nvPr/>
          </p:nvSpPr>
          <p:spPr>
            <a:xfrm>
              <a:off x="8867323" y="1712503"/>
              <a:ext cx="229052" cy="223620"/>
            </a:xfrm>
            <a:custGeom>
              <a:avLst/>
              <a:gdLst>
                <a:gd name="connsiteX0" fmla="*/ 38564 w 190500"/>
                <a:gd name="connsiteY0" fmla="*/ 54738 h 185982"/>
                <a:gd name="connsiteX1" fmla="*/ 47777 w 190500"/>
                <a:gd name="connsiteY1" fmla="*/ 50593 h 185982"/>
                <a:gd name="connsiteX2" fmla="*/ 95250 w 190500"/>
                <a:gd name="connsiteY2" fmla="*/ 68603 h 185982"/>
                <a:gd name="connsiteX3" fmla="*/ 142722 w 190500"/>
                <a:gd name="connsiteY3" fmla="*/ 50593 h 185982"/>
                <a:gd name="connsiteX4" fmla="*/ 151935 w 190500"/>
                <a:gd name="connsiteY4" fmla="*/ 54738 h 185982"/>
                <a:gd name="connsiteX5" fmla="*/ 147790 w 190500"/>
                <a:gd name="connsiteY5" fmla="*/ 63951 h 185982"/>
                <a:gd name="connsiteX6" fmla="*/ 102394 w 190500"/>
                <a:gd name="connsiteY6" fmla="*/ 81174 h 185982"/>
                <a:gd name="connsiteX7" fmla="*/ 102394 w 190500"/>
                <a:gd name="connsiteY7" fmla="*/ 133472 h 185982"/>
                <a:gd name="connsiteX8" fmla="*/ 95250 w 190500"/>
                <a:gd name="connsiteY8" fmla="*/ 140615 h 185982"/>
                <a:gd name="connsiteX9" fmla="*/ 88106 w 190500"/>
                <a:gd name="connsiteY9" fmla="*/ 133472 h 185982"/>
                <a:gd name="connsiteX10" fmla="*/ 88106 w 190500"/>
                <a:gd name="connsiteY10" fmla="*/ 81175 h 185982"/>
                <a:gd name="connsiteX11" fmla="*/ 42709 w 190500"/>
                <a:gd name="connsiteY11" fmla="*/ 63951 h 185982"/>
                <a:gd name="connsiteX12" fmla="*/ 38564 w 190500"/>
                <a:gd name="connsiteY12" fmla="*/ 54738 h 185982"/>
                <a:gd name="connsiteX13" fmla="*/ 81830 w 190500"/>
                <a:gd name="connsiteY13" fmla="*/ 2617 h 185982"/>
                <a:gd name="connsiteX14" fmla="*/ 108670 w 190500"/>
                <a:gd name="connsiteY14" fmla="*/ 2617 h 185982"/>
                <a:gd name="connsiteX15" fmla="*/ 180094 w 190500"/>
                <a:gd name="connsiteY15" fmla="*/ 31572 h 185982"/>
                <a:gd name="connsiteX16" fmla="*/ 190500 w 190500"/>
                <a:gd name="connsiteY16" fmla="*/ 47020 h 185982"/>
                <a:gd name="connsiteX17" fmla="*/ 190500 w 190500"/>
                <a:gd name="connsiteY17" fmla="*/ 138962 h 185982"/>
                <a:gd name="connsiteX18" fmla="*/ 180094 w 190500"/>
                <a:gd name="connsiteY18" fmla="*/ 154410 h 185982"/>
                <a:gd name="connsiteX19" fmla="*/ 108670 w 190500"/>
                <a:gd name="connsiteY19" fmla="*/ 183366 h 185982"/>
                <a:gd name="connsiteX20" fmla="*/ 81830 w 190500"/>
                <a:gd name="connsiteY20" fmla="*/ 183366 h 185982"/>
                <a:gd name="connsiteX21" fmla="*/ 10406 w 190500"/>
                <a:gd name="connsiteY21" fmla="*/ 154410 h 185982"/>
                <a:gd name="connsiteX22" fmla="*/ 0 w 190500"/>
                <a:gd name="connsiteY22" fmla="*/ 138962 h 185982"/>
                <a:gd name="connsiteX23" fmla="*/ 0 w 190500"/>
                <a:gd name="connsiteY23" fmla="*/ 47020 h 185982"/>
                <a:gd name="connsiteX24" fmla="*/ 10406 w 190500"/>
                <a:gd name="connsiteY24" fmla="*/ 31572 h 185982"/>
                <a:gd name="connsiteX25" fmla="*/ 81830 w 190500"/>
                <a:gd name="connsiteY25" fmla="*/ 2617 h 185982"/>
                <a:gd name="connsiteX26" fmla="*/ 103301 w 190500"/>
                <a:gd name="connsiteY26" fmla="*/ 15858 h 185982"/>
                <a:gd name="connsiteX27" fmla="*/ 87199 w 190500"/>
                <a:gd name="connsiteY27" fmla="*/ 15858 h 185982"/>
                <a:gd name="connsiteX28" fmla="*/ 15774 w 190500"/>
                <a:gd name="connsiteY28" fmla="*/ 44813 h 185982"/>
                <a:gd name="connsiteX29" fmla="*/ 14288 w 190500"/>
                <a:gd name="connsiteY29" fmla="*/ 47020 h 185982"/>
                <a:gd name="connsiteX30" fmla="*/ 14288 w 190500"/>
                <a:gd name="connsiteY30" fmla="*/ 138962 h 185982"/>
                <a:gd name="connsiteX31" fmla="*/ 15774 w 190500"/>
                <a:gd name="connsiteY31" fmla="*/ 141169 h 185982"/>
                <a:gd name="connsiteX32" fmla="*/ 87199 w 190500"/>
                <a:gd name="connsiteY32" fmla="*/ 170125 h 185982"/>
                <a:gd name="connsiteX33" fmla="*/ 103301 w 190500"/>
                <a:gd name="connsiteY33" fmla="*/ 170125 h 185982"/>
                <a:gd name="connsiteX34" fmla="*/ 174726 w 190500"/>
                <a:gd name="connsiteY34" fmla="*/ 141169 h 185982"/>
                <a:gd name="connsiteX35" fmla="*/ 176213 w 190500"/>
                <a:gd name="connsiteY35" fmla="*/ 138962 h 185982"/>
                <a:gd name="connsiteX36" fmla="*/ 176213 w 190500"/>
                <a:gd name="connsiteY36" fmla="*/ 47020 h 185982"/>
                <a:gd name="connsiteX37" fmla="*/ 174726 w 190500"/>
                <a:gd name="connsiteY37" fmla="*/ 44813 h 185982"/>
                <a:gd name="connsiteX38" fmla="*/ 103301 w 190500"/>
                <a:gd name="connsiteY38" fmla="*/ 15858 h 185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90500" h="185982">
                  <a:moveTo>
                    <a:pt x="38564" y="54738"/>
                  </a:moveTo>
                  <a:cubicBezTo>
                    <a:pt x="39964" y="51049"/>
                    <a:pt x="44089" y="49193"/>
                    <a:pt x="47777" y="50593"/>
                  </a:cubicBezTo>
                  <a:lnTo>
                    <a:pt x="95250" y="68603"/>
                  </a:lnTo>
                  <a:lnTo>
                    <a:pt x="142722" y="50593"/>
                  </a:lnTo>
                  <a:cubicBezTo>
                    <a:pt x="146411" y="49193"/>
                    <a:pt x="150536" y="51049"/>
                    <a:pt x="151935" y="54738"/>
                  </a:cubicBezTo>
                  <a:cubicBezTo>
                    <a:pt x="153334" y="58426"/>
                    <a:pt x="151479" y="62551"/>
                    <a:pt x="147790" y="63951"/>
                  </a:cubicBezTo>
                  <a:lnTo>
                    <a:pt x="102394" y="81174"/>
                  </a:lnTo>
                  <a:lnTo>
                    <a:pt x="102394" y="133472"/>
                  </a:lnTo>
                  <a:cubicBezTo>
                    <a:pt x="102394" y="137418"/>
                    <a:pt x="99195" y="140615"/>
                    <a:pt x="95250" y="140615"/>
                  </a:cubicBezTo>
                  <a:cubicBezTo>
                    <a:pt x="91305" y="140615"/>
                    <a:pt x="88106" y="137418"/>
                    <a:pt x="88106" y="133472"/>
                  </a:cubicBezTo>
                  <a:lnTo>
                    <a:pt x="88106" y="81175"/>
                  </a:lnTo>
                  <a:lnTo>
                    <a:pt x="42709" y="63951"/>
                  </a:lnTo>
                  <a:cubicBezTo>
                    <a:pt x="39020" y="62551"/>
                    <a:pt x="37165" y="58426"/>
                    <a:pt x="38564" y="54738"/>
                  </a:cubicBezTo>
                  <a:close/>
                  <a:moveTo>
                    <a:pt x="81830" y="2617"/>
                  </a:moveTo>
                  <a:cubicBezTo>
                    <a:pt x="90437" y="-872"/>
                    <a:pt x="100063" y="-872"/>
                    <a:pt x="108670" y="2617"/>
                  </a:cubicBezTo>
                  <a:lnTo>
                    <a:pt x="180094" y="31572"/>
                  </a:lnTo>
                  <a:cubicBezTo>
                    <a:pt x="186384" y="34123"/>
                    <a:pt x="190500" y="40232"/>
                    <a:pt x="190500" y="47020"/>
                  </a:cubicBezTo>
                  <a:lnTo>
                    <a:pt x="190500" y="138962"/>
                  </a:lnTo>
                  <a:cubicBezTo>
                    <a:pt x="190500" y="145749"/>
                    <a:pt x="186384" y="151860"/>
                    <a:pt x="180094" y="154410"/>
                  </a:cubicBezTo>
                  <a:lnTo>
                    <a:pt x="108670" y="183366"/>
                  </a:lnTo>
                  <a:cubicBezTo>
                    <a:pt x="100063" y="186855"/>
                    <a:pt x="90437" y="186855"/>
                    <a:pt x="81830" y="183366"/>
                  </a:cubicBezTo>
                  <a:lnTo>
                    <a:pt x="10406" y="154410"/>
                  </a:lnTo>
                  <a:cubicBezTo>
                    <a:pt x="4116" y="151860"/>
                    <a:pt x="0" y="145749"/>
                    <a:pt x="0" y="138962"/>
                  </a:cubicBezTo>
                  <a:lnTo>
                    <a:pt x="0" y="47020"/>
                  </a:lnTo>
                  <a:cubicBezTo>
                    <a:pt x="0" y="40232"/>
                    <a:pt x="4116" y="34123"/>
                    <a:pt x="10406" y="31572"/>
                  </a:cubicBezTo>
                  <a:lnTo>
                    <a:pt x="81830" y="2617"/>
                  </a:lnTo>
                  <a:close/>
                  <a:moveTo>
                    <a:pt x="103301" y="15858"/>
                  </a:moveTo>
                  <a:cubicBezTo>
                    <a:pt x="98138" y="13764"/>
                    <a:pt x="92362" y="13764"/>
                    <a:pt x="87199" y="15858"/>
                  </a:cubicBezTo>
                  <a:lnTo>
                    <a:pt x="15774" y="44813"/>
                  </a:lnTo>
                  <a:cubicBezTo>
                    <a:pt x="14875" y="45178"/>
                    <a:pt x="14288" y="46050"/>
                    <a:pt x="14288" y="47020"/>
                  </a:cubicBezTo>
                  <a:lnTo>
                    <a:pt x="14288" y="138962"/>
                  </a:lnTo>
                  <a:cubicBezTo>
                    <a:pt x="14288" y="139932"/>
                    <a:pt x="14875" y="140805"/>
                    <a:pt x="15774" y="141169"/>
                  </a:cubicBezTo>
                  <a:lnTo>
                    <a:pt x="87199" y="170125"/>
                  </a:lnTo>
                  <a:cubicBezTo>
                    <a:pt x="92362" y="172218"/>
                    <a:pt x="98138" y="172218"/>
                    <a:pt x="103301" y="170125"/>
                  </a:cubicBezTo>
                  <a:lnTo>
                    <a:pt x="174726" y="141169"/>
                  </a:lnTo>
                  <a:cubicBezTo>
                    <a:pt x="175625" y="140805"/>
                    <a:pt x="176213" y="139932"/>
                    <a:pt x="176213" y="138962"/>
                  </a:cubicBezTo>
                  <a:lnTo>
                    <a:pt x="176213" y="47020"/>
                  </a:lnTo>
                  <a:cubicBezTo>
                    <a:pt x="176213" y="46050"/>
                    <a:pt x="175625" y="45178"/>
                    <a:pt x="174726" y="44813"/>
                  </a:cubicBezTo>
                  <a:lnTo>
                    <a:pt x="103301" y="15858"/>
                  </a:lnTo>
                  <a:close/>
                </a:path>
              </a:pathLst>
            </a:custGeom>
            <a:solidFill>
              <a:schemeClr val="bg1"/>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41" name="Group 140">
            <a:extLst>
              <a:ext uri="{FF2B5EF4-FFF2-40B4-BE49-F238E27FC236}">
                <a16:creationId xmlns:a16="http://schemas.microsoft.com/office/drawing/2014/main" id="{C46CD50D-5235-8A8E-6998-BC2FC509329B}"/>
              </a:ext>
              <a:ext uri="{C183D7F6-B498-43B3-948B-1728B52AA6E4}">
                <adec:decorative xmlns:adec="http://schemas.microsoft.com/office/drawing/2017/decorative" val="1"/>
              </a:ext>
            </a:extLst>
          </p:cNvPr>
          <p:cNvGrpSpPr/>
          <p:nvPr/>
        </p:nvGrpSpPr>
        <p:grpSpPr>
          <a:xfrm>
            <a:off x="10823265" y="1730686"/>
            <a:ext cx="630122" cy="630122"/>
            <a:chOff x="10823265" y="1598924"/>
            <a:chExt cx="630122" cy="630122"/>
          </a:xfrm>
        </p:grpSpPr>
        <p:grpSp>
          <p:nvGrpSpPr>
            <p:cNvPr id="142" name="Group 141">
              <a:extLst>
                <a:ext uri="{FF2B5EF4-FFF2-40B4-BE49-F238E27FC236}">
                  <a16:creationId xmlns:a16="http://schemas.microsoft.com/office/drawing/2014/main" id="{27FC396D-076D-63D5-E5E3-CB7259932EBC}"/>
                </a:ext>
                <a:ext uri="{C183D7F6-B498-43B3-948B-1728B52AA6E4}">
                  <adec:decorative xmlns:adec="http://schemas.microsoft.com/office/drawing/2017/decorative" val="1"/>
                </a:ext>
              </a:extLst>
            </p:cNvPr>
            <p:cNvGrpSpPr>
              <a:grpSpLocks/>
            </p:cNvGrpSpPr>
            <p:nvPr/>
          </p:nvGrpSpPr>
          <p:grpSpPr>
            <a:xfrm>
              <a:off x="10823265" y="1598924"/>
              <a:ext cx="630122" cy="630122"/>
              <a:chOff x="11364588" y="457910"/>
              <a:chExt cx="308458" cy="308458"/>
            </a:xfrm>
          </p:grpSpPr>
          <p:sp>
            <p:nvSpPr>
              <p:cNvPr id="144" name="Oval 143">
                <a:extLst>
                  <a:ext uri="{FF2B5EF4-FFF2-40B4-BE49-F238E27FC236}">
                    <a16:creationId xmlns:a16="http://schemas.microsoft.com/office/drawing/2014/main" id="{0CF51778-3018-0613-FAF1-F10FF8F22485}"/>
                  </a:ext>
                </a:extLst>
              </p:cNvPr>
              <p:cNvSpPr/>
              <p:nvPr/>
            </p:nvSpPr>
            <p:spPr bwMode="auto">
              <a:xfrm>
                <a:off x="11364588" y="457910"/>
                <a:ext cx="308458" cy="308458"/>
              </a:xfrm>
              <a:prstGeom prst="ellipse">
                <a:avLst/>
              </a:prstGeom>
              <a:solidFill>
                <a:srgbClr val="F3CAF7">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145" name="Oval 144">
                <a:extLst>
                  <a:ext uri="{FF2B5EF4-FFF2-40B4-BE49-F238E27FC236}">
                    <a16:creationId xmlns:a16="http://schemas.microsoft.com/office/drawing/2014/main" id="{3D97D2A4-205D-BA26-8731-324870386CE8}"/>
                  </a:ext>
                </a:extLst>
              </p:cNvPr>
              <p:cNvSpPr/>
              <p:nvPr/>
            </p:nvSpPr>
            <p:spPr bwMode="auto">
              <a:xfrm>
                <a:off x="11394834" y="488157"/>
                <a:ext cx="247966" cy="247964"/>
              </a:xfrm>
              <a:prstGeom prst="ellipse">
                <a:avLst/>
              </a:prstGeom>
              <a:solidFill>
                <a:srgbClr val="F3CAF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sp>
          <p:nvSpPr>
            <p:cNvPr id="143" name="Graphic 53" descr="Icon of a cylinder">
              <a:extLst>
                <a:ext uri="{FF2B5EF4-FFF2-40B4-BE49-F238E27FC236}">
                  <a16:creationId xmlns:a16="http://schemas.microsoft.com/office/drawing/2014/main" id="{44339D77-A217-3A5D-60A7-EFC0B43EF925}"/>
                </a:ext>
              </a:extLst>
            </p:cNvPr>
            <p:cNvSpPr/>
            <p:nvPr/>
          </p:nvSpPr>
          <p:spPr>
            <a:xfrm>
              <a:off x="11035024" y="1784857"/>
              <a:ext cx="206604" cy="258256"/>
            </a:xfrm>
            <a:custGeom>
              <a:avLst/>
              <a:gdLst>
                <a:gd name="connsiteX0" fmla="*/ 0 w 247325"/>
                <a:gd name="connsiteY0" fmla="*/ 61831 h 309156"/>
                <a:gd name="connsiteX1" fmla="*/ 11968 w 247325"/>
                <a:gd name="connsiteY1" fmla="*/ 34320 h 309156"/>
                <a:gd name="connsiteX2" fmla="*/ 39675 w 247325"/>
                <a:gd name="connsiteY2" fmla="*/ 15729 h 309156"/>
                <a:gd name="connsiteX3" fmla="*/ 123663 w 247325"/>
                <a:gd name="connsiteY3" fmla="*/ 0 h 309156"/>
                <a:gd name="connsiteX4" fmla="*/ 207650 w 247325"/>
                <a:gd name="connsiteY4" fmla="*/ 15729 h 309156"/>
                <a:gd name="connsiteX5" fmla="*/ 235358 w 247325"/>
                <a:gd name="connsiteY5" fmla="*/ 34320 h 309156"/>
                <a:gd name="connsiteX6" fmla="*/ 247325 w 247325"/>
                <a:gd name="connsiteY6" fmla="*/ 61831 h 309156"/>
                <a:gd name="connsiteX7" fmla="*/ 247325 w 247325"/>
                <a:gd name="connsiteY7" fmla="*/ 247325 h 309156"/>
                <a:gd name="connsiteX8" fmla="*/ 235358 w 247325"/>
                <a:gd name="connsiteY8" fmla="*/ 274837 h 309156"/>
                <a:gd name="connsiteX9" fmla="*/ 207650 w 247325"/>
                <a:gd name="connsiteY9" fmla="*/ 293428 h 309156"/>
                <a:gd name="connsiteX10" fmla="*/ 123663 w 247325"/>
                <a:gd name="connsiteY10" fmla="*/ 309157 h 309156"/>
                <a:gd name="connsiteX11" fmla="*/ 39675 w 247325"/>
                <a:gd name="connsiteY11" fmla="*/ 293428 h 309156"/>
                <a:gd name="connsiteX12" fmla="*/ 11968 w 247325"/>
                <a:gd name="connsiteY12" fmla="*/ 274837 h 309156"/>
                <a:gd name="connsiteX13" fmla="*/ 0 w 247325"/>
                <a:gd name="connsiteY13" fmla="*/ 247325 h 309156"/>
                <a:gd name="connsiteX14" fmla="*/ 0 w 247325"/>
                <a:gd name="connsiteY14" fmla="*/ 61831 h 309156"/>
                <a:gd name="connsiteX15" fmla="*/ 23187 w 247325"/>
                <a:gd name="connsiteY15" fmla="*/ 61831 h 309156"/>
                <a:gd name="connsiteX16" fmla="*/ 28833 w 247325"/>
                <a:gd name="connsiteY16" fmla="*/ 73430 h 309156"/>
                <a:gd name="connsiteX17" fmla="*/ 49160 w 247325"/>
                <a:gd name="connsiteY17" fmla="*/ 86776 h 309156"/>
                <a:gd name="connsiteX18" fmla="*/ 123663 w 247325"/>
                <a:gd name="connsiteY18" fmla="*/ 100476 h 309156"/>
                <a:gd name="connsiteX19" fmla="*/ 198165 w 247325"/>
                <a:gd name="connsiteY19" fmla="*/ 86776 h 309156"/>
                <a:gd name="connsiteX20" fmla="*/ 218493 w 247325"/>
                <a:gd name="connsiteY20" fmla="*/ 73430 h 309156"/>
                <a:gd name="connsiteX21" fmla="*/ 224139 w 247325"/>
                <a:gd name="connsiteY21" fmla="*/ 61831 h 309156"/>
                <a:gd name="connsiteX22" fmla="*/ 218493 w 247325"/>
                <a:gd name="connsiteY22" fmla="*/ 50233 h 309156"/>
                <a:gd name="connsiteX23" fmla="*/ 198165 w 247325"/>
                <a:gd name="connsiteY23" fmla="*/ 36887 h 309156"/>
                <a:gd name="connsiteX24" fmla="*/ 123663 w 247325"/>
                <a:gd name="connsiteY24" fmla="*/ 23187 h 309156"/>
                <a:gd name="connsiteX25" fmla="*/ 49160 w 247325"/>
                <a:gd name="connsiteY25" fmla="*/ 36887 h 309156"/>
                <a:gd name="connsiteX26" fmla="*/ 28833 w 247325"/>
                <a:gd name="connsiteY26" fmla="*/ 50233 h 309156"/>
                <a:gd name="connsiteX27" fmla="*/ 23187 w 247325"/>
                <a:gd name="connsiteY27" fmla="*/ 61831 h 309156"/>
                <a:gd name="connsiteX28" fmla="*/ 224139 w 247325"/>
                <a:gd name="connsiteY28" fmla="*/ 98813 h 309156"/>
                <a:gd name="connsiteX29" fmla="*/ 207650 w 247325"/>
                <a:gd name="connsiteY29" fmla="*/ 107934 h 309156"/>
                <a:gd name="connsiteX30" fmla="*/ 123663 w 247325"/>
                <a:gd name="connsiteY30" fmla="*/ 123663 h 309156"/>
                <a:gd name="connsiteX31" fmla="*/ 39675 w 247325"/>
                <a:gd name="connsiteY31" fmla="*/ 107934 h 309156"/>
                <a:gd name="connsiteX32" fmla="*/ 23187 w 247325"/>
                <a:gd name="connsiteY32" fmla="*/ 98813 h 309156"/>
                <a:gd name="connsiteX33" fmla="*/ 23187 w 247325"/>
                <a:gd name="connsiteY33" fmla="*/ 247325 h 309156"/>
                <a:gd name="connsiteX34" fmla="*/ 28833 w 247325"/>
                <a:gd name="connsiteY34" fmla="*/ 258923 h 309156"/>
                <a:gd name="connsiteX35" fmla="*/ 49160 w 247325"/>
                <a:gd name="connsiteY35" fmla="*/ 272270 h 309156"/>
                <a:gd name="connsiteX36" fmla="*/ 123663 w 247325"/>
                <a:gd name="connsiteY36" fmla="*/ 285970 h 309156"/>
                <a:gd name="connsiteX37" fmla="*/ 198165 w 247325"/>
                <a:gd name="connsiteY37" fmla="*/ 272270 h 309156"/>
                <a:gd name="connsiteX38" fmla="*/ 218493 w 247325"/>
                <a:gd name="connsiteY38" fmla="*/ 258923 h 309156"/>
                <a:gd name="connsiteX39" fmla="*/ 224139 w 247325"/>
                <a:gd name="connsiteY39" fmla="*/ 247325 h 309156"/>
                <a:gd name="connsiteX40" fmla="*/ 224139 w 247325"/>
                <a:gd name="connsiteY40" fmla="*/ 98813 h 30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47325" h="309156">
                  <a:moveTo>
                    <a:pt x="0" y="61831"/>
                  </a:moveTo>
                  <a:cubicBezTo>
                    <a:pt x="0" y="51157"/>
                    <a:pt x="4874" y="41839"/>
                    <a:pt x="11968" y="34320"/>
                  </a:cubicBezTo>
                  <a:cubicBezTo>
                    <a:pt x="19004" y="26863"/>
                    <a:pt x="28644" y="20674"/>
                    <a:pt x="39675" y="15729"/>
                  </a:cubicBezTo>
                  <a:cubicBezTo>
                    <a:pt x="61766" y="5826"/>
                    <a:pt x="91470" y="0"/>
                    <a:pt x="123663" y="0"/>
                  </a:cubicBezTo>
                  <a:cubicBezTo>
                    <a:pt x="155855" y="0"/>
                    <a:pt x="185559" y="5826"/>
                    <a:pt x="207650" y="15729"/>
                  </a:cubicBezTo>
                  <a:cubicBezTo>
                    <a:pt x="218682" y="20674"/>
                    <a:pt x="228321" y="26863"/>
                    <a:pt x="235358" y="34320"/>
                  </a:cubicBezTo>
                  <a:cubicBezTo>
                    <a:pt x="242451" y="41839"/>
                    <a:pt x="247325" y="51157"/>
                    <a:pt x="247325" y="61831"/>
                  </a:cubicBezTo>
                  <a:lnTo>
                    <a:pt x="247325" y="247325"/>
                  </a:lnTo>
                  <a:cubicBezTo>
                    <a:pt x="247325" y="258001"/>
                    <a:pt x="242451" y="267319"/>
                    <a:pt x="235358" y="274837"/>
                  </a:cubicBezTo>
                  <a:cubicBezTo>
                    <a:pt x="228321" y="282294"/>
                    <a:pt x="218682" y="288483"/>
                    <a:pt x="207650" y="293428"/>
                  </a:cubicBezTo>
                  <a:cubicBezTo>
                    <a:pt x="185559" y="303331"/>
                    <a:pt x="155855" y="309157"/>
                    <a:pt x="123663" y="309157"/>
                  </a:cubicBezTo>
                  <a:cubicBezTo>
                    <a:pt x="91470" y="309157"/>
                    <a:pt x="61766" y="303331"/>
                    <a:pt x="39675" y="293428"/>
                  </a:cubicBezTo>
                  <a:cubicBezTo>
                    <a:pt x="28644" y="288483"/>
                    <a:pt x="19004" y="282294"/>
                    <a:pt x="11968" y="274837"/>
                  </a:cubicBezTo>
                  <a:cubicBezTo>
                    <a:pt x="4874" y="267319"/>
                    <a:pt x="0" y="258001"/>
                    <a:pt x="0" y="247325"/>
                  </a:cubicBezTo>
                  <a:lnTo>
                    <a:pt x="0" y="61831"/>
                  </a:lnTo>
                  <a:close/>
                  <a:moveTo>
                    <a:pt x="23187" y="61831"/>
                  </a:moveTo>
                  <a:cubicBezTo>
                    <a:pt x="23187" y="65030"/>
                    <a:pt x="24585" y="68928"/>
                    <a:pt x="28833" y="73430"/>
                  </a:cubicBezTo>
                  <a:cubicBezTo>
                    <a:pt x="33139" y="77994"/>
                    <a:pt x="39911" y="82630"/>
                    <a:pt x="49160" y="86776"/>
                  </a:cubicBezTo>
                  <a:cubicBezTo>
                    <a:pt x="67631" y="95056"/>
                    <a:pt x="93962" y="100476"/>
                    <a:pt x="123663" y="100476"/>
                  </a:cubicBezTo>
                  <a:cubicBezTo>
                    <a:pt x="153363" y="100476"/>
                    <a:pt x="179694" y="95056"/>
                    <a:pt x="198165" y="86776"/>
                  </a:cubicBezTo>
                  <a:cubicBezTo>
                    <a:pt x="207413" y="82630"/>
                    <a:pt x="214187" y="77994"/>
                    <a:pt x="218493" y="73430"/>
                  </a:cubicBezTo>
                  <a:cubicBezTo>
                    <a:pt x="222741" y="68928"/>
                    <a:pt x="224139" y="65030"/>
                    <a:pt x="224139" y="61831"/>
                  </a:cubicBezTo>
                  <a:cubicBezTo>
                    <a:pt x="224139" y="58633"/>
                    <a:pt x="222741" y="54735"/>
                    <a:pt x="218493" y="50233"/>
                  </a:cubicBezTo>
                  <a:cubicBezTo>
                    <a:pt x="214187" y="45669"/>
                    <a:pt x="207413" y="41033"/>
                    <a:pt x="198165" y="36887"/>
                  </a:cubicBezTo>
                  <a:cubicBezTo>
                    <a:pt x="179694" y="28607"/>
                    <a:pt x="153363" y="23187"/>
                    <a:pt x="123663" y="23187"/>
                  </a:cubicBezTo>
                  <a:cubicBezTo>
                    <a:pt x="93962" y="23187"/>
                    <a:pt x="67631" y="28607"/>
                    <a:pt x="49160" y="36887"/>
                  </a:cubicBezTo>
                  <a:cubicBezTo>
                    <a:pt x="39911" y="41033"/>
                    <a:pt x="33139" y="45669"/>
                    <a:pt x="28833" y="50233"/>
                  </a:cubicBezTo>
                  <a:cubicBezTo>
                    <a:pt x="24585" y="54735"/>
                    <a:pt x="23187" y="58633"/>
                    <a:pt x="23187" y="61831"/>
                  </a:cubicBezTo>
                  <a:close/>
                  <a:moveTo>
                    <a:pt x="224139" y="98813"/>
                  </a:moveTo>
                  <a:cubicBezTo>
                    <a:pt x="219178" y="102220"/>
                    <a:pt x="213618" y="105259"/>
                    <a:pt x="207650" y="107934"/>
                  </a:cubicBezTo>
                  <a:cubicBezTo>
                    <a:pt x="185559" y="117837"/>
                    <a:pt x="155855" y="123663"/>
                    <a:pt x="123663" y="123663"/>
                  </a:cubicBezTo>
                  <a:cubicBezTo>
                    <a:pt x="91470" y="123663"/>
                    <a:pt x="61766" y="117837"/>
                    <a:pt x="39675" y="107934"/>
                  </a:cubicBezTo>
                  <a:cubicBezTo>
                    <a:pt x="33708" y="105259"/>
                    <a:pt x="28148" y="102220"/>
                    <a:pt x="23187" y="98813"/>
                  </a:cubicBezTo>
                  <a:lnTo>
                    <a:pt x="23187" y="247325"/>
                  </a:lnTo>
                  <a:cubicBezTo>
                    <a:pt x="23187" y="250524"/>
                    <a:pt x="24585" y="254422"/>
                    <a:pt x="28833" y="258923"/>
                  </a:cubicBezTo>
                  <a:cubicBezTo>
                    <a:pt x="33139" y="263488"/>
                    <a:pt x="39911" y="268124"/>
                    <a:pt x="49160" y="272270"/>
                  </a:cubicBezTo>
                  <a:cubicBezTo>
                    <a:pt x="67631" y="280550"/>
                    <a:pt x="93962" y="285970"/>
                    <a:pt x="123663" y="285970"/>
                  </a:cubicBezTo>
                  <a:cubicBezTo>
                    <a:pt x="153363" y="285970"/>
                    <a:pt x="179694" y="280550"/>
                    <a:pt x="198165" y="272270"/>
                  </a:cubicBezTo>
                  <a:cubicBezTo>
                    <a:pt x="207413" y="268124"/>
                    <a:pt x="214187" y="263488"/>
                    <a:pt x="218493" y="258923"/>
                  </a:cubicBezTo>
                  <a:cubicBezTo>
                    <a:pt x="222741" y="254422"/>
                    <a:pt x="224139" y="250524"/>
                    <a:pt x="224139" y="247325"/>
                  </a:cubicBezTo>
                  <a:lnTo>
                    <a:pt x="224139" y="98813"/>
                  </a:lnTo>
                  <a:close/>
                </a:path>
              </a:pathLst>
            </a:custGeom>
            <a:solidFill>
              <a:schemeClr val="tx2"/>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grpSp>
      <p:grpSp>
        <p:nvGrpSpPr>
          <p:cNvPr id="146" name="Group 145">
            <a:extLst>
              <a:ext uri="{FF2B5EF4-FFF2-40B4-BE49-F238E27FC236}">
                <a16:creationId xmlns:a16="http://schemas.microsoft.com/office/drawing/2014/main" id="{2C72E5CD-C42D-D738-52C1-E165CB9358F5}"/>
              </a:ext>
              <a:ext uri="{C183D7F6-B498-43B3-948B-1728B52AA6E4}">
                <adec:decorative xmlns:adec="http://schemas.microsoft.com/office/drawing/2017/decorative" val="1"/>
              </a:ext>
            </a:extLst>
          </p:cNvPr>
          <p:cNvGrpSpPr/>
          <p:nvPr/>
        </p:nvGrpSpPr>
        <p:grpSpPr>
          <a:xfrm>
            <a:off x="10845771" y="2974059"/>
            <a:ext cx="630122" cy="630122"/>
            <a:chOff x="10845771" y="2842297"/>
            <a:chExt cx="630122" cy="630122"/>
          </a:xfrm>
        </p:grpSpPr>
        <p:grpSp>
          <p:nvGrpSpPr>
            <p:cNvPr id="147" name="Group 146">
              <a:extLst>
                <a:ext uri="{FF2B5EF4-FFF2-40B4-BE49-F238E27FC236}">
                  <a16:creationId xmlns:a16="http://schemas.microsoft.com/office/drawing/2014/main" id="{16F8616C-AB50-96C4-56CB-1D7B7E6FEB0D}"/>
                </a:ext>
                <a:ext uri="{C183D7F6-B498-43B3-948B-1728B52AA6E4}">
                  <adec:decorative xmlns:adec="http://schemas.microsoft.com/office/drawing/2017/decorative" val="1"/>
                </a:ext>
              </a:extLst>
            </p:cNvPr>
            <p:cNvGrpSpPr>
              <a:grpSpLocks/>
            </p:cNvGrpSpPr>
            <p:nvPr/>
          </p:nvGrpSpPr>
          <p:grpSpPr>
            <a:xfrm>
              <a:off x="10845771" y="2842297"/>
              <a:ext cx="630122" cy="630122"/>
              <a:chOff x="11364588" y="457910"/>
              <a:chExt cx="308458" cy="308458"/>
            </a:xfrm>
          </p:grpSpPr>
          <p:sp>
            <p:nvSpPr>
              <p:cNvPr id="149" name="Oval 148">
                <a:extLst>
                  <a:ext uri="{FF2B5EF4-FFF2-40B4-BE49-F238E27FC236}">
                    <a16:creationId xmlns:a16="http://schemas.microsoft.com/office/drawing/2014/main" id="{B2D58A7E-2D3D-97F5-B784-CA4B9C0052DC}"/>
                  </a:ext>
                </a:extLst>
              </p:cNvPr>
              <p:cNvSpPr/>
              <p:nvPr/>
            </p:nvSpPr>
            <p:spPr bwMode="auto">
              <a:xfrm>
                <a:off x="11364588" y="457910"/>
                <a:ext cx="308458" cy="308458"/>
              </a:xfrm>
              <a:prstGeom prst="ellipse">
                <a:avLst/>
              </a:prstGeom>
              <a:solidFill>
                <a:srgbClr val="F3CAF7">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150" name="Oval 149">
                <a:extLst>
                  <a:ext uri="{FF2B5EF4-FFF2-40B4-BE49-F238E27FC236}">
                    <a16:creationId xmlns:a16="http://schemas.microsoft.com/office/drawing/2014/main" id="{446D4A0D-72E0-E554-D51C-8A41C45440ED}"/>
                  </a:ext>
                </a:extLst>
              </p:cNvPr>
              <p:cNvSpPr/>
              <p:nvPr/>
            </p:nvSpPr>
            <p:spPr bwMode="auto">
              <a:xfrm>
                <a:off x="11394834" y="488157"/>
                <a:ext cx="247966" cy="247964"/>
              </a:xfrm>
              <a:prstGeom prst="ellipse">
                <a:avLst/>
              </a:prstGeom>
              <a:solidFill>
                <a:srgbClr val="F3CAF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sp>
          <p:nvSpPr>
            <p:cNvPr id="148" name="Graphic 53" descr="Icon of a cylinder">
              <a:extLst>
                <a:ext uri="{FF2B5EF4-FFF2-40B4-BE49-F238E27FC236}">
                  <a16:creationId xmlns:a16="http://schemas.microsoft.com/office/drawing/2014/main" id="{DE1E7FBE-A48B-0851-0212-D1F1860F19AA}"/>
                </a:ext>
              </a:extLst>
            </p:cNvPr>
            <p:cNvSpPr/>
            <p:nvPr/>
          </p:nvSpPr>
          <p:spPr>
            <a:xfrm>
              <a:off x="11057530" y="3028230"/>
              <a:ext cx="206604" cy="258256"/>
            </a:xfrm>
            <a:custGeom>
              <a:avLst/>
              <a:gdLst>
                <a:gd name="connsiteX0" fmla="*/ 0 w 247325"/>
                <a:gd name="connsiteY0" fmla="*/ 61831 h 309156"/>
                <a:gd name="connsiteX1" fmla="*/ 11968 w 247325"/>
                <a:gd name="connsiteY1" fmla="*/ 34320 h 309156"/>
                <a:gd name="connsiteX2" fmla="*/ 39675 w 247325"/>
                <a:gd name="connsiteY2" fmla="*/ 15729 h 309156"/>
                <a:gd name="connsiteX3" fmla="*/ 123663 w 247325"/>
                <a:gd name="connsiteY3" fmla="*/ 0 h 309156"/>
                <a:gd name="connsiteX4" fmla="*/ 207650 w 247325"/>
                <a:gd name="connsiteY4" fmla="*/ 15729 h 309156"/>
                <a:gd name="connsiteX5" fmla="*/ 235358 w 247325"/>
                <a:gd name="connsiteY5" fmla="*/ 34320 h 309156"/>
                <a:gd name="connsiteX6" fmla="*/ 247325 w 247325"/>
                <a:gd name="connsiteY6" fmla="*/ 61831 h 309156"/>
                <a:gd name="connsiteX7" fmla="*/ 247325 w 247325"/>
                <a:gd name="connsiteY7" fmla="*/ 247325 h 309156"/>
                <a:gd name="connsiteX8" fmla="*/ 235358 w 247325"/>
                <a:gd name="connsiteY8" fmla="*/ 274837 h 309156"/>
                <a:gd name="connsiteX9" fmla="*/ 207650 w 247325"/>
                <a:gd name="connsiteY9" fmla="*/ 293428 h 309156"/>
                <a:gd name="connsiteX10" fmla="*/ 123663 w 247325"/>
                <a:gd name="connsiteY10" fmla="*/ 309157 h 309156"/>
                <a:gd name="connsiteX11" fmla="*/ 39675 w 247325"/>
                <a:gd name="connsiteY11" fmla="*/ 293428 h 309156"/>
                <a:gd name="connsiteX12" fmla="*/ 11968 w 247325"/>
                <a:gd name="connsiteY12" fmla="*/ 274837 h 309156"/>
                <a:gd name="connsiteX13" fmla="*/ 0 w 247325"/>
                <a:gd name="connsiteY13" fmla="*/ 247325 h 309156"/>
                <a:gd name="connsiteX14" fmla="*/ 0 w 247325"/>
                <a:gd name="connsiteY14" fmla="*/ 61831 h 309156"/>
                <a:gd name="connsiteX15" fmla="*/ 23187 w 247325"/>
                <a:gd name="connsiteY15" fmla="*/ 61831 h 309156"/>
                <a:gd name="connsiteX16" fmla="*/ 28833 w 247325"/>
                <a:gd name="connsiteY16" fmla="*/ 73430 h 309156"/>
                <a:gd name="connsiteX17" fmla="*/ 49160 w 247325"/>
                <a:gd name="connsiteY17" fmla="*/ 86776 h 309156"/>
                <a:gd name="connsiteX18" fmla="*/ 123663 w 247325"/>
                <a:gd name="connsiteY18" fmla="*/ 100476 h 309156"/>
                <a:gd name="connsiteX19" fmla="*/ 198165 w 247325"/>
                <a:gd name="connsiteY19" fmla="*/ 86776 h 309156"/>
                <a:gd name="connsiteX20" fmla="*/ 218493 w 247325"/>
                <a:gd name="connsiteY20" fmla="*/ 73430 h 309156"/>
                <a:gd name="connsiteX21" fmla="*/ 224139 w 247325"/>
                <a:gd name="connsiteY21" fmla="*/ 61831 h 309156"/>
                <a:gd name="connsiteX22" fmla="*/ 218493 w 247325"/>
                <a:gd name="connsiteY22" fmla="*/ 50233 h 309156"/>
                <a:gd name="connsiteX23" fmla="*/ 198165 w 247325"/>
                <a:gd name="connsiteY23" fmla="*/ 36887 h 309156"/>
                <a:gd name="connsiteX24" fmla="*/ 123663 w 247325"/>
                <a:gd name="connsiteY24" fmla="*/ 23187 h 309156"/>
                <a:gd name="connsiteX25" fmla="*/ 49160 w 247325"/>
                <a:gd name="connsiteY25" fmla="*/ 36887 h 309156"/>
                <a:gd name="connsiteX26" fmla="*/ 28833 w 247325"/>
                <a:gd name="connsiteY26" fmla="*/ 50233 h 309156"/>
                <a:gd name="connsiteX27" fmla="*/ 23187 w 247325"/>
                <a:gd name="connsiteY27" fmla="*/ 61831 h 309156"/>
                <a:gd name="connsiteX28" fmla="*/ 224139 w 247325"/>
                <a:gd name="connsiteY28" fmla="*/ 98813 h 309156"/>
                <a:gd name="connsiteX29" fmla="*/ 207650 w 247325"/>
                <a:gd name="connsiteY29" fmla="*/ 107934 h 309156"/>
                <a:gd name="connsiteX30" fmla="*/ 123663 w 247325"/>
                <a:gd name="connsiteY30" fmla="*/ 123663 h 309156"/>
                <a:gd name="connsiteX31" fmla="*/ 39675 w 247325"/>
                <a:gd name="connsiteY31" fmla="*/ 107934 h 309156"/>
                <a:gd name="connsiteX32" fmla="*/ 23187 w 247325"/>
                <a:gd name="connsiteY32" fmla="*/ 98813 h 309156"/>
                <a:gd name="connsiteX33" fmla="*/ 23187 w 247325"/>
                <a:gd name="connsiteY33" fmla="*/ 247325 h 309156"/>
                <a:gd name="connsiteX34" fmla="*/ 28833 w 247325"/>
                <a:gd name="connsiteY34" fmla="*/ 258923 h 309156"/>
                <a:gd name="connsiteX35" fmla="*/ 49160 w 247325"/>
                <a:gd name="connsiteY35" fmla="*/ 272270 h 309156"/>
                <a:gd name="connsiteX36" fmla="*/ 123663 w 247325"/>
                <a:gd name="connsiteY36" fmla="*/ 285970 h 309156"/>
                <a:gd name="connsiteX37" fmla="*/ 198165 w 247325"/>
                <a:gd name="connsiteY37" fmla="*/ 272270 h 309156"/>
                <a:gd name="connsiteX38" fmla="*/ 218493 w 247325"/>
                <a:gd name="connsiteY38" fmla="*/ 258923 h 309156"/>
                <a:gd name="connsiteX39" fmla="*/ 224139 w 247325"/>
                <a:gd name="connsiteY39" fmla="*/ 247325 h 309156"/>
                <a:gd name="connsiteX40" fmla="*/ 224139 w 247325"/>
                <a:gd name="connsiteY40" fmla="*/ 98813 h 30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47325" h="309156">
                  <a:moveTo>
                    <a:pt x="0" y="61831"/>
                  </a:moveTo>
                  <a:cubicBezTo>
                    <a:pt x="0" y="51157"/>
                    <a:pt x="4874" y="41839"/>
                    <a:pt x="11968" y="34320"/>
                  </a:cubicBezTo>
                  <a:cubicBezTo>
                    <a:pt x="19004" y="26863"/>
                    <a:pt x="28644" y="20674"/>
                    <a:pt x="39675" y="15729"/>
                  </a:cubicBezTo>
                  <a:cubicBezTo>
                    <a:pt x="61766" y="5826"/>
                    <a:pt x="91470" y="0"/>
                    <a:pt x="123663" y="0"/>
                  </a:cubicBezTo>
                  <a:cubicBezTo>
                    <a:pt x="155855" y="0"/>
                    <a:pt x="185559" y="5826"/>
                    <a:pt x="207650" y="15729"/>
                  </a:cubicBezTo>
                  <a:cubicBezTo>
                    <a:pt x="218682" y="20674"/>
                    <a:pt x="228321" y="26863"/>
                    <a:pt x="235358" y="34320"/>
                  </a:cubicBezTo>
                  <a:cubicBezTo>
                    <a:pt x="242451" y="41839"/>
                    <a:pt x="247325" y="51157"/>
                    <a:pt x="247325" y="61831"/>
                  </a:cubicBezTo>
                  <a:lnTo>
                    <a:pt x="247325" y="247325"/>
                  </a:lnTo>
                  <a:cubicBezTo>
                    <a:pt x="247325" y="258001"/>
                    <a:pt x="242451" y="267319"/>
                    <a:pt x="235358" y="274837"/>
                  </a:cubicBezTo>
                  <a:cubicBezTo>
                    <a:pt x="228321" y="282294"/>
                    <a:pt x="218682" y="288483"/>
                    <a:pt x="207650" y="293428"/>
                  </a:cubicBezTo>
                  <a:cubicBezTo>
                    <a:pt x="185559" y="303331"/>
                    <a:pt x="155855" y="309157"/>
                    <a:pt x="123663" y="309157"/>
                  </a:cubicBezTo>
                  <a:cubicBezTo>
                    <a:pt x="91470" y="309157"/>
                    <a:pt x="61766" y="303331"/>
                    <a:pt x="39675" y="293428"/>
                  </a:cubicBezTo>
                  <a:cubicBezTo>
                    <a:pt x="28644" y="288483"/>
                    <a:pt x="19004" y="282294"/>
                    <a:pt x="11968" y="274837"/>
                  </a:cubicBezTo>
                  <a:cubicBezTo>
                    <a:pt x="4874" y="267319"/>
                    <a:pt x="0" y="258001"/>
                    <a:pt x="0" y="247325"/>
                  </a:cubicBezTo>
                  <a:lnTo>
                    <a:pt x="0" y="61831"/>
                  </a:lnTo>
                  <a:close/>
                  <a:moveTo>
                    <a:pt x="23187" y="61831"/>
                  </a:moveTo>
                  <a:cubicBezTo>
                    <a:pt x="23187" y="65030"/>
                    <a:pt x="24585" y="68928"/>
                    <a:pt x="28833" y="73430"/>
                  </a:cubicBezTo>
                  <a:cubicBezTo>
                    <a:pt x="33139" y="77994"/>
                    <a:pt x="39911" y="82630"/>
                    <a:pt x="49160" y="86776"/>
                  </a:cubicBezTo>
                  <a:cubicBezTo>
                    <a:pt x="67631" y="95056"/>
                    <a:pt x="93962" y="100476"/>
                    <a:pt x="123663" y="100476"/>
                  </a:cubicBezTo>
                  <a:cubicBezTo>
                    <a:pt x="153363" y="100476"/>
                    <a:pt x="179694" y="95056"/>
                    <a:pt x="198165" y="86776"/>
                  </a:cubicBezTo>
                  <a:cubicBezTo>
                    <a:pt x="207413" y="82630"/>
                    <a:pt x="214187" y="77994"/>
                    <a:pt x="218493" y="73430"/>
                  </a:cubicBezTo>
                  <a:cubicBezTo>
                    <a:pt x="222741" y="68928"/>
                    <a:pt x="224139" y="65030"/>
                    <a:pt x="224139" y="61831"/>
                  </a:cubicBezTo>
                  <a:cubicBezTo>
                    <a:pt x="224139" y="58633"/>
                    <a:pt x="222741" y="54735"/>
                    <a:pt x="218493" y="50233"/>
                  </a:cubicBezTo>
                  <a:cubicBezTo>
                    <a:pt x="214187" y="45669"/>
                    <a:pt x="207413" y="41033"/>
                    <a:pt x="198165" y="36887"/>
                  </a:cubicBezTo>
                  <a:cubicBezTo>
                    <a:pt x="179694" y="28607"/>
                    <a:pt x="153363" y="23187"/>
                    <a:pt x="123663" y="23187"/>
                  </a:cubicBezTo>
                  <a:cubicBezTo>
                    <a:pt x="93962" y="23187"/>
                    <a:pt x="67631" y="28607"/>
                    <a:pt x="49160" y="36887"/>
                  </a:cubicBezTo>
                  <a:cubicBezTo>
                    <a:pt x="39911" y="41033"/>
                    <a:pt x="33139" y="45669"/>
                    <a:pt x="28833" y="50233"/>
                  </a:cubicBezTo>
                  <a:cubicBezTo>
                    <a:pt x="24585" y="54735"/>
                    <a:pt x="23187" y="58633"/>
                    <a:pt x="23187" y="61831"/>
                  </a:cubicBezTo>
                  <a:close/>
                  <a:moveTo>
                    <a:pt x="224139" y="98813"/>
                  </a:moveTo>
                  <a:cubicBezTo>
                    <a:pt x="219178" y="102220"/>
                    <a:pt x="213618" y="105259"/>
                    <a:pt x="207650" y="107934"/>
                  </a:cubicBezTo>
                  <a:cubicBezTo>
                    <a:pt x="185559" y="117837"/>
                    <a:pt x="155855" y="123663"/>
                    <a:pt x="123663" y="123663"/>
                  </a:cubicBezTo>
                  <a:cubicBezTo>
                    <a:pt x="91470" y="123663"/>
                    <a:pt x="61766" y="117837"/>
                    <a:pt x="39675" y="107934"/>
                  </a:cubicBezTo>
                  <a:cubicBezTo>
                    <a:pt x="33708" y="105259"/>
                    <a:pt x="28148" y="102220"/>
                    <a:pt x="23187" y="98813"/>
                  </a:cubicBezTo>
                  <a:lnTo>
                    <a:pt x="23187" y="247325"/>
                  </a:lnTo>
                  <a:cubicBezTo>
                    <a:pt x="23187" y="250524"/>
                    <a:pt x="24585" y="254422"/>
                    <a:pt x="28833" y="258923"/>
                  </a:cubicBezTo>
                  <a:cubicBezTo>
                    <a:pt x="33139" y="263488"/>
                    <a:pt x="39911" y="268124"/>
                    <a:pt x="49160" y="272270"/>
                  </a:cubicBezTo>
                  <a:cubicBezTo>
                    <a:pt x="67631" y="280550"/>
                    <a:pt x="93962" y="285970"/>
                    <a:pt x="123663" y="285970"/>
                  </a:cubicBezTo>
                  <a:cubicBezTo>
                    <a:pt x="153363" y="285970"/>
                    <a:pt x="179694" y="280550"/>
                    <a:pt x="198165" y="272270"/>
                  </a:cubicBezTo>
                  <a:cubicBezTo>
                    <a:pt x="207413" y="268124"/>
                    <a:pt x="214187" y="263488"/>
                    <a:pt x="218493" y="258923"/>
                  </a:cubicBezTo>
                  <a:cubicBezTo>
                    <a:pt x="222741" y="254422"/>
                    <a:pt x="224139" y="250524"/>
                    <a:pt x="224139" y="247325"/>
                  </a:cubicBezTo>
                  <a:lnTo>
                    <a:pt x="224139" y="98813"/>
                  </a:lnTo>
                  <a:close/>
                </a:path>
              </a:pathLst>
            </a:custGeom>
            <a:solidFill>
              <a:schemeClr val="tx2"/>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grpSp>
      <p:grpSp>
        <p:nvGrpSpPr>
          <p:cNvPr id="151" name="Group 150">
            <a:extLst>
              <a:ext uri="{FF2B5EF4-FFF2-40B4-BE49-F238E27FC236}">
                <a16:creationId xmlns:a16="http://schemas.microsoft.com/office/drawing/2014/main" id="{A3E656A8-9328-E256-E9B9-E34D252E6F48}"/>
              </a:ext>
              <a:ext uri="{C183D7F6-B498-43B3-948B-1728B52AA6E4}">
                <adec:decorative xmlns:adec="http://schemas.microsoft.com/office/drawing/2017/decorative" val="1"/>
              </a:ext>
            </a:extLst>
          </p:cNvPr>
          <p:cNvGrpSpPr/>
          <p:nvPr/>
        </p:nvGrpSpPr>
        <p:grpSpPr>
          <a:xfrm>
            <a:off x="10933922" y="4804485"/>
            <a:ext cx="630122" cy="630122"/>
            <a:chOff x="10933922" y="4955153"/>
            <a:chExt cx="630122" cy="630122"/>
          </a:xfrm>
        </p:grpSpPr>
        <p:grpSp>
          <p:nvGrpSpPr>
            <p:cNvPr id="152" name="Group 151">
              <a:extLst>
                <a:ext uri="{FF2B5EF4-FFF2-40B4-BE49-F238E27FC236}">
                  <a16:creationId xmlns:a16="http://schemas.microsoft.com/office/drawing/2014/main" id="{E4E1E052-979F-FDBE-1344-DB65532574ED}"/>
                </a:ext>
                <a:ext uri="{C183D7F6-B498-43B3-948B-1728B52AA6E4}">
                  <adec:decorative xmlns:adec="http://schemas.microsoft.com/office/drawing/2017/decorative" val="1"/>
                </a:ext>
              </a:extLst>
            </p:cNvPr>
            <p:cNvGrpSpPr>
              <a:grpSpLocks/>
            </p:cNvGrpSpPr>
            <p:nvPr/>
          </p:nvGrpSpPr>
          <p:grpSpPr>
            <a:xfrm>
              <a:off x="10933922" y="4955153"/>
              <a:ext cx="630122" cy="630122"/>
              <a:chOff x="11364588" y="457910"/>
              <a:chExt cx="308458" cy="308458"/>
            </a:xfrm>
          </p:grpSpPr>
          <p:sp>
            <p:nvSpPr>
              <p:cNvPr id="154" name="Oval 153">
                <a:extLst>
                  <a:ext uri="{FF2B5EF4-FFF2-40B4-BE49-F238E27FC236}">
                    <a16:creationId xmlns:a16="http://schemas.microsoft.com/office/drawing/2014/main" id="{F1AB33AF-AFDE-71BD-C48A-8C2F578B426D}"/>
                  </a:ext>
                </a:extLst>
              </p:cNvPr>
              <p:cNvSpPr/>
              <p:nvPr/>
            </p:nvSpPr>
            <p:spPr bwMode="auto">
              <a:xfrm>
                <a:off x="11364588" y="457910"/>
                <a:ext cx="308458" cy="308458"/>
              </a:xfrm>
              <a:prstGeom prst="ellipse">
                <a:avLst/>
              </a:prstGeom>
              <a:solidFill>
                <a:srgbClr val="F3CAF7">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155" name="Oval 154">
                <a:extLst>
                  <a:ext uri="{FF2B5EF4-FFF2-40B4-BE49-F238E27FC236}">
                    <a16:creationId xmlns:a16="http://schemas.microsoft.com/office/drawing/2014/main" id="{DA4EF5EB-2AA1-C45E-9608-2503D41A9B54}"/>
                  </a:ext>
                </a:extLst>
              </p:cNvPr>
              <p:cNvSpPr/>
              <p:nvPr/>
            </p:nvSpPr>
            <p:spPr bwMode="auto">
              <a:xfrm>
                <a:off x="11394834" y="488157"/>
                <a:ext cx="247966" cy="247964"/>
              </a:xfrm>
              <a:prstGeom prst="ellipse">
                <a:avLst/>
              </a:prstGeom>
              <a:solidFill>
                <a:srgbClr val="F3CAF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sp>
          <p:nvSpPr>
            <p:cNvPr id="153" name="Graphic 53" descr="Icon of a cylinder">
              <a:extLst>
                <a:ext uri="{FF2B5EF4-FFF2-40B4-BE49-F238E27FC236}">
                  <a16:creationId xmlns:a16="http://schemas.microsoft.com/office/drawing/2014/main" id="{CC2B65BB-B857-3484-4B1E-C79731789B86}"/>
                </a:ext>
              </a:extLst>
            </p:cNvPr>
            <p:cNvSpPr/>
            <p:nvPr/>
          </p:nvSpPr>
          <p:spPr>
            <a:xfrm>
              <a:off x="11145681" y="5141086"/>
              <a:ext cx="206604" cy="258256"/>
            </a:xfrm>
            <a:custGeom>
              <a:avLst/>
              <a:gdLst>
                <a:gd name="connsiteX0" fmla="*/ 0 w 247325"/>
                <a:gd name="connsiteY0" fmla="*/ 61831 h 309156"/>
                <a:gd name="connsiteX1" fmla="*/ 11968 w 247325"/>
                <a:gd name="connsiteY1" fmla="*/ 34320 h 309156"/>
                <a:gd name="connsiteX2" fmla="*/ 39675 w 247325"/>
                <a:gd name="connsiteY2" fmla="*/ 15729 h 309156"/>
                <a:gd name="connsiteX3" fmla="*/ 123663 w 247325"/>
                <a:gd name="connsiteY3" fmla="*/ 0 h 309156"/>
                <a:gd name="connsiteX4" fmla="*/ 207650 w 247325"/>
                <a:gd name="connsiteY4" fmla="*/ 15729 h 309156"/>
                <a:gd name="connsiteX5" fmla="*/ 235358 w 247325"/>
                <a:gd name="connsiteY5" fmla="*/ 34320 h 309156"/>
                <a:gd name="connsiteX6" fmla="*/ 247325 w 247325"/>
                <a:gd name="connsiteY6" fmla="*/ 61831 h 309156"/>
                <a:gd name="connsiteX7" fmla="*/ 247325 w 247325"/>
                <a:gd name="connsiteY7" fmla="*/ 247325 h 309156"/>
                <a:gd name="connsiteX8" fmla="*/ 235358 w 247325"/>
                <a:gd name="connsiteY8" fmla="*/ 274837 h 309156"/>
                <a:gd name="connsiteX9" fmla="*/ 207650 w 247325"/>
                <a:gd name="connsiteY9" fmla="*/ 293428 h 309156"/>
                <a:gd name="connsiteX10" fmla="*/ 123663 w 247325"/>
                <a:gd name="connsiteY10" fmla="*/ 309157 h 309156"/>
                <a:gd name="connsiteX11" fmla="*/ 39675 w 247325"/>
                <a:gd name="connsiteY11" fmla="*/ 293428 h 309156"/>
                <a:gd name="connsiteX12" fmla="*/ 11968 w 247325"/>
                <a:gd name="connsiteY12" fmla="*/ 274837 h 309156"/>
                <a:gd name="connsiteX13" fmla="*/ 0 w 247325"/>
                <a:gd name="connsiteY13" fmla="*/ 247325 h 309156"/>
                <a:gd name="connsiteX14" fmla="*/ 0 w 247325"/>
                <a:gd name="connsiteY14" fmla="*/ 61831 h 309156"/>
                <a:gd name="connsiteX15" fmla="*/ 23187 w 247325"/>
                <a:gd name="connsiteY15" fmla="*/ 61831 h 309156"/>
                <a:gd name="connsiteX16" fmla="*/ 28833 w 247325"/>
                <a:gd name="connsiteY16" fmla="*/ 73430 h 309156"/>
                <a:gd name="connsiteX17" fmla="*/ 49160 w 247325"/>
                <a:gd name="connsiteY17" fmla="*/ 86776 h 309156"/>
                <a:gd name="connsiteX18" fmla="*/ 123663 w 247325"/>
                <a:gd name="connsiteY18" fmla="*/ 100476 h 309156"/>
                <a:gd name="connsiteX19" fmla="*/ 198165 w 247325"/>
                <a:gd name="connsiteY19" fmla="*/ 86776 h 309156"/>
                <a:gd name="connsiteX20" fmla="*/ 218493 w 247325"/>
                <a:gd name="connsiteY20" fmla="*/ 73430 h 309156"/>
                <a:gd name="connsiteX21" fmla="*/ 224139 w 247325"/>
                <a:gd name="connsiteY21" fmla="*/ 61831 h 309156"/>
                <a:gd name="connsiteX22" fmla="*/ 218493 w 247325"/>
                <a:gd name="connsiteY22" fmla="*/ 50233 h 309156"/>
                <a:gd name="connsiteX23" fmla="*/ 198165 w 247325"/>
                <a:gd name="connsiteY23" fmla="*/ 36887 h 309156"/>
                <a:gd name="connsiteX24" fmla="*/ 123663 w 247325"/>
                <a:gd name="connsiteY24" fmla="*/ 23187 h 309156"/>
                <a:gd name="connsiteX25" fmla="*/ 49160 w 247325"/>
                <a:gd name="connsiteY25" fmla="*/ 36887 h 309156"/>
                <a:gd name="connsiteX26" fmla="*/ 28833 w 247325"/>
                <a:gd name="connsiteY26" fmla="*/ 50233 h 309156"/>
                <a:gd name="connsiteX27" fmla="*/ 23187 w 247325"/>
                <a:gd name="connsiteY27" fmla="*/ 61831 h 309156"/>
                <a:gd name="connsiteX28" fmla="*/ 224139 w 247325"/>
                <a:gd name="connsiteY28" fmla="*/ 98813 h 309156"/>
                <a:gd name="connsiteX29" fmla="*/ 207650 w 247325"/>
                <a:gd name="connsiteY29" fmla="*/ 107934 h 309156"/>
                <a:gd name="connsiteX30" fmla="*/ 123663 w 247325"/>
                <a:gd name="connsiteY30" fmla="*/ 123663 h 309156"/>
                <a:gd name="connsiteX31" fmla="*/ 39675 w 247325"/>
                <a:gd name="connsiteY31" fmla="*/ 107934 h 309156"/>
                <a:gd name="connsiteX32" fmla="*/ 23187 w 247325"/>
                <a:gd name="connsiteY32" fmla="*/ 98813 h 309156"/>
                <a:gd name="connsiteX33" fmla="*/ 23187 w 247325"/>
                <a:gd name="connsiteY33" fmla="*/ 247325 h 309156"/>
                <a:gd name="connsiteX34" fmla="*/ 28833 w 247325"/>
                <a:gd name="connsiteY34" fmla="*/ 258923 h 309156"/>
                <a:gd name="connsiteX35" fmla="*/ 49160 w 247325"/>
                <a:gd name="connsiteY35" fmla="*/ 272270 h 309156"/>
                <a:gd name="connsiteX36" fmla="*/ 123663 w 247325"/>
                <a:gd name="connsiteY36" fmla="*/ 285970 h 309156"/>
                <a:gd name="connsiteX37" fmla="*/ 198165 w 247325"/>
                <a:gd name="connsiteY37" fmla="*/ 272270 h 309156"/>
                <a:gd name="connsiteX38" fmla="*/ 218493 w 247325"/>
                <a:gd name="connsiteY38" fmla="*/ 258923 h 309156"/>
                <a:gd name="connsiteX39" fmla="*/ 224139 w 247325"/>
                <a:gd name="connsiteY39" fmla="*/ 247325 h 309156"/>
                <a:gd name="connsiteX40" fmla="*/ 224139 w 247325"/>
                <a:gd name="connsiteY40" fmla="*/ 98813 h 30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47325" h="309156">
                  <a:moveTo>
                    <a:pt x="0" y="61831"/>
                  </a:moveTo>
                  <a:cubicBezTo>
                    <a:pt x="0" y="51157"/>
                    <a:pt x="4874" y="41839"/>
                    <a:pt x="11968" y="34320"/>
                  </a:cubicBezTo>
                  <a:cubicBezTo>
                    <a:pt x="19004" y="26863"/>
                    <a:pt x="28644" y="20674"/>
                    <a:pt x="39675" y="15729"/>
                  </a:cubicBezTo>
                  <a:cubicBezTo>
                    <a:pt x="61766" y="5826"/>
                    <a:pt x="91470" y="0"/>
                    <a:pt x="123663" y="0"/>
                  </a:cubicBezTo>
                  <a:cubicBezTo>
                    <a:pt x="155855" y="0"/>
                    <a:pt x="185559" y="5826"/>
                    <a:pt x="207650" y="15729"/>
                  </a:cubicBezTo>
                  <a:cubicBezTo>
                    <a:pt x="218682" y="20674"/>
                    <a:pt x="228321" y="26863"/>
                    <a:pt x="235358" y="34320"/>
                  </a:cubicBezTo>
                  <a:cubicBezTo>
                    <a:pt x="242451" y="41839"/>
                    <a:pt x="247325" y="51157"/>
                    <a:pt x="247325" y="61831"/>
                  </a:cubicBezTo>
                  <a:lnTo>
                    <a:pt x="247325" y="247325"/>
                  </a:lnTo>
                  <a:cubicBezTo>
                    <a:pt x="247325" y="258001"/>
                    <a:pt x="242451" y="267319"/>
                    <a:pt x="235358" y="274837"/>
                  </a:cubicBezTo>
                  <a:cubicBezTo>
                    <a:pt x="228321" y="282294"/>
                    <a:pt x="218682" y="288483"/>
                    <a:pt x="207650" y="293428"/>
                  </a:cubicBezTo>
                  <a:cubicBezTo>
                    <a:pt x="185559" y="303331"/>
                    <a:pt x="155855" y="309157"/>
                    <a:pt x="123663" y="309157"/>
                  </a:cubicBezTo>
                  <a:cubicBezTo>
                    <a:pt x="91470" y="309157"/>
                    <a:pt x="61766" y="303331"/>
                    <a:pt x="39675" y="293428"/>
                  </a:cubicBezTo>
                  <a:cubicBezTo>
                    <a:pt x="28644" y="288483"/>
                    <a:pt x="19004" y="282294"/>
                    <a:pt x="11968" y="274837"/>
                  </a:cubicBezTo>
                  <a:cubicBezTo>
                    <a:pt x="4874" y="267319"/>
                    <a:pt x="0" y="258001"/>
                    <a:pt x="0" y="247325"/>
                  </a:cubicBezTo>
                  <a:lnTo>
                    <a:pt x="0" y="61831"/>
                  </a:lnTo>
                  <a:close/>
                  <a:moveTo>
                    <a:pt x="23187" y="61831"/>
                  </a:moveTo>
                  <a:cubicBezTo>
                    <a:pt x="23187" y="65030"/>
                    <a:pt x="24585" y="68928"/>
                    <a:pt x="28833" y="73430"/>
                  </a:cubicBezTo>
                  <a:cubicBezTo>
                    <a:pt x="33139" y="77994"/>
                    <a:pt x="39911" y="82630"/>
                    <a:pt x="49160" y="86776"/>
                  </a:cubicBezTo>
                  <a:cubicBezTo>
                    <a:pt x="67631" y="95056"/>
                    <a:pt x="93962" y="100476"/>
                    <a:pt x="123663" y="100476"/>
                  </a:cubicBezTo>
                  <a:cubicBezTo>
                    <a:pt x="153363" y="100476"/>
                    <a:pt x="179694" y="95056"/>
                    <a:pt x="198165" y="86776"/>
                  </a:cubicBezTo>
                  <a:cubicBezTo>
                    <a:pt x="207413" y="82630"/>
                    <a:pt x="214187" y="77994"/>
                    <a:pt x="218493" y="73430"/>
                  </a:cubicBezTo>
                  <a:cubicBezTo>
                    <a:pt x="222741" y="68928"/>
                    <a:pt x="224139" y="65030"/>
                    <a:pt x="224139" y="61831"/>
                  </a:cubicBezTo>
                  <a:cubicBezTo>
                    <a:pt x="224139" y="58633"/>
                    <a:pt x="222741" y="54735"/>
                    <a:pt x="218493" y="50233"/>
                  </a:cubicBezTo>
                  <a:cubicBezTo>
                    <a:pt x="214187" y="45669"/>
                    <a:pt x="207413" y="41033"/>
                    <a:pt x="198165" y="36887"/>
                  </a:cubicBezTo>
                  <a:cubicBezTo>
                    <a:pt x="179694" y="28607"/>
                    <a:pt x="153363" y="23187"/>
                    <a:pt x="123663" y="23187"/>
                  </a:cubicBezTo>
                  <a:cubicBezTo>
                    <a:pt x="93962" y="23187"/>
                    <a:pt x="67631" y="28607"/>
                    <a:pt x="49160" y="36887"/>
                  </a:cubicBezTo>
                  <a:cubicBezTo>
                    <a:pt x="39911" y="41033"/>
                    <a:pt x="33139" y="45669"/>
                    <a:pt x="28833" y="50233"/>
                  </a:cubicBezTo>
                  <a:cubicBezTo>
                    <a:pt x="24585" y="54735"/>
                    <a:pt x="23187" y="58633"/>
                    <a:pt x="23187" y="61831"/>
                  </a:cubicBezTo>
                  <a:close/>
                  <a:moveTo>
                    <a:pt x="224139" y="98813"/>
                  </a:moveTo>
                  <a:cubicBezTo>
                    <a:pt x="219178" y="102220"/>
                    <a:pt x="213618" y="105259"/>
                    <a:pt x="207650" y="107934"/>
                  </a:cubicBezTo>
                  <a:cubicBezTo>
                    <a:pt x="185559" y="117837"/>
                    <a:pt x="155855" y="123663"/>
                    <a:pt x="123663" y="123663"/>
                  </a:cubicBezTo>
                  <a:cubicBezTo>
                    <a:pt x="91470" y="123663"/>
                    <a:pt x="61766" y="117837"/>
                    <a:pt x="39675" y="107934"/>
                  </a:cubicBezTo>
                  <a:cubicBezTo>
                    <a:pt x="33708" y="105259"/>
                    <a:pt x="28148" y="102220"/>
                    <a:pt x="23187" y="98813"/>
                  </a:cubicBezTo>
                  <a:lnTo>
                    <a:pt x="23187" y="247325"/>
                  </a:lnTo>
                  <a:cubicBezTo>
                    <a:pt x="23187" y="250524"/>
                    <a:pt x="24585" y="254422"/>
                    <a:pt x="28833" y="258923"/>
                  </a:cubicBezTo>
                  <a:cubicBezTo>
                    <a:pt x="33139" y="263488"/>
                    <a:pt x="39911" y="268124"/>
                    <a:pt x="49160" y="272270"/>
                  </a:cubicBezTo>
                  <a:cubicBezTo>
                    <a:pt x="67631" y="280550"/>
                    <a:pt x="93962" y="285970"/>
                    <a:pt x="123663" y="285970"/>
                  </a:cubicBezTo>
                  <a:cubicBezTo>
                    <a:pt x="153363" y="285970"/>
                    <a:pt x="179694" y="280550"/>
                    <a:pt x="198165" y="272270"/>
                  </a:cubicBezTo>
                  <a:cubicBezTo>
                    <a:pt x="207413" y="268124"/>
                    <a:pt x="214187" y="263488"/>
                    <a:pt x="218493" y="258923"/>
                  </a:cubicBezTo>
                  <a:cubicBezTo>
                    <a:pt x="222741" y="254422"/>
                    <a:pt x="224139" y="250524"/>
                    <a:pt x="224139" y="247325"/>
                  </a:cubicBezTo>
                  <a:lnTo>
                    <a:pt x="224139" y="98813"/>
                  </a:lnTo>
                  <a:close/>
                </a:path>
              </a:pathLst>
            </a:custGeom>
            <a:solidFill>
              <a:schemeClr val="tx2"/>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56" name="Group 155">
            <a:extLst>
              <a:ext uri="{FF2B5EF4-FFF2-40B4-BE49-F238E27FC236}">
                <a16:creationId xmlns:a16="http://schemas.microsoft.com/office/drawing/2014/main" id="{B2323ECE-8AC5-AB98-4D70-846E83B40A5F}"/>
              </a:ext>
              <a:ext uri="{C183D7F6-B498-43B3-948B-1728B52AA6E4}">
                <adec:decorative xmlns:adec="http://schemas.microsoft.com/office/drawing/2017/decorative" val="1"/>
              </a:ext>
            </a:extLst>
          </p:cNvPr>
          <p:cNvGrpSpPr/>
          <p:nvPr/>
        </p:nvGrpSpPr>
        <p:grpSpPr>
          <a:xfrm>
            <a:off x="9790942" y="2295016"/>
            <a:ext cx="630122" cy="630122"/>
            <a:chOff x="9790942" y="2163254"/>
            <a:chExt cx="630122" cy="630122"/>
          </a:xfrm>
        </p:grpSpPr>
        <p:grpSp>
          <p:nvGrpSpPr>
            <p:cNvPr id="158" name="Group 157">
              <a:extLst>
                <a:ext uri="{FF2B5EF4-FFF2-40B4-BE49-F238E27FC236}">
                  <a16:creationId xmlns:a16="http://schemas.microsoft.com/office/drawing/2014/main" id="{AA13CD25-BCA7-D88B-0AD3-F053238AF50D}"/>
                </a:ext>
                <a:ext uri="{C183D7F6-B498-43B3-948B-1728B52AA6E4}">
                  <adec:decorative xmlns:adec="http://schemas.microsoft.com/office/drawing/2017/decorative" val="1"/>
                </a:ext>
              </a:extLst>
            </p:cNvPr>
            <p:cNvGrpSpPr>
              <a:grpSpLocks/>
            </p:cNvGrpSpPr>
            <p:nvPr/>
          </p:nvGrpSpPr>
          <p:grpSpPr>
            <a:xfrm>
              <a:off x="9790942" y="2163254"/>
              <a:ext cx="630122" cy="630122"/>
              <a:chOff x="11364588" y="457910"/>
              <a:chExt cx="308458" cy="308458"/>
            </a:xfrm>
          </p:grpSpPr>
          <p:sp>
            <p:nvSpPr>
              <p:cNvPr id="161" name="Oval 160">
                <a:extLst>
                  <a:ext uri="{FF2B5EF4-FFF2-40B4-BE49-F238E27FC236}">
                    <a16:creationId xmlns:a16="http://schemas.microsoft.com/office/drawing/2014/main" id="{7DFEE04F-F704-4B11-C5CC-01ACAC00ED6F}"/>
                  </a:ext>
                </a:extLst>
              </p:cNvPr>
              <p:cNvSpPr/>
              <p:nvPr/>
            </p:nvSpPr>
            <p:spPr bwMode="auto">
              <a:xfrm>
                <a:off x="11364588" y="457910"/>
                <a:ext cx="308458" cy="308458"/>
              </a:xfrm>
              <a:prstGeom prst="ellipse">
                <a:avLst/>
              </a:prstGeom>
              <a:solidFill>
                <a:srgbClr val="F3CAF7">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162" name="Oval 161">
                <a:extLst>
                  <a:ext uri="{FF2B5EF4-FFF2-40B4-BE49-F238E27FC236}">
                    <a16:creationId xmlns:a16="http://schemas.microsoft.com/office/drawing/2014/main" id="{6C0FE31D-63F7-1D65-1511-B2B55F1F4939}"/>
                  </a:ext>
                </a:extLst>
              </p:cNvPr>
              <p:cNvSpPr/>
              <p:nvPr/>
            </p:nvSpPr>
            <p:spPr bwMode="auto">
              <a:xfrm>
                <a:off x="11394834" y="488157"/>
                <a:ext cx="247966" cy="247964"/>
              </a:xfrm>
              <a:prstGeom prst="ellipse">
                <a:avLst/>
              </a:prstGeom>
              <a:solidFill>
                <a:srgbClr val="F3CAF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sp>
          <p:nvSpPr>
            <p:cNvPr id="159" name="Graphic 95" descr="Icon of a closed padlock">
              <a:extLst>
                <a:ext uri="{FF2B5EF4-FFF2-40B4-BE49-F238E27FC236}">
                  <a16:creationId xmlns:a16="http://schemas.microsoft.com/office/drawing/2014/main" id="{C275BE97-231C-D061-B04C-12116605AB91}"/>
                </a:ext>
              </a:extLst>
            </p:cNvPr>
            <p:cNvSpPr/>
            <p:nvPr/>
          </p:nvSpPr>
          <p:spPr>
            <a:xfrm>
              <a:off x="10022639" y="2339375"/>
              <a:ext cx="166730" cy="277880"/>
            </a:xfrm>
            <a:custGeom>
              <a:avLst/>
              <a:gdLst>
                <a:gd name="connsiteX0" fmla="*/ 42255 w 156019"/>
                <a:gd name="connsiteY0" fmla="*/ 52006 h 260031"/>
                <a:gd name="connsiteX1" fmla="*/ 32504 w 156019"/>
                <a:gd name="connsiteY1" fmla="*/ 61758 h 260031"/>
                <a:gd name="connsiteX2" fmla="*/ 42255 w 156019"/>
                <a:gd name="connsiteY2" fmla="*/ 71509 h 260031"/>
                <a:gd name="connsiteX3" fmla="*/ 113764 w 156019"/>
                <a:gd name="connsiteY3" fmla="*/ 71509 h 260031"/>
                <a:gd name="connsiteX4" fmla="*/ 123515 w 156019"/>
                <a:gd name="connsiteY4" fmla="*/ 61758 h 260031"/>
                <a:gd name="connsiteX5" fmla="*/ 113764 w 156019"/>
                <a:gd name="connsiteY5" fmla="*/ 52006 h 260031"/>
                <a:gd name="connsiteX6" fmla="*/ 42255 w 156019"/>
                <a:gd name="connsiteY6" fmla="*/ 52006 h 260031"/>
                <a:gd name="connsiteX7" fmla="*/ 32504 w 156019"/>
                <a:gd name="connsiteY7" fmla="*/ 204775 h 260031"/>
                <a:gd name="connsiteX8" fmla="*/ 42255 w 156019"/>
                <a:gd name="connsiteY8" fmla="*/ 195024 h 260031"/>
                <a:gd name="connsiteX9" fmla="*/ 113764 w 156019"/>
                <a:gd name="connsiteY9" fmla="*/ 195024 h 260031"/>
                <a:gd name="connsiteX10" fmla="*/ 123515 w 156019"/>
                <a:gd name="connsiteY10" fmla="*/ 204775 h 260031"/>
                <a:gd name="connsiteX11" fmla="*/ 113764 w 156019"/>
                <a:gd name="connsiteY11" fmla="*/ 214526 h 260031"/>
                <a:gd name="connsiteX12" fmla="*/ 42255 w 156019"/>
                <a:gd name="connsiteY12" fmla="*/ 214526 h 260031"/>
                <a:gd name="connsiteX13" fmla="*/ 32504 w 156019"/>
                <a:gd name="connsiteY13" fmla="*/ 204775 h 260031"/>
                <a:gd name="connsiteX14" fmla="*/ 42255 w 156019"/>
                <a:gd name="connsiteY14" fmla="*/ 156019 h 260031"/>
                <a:gd name="connsiteX15" fmla="*/ 32504 w 156019"/>
                <a:gd name="connsiteY15" fmla="*/ 165770 h 260031"/>
                <a:gd name="connsiteX16" fmla="*/ 42255 w 156019"/>
                <a:gd name="connsiteY16" fmla="*/ 175521 h 260031"/>
                <a:gd name="connsiteX17" fmla="*/ 113764 w 156019"/>
                <a:gd name="connsiteY17" fmla="*/ 175521 h 260031"/>
                <a:gd name="connsiteX18" fmla="*/ 123515 w 156019"/>
                <a:gd name="connsiteY18" fmla="*/ 165770 h 260031"/>
                <a:gd name="connsiteX19" fmla="*/ 113764 w 156019"/>
                <a:gd name="connsiteY19" fmla="*/ 156019 h 260031"/>
                <a:gd name="connsiteX20" fmla="*/ 42255 w 156019"/>
                <a:gd name="connsiteY20" fmla="*/ 156019 h 260031"/>
                <a:gd name="connsiteX21" fmla="*/ 0 w 156019"/>
                <a:gd name="connsiteY21" fmla="*/ 39005 h 260031"/>
                <a:gd name="connsiteX22" fmla="*/ 39005 w 156019"/>
                <a:gd name="connsiteY22" fmla="*/ 0 h 260031"/>
                <a:gd name="connsiteX23" fmla="*/ 117014 w 156019"/>
                <a:gd name="connsiteY23" fmla="*/ 0 h 260031"/>
                <a:gd name="connsiteX24" fmla="*/ 156019 w 156019"/>
                <a:gd name="connsiteY24" fmla="*/ 39005 h 260031"/>
                <a:gd name="connsiteX25" fmla="*/ 156019 w 156019"/>
                <a:gd name="connsiteY25" fmla="*/ 221027 h 260031"/>
                <a:gd name="connsiteX26" fmla="*/ 117014 w 156019"/>
                <a:gd name="connsiteY26" fmla="*/ 260032 h 260031"/>
                <a:gd name="connsiteX27" fmla="*/ 39005 w 156019"/>
                <a:gd name="connsiteY27" fmla="*/ 260032 h 260031"/>
                <a:gd name="connsiteX28" fmla="*/ 0 w 156019"/>
                <a:gd name="connsiteY28" fmla="*/ 221027 h 260031"/>
                <a:gd name="connsiteX29" fmla="*/ 0 w 156019"/>
                <a:gd name="connsiteY29" fmla="*/ 39005 h 260031"/>
                <a:gd name="connsiteX30" fmla="*/ 39005 w 156019"/>
                <a:gd name="connsiteY30" fmla="*/ 19502 h 260031"/>
                <a:gd name="connsiteX31" fmla="*/ 19502 w 156019"/>
                <a:gd name="connsiteY31" fmla="*/ 39005 h 260031"/>
                <a:gd name="connsiteX32" fmla="*/ 19502 w 156019"/>
                <a:gd name="connsiteY32" fmla="*/ 221027 h 260031"/>
                <a:gd name="connsiteX33" fmla="*/ 39005 w 156019"/>
                <a:gd name="connsiteY33" fmla="*/ 240529 h 260031"/>
                <a:gd name="connsiteX34" fmla="*/ 117014 w 156019"/>
                <a:gd name="connsiteY34" fmla="*/ 240529 h 260031"/>
                <a:gd name="connsiteX35" fmla="*/ 136517 w 156019"/>
                <a:gd name="connsiteY35" fmla="*/ 221027 h 260031"/>
                <a:gd name="connsiteX36" fmla="*/ 136517 w 156019"/>
                <a:gd name="connsiteY36" fmla="*/ 39005 h 260031"/>
                <a:gd name="connsiteX37" fmla="*/ 117014 w 156019"/>
                <a:gd name="connsiteY37" fmla="*/ 19502 h 260031"/>
                <a:gd name="connsiteX38" fmla="*/ 39005 w 156019"/>
                <a:gd name="connsiteY38" fmla="*/ 19502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6019" h="260031">
                  <a:moveTo>
                    <a:pt x="42255" y="52006"/>
                  </a:moveTo>
                  <a:cubicBezTo>
                    <a:pt x="36870" y="52006"/>
                    <a:pt x="32504" y="56372"/>
                    <a:pt x="32504" y="61758"/>
                  </a:cubicBezTo>
                  <a:cubicBezTo>
                    <a:pt x="32504" y="67143"/>
                    <a:pt x="36870" y="71509"/>
                    <a:pt x="42255" y="71509"/>
                  </a:cubicBezTo>
                  <a:lnTo>
                    <a:pt x="113764" y="71509"/>
                  </a:lnTo>
                  <a:cubicBezTo>
                    <a:pt x="119149" y="71509"/>
                    <a:pt x="123515" y="67143"/>
                    <a:pt x="123515" y="61758"/>
                  </a:cubicBezTo>
                  <a:cubicBezTo>
                    <a:pt x="123515" y="56372"/>
                    <a:pt x="119149" y="52006"/>
                    <a:pt x="113764" y="52006"/>
                  </a:cubicBezTo>
                  <a:lnTo>
                    <a:pt x="42255" y="52006"/>
                  </a:lnTo>
                  <a:close/>
                  <a:moveTo>
                    <a:pt x="32504" y="204775"/>
                  </a:moveTo>
                  <a:cubicBezTo>
                    <a:pt x="32504" y="199390"/>
                    <a:pt x="36870" y="195024"/>
                    <a:pt x="42255" y="195024"/>
                  </a:cubicBezTo>
                  <a:lnTo>
                    <a:pt x="113764" y="195024"/>
                  </a:lnTo>
                  <a:cubicBezTo>
                    <a:pt x="119149" y="195024"/>
                    <a:pt x="123515" y="199390"/>
                    <a:pt x="123515" y="204775"/>
                  </a:cubicBezTo>
                  <a:cubicBezTo>
                    <a:pt x="123515" y="210160"/>
                    <a:pt x="119149" y="214526"/>
                    <a:pt x="113764" y="214526"/>
                  </a:cubicBezTo>
                  <a:lnTo>
                    <a:pt x="42255" y="214526"/>
                  </a:lnTo>
                  <a:cubicBezTo>
                    <a:pt x="36870" y="214526"/>
                    <a:pt x="32504" y="210160"/>
                    <a:pt x="32504" y="204775"/>
                  </a:cubicBezTo>
                  <a:close/>
                  <a:moveTo>
                    <a:pt x="42255" y="156019"/>
                  </a:moveTo>
                  <a:cubicBezTo>
                    <a:pt x="36870" y="156019"/>
                    <a:pt x="32504" y="160385"/>
                    <a:pt x="32504" y="165770"/>
                  </a:cubicBezTo>
                  <a:cubicBezTo>
                    <a:pt x="32504" y="171155"/>
                    <a:pt x="36870" y="175521"/>
                    <a:pt x="42255" y="175521"/>
                  </a:cubicBezTo>
                  <a:lnTo>
                    <a:pt x="113764" y="175521"/>
                  </a:lnTo>
                  <a:cubicBezTo>
                    <a:pt x="119149" y="175521"/>
                    <a:pt x="123515" y="171155"/>
                    <a:pt x="123515" y="165770"/>
                  </a:cubicBezTo>
                  <a:cubicBezTo>
                    <a:pt x="123515" y="160385"/>
                    <a:pt x="119149" y="156019"/>
                    <a:pt x="113764" y="156019"/>
                  </a:cubicBezTo>
                  <a:lnTo>
                    <a:pt x="42255" y="156019"/>
                  </a:lnTo>
                  <a:close/>
                  <a:moveTo>
                    <a:pt x="0" y="39005"/>
                  </a:moveTo>
                  <a:cubicBezTo>
                    <a:pt x="0" y="17463"/>
                    <a:pt x="17463" y="0"/>
                    <a:pt x="39005" y="0"/>
                  </a:cubicBezTo>
                  <a:lnTo>
                    <a:pt x="117014" y="0"/>
                  </a:lnTo>
                  <a:cubicBezTo>
                    <a:pt x="138557" y="0"/>
                    <a:pt x="156019" y="17463"/>
                    <a:pt x="156019" y="39005"/>
                  </a:cubicBezTo>
                  <a:lnTo>
                    <a:pt x="156019" y="221027"/>
                  </a:lnTo>
                  <a:cubicBezTo>
                    <a:pt x="156019" y="242569"/>
                    <a:pt x="138557" y="260032"/>
                    <a:pt x="117014" y="260032"/>
                  </a:cubicBezTo>
                  <a:lnTo>
                    <a:pt x="39005" y="260032"/>
                  </a:lnTo>
                  <a:cubicBezTo>
                    <a:pt x="17463" y="260032"/>
                    <a:pt x="0" y="242569"/>
                    <a:pt x="0" y="221027"/>
                  </a:cubicBezTo>
                  <a:lnTo>
                    <a:pt x="0" y="39005"/>
                  </a:lnTo>
                  <a:close/>
                  <a:moveTo>
                    <a:pt x="39005" y="19502"/>
                  </a:moveTo>
                  <a:cubicBezTo>
                    <a:pt x="28234" y="19502"/>
                    <a:pt x="19502" y="28234"/>
                    <a:pt x="19502" y="39005"/>
                  </a:cubicBezTo>
                  <a:lnTo>
                    <a:pt x="19502" y="221027"/>
                  </a:lnTo>
                  <a:cubicBezTo>
                    <a:pt x="19502" y="231797"/>
                    <a:pt x="28234" y="240529"/>
                    <a:pt x="39005" y="240529"/>
                  </a:cubicBezTo>
                  <a:lnTo>
                    <a:pt x="117014" y="240529"/>
                  </a:lnTo>
                  <a:cubicBezTo>
                    <a:pt x="127785" y="240529"/>
                    <a:pt x="136517" y="231797"/>
                    <a:pt x="136517" y="221027"/>
                  </a:cubicBezTo>
                  <a:lnTo>
                    <a:pt x="136517" y="39005"/>
                  </a:lnTo>
                  <a:cubicBezTo>
                    <a:pt x="136517" y="28234"/>
                    <a:pt x="127785" y="19502"/>
                    <a:pt x="117014" y="19502"/>
                  </a:cubicBezTo>
                  <a:lnTo>
                    <a:pt x="39005" y="19502"/>
                  </a:lnTo>
                  <a:close/>
                </a:path>
              </a:pathLst>
            </a:custGeom>
            <a:solidFill>
              <a:schemeClr val="tx2"/>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grpSp>
      <p:grpSp>
        <p:nvGrpSpPr>
          <p:cNvPr id="163" name="Group 162">
            <a:extLst>
              <a:ext uri="{FF2B5EF4-FFF2-40B4-BE49-F238E27FC236}">
                <a16:creationId xmlns:a16="http://schemas.microsoft.com/office/drawing/2014/main" id="{D0BB1C7A-01D5-3747-F5E6-7D6AF9A87461}"/>
              </a:ext>
              <a:ext uri="{C183D7F6-B498-43B3-948B-1728B52AA6E4}">
                <adec:decorative xmlns:adec="http://schemas.microsoft.com/office/drawing/2017/decorative" val="1"/>
              </a:ext>
            </a:extLst>
          </p:cNvPr>
          <p:cNvGrpSpPr/>
          <p:nvPr/>
        </p:nvGrpSpPr>
        <p:grpSpPr>
          <a:xfrm>
            <a:off x="10063129" y="3759312"/>
            <a:ext cx="630122" cy="630122"/>
            <a:chOff x="10063129" y="3627550"/>
            <a:chExt cx="630122" cy="630122"/>
          </a:xfrm>
        </p:grpSpPr>
        <p:grpSp>
          <p:nvGrpSpPr>
            <p:cNvPr id="164" name="Group 163">
              <a:extLst>
                <a:ext uri="{FF2B5EF4-FFF2-40B4-BE49-F238E27FC236}">
                  <a16:creationId xmlns:a16="http://schemas.microsoft.com/office/drawing/2014/main" id="{F6D51264-FBBB-055F-806A-9C0418A4D742}"/>
                </a:ext>
                <a:ext uri="{C183D7F6-B498-43B3-948B-1728B52AA6E4}">
                  <adec:decorative xmlns:adec="http://schemas.microsoft.com/office/drawing/2017/decorative" val="1"/>
                </a:ext>
              </a:extLst>
            </p:cNvPr>
            <p:cNvGrpSpPr>
              <a:grpSpLocks/>
            </p:cNvGrpSpPr>
            <p:nvPr/>
          </p:nvGrpSpPr>
          <p:grpSpPr>
            <a:xfrm>
              <a:off x="10063129" y="3627550"/>
              <a:ext cx="630122" cy="630122"/>
              <a:chOff x="11364588" y="457910"/>
              <a:chExt cx="308458" cy="308458"/>
            </a:xfrm>
          </p:grpSpPr>
          <p:sp>
            <p:nvSpPr>
              <p:cNvPr id="166" name="Oval 165">
                <a:extLst>
                  <a:ext uri="{FF2B5EF4-FFF2-40B4-BE49-F238E27FC236}">
                    <a16:creationId xmlns:a16="http://schemas.microsoft.com/office/drawing/2014/main" id="{F2AC5157-BAA0-698D-07D8-DBE7C87AC133}"/>
                  </a:ext>
                </a:extLst>
              </p:cNvPr>
              <p:cNvSpPr/>
              <p:nvPr/>
            </p:nvSpPr>
            <p:spPr bwMode="auto">
              <a:xfrm>
                <a:off x="11364588" y="457910"/>
                <a:ext cx="308458" cy="308458"/>
              </a:xfrm>
              <a:prstGeom prst="ellipse">
                <a:avLst/>
              </a:prstGeom>
              <a:solidFill>
                <a:srgbClr val="F3CAF7">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167" name="Oval 166">
                <a:extLst>
                  <a:ext uri="{FF2B5EF4-FFF2-40B4-BE49-F238E27FC236}">
                    <a16:creationId xmlns:a16="http://schemas.microsoft.com/office/drawing/2014/main" id="{ED5575CA-E092-D09E-F672-59B1D39BDC53}"/>
                  </a:ext>
                </a:extLst>
              </p:cNvPr>
              <p:cNvSpPr/>
              <p:nvPr/>
            </p:nvSpPr>
            <p:spPr bwMode="auto">
              <a:xfrm>
                <a:off x="11394834" y="488157"/>
                <a:ext cx="247966" cy="247964"/>
              </a:xfrm>
              <a:prstGeom prst="ellipse">
                <a:avLst/>
              </a:prstGeom>
              <a:solidFill>
                <a:srgbClr val="F3CAF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sp>
          <p:nvSpPr>
            <p:cNvPr id="165" name="Graphic 95" descr="Icon of a closed padlock">
              <a:extLst>
                <a:ext uri="{FF2B5EF4-FFF2-40B4-BE49-F238E27FC236}">
                  <a16:creationId xmlns:a16="http://schemas.microsoft.com/office/drawing/2014/main" id="{4646BAEF-8B34-414C-B462-3603D0ADAB1D}"/>
                </a:ext>
              </a:extLst>
            </p:cNvPr>
            <p:cNvSpPr/>
            <p:nvPr/>
          </p:nvSpPr>
          <p:spPr>
            <a:xfrm>
              <a:off x="10294826" y="3803671"/>
              <a:ext cx="166730" cy="277880"/>
            </a:xfrm>
            <a:custGeom>
              <a:avLst/>
              <a:gdLst>
                <a:gd name="connsiteX0" fmla="*/ 42255 w 156019"/>
                <a:gd name="connsiteY0" fmla="*/ 52006 h 260031"/>
                <a:gd name="connsiteX1" fmla="*/ 32504 w 156019"/>
                <a:gd name="connsiteY1" fmla="*/ 61758 h 260031"/>
                <a:gd name="connsiteX2" fmla="*/ 42255 w 156019"/>
                <a:gd name="connsiteY2" fmla="*/ 71509 h 260031"/>
                <a:gd name="connsiteX3" fmla="*/ 113764 w 156019"/>
                <a:gd name="connsiteY3" fmla="*/ 71509 h 260031"/>
                <a:gd name="connsiteX4" fmla="*/ 123515 w 156019"/>
                <a:gd name="connsiteY4" fmla="*/ 61758 h 260031"/>
                <a:gd name="connsiteX5" fmla="*/ 113764 w 156019"/>
                <a:gd name="connsiteY5" fmla="*/ 52006 h 260031"/>
                <a:gd name="connsiteX6" fmla="*/ 42255 w 156019"/>
                <a:gd name="connsiteY6" fmla="*/ 52006 h 260031"/>
                <a:gd name="connsiteX7" fmla="*/ 32504 w 156019"/>
                <a:gd name="connsiteY7" fmla="*/ 204775 h 260031"/>
                <a:gd name="connsiteX8" fmla="*/ 42255 w 156019"/>
                <a:gd name="connsiteY8" fmla="*/ 195024 h 260031"/>
                <a:gd name="connsiteX9" fmla="*/ 113764 w 156019"/>
                <a:gd name="connsiteY9" fmla="*/ 195024 h 260031"/>
                <a:gd name="connsiteX10" fmla="*/ 123515 w 156019"/>
                <a:gd name="connsiteY10" fmla="*/ 204775 h 260031"/>
                <a:gd name="connsiteX11" fmla="*/ 113764 w 156019"/>
                <a:gd name="connsiteY11" fmla="*/ 214526 h 260031"/>
                <a:gd name="connsiteX12" fmla="*/ 42255 w 156019"/>
                <a:gd name="connsiteY12" fmla="*/ 214526 h 260031"/>
                <a:gd name="connsiteX13" fmla="*/ 32504 w 156019"/>
                <a:gd name="connsiteY13" fmla="*/ 204775 h 260031"/>
                <a:gd name="connsiteX14" fmla="*/ 42255 w 156019"/>
                <a:gd name="connsiteY14" fmla="*/ 156019 h 260031"/>
                <a:gd name="connsiteX15" fmla="*/ 32504 w 156019"/>
                <a:gd name="connsiteY15" fmla="*/ 165770 h 260031"/>
                <a:gd name="connsiteX16" fmla="*/ 42255 w 156019"/>
                <a:gd name="connsiteY16" fmla="*/ 175521 h 260031"/>
                <a:gd name="connsiteX17" fmla="*/ 113764 w 156019"/>
                <a:gd name="connsiteY17" fmla="*/ 175521 h 260031"/>
                <a:gd name="connsiteX18" fmla="*/ 123515 w 156019"/>
                <a:gd name="connsiteY18" fmla="*/ 165770 h 260031"/>
                <a:gd name="connsiteX19" fmla="*/ 113764 w 156019"/>
                <a:gd name="connsiteY19" fmla="*/ 156019 h 260031"/>
                <a:gd name="connsiteX20" fmla="*/ 42255 w 156019"/>
                <a:gd name="connsiteY20" fmla="*/ 156019 h 260031"/>
                <a:gd name="connsiteX21" fmla="*/ 0 w 156019"/>
                <a:gd name="connsiteY21" fmla="*/ 39005 h 260031"/>
                <a:gd name="connsiteX22" fmla="*/ 39005 w 156019"/>
                <a:gd name="connsiteY22" fmla="*/ 0 h 260031"/>
                <a:gd name="connsiteX23" fmla="*/ 117014 w 156019"/>
                <a:gd name="connsiteY23" fmla="*/ 0 h 260031"/>
                <a:gd name="connsiteX24" fmla="*/ 156019 w 156019"/>
                <a:gd name="connsiteY24" fmla="*/ 39005 h 260031"/>
                <a:gd name="connsiteX25" fmla="*/ 156019 w 156019"/>
                <a:gd name="connsiteY25" fmla="*/ 221027 h 260031"/>
                <a:gd name="connsiteX26" fmla="*/ 117014 w 156019"/>
                <a:gd name="connsiteY26" fmla="*/ 260032 h 260031"/>
                <a:gd name="connsiteX27" fmla="*/ 39005 w 156019"/>
                <a:gd name="connsiteY27" fmla="*/ 260032 h 260031"/>
                <a:gd name="connsiteX28" fmla="*/ 0 w 156019"/>
                <a:gd name="connsiteY28" fmla="*/ 221027 h 260031"/>
                <a:gd name="connsiteX29" fmla="*/ 0 w 156019"/>
                <a:gd name="connsiteY29" fmla="*/ 39005 h 260031"/>
                <a:gd name="connsiteX30" fmla="*/ 39005 w 156019"/>
                <a:gd name="connsiteY30" fmla="*/ 19502 h 260031"/>
                <a:gd name="connsiteX31" fmla="*/ 19502 w 156019"/>
                <a:gd name="connsiteY31" fmla="*/ 39005 h 260031"/>
                <a:gd name="connsiteX32" fmla="*/ 19502 w 156019"/>
                <a:gd name="connsiteY32" fmla="*/ 221027 h 260031"/>
                <a:gd name="connsiteX33" fmla="*/ 39005 w 156019"/>
                <a:gd name="connsiteY33" fmla="*/ 240529 h 260031"/>
                <a:gd name="connsiteX34" fmla="*/ 117014 w 156019"/>
                <a:gd name="connsiteY34" fmla="*/ 240529 h 260031"/>
                <a:gd name="connsiteX35" fmla="*/ 136517 w 156019"/>
                <a:gd name="connsiteY35" fmla="*/ 221027 h 260031"/>
                <a:gd name="connsiteX36" fmla="*/ 136517 w 156019"/>
                <a:gd name="connsiteY36" fmla="*/ 39005 h 260031"/>
                <a:gd name="connsiteX37" fmla="*/ 117014 w 156019"/>
                <a:gd name="connsiteY37" fmla="*/ 19502 h 260031"/>
                <a:gd name="connsiteX38" fmla="*/ 39005 w 156019"/>
                <a:gd name="connsiteY38" fmla="*/ 19502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6019" h="260031">
                  <a:moveTo>
                    <a:pt x="42255" y="52006"/>
                  </a:moveTo>
                  <a:cubicBezTo>
                    <a:pt x="36870" y="52006"/>
                    <a:pt x="32504" y="56372"/>
                    <a:pt x="32504" y="61758"/>
                  </a:cubicBezTo>
                  <a:cubicBezTo>
                    <a:pt x="32504" y="67143"/>
                    <a:pt x="36870" y="71509"/>
                    <a:pt x="42255" y="71509"/>
                  </a:cubicBezTo>
                  <a:lnTo>
                    <a:pt x="113764" y="71509"/>
                  </a:lnTo>
                  <a:cubicBezTo>
                    <a:pt x="119149" y="71509"/>
                    <a:pt x="123515" y="67143"/>
                    <a:pt x="123515" y="61758"/>
                  </a:cubicBezTo>
                  <a:cubicBezTo>
                    <a:pt x="123515" y="56372"/>
                    <a:pt x="119149" y="52006"/>
                    <a:pt x="113764" y="52006"/>
                  </a:cubicBezTo>
                  <a:lnTo>
                    <a:pt x="42255" y="52006"/>
                  </a:lnTo>
                  <a:close/>
                  <a:moveTo>
                    <a:pt x="32504" y="204775"/>
                  </a:moveTo>
                  <a:cubicBezTo>
                    <a:pt x="32504" y="199390"/>
                    <a:pt x="36870" y="195024"/>
                    <a:pt x="42255" y="195024"/>
                  </a:cubicBezTo>
                  <a:lnTo>
                    <a:pt x="113764" y="195024"/>
                  </a:lnTo>
                  <a:cubicBezTo>
                    <a:pt x="119149" y="195024"/>
                    <a:pt x="123515" y="199390"/>
                    <a:pt x="123515" y="204775"/>
                  </a:cubicBezTo>
                  <a:cubicBezTo>
                    <a:pt x="123515" y="210160"/>
                    <a:pt x="119149" y="214526"/>
                    <a:pt x="113764" y="214526"/>
                  </a:cubicBezTo>
                  <a:lnTo>
                    <a:pt x="42255" y="214526"/>
                  </a:lnTo>
                  <a:cubicBezTo>
                    <a:pt x="36870" y="214526"/>
                    <a:pt x="32504" y="210160"/>
                    <a:pt x="32504" y="204775"/>
                  </a:cubicBezTo>
                  <a:close/>
                  <a:moveTo>
                    <a:pt x="42255" y="156019"/>
                  </a:moveTo>
                  <a:cubicBezTo>
                    <a:pt x="36870" y="156019"/>
                    <a:pt x="32504" y="160385"/>
                    <a:pt x="32504" y="165770"/>
                  </a:cubicBezTo>
                  <a:cubicBezTo>
                    <a:pt x="32504" y="171155"/>
                    <a:pt x="36870" y="175521"/>
                    <a:pt x="42255" y="175521"/>
                  </a:cubicBezTo>
                  <a:lnTo>
                    <a:pt x="113764" y="175521"/>
                  </a:lnTo>
                  <a:cubicBezTo>
                    <a:pt x="119149" y="175521"/>
                    <a:pt x="123515" y="171155"/>
                    <a:pt x="123515" y="165770"/>
                  </a:cubicBezTo>
                  <a:cubicBezTo>
                    <a:pt x="123515" y="160385"/>
                    <a:pt x="119149" y="156019"/>
                    <a:pt x="113764" y="156019"/>
                  </a:cubicBezTo>
                  <a:lnTo>
                    <a:pt x="42255" y="156019"/>
                  </a:lnTo>
                  <a:close/>
                  <a:moveTo>
                    <a:pt x="0" y="39005"/>
                  </a:moveTo>
                  <a:cubicBezTo>
                    <a:pt x="0" y="17463"/>
                    <a:pt x="17463" y="0"/>
                    <a:pt x="39005" y="0"/>
                  </a:cubicBezTo>
                  <a:lnTo>
                    <a:pt x="117014" y="0"/>
                  </a:lnTo>
                  <a:cubicBezTo>
                    <a:pt x="138557" y="0"/>
                    <a:pt x="156019" y="17463"/>
                    <a:pt x="156019" y="39005"/>
                  </a:cubicBezTo>
                  <a:lnTo>
                    <a:pt x="156019" y="221027"/>
                  </a:lnTo>
                  <a:cubicBezTo>
                    <a:pt x="156019" y="242569"/>
                    <a:pt x="138557" y="260032"/>
                    <a:pt x="117014" y="260032"/>
                  </a:cubicBezTo>
                  <a:lnTo>
                    <a:pt x="39005" y="260032"/>
                  </a:lnTo>
                  <a:cubicBezTo>
                    <a:pt x="17463" y="260032"/>
                    <a:pt x="0" y="242569"/>
                    <a:pt x="0" y="221027"/>
                  </a:cubicBezTo>
                  <a:lnTo>
                    <a:pt x="0" y="39005"/>
                  </a:lnTo>
                  <a:close/>
                  <a:moveTo>
                    <a:pt x="39005" y="19502"/>
                  </a:moveTo>
                  <a:cubicBezTo>
                    <a:pt x="28234" y="19502"/>
                    <a:pt x="19502" y="28234"/>
                    <a:pt x="19502" y="39005"/>
                  </a:cubicBezTo>
                  <a:lnTo>
                    <a:pt x="19502" y="221027"/>
                  </a:lnTo>
                  <a:cubicBezTo>
                    <a:pt x="19502" y="231797"/>
                    <a:pt x="28234" y="240529"/>
                    <a:pt x="39005" y="240529"/>
                  </a:cubicBezTo>
                  <a:lnTo>
                    <a:pt x="117014" y="240529"/>
                  </a:lnTo>
                  <a:cubicBezTo>
                    <a:pt x="127785" y="240529"/>
                    <a:pt x="136517" y="231797"/>
                    <a:pt x="136517" y="221027"/>
                  </a:cubicBezTo>
                  <a:lnTo>
                    <a:pt x="136517" y="39005"/>
                  </a:lnTo>
                  <a:cubicBezTo>
                    <a:pt x="136517" y="28234"/>
                    <a:pt x="127785" y="19502"/>
                    <a:pt x="117014" y="19502"/>
                  </a:cubicBezTo>
                  <a:lnTo>
                    <a:pt x="39005" y="19502"/>
                  </a:lnTo>
                  <a:close/>
                </a:path>
              </a:pathLst>
            </a:custGeom>
            <a:solidFill>
              <a:schemeClr val="tx2"/>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grpSp>
      <p:grpSp>
        <p:nvGrpSpPr>
          <p:cNvPr id="168" name="Group 167">
            <a:extLst>
              <a:ext uri="{FF2B5EF4-FFF2-40B4-BE49-F238E27FC236}">
                <a16:creationId xmlns:a16="http://schemas.microsoft.com/office/drawing/2014/main" id="{52BA4877-A86D-CCE1-556C-2DFDE058A787}"/>
              </a:ext>
              <a:ext uri="{C183D7F6-B498-43B3-948B-1728B52AA6E4}">
                <adec:decorative xmlns:adec="http://schemas.microsoft.com/office/drawing/2017/decorative" val="1"/>
              </a:ext>
            </a:extLst>
          </p:cNvPr>
          <p:cNvGrpSpPr/>
          <p:nvPr/>
        </p:nvGrpSpPr>
        <p:grpSpPr>
          <a:xfrm>
            <a:off x="9770940" y="4473782"/>
            <a:ext cx="630122" cy="630122"/>
            <a:chOff x="9770940" y="4624450"/>
            <a:chExt cx="630122" cy="630122"/>
          </a:xfrm>
        </p:grpSpPr>
        <p:grpSp>
          <p:nvGrpSpPr>
            <p:cNvPr id="169" name="Group 168">
              <a:extLst>
                <a:ext uri="{FF2B5EF4-FFF2-40B4-BE49-F238E27FC236}">
                  <a16:creationId xmlns:a16="http://schemas.microsoft.com/office/drawing/2014/main" id="{F8BD1C57-9C93-1242-18DB-2D5F43E38D23}"/>
                </a:ext>
                <a:ext uri="{C183D7F6-B498-43B3-948B-1728B52AA6E4}">
                  <adec:decorative xmlns:adec="http://schemas.microsoft.com/office/drawing/2017/decorative" val="1"/>
                </a:ext>
              </a:extLst>
            </p:cNvPr>
            <p:cNvGrpSpPr>
              <a:grpSpLocks/>
            </p:cNvGrpSpPr>
            <p:nvPr/>
          </p:nvGrpSpPr>
          <p:grpSpPr>
            <a:xfrm>
              <a:off x="9770940" y="4624450"/>
              <a:ext cx="630122" cy="630122"/>
              <a:chOff x="11364588" y="457910"/>
              <a:chExt cx="308458" cy="308458"/>
            </a:xfrm>
          </p:grpSpPr>
          <p:sp>
            <p:nvSpPr>
              <p:cNvPr id="171" name="Oval 170">
                <a:extLst>
                  <a:ext uri="{FF2B5EF4-FFF2-40B4-BE49-F238E27FC236}">
                    <a16:creationId xmlns:a16="http://schemas.microsoft.com/office/drawing/2014/main" id="{F1B4E760-E680-8E98-2EE2-FDECA35B183F}"/>
                  </a:ext>
                </a:extLst>
              </p:cNvPr>
              <p:cNvSpPr/>
              <p:nvPr/>
            </p:nvSpPr>
            <p:spPr bwMode="auto">
              <a:xfrm>
                <a:off x="11364588" y="457910"/>
                <a:ext cx="308458" cy="308458"/>
              </a:xfrm>
              <a:prstGeom prst="ellipse">
                <a:avLst/>
              </a:prstGeom>
              <a:solidFill>
                <a:srgbClr val="F3CAF7">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172" name="Oval 171">
                <a:extLst>
                  <a:ext uri="{FF2B5EF4-FFF2-40B4-BE49-F238E27FC236}">
                    <a16:creationId xmlns:a16="http://schemas.microsoft.com/office/drawing/2014/main" id="{7853F0E3-217A-C74A-B2A9-A2512D33EAC9}"/>
                  </a:ext>
                </a:extLst>
              </p:cNvPr>
              <p:cNvSpPr/>
              <p:nvPr/>
            </p:nvSpPr>
            <p:spPr bwMode="auto">
              <a:xfrm>
                <a:off x="11394834" y="488157"/>
                <a:ext cx="247966" cy="247964"/>
              </a:xfrm>
              <a:prstGeom prst="ellipse">
                <a:avLst/>
              </a:prstGeom>
              <a:solidFill>
                <a:srgbClr val="F3CAF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sp>
          <p:nvSpPr>
            <p:cNvPr id="170" name="Graphic 95" descr="Icon of a closed padlock">
              <a:extLst>
                <a:ext uri="{FF2B5EF4-FFF2-40B4-BE49-F238E27FC236}">
                  <a16:creationId xmlns:a16="http://schemas.microsoft.com/office/drawing/2014/main" id="{6FE3D780-0A6E-3D5D-C4D0-BA8962879315}"/>
                </a:ext>
              </a:extLst>
            </p:cNvPr>
            <p:cNvSpPr/>
            <p:nvPr/>
          </p:nvSpPr>
          <p:spPr>
            <a:xfrm>
              <a:off x="10002637" y="4800571"/>
              <a:ext cx="166730" cy="277880"/>
            </a:xfrm>
            <a:custGeom>
              <a:avLst/>
              <a:gdLst>
                <a:gd name="connsiteX0" fmla="*/ 42255 w 156019"/>
                <a:gd name="connsiteY0" fmla="*/ 52006 h 260031"/>
                <a:gd name="connsiteX1" fmla="*/ 32504 w 156019"/>
                <a:gd name="connsiteY1" fmla="*/ 61758 h 260031"/>
                <a:gd name="connsiteX2" fmla="*/ 42255 w 156019"/>
                <a:gd name="connsiteY2" fmla="*/ 71509 h 260031"/>
                <a:gd name="connsiteX3" fmla="*/ 113764 w 156019"/>
                <a:gd name="connsiteY3" fmla="*/ 71509 h 260031"/>
                <a:gd name="connsiteX4" fmla="*/ 123515 w 156019"/>
                <a:gd name="connsiteY4" fmla="*/ 61758 h 260031"/>
                <a:gd name="connsiteX5" fmla="*/ 113764 w 156019"/>
                <a:gd name="connsiteY5" fmla="*/ 52006 h 260031"/>
                <a:gd name="connsiteX6" fmla="*/ 42255 w 156019"/>
                <a:gd name="connsiteY6" fmla="*/ 52006 h 260031"/>
                <a:gd name="connsiteX7" fmla="*/ 32504 w 156019"/>
                <a:gd name="connsiteY7" fmla="*/ 204775 h 260031"/>
                <a:gd name="connsiteX8" fmla="*/ 42255 w 156019"/>
                <a:gd name="connsiteY8" fmla="*/ 195024 h 260031"/>
                <a:gd name="connsiteX9" fmla="*/ 113764 w 156019"/>
                <a:gd name="connsiteY9" fmla="*/ 195024 h 260031"/>
                <a:gd name="connsiteX10" fmla="*/ 123515 w 156019"/>
                <a:gd name="connsiteY10" fmla="*/ 204775 h 260031"/>
                <a:gd name="connsiteX11" fmla="*/ 113764 w 156019"/>
                <a:gd name="connsiteY11" fmla="*/ 214526 h 260031"/>
                <a:gd name="connsiteX12" fmla="*/ 42255 w 156019"/>
                <a:gd name="connsiteY12" fmla="*/ 214526 h 260031"/>
                <a:gd name="connsiteX13" fmla="*/ 32504 w 156019"/>
                <a:gd name="connsiteY13" fmla="*/ 204775 h 260031"/>
                <a:gd name="connsiteX14" fmla="*/ 42255 w 156019"/>
                <a:gd name="connsiteY14" fmla="*/ 156019 h 260031"/>
                <a:gd name="connsiteX15" fmla="*/ 32504 w 156019"/>
                <a:gd name="connsiteY15" fmla="*/ 165770 h 260031"/>
                <a:gd name="connsiteX16" fmla="*/ 42255 w 156019"/>
                <a:gd name="connsiteY16" fmla="*/ 175521 h 260031"/>
                <a:gd name="connsiteX17" fmla="*/ 113764 w 156019"/>
                <a:gd name="connsiteY17" fmla="*/ 175521 h 260031"/>
                <a:gd name="connsiteX18" fmla="*/ 123515 w 156019"/>
                <a:gd name="connsiteY18" fmla="*/ 165770 h 260031"/>
                <a:gd name="connsiteX19" fmla="*/ 113764 w 156019"/>
                <a:gd name="connsiteY19" fmla="*/ 156019 h 260031"/>
                <a:gd name="connsiteX20" fmla="*/ 42255 w 156019"/>
                <a:gd name="connsiteY20" fmla="*/ 156019 h 260031"/>
                <a:gd name="connsiteX21" fmla="*/ 0 w 156019"/>
                <a:gd name="connsiteY21" fmla="*/ 39005 h 260031"/>
                <a:gd name="connsiteX22" fmla="*/ 39005 w 156019"/>
                <a:gd name="connsiteY22" fmla="*/ 0 h 260031"/>
                <a:gd name="connsiteX23" fmla="*/ 117014 w 156019"/>
                <a:gd name="connsiteY23" fmla="*/ 0 h 260031"/>
                <a:gd name="connsiteX24" fmla="*/ 156019 w 156019"/>
                <a:gd name="connsiteY24" fmla="*/ 39005 h 260031"/>
                <a:gd name="connsiteX25" fmla="*/ 156019 w 156019"/>
                <a:gd name="connsiteY25" fmla="*/ 221027 h 260031"/>
                <a:gd name="connsiteX26" fmla="*/ 117014 w 156019"/>
                <a:gd name="connsiteY26" fmla="*/ 260032 h 260031"/>
                <a:gd name="connsiteX27" fmla="*/ 39005 w 156019"/>
                <a:gd name="connsiteY27" fmla="*/ 260032 h 260031"/>
                <a:gd name="connsiteX28" fmla="*/ 0 w 156019"/>
                <a:gd name="connsiteY28" fmla="*/ 221027 h 260031"/>
                <a:gd name="connsiteX29" fmla="*/ 0 w 156019"/>
                <a:gd name="connsiteY29" fmla="*/ 39005 h 260031"/>
                <a:gd name="connsiteX30" fmla="*/ 39005 w 156019"/>
                <a:gd name="connsiteY30" fmla="*/ 19502 h 260031"/>
                <a:gd name="connsiteX31" fmla="*/ 19502 w 156019"/>
                <a:gd name="connsiteY31" fmla="*/ 39005 h 260031"/>
                <a:gd name="connsiteX32" fmla="*/ 19502 w 156019"/>
                <a:gd name="connsiteY32" fmla="*/ 221027 h 260031"/>
                <a:gd name="connsiteX33" fmla="*/ 39005 w 156019"/>
                <a:gd name="connsiteY33" fmla="*/ 240529 h 260031"/>
                <a:gd name="connsiteX34" fmla="*/ 117014 w 156019"/>
                <a:gd name="connsiteY34" fmla="*/ 240529 h 260031"/>
                <a:gd name="connsiteX35" fmla="*/ 136517 w 156019"/>
                <a:gd name="connsiteY35" fmla="*/ 221027 h 260031"/>
                <a:gd name="connsiteX36" fmla="*/ 136517 w 156019"/>
                <a:gd name="connsiteY36" fmla="*/ 39005 h 260031"/>
                <a:gd name="connsiteX37" fmla="*/ 117014 w 156019"/>
                <a:gd name="connsiteY37" fmla="*/ 19502 h 260031"/>
                <a:gd name="connsiteX38" fmla="*/ 39005 w 156019"/>
                <a:gd name="connsiteY38" fmla="*/ 19502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6019" h="260031">
                  <a:moveTo>
                    <a:pt x="42255" y="52006"/>
                  </a:moveTo>
                  <a:cubicBezTo>
                    <a:pt x="36870" y="52006"/>
                    <a:pt x="32504" y="56372"/>
                    <a:pt x="32504" y="61758"/>
                  </a:cubicBezTo>
                  <a:cubicBezTo>
                    <a:pt x="32504" y="67143"/>
                    <a:pt x="36870" y="71509"/>
                    <a:pt x="42255" y="71509"/>
                  </a:cubicBezTo>
                  <a:lnTo>
                    <a:pt x="113764" y="71509"/>
                  </a:lnTo>
                  <a:cubicBezTo>
                    <a:pt x="119149" y="71509"/>
                    <a:pt x="123515" y="67143"/>
                    <a:pt x="123515" y="61758"/>
                  </a:cubicBezTo>
                  <a:cubicBezTo>
                    <a:pt x="123515" y="56372"/>
                    <a:pt x="119149" y="52006"/>
                    <a:pt x="113764" y="52006"/>
                  </a:cubicBezTo>
                  <a:lnTo>
                    <a:pt x="42255" y="52006"/>
                  </a:lnTo>
                  <a:close/>
                  <a:moveTo>
                    <a:pt x="32504" y="204775"/>
                  </a:moveTo>
                  <a:cubicBezTo>
                    <a:pt x="32504" y="199390"/>
                    <a:pt x="36870" y="195024"/>
                    <a:pt x="42255" y="195024"/>
                  </a:cubicBezTo>
                  <a:lnTo>
                    <a:pt x="113764" y="195024"/>
                  </a:lnTo>
                  <a:cubicBezTo>
                    <a:pt x="119149" y="195024"/>
                    <a:pt x="123515" y="199390"/>
                    <a:pt x="123515" y="204775"/>
                  </a:cubicBezTo>
                  <a:cubicBezTo>
                    <a:pt x="123515" y="210160"/>
                    <a:pt x="119149" y="214526"/>
                    <a:pt x="113764" y="214526"/>
                  </a:cubicBezTo>
                  <a:lnTo>
                    <a:pt x="42255" y="214526"/>
                  </a:lnTo>
                  <a:cubicBezTo>
                    <a:pt x="36870" y="214526"/>
                    <a:pt x="32504" y="210160"/>
                    <a:pt x="32504" y="204775"/>
                  </a:cubicBezTo>
                  <a:close/>
                  <a:moveTo>
                    <a:pt x="42255" y="156019"/>
                  </a:moveTo>
                  <a:cubicBezTo>
                    <a:pt x="36870" y="156019"/>
                    <a:pt x="32504" y="160385"/>
                    <a:pt x="32504" y="165770"/>
                  </a:cubicBezTo>
                  <a:cubicBezTo>
                    <a:pt x="32504" y="171155"/>
                    <a:pt x="36870" y="175521"/>
                    <a:pt x="42255" y="175521"/>
                  </a:cubicBezTo>
                  <a:lnTo>
                    <a:pt x="113764" y="175521"/>
                  </a:lnTo>
                  <a:cubicBezTo>
                    <a:pt x="119149" y="175521"/>
                    <a:pt x="123515" y="171155"/>
                    <a:pt x="123515" y="165770"/>
                  </a:cubicBezTo>
                  <a:cubicBezTo>
                    <a:pt x="123515" y="160385"/>
                    <a:pt x="119149" y="156019"/>
                    <a:pt x="113764" y="156019"/>
                  </a:cubicBezTo>
                  <a:lnTo>
                    <a:pt x="42255" y="156019"/>
                  </a:lnTo>
                  <a:close/>
                  <a:moveTo>
                    <a:pt x="0" y="39005"/>
                  </a:moveTo>
                  <a:cubicBezTo>
                    <a:pt x="0" y="17463"/>
                    <a:pt x="17463" y="0"/>
                    <a:pt x="39005" y="0"/>
                  </a:cubicBezTo>
                  <a:lnTo>
                    <a:pt x="117014" y="0"/>
                  </a:lnTo>
                  <a:cubicBezTo>
                    <a:pt x="138557" y="0"/>
                    <a:pt x="156019" y="17463"/>
                    <a:pt x="156019" y="39005"/>
                  </a:cubicBezTo>
                  <a:lnTo>
                    <a:pt x="156019" y="221027"/>
                  </a:lnTo>
                  <a:cubicBezTo>
                    <a:pt x="156019" y="242569"/>
                    <a:pt x="138557" y="260032"/>
                    <a:pt x="117014" y="260032"/>
                  </a:cubicBezTo>
                  <a:lnTo>
                    <a:pt x="39005" y="260032"/>
                  </a:lnTo>
                  <a:cubicBezTo>
                    <a:pt x="17463" y="260032"/>
                    <a:pt x="0" y="242569"/>
                    <a:pt x="0" y="221027"/>
                  </a:cubicBezTo>
                  <a:lnTo>
                    <a:pt x="0" y="39005"/>
                  </a:lnTo>
                  <a:close/>
                  <a:moveTo>
                    <a:pt x="39005" y="19502"/>
                  </a:moveTo>
                  <a:cubicBezTo>
                    <a:pt x="28234" y="19502"/>
                    <a:pt x="19502" y="28234"/>
                    <a:pt x="19502" y="39005"/>
                  </a:cubicBezTo>
                  <a:lnTo>
                    <a:pt x="19502" y="221027"/>
                  </a:lnTo>
                  <a:cubicBezTo>
                    <a:pt x="19502" y="231797"/>
                    <a:pt x="28234" y="240529"/>
                    <a:pt x="39005" y="240529"/>
                  </a:cubicBezTo>
                  <a:lnTo>
                    <a:pt x="117014" y="240529"/>
                  </a:lnTo>
                  <a:cubicBezTo>
                    <a:pt x="127785" y="240529"/>
                    <a:pt x="136517" y="231797"/>
                    <a:pt x="136517" y="221027"/>
                  </a:cubicBezTo>
                  <a:lnTo>
                    <a:pt x="136517" y="39005"/>
                  </a:lnTo>
                  <a:cubicBezTo>
                    <a:pt x="136517" y="28234"/>
                    <a:pt x="127785" y="19502"/>
                    <a:pt x="117014" y="19502"/>
                  </a:cubicBezTo>
                  <a:lnTo>
                    <a:pt x="39005" y="19502"/>
                  </a:lnTo>
                  <a:close/>
                </a:path>
              </a:pathLst>
            </a:custGeom>
            <a:solidFill>
              <a:schemeClr val="tx2"/>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173" name="Group 172">
            <a:extLst>
              <a:ext uri="{FF2B5EF4-FFF2-40B4-BE49-F238E27FC236}">
                <a16:creationId xmlns:a16="http://schemas.microsoft.com/office/drawing/2014/main" id="{C30433D3-AE2B-8E5D-91C0-39F38B98D935}"/>
              </a:ext>
              <a:ext uri="{C183D7F6-B498-43B3-948B-1728B52AA6E4}">
                <adec:decorative xmlns:adec="http://schemas.microsoft.com/office/drawing/2017/decorative" val="1"/>
              </a:ext>
            </a:extLst>
          </p:cNvPr>
          <p:cNvGrpSpPr/>
          <p:nvPr/>
        </p:nvGrpSpPr>
        <p:grpSpPr>
          <a:xfrm>
            <a:off x="8666787" y="1641014"/>
            <a:ext cx="630122" cy="630122"/>
            <a:chOff x="8666787" y="1509252"/>
            <a:chExt cx="630122" cy="630122"/>
          </a:xfrm>
        </p:grpSpPr>
        <p:grpSp>
          <p:nvGrpSpPr>
            <p:cNvPr id="174" name="Group 173">
              <a:extLst>
                <a:ext uri="{FF2B5EF4-FFF2-40B4-BE49-F238E27FC236}">
                  <a16:creationId xmlns:a16="http://schemas.microsoft.com/office/drawing/2014/main" id="{DECDE941-D3F5-50F4-9FDA-A58E12C802E3}"/>
                </a:ext>
                <a:ext uri="{C183D7F6-B498-43B3-948B-1728B52AA6E4}">
                  <adec:decorative xmlns:adec="http://schemas.microsoft.com/office/drawing/2017/decorative" val="1"/>
                </a:ext>
              </a:extLst>
            </p:cNvPr>
            <p:cNvGrpSpPr>
              <a:grpSpLocks/>
            </p:cNvGrpSpPr>
            <p:nvPr/>
          </p:nvGrpSpPr>
          <p:grpSpPr>
            <a:xfrm>
              <a:off x="8666787" y="1509252"/>
              <a:ext cx="630122" cy="630122"/>
              <a:chOff x="11364588" y="457910"/>
              <a:chExt cx="308458" cy="308458"/>
            </a:xfrm>
          </p:grpSpPr>
          <p:sp>
            <p:nvSpPr>
              <p:cNvPr id="176" name="Oval 175">
                <a:extLst>
                  <a:ext uri="{FF2B5EF4-FFF2-40B4-BE49-F238E27FC236}">
                    <a16:creationId xmlns:a16="http://schemas.microsoft.com/office/drawing/2014/main" id="{B66AB628-BC3B-A0C7-11FE-67A99A23E7A9}"/>
                  </a:ext>
                </a:extLst>
              </p:cNvPr>
              <p:cNvSpPr/>
              <p:nvPr/>
            </p:nvSpPr>
            <p:spPr bwMode="auto">
              <a:xfrm>
                <a:off x="11364588" y="457910"/>
                <a:ext cx="308458" cy="308458"/>
              </a:xfrm>
              <a:prstGeom prst="ellipse">
                <a:avLst/>
              </a:prstGeom>
              <a:solidFill>
                <a:srgbClr val="052252">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177" name="Oval 176">
                <a:extLst>
                  <a:ext uri="{FF2B5EF4-FFF2-40B4-BE49-F238E27FC236}">
                    <a16:creationId xmlns:a16="http://schemas.microsoft.com/office/drawing/2014/main" id="{B1702F0A-C9B0-74F7-541D-200CFCE516DE}"/>
                  </a:ext>
                </a:extLst>
              </p:cNvPr>
              <p:cNvSpPr/>
              <p:nvPr/>
            </p:nvSpPr>
            <p:spPr bwMode="auto">
              <a:xfrm>
                <a:off x="11394834" y="488157"/>
                <a:ext cx="247966" cy="247964"/>
              </a:xfrm>
              <a:prstGeom prst="ellipse">
                <a:avLst/>
              </a:prstGeom>
              <a:solidFill>
                <a:srgbClr val="05225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latin typeface="Segoe UI"/>
                  <a:cs typeface="Segoe UI" pitchFamily="34" charset="0"/>
                </a:endParaRPr>
              </a:p>
            </p:txBody>
          </p:sp>
        </p:grpSp>
        <p:sp>
          <p:nvSpPr>
            <p:cNvPr id="175" name="Graphic 484">
              <a:extLst>
                <a:ext uri="{FF2B5EF4-FFF2-40B4-BE49-F238E27FC236}">
                  <a16:creationId xmlns:a16="http://schemas.microsoft.com/office/drawing/2014/main" id="{302BABF9-7526-C301-9447-574BCB89F38B}"/>
                </a:ext>
              </a:extLst>
            </p:cNvPr>
            <p:cNvSpPr/>
            <p:nvPr/>
          </p:nvSpPr>
          <p:spPr>
            <a:xfrm>
              <a:off x="8867323" y="1712503"/>
              <a:ext cx="229052" cy="223620"/>
            </a:xfrm>
            <a:custGeom>
              <a:avLst/>
              <a:gdLst>
                <a:gd name="connsiteX0" fmla="*/ 38564 w 190500"/>
                <a:gd name="connsiteY0" fmla="*/ 54738 h 185982"/>
                <a:gd name="connsiteX1" fmla="*/ 47777 w 190500"/>
                <a:gd name="connsiteY1" fmla="*/ 50593 h 185982"/>
                <a:gd name="connsiteX2" fmla="*/ 95250 w 190500"/>
                <a:gd name="connsiteY2" fmla="*/ 68603 h 185982"/>
                <a:gd name="connsiteX3" fmla="*/ 142722 w 190500"/>
                <a:gd name="connsiteY3" fmla="*/ 50593 h 185982"/>
                <a:gd name="connsiteX4" fmla="*/ 151935 w 190500"/>
                <a:gd name="connsiteY4" fmla="*/ 54738 h 185982"/>
                <a:gd name="connsiteX5" fmla="*/ 147790 w 190500"/>
                <a:gd name="connsiteY5" fmla="*/ 63951 h 185982"/>
                <a:gd name="connsiteX6" fmla="*/ 102394 w 190500"/>
                <a:gd name="connsiteY6" fmla="*/ 81174 h 185982"/>
                <a:gd name="connsiteX7" fmla="*/ 102394 w 190500"/>
                <a:gd name="connsiteY7" fmla="*/ 133472 h 185982"/>
                <a:gd name="connsiteX8" fmla="*/ 95250 w 190500"/>
                <a:gd name="connsiteY8" fmla="*/ 140615 h 185982"/>
                <a:gd name="connsiteX9" fmla="*/ 88106 w 190500"/>
                <a:gd name="connsiteY9" fmla="*/ 133472 h 185982"/>
                <a:gd name="connsiteX10" fmla="*/ 88106 w 190500"/>
                <a:gd name="connsiteY10" fmla="*/ 81175 h 185982"/>
                <a:gd name="connsiteX11" fmla="*/ 42709 w 190500"/>
                <a:gd name="connsiteY11" fmla="*/ 63951 h 185982"/>
                <a:gd name="connsiteX12" fmla="*/ 38564 w 190500"/>
                <a:gd name="connsiteY12" fmla="*/ 54738 h 185982"/>
                <a:gd name="connsiteX13" fmla="*/ 81830 w 190500"/>
                <a:gd name="connsiteY13" fmla="*/ 2617 h 185982"/>
                <a:gd name="connsiteX14" fmla="*/ 108670 w 190500"/>
                <a:gd name="connsiteY14" fmla="*/ 2617 h 185982"/>
                <a:gd name="connsiteX15" fmla="*/ 180094 w 190500"/>
                <a:gd name="connsiteY15" fmla="*/ 31572 h 185982"/>
                <a:gd name="connsiteX16" fmla="*/ 190500 w 190500"/>
                <a:gd name="connsiteY16" fmla="*/ 47020 h 185982"/>
                <a:gd name="connsiteX17" fmla="*/ 190500 w 190500"/>
                <a:gd name="connsiteY17" fmla="*/ 138962 h 185982"/>
                <a:gd name="connsiteX18" fmla="*/ 180094 w 190500"/>
                <a:gd name="connsiteY18" fmla="*/ 154410 h 185982"/>
                <a:gd name="connsiteX19" fmla="*/ 108670 w 190500"/>
                <a:gd name="connsiteY19" fmla="*/ 183366 h 185982"/>
                <a:gd name="connsiteX20" fmla="*/ 81830 w 190500"/>
                <a:gd name="connsiteY20" fmla="*/ 183366 h 185982"/>
                <a:gd name="connsiteX21" fmla="*/ 10406 w 190500"/>
                <a:gd name="connsiteY21" fmla="*/ 154410 h 185982"/>
                <a:gd name="connsiteX22" fmla="*/ 0 w 190500"/>
                <a:gd name="connsiteY22" fmla="*/ 138962 h 185982"/>
                <a:gd name="connsiteX23" fmla="*/ 0 w 190500"/>
                <a:gd name="connsiteY23" fmla="*/ 47020 h 185982"/>
                <a:gd name="connsiteX24" fmla="*/ 10406 w 190500"/>
                <a:gd name="connsiteY24" fmla="*/ 31572 h 185982"/>
                <a:gd name="connsiteX25" fmla="*/ 81830 w 190500"/>
                <a:gd name="connsiteY25" fmla="*/ 2617 h 185982"/>
                <a:gd name="connsiteX26" fmla="*/ 103301 w 190500"/>
                <a:gd name="connsiteY26" fmla="*/ 15858 h 185982"/>
                <a:gd name="connsiteX27" fmla="*/ 87199 w 190500"/>
                <a:gd name="connsiteY27" fmla="*/ 15858 h 185982"/>
                <a:gd name="connsiteX28" fmla="*/ 15774 w 190500"/>
                <a:gd name="connsiteY28" fmla="*/ 44813 h 185982"/>
                <a:gd name="connsiteX29" fmla="*/ 14288 w 190500"/>
                <a:gd name="connsiteY29" fmla="*/ 47020 h 185982"/>
                <a:gd name="connsiteX30" fmla="*/ 14288 w 190500"/>
                <a:gd name="connsiteY30" fmla="*/ 138962 h 185982"/>
                <a:gd name="connsiteX31" fmla="*/ 15774 w 190500"/>
                <a:gd name="connsiteY31" fmla="*/ 141169 h 185982"/>
                <a:gd name="connsiteX32" fmla="*/ 87199 w 190500"/>
                <a:gd name="connsiteY32" fmla="*/ 170125 h 185982"/>
                <a:gd name="connsiteX33" fmla="*/ 103301 w 190500"/>
                <a:gd name="connsiteY33" fmla="*/ 170125 h 185982"/>
                <a:gd name="connsiteX34" fmla="*/ 174726 w 190500"/>
                <a:gd name="connsiteY34" fmla="*/ 141169 h 185982"/>
                <a:gd name="connsiteX35" fmla="*/ 176213 w 190500"/>
                <a:gd name="connsiteY35" fmla="*/ 138962 h 185982"/>
                <a:gd name="connsiteX36" fmla="*/ 176213 w 190500"/>
                <a:gd name="connsiteY36" fmla="*/ 47020 h 185982"/>
                <a:gd name="connsiteX37" fmla="*/ 174726 w 190500"/>
                <a:gd name="connsiteY37" fmla="*/ 44813 h 185982"/>
                <a:gd name="connsiteX38" fmla="*/ 103301 w 190500"/>
                <a:gd name="connsiteY38" fmla="*/ 15858 h 185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90500" h="185982">
                  <a:moveTo>
                    <a:pt x="38564" y="54738"/>
                  </a:moveTo>
                  <a:cubicBezTo>
                    <a:pt x="39964" y="51049"/>
                    <a:pt x="44089" y="49193"/>
                    <a:pt x="47777" y="50593"/>
                  </a:cubicBezTo>
                  <a:lnTo>
                    <a:pt x="95250" y="68603"/>
                  </a:lnTo>
                  <a:lnTo>
                    <a:pt x="142722" y="50593"/>
                  </a:lnTo>
                  <a:cubicBezTo>
                    <a:pt x="146411" y="49193"/>
                    <a:pt x="150536" y="51049"/>
                    <a:pt x="151935" y="54738"/>
                  </a:cubicBezTo>
                  <a:cubicBezTo>
                    <a:pt x="153334" y="58426"/>
                    <a:pt x="151479" y="62551"/>
                    <a:pt x="147790" y="63951"/>
                  </a:cubicBezTo>
                  <a:lnTo>
                    <a:pt x="102394" y="81174"/>
                  </a:lnTo>
                  <a:lnTo>
                    <a:pt x="102394" y="133472"/>
                  </a:lnTo>
                  <a:cubicBezTo>
                    <a:pt x="102394" y="137418"/>
                    <a:pt x="99195" y="140615"/>
                    <a:pt x="95250" y="140615"/>
                  </a:cubicBezTo>
                  <a:cubicBezTo>
                    <a:pt x="91305" y="140615"/>
                    <a:pt x="88106" y="137418"/>
                    <a:pt x="88106" y="133472"/>
                  </a:cubicBezTo>
                  <a:lnTo>
                    <a:pt x="88106" y="81175"/>
                  </a:lnTo>
                  <a:lnTo>
                    <a:pt x="42709" y="63951"/>
                  </a:lnTo>
                  <a:cubicBezTo>
                    <a:pt x="39020" y="62551"/>
                    <a:pt x="37165" y="58426"/>
                    <a:pt x="38564" y="54738"/>
                  </a:cubicBezTo>
                  <a:close/>
                  <a:moveTo>
                    <a:pt x="81830" y="2617"/>
                  </a:moveTo>
                  <a:cubicBezTo>
                    <a:pt x="90437" y="-872"/>
                    <a:pt x="100063" y="-872"/>
                    <a:pt x="108670" y="2617"/>
                  </a:cubicBezTo>
                  <a:lnTo>
                    <a:pt x="180094" y="31572"/>
                  </a:lnTo>
                  <a:cubicBezTo>
                    <a:pt x="186384" y="34123"/>
                    <a:pt x="190500" y="40232"/>
                    <a:pt x="190500" y="47020"/>
                  </a:cubicBezTo>
                  <a:lnTo>
                    <a:pt x="190500" y="138962"/>
                  </a:lnTo>
                  <a:cubicBezTo>
                    <a:pt x="190500" y="145749"/>
                    <a:pt x="186384" y="151860"/>
                    <a:pt x="180094" y="154410"/>
                  </a:cubicBezTo>
                  <a:lnTo>
                    <a:pt x="108670" y="183366"/>
                  </a:lnTo>
                  <a:cubicBezTo>
                    <a:pt x="100063" y="186855"/>
                    <a:pt x="90437" y="186855"/>
                    <a:pt x="81830" y="183366"/>
                  </a:cubicBezTo>
                  <a:lnTo>
                    <a:pt x="10406" y="154410"/>
                  </a:lnTo>
                  <a:cubicBezTo>
                    <a:pt x="4116" y="151860"/>
                    <a:pt x="0" y="145749"/>
                    <a:pt x="0" y="138962"/>
                  </a:cubicBezTo>
                  <a:lnTo>
                    <a:pt x="0" y="47020"/>
                  </a:lnTo>
                  <a:cubicBezTo>
                    <a:pt x="0" y="40232"/>
                    <a:pt x="4116" y="34123"/>
                    <a:pt x="10406" y="31572"/>
                  </a:cubicBezTo>
                  <a:lnTo>
                    <a:pt x="81830" y="2617"/>
                  </a:lnTo>
                  <a:close/>
                  <a:moveTo>
                    <a:pt x="103301" y="15858"/>
                  </a:moveTo>
                  <a:cubicBezTo>
                    <a:pt x="98138" y="13764"/>
                    <a:pt x="92362" y="13764"/>
                    <a:pt x="87199" y="15858"/>
                  </a:cubicBezTo>
                  <a:lnTo>
                    <a:pt x="15774" y="44813"/>
                  </a:lnTo>
                  <a:cubicBezTo>
                    <a:pt x="14875" y="45178"/>
                    <a:pt x="14288" y="46050"/>
                    <a:pt x="14288" y="47020"/>
                  </a:cubicBezTo>
                  <a:lnTo>
                    <a:pt x="14288" y="138962"/>
                  </a:lnTo>
                  <a:cubicBezTo>
                    <a:pt x="14288" y="139932"/>
                    <a:pt x="14875" y="140805"/>
                    <a:pt x="15774" y="141169"/>
                  </a:cubicBezTo>
                  <a:lnTo>
                    <a:pt x="87199" y="170125"/>
                  </a:lnTo>
                  <a:cubicBezTo>
                    <a:pt x="92362" y="172218"/>
                    <a:pt x="98138" y="172218"/>
                    <a:pt x="103301" y="170125"/>
                  </a:cubicBezTo>
                  <a:lnTo>
                    <a:pt x="174726" y="141169"/>
                  </a:lnTo>
                  <a:cubicBezTo>
                    <a:pt x="175625" y="140805"/>
                    <a:pt x="176213" y="139932"/>
                    <a:pt x="176213" y="138962"/>
                  </a:cubicBezTo>
                  <a:lnTo>
                    <a:pt x="176213" y="47020"/>
                  </a:lnTo>
                  <a:cubicBezTo>
                    <a:pt x="176213" y="46050"/>
                    <a:pt x="175625" y="45178"/>
                    <a:pt x="174726" y="44813"/>
                  </a:cubicBezTo>
                  <a:lnTo>
                    <a:pt x="103301" y="15858"/>
                  </a:lnTo>
                  <a:close/>
                </a:path>
              </a:pathLst>
            </a:custGeom>
            <a:solidFill>
              <a:schemeClr val="bg1"/>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sp>
        <p:nvSpPr>
          <p:cNvPr id="178" name="TextBox 177">
            <a:extLst>
              <a:ext uri="{FF2B5EF4-FFF2-40B4-BE49-F238E27FC236}">
                <a16:creationId xmlns:a16="http://schemas.microsoft.com/office/drawing/2014/main" id="{ED9EC8A1-D509-7DB2-655D-0DC7909FFD19}"/>
              </a:ext>
            </a:extLst>
          </p:cNvPr>
          <p:cNvSpPr txBox="1"/>
          <p:nvPr/>
        </p:nvSpPr>
        <p:spPr>
          <a:xfrm>
            <a:off x="582167" y="5557919"/>
            <a:ext cx="2116199" cy="400104"/>
          </a:xfrm>
          <a:prstGeom prst="roundRect">
            <a:avLst>
              <a:gd name="adj" fmla="val 0"/>
            </a:avLst>
          </a:prstGeom>
          <a:solidFill>
            <a:srgbClr val="C5FEFF"/>
          </a:solidFill>
          <a:ln w="28575" cap="flat">
            <a:noFill/>
            <a:prstDash val="solid"/>
            <a:miter/>
          </a:ln>
          <a:effectLst/>
        </p:spPr>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defPPr>
              <a:defRPr lang="en-US"/>
            </a:defPPr>
            <a:lvl1pPr marR="0" lvl="0" indent="0" defTabSz="914400" fontAlgn="auto">
              <a:lnSpc>
                <a:spcPct val="100000"/>
              </a:lnSpc>
              <a:spcBef>
                <a:spcPts val="0"/>
              </a:spcBef>
              <a:spcAft>
                <a:spcPts val="0"/>
              </a:spcAft>
              <a:buClrTx/>
              <a:buSzTx/>
              <a:buFontTx/>
              <a:buNone/>
              <a:tabLst/>
              <a:defRPr kumimoji="0" sz="700" b="0" i="0" u="none" strike="noStrike" cap="none" spc="0" normalizeH="0" baseline="0">
                <a:ln>
                  <a:noFill/>
                </a:ln>
                <a:solidFill>
                  <a:srgbClr val="FFFFFF"/>
                </a:solidFill>
                <a:effectLst/>
                <a:uLnTx/>
                <a:uFillTx/>
                <a:latin typeface="Segoe UI"/>
              </a:defRPr>
            </a:lvl1p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Email and collaboration</a:t>
            </a:r>
          </a:p>
        </p:txBody>
      </p:sp>
      <p:sp>
        <p:nvSpPr>
          <p:cNvPr id="179" name="TextBox 178">
            <a:extLst>
              <a:ext uri="{FF2B5EF4-FFF2-40B4-BE49-F238E27FC236}">
                <a16:creationId xmlns:a16="http://schemas.microsoft.com/office/drawing/2014/main" id="{653DAA7A-AA91-74E2-80ED-40832AF45716}"/>
              </a:ext>
            </a:extLst>
          </p:cNvPr>
          <p:cNvSpPr txBox="1"/>
          <p:nvPr/>
        </p:nvSpPr>
        <p:spPr>
          <a:xfrm>
            <a:off x="2801253" y="5557919"/>
            <a:ext cx="1920352" cy="400104"/>
          </a:xfrm>
          <a:prstGeom prst="roundRect">
            <a:avLst>
              <a:gd name="adj" fmla="val 0"/>
            </a:avLst>
          </a:prstGeom>
          <a:solidFill>
            <a:srgbClr val="56AEF9"/>
          </a:solidFill>
          <a:ln w="28575"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R="0" lvl="0" indent="0" defTabSz="914400" fontAlgn="auto">
              <a:lnSpc>
                <a:spcPct val="100000"/>
              </a:lnSpc>
              <a:spcBef>
                <a:spcPts val="0"/>
              </a:spcBef>
              <a:spcAft>
                <a:spcPts val="0"/>
              </a:spcAft>
              <a:buClrTx/>
              <a:buSzTx/>
              <a:buFontTx/>
              <a:buNone/>
              <a:tabLst/>
              <a:defRPr kumimoji="0" sz="700" b="0" i="0" u="none" strike="noStrike" cap="none" spc="0" normalizeH="0" baseline="0">
                <a:ln>
                  <a:noFill/>
                </a:ln>
                <a:solidFill>
                  <a:srgbClr val="FFFFFF"/>
                </a:solidFill>
                <a:effectLst/>
                <a:uLnTx/>
                <a:uFillTx/>
                <a:latin typeface="Segoe UI"/>
              </a:defRPr>
            </a:lvl1p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Endpoints</a:t>
            </a:r>
          </a:p>
        </p:txBody>
      </p:sp>
      <p:sp>
        <p:nvSpPr>
          <p:cNvPr id="180" name="TextBox 179">
            <a:extLst>
              <a:ext uri="{FF2B5EF4-FFF2-40B4-BE49-F238E27FC236}">
                <a16:creationId xmlns:a16="http://schemas.microsoft.com/office/drawing/2014/main" id="{BF50B09F-7487-27DE-FC3D-44A9BB53FC30}"/>
              </a:ext>
            </a:extLst>
          </p:cNvPr>
          <p:cNvSpPr txBox="1"/>
          <p:nvPr/>
        </p:nvSpPr>
        <p:spPr>
          <a:xfrm>
            <a:off x="4813354" y="5557919"/>
            <a:ext cx="3133502" cy="400104"/>
          </a:xfrm>
          <a:prstGeom prst="roundRect">
            <a:avLst>
              <a:gd name="adj" fmla="val 0"/>
            </a:avLst>
          </a:prstGeom>
          <a:solidFill>
            <a:srgbClr val="2965AF"/>
          </a:solidFill>
          <a:ln w="28575"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R="0" lvl="0" indent="0" defTabSz="914400" fontAlgn="auto">
              <a:lnSpc>
                <a:spcPct val="100000"/>
              </a:lnSpc>
              <a:spcBef>
                <a:spcPts val="0"/>
              </a:spcBef>
              <a:spcAft>
                <a:spcPts val="0"/>
              </a:spcAft>
              <a:buClrTx/>
              <a:buSzTx/>
              <a:buFontTx/>
              <a:buNone/>
              <a:tabLst/>
              <a:defRPr kumimoji="0" sz="700" b="0" i="0" u="none" strike="noStrike" cap="none" spc="0" normalizeH="0" baseline="0">
                <a:ln>
                  <a:noFill/>
                </a:ln>
                <a:solidFill>
                  <a:srgbClr val="FFFFFF"/>
                </a:solidFill>
                <a:effectLst/>
                <a:uLnTx/>
                <a:uFillTx/>
                <a:latin typeface="Segoe UI"/>
              </a:defRPr>
            </a:lvl1pPr>
          </a:lstStyle>
          <a:p>
            <a:pPr algn="ctr" defTabSz="914367">
              <a:defRPr/>
            </a:pPr>
            <a:r>
              <a:rPr lang="en-US" sz="1400" b="1">
                <a:solidFill>
                  <a:schemeClr val="bg1"/>
                </a:solidFill>
                <a:latin typeface="Segoe Sans Display Semibold" pitchFamily="2" charset="0"/>
                <a:cs typeface="Segoe Sans Display Semibold" pitchFamily="2" charset="0"/>
              </a:rPr>
              <a:t>Identities</a:t>
            </a:r>
          </a:p>
        </p:txBody>
      </p:sp>
      <p:sp>
        <p:nvSpPr>
          <p:cNvPr id="181" name="TextBox 180">
            <a:extLst>
              <a:ext uri="{FF2B5EF4-FFF2-40B4-BE49-F238E27FC236}">
                <a16:creationId xmlns:a16="http://schemas.microsoft.com/office/drawing/2014/main" id="{AD027D98-E18F-887F-9703-F542EA1FB6C4}"/>
              </a:ext>
            </a:extLst>
          </p:cNvPr>
          <p:cNvSpPr txBox="1"/>
          <p:nvPr/>
        </p:nvSpPr>
        <p:spPr>
          <a:xfrm>
            <a:off x="8035603" y="5557919"/>
            <a:ext cx="1384269" cy="400104"/>
          </a:xfrm>
          <a:prstGeom prst="roundRect">
            <a:avLst>
              <a:gd name="adj" fmla="val 0"/>
            </a:avLst>
          </a:prstGeom>
          <a:solidFill>
            <a:srgbClr val="052252"/>
          </a:solidFill>
          <a:ln w="28575"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R="0" lvl="0" indent="0" defTabSz="914400" fontAlgn="auto">
              <a:lnSpc>
                <a:spcPct val="100000"/>
              </a:lnSpc>
              <a:spcBef>
                <a:spcPts val="0"/>
              </a:spcBef>
              <a:spcAft>
                <a:spcPts val="0"/>
              </a:spcAft>
              <a:buClrTx/>
              <a:buSzTx/>
              <a:buFontTx/>
              <a:buNone/>
              <a:tabLst/>
              <a:defRPr kumimoji="0" sz="700" b="0" i="0" u="none" strike="noStrike" cap="none" spc="0" normalizeH="0" baseline="0">
                <a:ln>
                  <a:noFill/>
                </a:ln>
                <a:solidFill>
                  <a:srgbClr val="FFFFFF"/>
                </a:solidFill>
                <a:effectLst/>
                <a:uLnTx/>
                <a:uFillTx/>
                <a:latin typeface="Segoe UI"/>
              </a:defRPr>
            </a:lvl1p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bg1"/>
                </a:solidFill>
                <a:effectLst/>
                <a:uLnTx/>
                <a:uFillTx/>
                <a:latin typeface="Segoe Sans Display Semibold" pitchFamily="2" charset="0"/>
                <a:ea typeface="+mn-ea"/>
                <a:cs typeface="Segoe Sans Display Semibold" pitchFamily="2" charset="0"/>
              </a:rPr>
              <a:t>Data</a:t>
            </a:r>
          </a:p>
        </p:txBody>
      </p:sp>
      <p:sp>
        <p:nvSpPr>
          <p:cNvPr id="182" name="TextBox 181">
            <a:extLst>
              <a:ext uri="{FF2B5EF4-FFF2-40B4-BE49-F238E27FC236}">
                <a16:creationId xmlns:a16="http://schemas.microsoft.com/office/drawing/2014/main" id="{71A6E514-90D3-55DD-6838-C02107354ADB}"/>
              </a:ext>
            </a:extLst>
          </p:cNvPr>
          <p:cNvSpPr txBox="1"/>
          <p:nvPr/>
        </p:nvSpPr>
        <p:spPr>
          <a:xfrm>
            <a:off x="9508619" y="5557919"/>
            <a:ext cx="2155558" cy="400104"/>
          </a:xfrm>
          <a:prstGeom prst="roundRect">
            <a:avLst>
              <a:gd name="adj" fmla="val 0"/>
            </a:avLst>
          </a:prstGeom>
          <a:solidFill>
            <a:srgbClr val="F3CAF7"/>
          </a:solidFill>
          <a:ln w="28575"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R="0" lvl="0" indent="0" defTabSz="914400" fontAlgn="auto">
              <a:lnSpc>
                <a:spcPct val="100000"/>
              </a:lnSpc>
              <a:spcBef>
                <a:spcPts val="0"/>
              </a:spcBef>
              <a:spcAft>
                <a:spcPts val="0"/>
              </a:spcAft>
              <a:buClrTx/>
              <a:buSzTx/>
              <a:buFontTx/>
              <a:buNone/>
              <a:tabLst/>
              <a:defRPr kumimoji="0" sz="700" b="0" i="0" u="none" strike="noStrike" cap="none" spc="0" normalizeH="0" baseline="0">
                <a:ln>
                  <a:noFill/>
                </a:ln>
                <a:solidFill>
                  <a:srgbClr val="FFFFFF"/>
                </a:solidFill>
                <a:effectLst/>
                <a:uLnTx/>
                <a:uFillTx/>
                <a:latin typeface="Segoe UI"/>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Workloads</a:t>
            </a:r>
          </a:p>
        </p:txBody>
      </p:sp>
      <p:grpSp>
        <p:nvGrpSpPr>
          <p:cNvPr id="183" name="Group 182">
            <a:extLst>
              <a:ext uri="{FF2B5EF4-FFF2-40B4-BE49-F238E27FC236}">
                <a16:creationId xmlns:a16="http://schemas.microsoft.com/office/drawing/2014/main" id="{E388C783-BFFB-B2F9-9333-72B866BA76DA}"/>
              </a:ext>
              <a:ext uri="{C183D7F6-B498-43B3-948B-1728B52AA6E4}">
                <adec:decorative xmlns:adec="http://schemas.microsoft.com/office/drawing/2017/decorative" val="1"/>
              </a:ext>
            </a:extLst>
          </p:cNvPr>
          <p:cNvGrpSpPr/>
          <p:nvPr/>
        </p:nvGrpSpPr>
        <p:grpSpPr>
          <a:xfrm>
            <a:off x="-1272186" y="2844275"/>
            <a:ext cx="630122" cy="630122"/>
            <a:chOff x="-1017796" y="2654300"/>
            <a:chExt cx="630122" cy="630122"/>
          </a:xfrm>
        </p:grpSpPr>
        <p:grpSp>
          <p:nvGrpSpPr>
            <p:cNvPr id="184" name="Group 183">
              <a:extLst>
                <a:ext uri="{FF2B5EF4-FFF2-40B4-BE49-F238E27FC236}">
                  <a16:creationId xmlns:a16="http://schemas.microsoft.com/office/drawing/2014/main" id="{4D1649A6-B31E-EA53-505C-A550C4D888BF}"/>
                </a:ext>
                <a:ext uri="{C183D7F6-B498-43B3-948B-1728B52AA6E4}">
                  <adec:decorative xmlns:adec="http://schemas.microsoft.com/office/drawing/2017/decorative" val="1"/>
                </a:ext>
              </a:extLst>
            </p:cNvPr>
            <p:cNvGrpSpPr>
              <a:grpSpLocks/>
            </p:cNvGrpSpPr>
            <p:nvPr/>
          </p:nvGrpSpPr>
          <p:grpSpPr>
            <a:xfrm>
              <a:off x="-1017796" y="2654300"/>
              <a:ext cx="630122" cy="630122"/>
              <a:chOff x="11364588" y="457910"/>
              <a:chExt cx="308458" cy="308458"/>
            </a:xfrm>
          </p:grpSpPr>
          <p:sp>
            <p:nvSpPr>
              <p:cNvPr id="186" name="Oval 185">
                <a:extLst>
                  <a:ext uri="{FF2B5EF4-FFF2-40B4-BE49-F238E27FC236}">
                    <a16:creationId xmlns:a16="http://schemas.microsoft.com/office/drawing/2014/main" id="{6A29622D-8A93-55B7-0657-612DA5185FED}"/>
                  </a:ext>
                </a:extLst>
              </p:cNvPr>
              <p:cNvSpPr/>
              <p:nvPr/>
            </p:nvSpPr>
            <p:spPr bwMode="auto">
              <a:xfrm>
                <a:off x="11364588" y="457910"/>
                <a:ext cx="308458" cy="308458"/>
              </a:xfrm>
              <a:prstGeom prst="ellipse">
                <a:avLst/>
              </a:prstGeom>
              <a:solidFill>
                <a:schemeClr val="bg2"/>
              </a:solidFill>
              <a:ln w="12700">
                <a:noFill/>
                <a:headEnd type="none" w="med" len="med"/>
                <a:tailEnd type="none" w="med" len="med"/>
              </a:ln>
              <a:effectLst>
                <a:innerShdw blurRad="635000" dist="254000" dir="18600000">
                  <a:srgbClr val="F4364C">
                    <a:alpha val="3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300" b="1" i="0" u="none" strike="noStrike" kern="1200" cap="none" spc="0" normalizeH="0" baseline="0" noProof="0" err="1">
                  <a:ln w="3175">
                    <a:noFill/>
                  </a:ln>
                  <a:gradFill>
                    <a:gsLst>
                      <a:gs pos="83000">
                        <a:srgbClr val="FFFFFF"/>
                      </a:gs>
                      <a:gs pos="100000">
                        <a:srgbClr val="FFFFFF"/>
                      </a:gs>
                    </a:gsLst>
                    <a:lin ang="5400000" scaled="1"/>
                  </a:gradFill>
                  <a:effectLst/>
                  <a:uLnTx/>
                  <a:uFillTx/>
                  <a:latin typeface="Segoe Sans Display"/>
                  <a:ea typeface="+mn-ea"/>
                  <a:cs typeface="Segoe UI" panose="020B0502040204020203" pitchFamily="34" charset="0"/>
                </a:endParaRPr>
              </a:p>
            </p:txBody>
          </p:sp>
          <p:sp>
            <p:nvSpPr>
              <p:cNvPr id="187" name="Oval 186">
                <a:extLst>
                  <a:ext uri="{FF2B5EF4-FFF2-40B4-BE49-F238E27FC236}">
                    <a16:creationId xmlns:a16="http://schemas.microsoft.com/office/drawing/2014/main" id="{5D8D2685-656A-78F6-329C-DA4E0942379F}"/>
                  </a:ext>
                </a:extLst>
              </p:cNvPr>
              <p:cNvSpPr/>
              <p:nvPr/>
            </p:nvSpPr>
            <p:spPr bwMode="auto">
              <a:xfrm>
                <a:off x="11394834" y="488157"/>
                <a:ext cx="247966" cy="247964"/>
              </a:xfrm>
              <a:prstGeom prst="ellipse">
                <a:avLst/>
              </a:prstGeom>
              <a:solidFill>
                <a:srgbClr val="F4364C"/>
              </a:solidFill>
              <a:ln w="19050">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mn-ea"/>
                  <a:cs typeface="Segoe Sans Text" pitchFamily="2" charset="0"/>
                </a:endParaRPr>
              </a:p>
            </p:txBody>
          </p:sp>
        </p:grpSp>
        <p:sp>
          <p:nvSpPr>
            <p:cNvPr id="185" name="Graphic 354">
              <a:extLst>
                <a:ext uri="{FF2B5EF4-FFF2-40B4-BE49-F238E27FC236}">
                  <a16:creationId xmlns:a16="http://schemas.microsoft.com/office/drawing/2014/main" id="{00916A10-4FC9-1D48-3249-56D2F4BE45CD}"/>
                </a:ext>
              </a:extLst>
            </p:cNvPr>
            <p:cNvSpPr/>
            <p:nvPr/>
          </p:nvSpPr>
          <p:spPr>
            <a:xfrm>
              <a:off x="-823866" y="2859767"/>
              <a:ext cx="242262" cy="219190"/>
            </a:xfrm>
            <a:custGeom>
              <a:avLst/>
              <a:gdLst>
                <a:gd name="connsiteX0" fmla="*/ 200025 w 200025"/>
                <a:gd name="connsiteY0" fmla="*/ 52388 h 180975"/>
                <a:gd name="connsiteX1" fmla="*/ 147638 w 200025"/>
                <a:gd name="connsiteY1" fmla="*/ 104775 h 180975"/>
                <a:gd name="connsiteX2" fmla="*/ 95250 w 200025"/>
                <a:gd name="connsiteY2" fmla="*/ 52388 h 180975"/>
                <a:gd name="connsiteX3" fmla="*/ 147638 w 200025"/>
                <a:gd name="connsiteY3" fmla="*/ 0 h 180975"/>
                <a:gd name="connsiteX4" fmla="*/ 200025 w 200025"/>
                <a:gd name="connsiteY4" fmla="*/ 52388 h 180975"/>
                <a:gd name="connsiteX5" fmla="*/ 131956 w 200025"/>
                <a:gd name="connsiteY5" fmla="*/ 29970 h 180975"/>
                <a:gd name="connsiteX6" fmla="*/ 125219 w 200025"/>
                <a:gd name="connsiteY6" fmla="*/ 29970 h 180975"/>
                <a:gd name="connsiteX7" fmla="*/ 125219 w 200025"/>
                <a:gd name="connsiteY7" fmla="*/ 36705 h 180975"/>
                <a:gd name="connsiteX8" fmla="*/ 140902 w 200025"/>
                <a:gd name="connsiteY8" fmla="*/ 52388 h 180975"/>
                <a:gd name="connsiteX9" fmla="*/ 125219 w 200025"/>
                <a:gd name="connsiteY9" fmla="*/ 68070 h 180975"/>
                <a:gd name="connsiteX10" fmla="*/ 125219 w 200025"/>
                <a:gd name="connsiteY10" fmla="*/ 74805 h 180975"/>
                <a:gd name="connsiteX11" fmla="*/ 131956 w 200025"/>
                <a:gd name="connsiteY11" fmla="*/ 74805 h 180975"/>
                <a:gd name="connsiteX12" fmla="*/ 147638 w 200025"/>
                <a:gd name="connsiteY12" fmla="*/ 59123 h 180975"/>
                <a:gd name="connsiteX13" fmla="*/ 163319 w 200025"/>
                <a:gd name="connsiteY13" fmla="*/ 74805 h 180975"/>
                <a:gd name="connsiteX14" fmla="*/ 170056 w 200025"/>
                <a:gd name="connsiteY14" fmla="*/ 74805 h 180975"/>
                <a:gd name="connsiteX15" fmla="*/ 170056 w 200025"/>
                <a:gd name="connsiteY15" fmla="*/ 68070 h 180975"/>
                <a:gd name="connsiteX16" fmla="*/ 154373 w 200025"/>
                <a:gd name="connsiteY16" fmla="*/ 52388 h 180975"/>
                <a:gd name="connsiteX17" fmla="*/ 170056 w 200025"/>
                <a:gd name="connsiteY17" fmla="*/ 36705 h 180975"/>
                <a:gd name="connsiteX18" fmla="*/ 170056 w 200025"/>
                <a:gd name="connsiteY18" fmla="*/ 29970 h 180975"/>
                <a:gd name="connsiteX19" fmla="*/ 163319 w 200025"/>
                <a:gd name="connsiteY19" fmla="*/ 29970 h 180975"/>
                <a:gd name="connsiteX20" fmla="*/ 147638 w 200025"/>
                <a:gd name="connsiteY20" fmla="*/ 45652 h 180975"/>
                <a:gd name="connsiteX21" fmla="*/ 131956 w 200025"/>
                <a:gd name="connsiteY21" fmla="*/ 29970 h 180975"/>
                <a:gd name="connsiteX22" fmla="*/ 176213 w 200025"/>
                <a:gd name="connsiteY22" fmla="*/ 150019 h 180975"/>
                <a:gd name="connsiteX23" fmla="*/ 176213 w 200025"/>
                <a:gd name="connsiteY23" fmla="*/ 107326 h 180975"/>
                <a:gd name="connsiteX24" fmla="*/ 190500 w 200025"/>
                <a:gd name="connsiteY24" fmla="*/ 97064 h 180975"/>
                <a:gd name="connsiteX25" fmla="*/ 190500 w 200025"/>
                <a:gd name="connsiteY25" fmla="*/ 150019 h 180975"/>
                <a:gd name="connsiteX26" fmla="*/ 161300 w 200025"/>
                <a:gd name="connsiteY26" fmla="*/ 180926 h 180975"/>
                <a:gd name="connsiteX27" fmla="*/ 159544 w 200025"/>
                <a:gd name="connsiteY27" fmla="*/ 180975 h 180975"/>
                <a:gd name="connsiteX28" fmla="*/ 30956 w 200025"/>
                <a:gd name="connsiteY28" fmla="*/ 180975 h 180975"/>
                <a:gd name="connsiteX29" fmla="*/ 49 w 200025"/>
                <a:gd name="connsiteY29" fmla="*/ 151775 h 180975"/>
                <a:gd name="connsiteX30" fmla="*/ 0 w 200025"/>
                <a:gd name="connsiteY30" fmla="*/ 150019 h 180975"/>
                <a:gd name="connsiteX31" fmla="*/ 0 w 200025"/>
                <a:gd name="connsiteY31" fmla="*/ 59531 h 180975"/>
                <a:gd name="connsiteX32" fmla="*/ 29200 w 200025"/>
                <a:gd name="connsiteY32" fmla="*/ 28624 h 180975"/>
                <a:gd name="connsiteX33" fmla="*/ 30956 w 200025"/>
                <a:gd name="connsiteY33" fmla="*/ 28575 h 180975"/>
                <a:gd name="connsiteX34" fmla="*/ 90470 w 200025"/>
                <a:gd name="connsiteY34" fmla="*/ 28575 h 180975"/>
                <a:gd name="connsiteX35" fmla="*/ 86453 w 200025"/>
                <a:gd name="connsiteY35" fmla="*/ 42863 h 180975"/>
                <a:gd name="connsiteX36" fmla="*/ 30956 w 200025"/>
                <a:gd name="connsiteY36" fmla="*/ 42863 h 180975"/>
                <a:gd name="connsiteX37" fmla="*/ 14343 w 200025"/>
                <a:gd name="connsiteY37" fmla="*/ 58164 h 180975"/>
                <a:gd name="connsiteX38" fmla="*/ 14288 w 200025"/>
                <a:gd name="connsiteY38" fmla="*/ 59531 h 180975"/>
                <a:gd name="connsiteX39" fmla="*/ 14288 w 200025"/>
                <a:gd name="connsiteY39" fmla="*/ 63617 h 180975"/>
                <a:gd name="connsiteX40" fmla="*/ 95250 w 200025"/>
                <a:gd name="connsiteY40" fmla="*/ 106228 h 180975"/>
                <a:gd name="connsiteX41" fmla="*/ 107682 w 200025"/>
                <a:gd name="connsiteY41" fmla="*/ 99683 h 180975"/>
                <a:gd name="connsiteX42" fmla="*/ 121527 w 200025"/>
                <a:gd name="connsiteY42" fmla="*/ 108541 h 180975"/>
                <a:gd name="connsiteX43" fmla="*/ 98577 w 200025"/>
                <a:gd name="connsiteY43" fmla="*/ 120622 h 180975"/>
                <a:gd name="connsiteX44" fmla="*/ 92838 w 200025"/>
                <a:gd name="connsiteY44" fmla="*/ 121025 h 180975"/>
                <a:gd name="connsiteX45" fmla="*/ 91923 w 200025"/>
                <a:gd name="connsiteY45" fmla="*/ 120622 h 180975"/>
                <a:gd name="connsiteX46" fmla="*/ 14288 w 200025"/>
                <a:gd name="connsiteY46" fmla="*/ 79762 h 180975"/>
                <a:gd name="connsiteX47" fmla="*/ 14288 w 200025"/>
                <a:gd name="connsiteY47" fmla="*/ 150019 h 180975"/>
                <a:gd name="connsiteX48" fmla="*/ 29589 w 200025"/>
                <a:gd name="connsiteY48" fmla="*/ 166632 h 180975"/>
                <a:gd name="connsiteX49" fmla="*/ 30956 w 200025"/>
                <a:gd name="connsiteY49" fmla="*/ 166688 h 180975"/>
                <a:gd name="connsiteX50" fmla="*/ 159544 w 200025"/>
                <a:gd name="connsiteY50" fmla="*/ 166688 h 180975"/>
                <a:gd name="connsiteX51" fmla="*/ 176157 w 200025"/>
                <a:gd name="connsiteY51" fmla="*/ 151386 h 180975"/>
                <a:gd name="connsiteX52" fmla="*/ 176213 w 200025"/>
                <a:gd name="connsiteY52" fmla="*/ 150019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00025" h="180975">
                  <a:moveTo>
                    <a:pt x="200025" y="52388"/>
                  </a:moveTo>
                  <a:cubicBezTo>
                    <a:pt x="200025" y="81320"/>
                    <a:pt x="176571" y="104775"/>
                    <a:pt x="147638" y="104775"/>
                  </a:cubicBezTo>
                  <a:cubicBezTo>
                    <a:pt x="118704" y="104775"/>
                    <a:pt x="95250" y="81320"/>
                    <a:pt x="95250" y="52388"/>
                  </a:cubicBezTo>
                  <a:cubicBezTo>
                    <a:pt x="95250" y="23455"/>
                    <a:pt x="118704" y="0"/>
                    <a:pt x="147638" y="0"/>
                  </a:cubicBezTo>
                  <a:cubicBezTo>
                    <a:pt x="176571" y="0"/>
                    <a:pt x="200025" y="23455"/>
                    <a:pt x="200025" y="52388"/>
                  </a:cubicBezTo>
                  <a:close/>
                  <a:moveTo>
                    <a:pt x="131956" y="29970"/>
                  </a:moveTo>
                  <a:cubicBezTo>
                    <a:pt x="130095" y="28110"/>
                    <a:pt x="127080" y="28110"/>
                    <a:pt x="125219" y="29970"/>
                  </a:cubicBezTo>
                  <a:cubicBezTo>
                    <a:pt x="123360" y="31830"/>
                    <a:pt x="123360" y="34845"/>
                    <a:pt x="125219" y="36705"/>
                  </a:cubicBezTo>
                  <a:lnTo>
                    <a:pt x="140902" y="52388"/>
                  </a:lnTo>
                  <a:lnTo>
                    <a:pt x="125219" y="68070"/>
                  </a:lnTo>
                  <a:cubicBezTo>
                    <a:pt x="123360" y="69930"/>
                    <a:pt x="123360" y="72945"/>
                    <a:pt x="125219" y="74805"/>
                  </a:cubicBezTo>
                  <a:cubicBezTo>
                    <a:pt x="127080" y="76665"/>
                    <a:pt x="130095" y="76665"/>
                    <a:pt x="131956" y="74805"/>
                  </a:cubicBezTo>
                  <a:lnTo>
                    <a:pt x="147638" y="59123"/>
                  </a:lnTo>
                  <a:lnTo>
                    <a:pt x="163319" y="74805"/>
                  </a:lnTo>
                  <a:cubicBezTo>
                    <a:pt x="165180" y="76665"/>
                    <a:pt x="168195" y="76665"/>
                    <a:pt x="170056" y="74805"/>
                  </a:cubicBezTo>
                  <a:cubicBezTo>
                    <a:pt x="171915" y="72945"/>
                    <a:pt x="171915" y="69930"/>
                    <a:pt x="170056" y="68070"/>
                  </a:cubicBezTo>
                  <a:lnTo>
                    <a:pt x="154373" y="52388"/>
                  </a:lnTo>
                  <a:lnTo>
                    <a:pt x="170056" y="36705"/>
                  </a:lnTo>
                  <a:cubicBezTo>
                    <a:pt x="171915" y="34845"/>
                    <a:pt x="171915" y="31830"/>
                    <a:pt x="170056" y="29970"/>
                  </a:cubicBezTo>
                  <a:cubicBezTo>
                    <a:pt x="168195" y="28110"/>
                    <a:pt x="165180" y="28110"/>
                    <a:pt x="163319" y="29970"/>
                  </a:cubicBezTo>
                  <a:lnTo>
                    <a:pt x="147638" y="45652"/>
                  </a:lnTo>
                  <a:lnTo>
                    <a:pt x="131956" y="29970"/>
                  </a:lnTo>
                  <a:close/>
                  <a:moveTo>
                    <a:pt x="176213" y="150019"/>
                  </a:moveTo>
                  <a:lnTo>
                    <a:pt x="176213" y="107326"/>
                  </a:lnTo>
                  <a:cubicBezTo>
                    <a:pt x="181461" y="104590"/>
                    <a:pt x="186268" y="101125"/>
                    <a:pt x="190500" y="97064"/>
                  </a:cubicBezTo>
                  <a:lnTo>
                    <a:pt x="190500" y="150019"/>
                  </a:lnTo>
                  <a:cubicBezTo>
                    <a:pt x="190500" y="166526"/>
                    <a:pt x="177579" y="180015"/>
                    <a:pt x="161300" y="180926"/>
                  </a:cubicBezTo>
                  <a:lnTo>
                    <a:pt x="159544" y="180975"/>
                  </a:lnTo>
                  <a:lnTo>
                    <a:pt x="30956" y="180975"/>
                  </a:lnTo>
                  <a:cubicBezTo>
                    <a:pt x="14449" y="180975"/>
                    <a:pt x="960" y="168054"/>
                    <a:pt x="49" y="151775"/>
                  </a:cubicBezTo>
                  <a:lnTo>
                    <a:pt x="0" y="150019"/>
                  </a:lnTo>
                  <a:lnTo>
                    <a:pt x="0" y="59531"/>
                  </a:lnTo>
                  <a:cubicBezTo>
                    <a:pt x="0" y="43024"/>
                    <a:pt x="12920" y="29535"/>
                    <a:pt x="29200" y="28624"/>
                  </a:cubicBezTo>
                  <a:lnTo>
                    <a:pt x="30956" y="28575"/>
                  </a:lnTo>
                  <a:lnTo>
                    <a:pt x="90470" y="28575"/>
                  </a:lnTo>
                  <a:cubicBezTo>
                    <a:pt x="88586" y="33091"/>
                    <a:pt x="87222" y="37879"/>
                    <a:pt x="86453" y="42863"/>
                  </a:cubicBezTo>
                  <a:lnTo>
                    <a:pt x="30956" y="42863"/>
                  </a:lnTo>
                  <a:cubicBezTo>
                    <a:pt x="22211" y="42863"/>
                    <a:pt x="15038" y="49598"/>
                    <a:pt x="14343" y="58164"/>
                  </a:cubicBezTo>
                  <a:lnTo>
                    <a:pt x="14288" y="59531"/>
                  </a:lnTo>
                  <a:lnTo>
                    <a:pt x="14288" y="63617"/>
                  </a:lnTo>
                  <a:lnTo>
                    <a:pt x="95250" y="106228"/>
                  </a:lnTo>
                  <a:lnTo>
                    <a:pt x="107682" y="99683"/>
                  </a:lnTo>
                  <a:cubicBezTo>
                    <a:pt x="111859" y="103216"/>
                    <a:pt x="116510" y="106205"/>
                    <a:pt x="121527" y="108541"/>
                  </a:cubicBezTo>
                  <a:lnTo>
                    <a:pt x="98577" y="120622"/>
                  </a:lnTo>
                  <a:cubicBezTo>
                    <a:pt x="96792" y="121561"/>
                    <a:pt x="94708" y="121695"/>
                    <a:pt x="92838" y="121025"/>
                  </a:cubicBezTo>
                  <a:lnTo>
                    <a:pt x="91923" y="120622"/>
                  </a:lnTo>
                  <a:lnTo>
                    <a:pt x="14288" y="79762"/>
                  </a:lnTo>
                  <a:lnTo>
                    <a:pt x="14288" y="150019"/>
                  </a:lnTo>
                  <a:cubicBezTo>
                    <a:pt x="14288" y="158765"/>
                    <a:pt x="21023" y="165937"/>
                    <a:pt x="29589" y="166632"/>
                  </a:cubicBezTo>
                  <a:lnTo>
                    <a:pt x="30956" y="166688"/>
                  </a:lnTo>
                  <a:lnTo>
                    <a:pt x="159544" y="166688"/>
                  </a:lnTo>
                  <a:cubicBezTo>
                    <a:pt x="168290" y="166688"/>
                    <a:pt x="175462" y="159952"/>
                    <a:pt x="176157" y="151386"/>
                  </a:cubicBezTo>
                  <a:lnTo>
                    <a:pt x="176213" y="150019"/>
                  </a:lnTo>
                  <a:close/>
                </a:path>
              </a:pathLst>
            </a:custGeom>
            <a:solidFill>
              <a:schemeClr val="bg1"/>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1" i="0" u="none" strike="noStrike" kern="1200" cap="none" spc="0" normalizeH="0" baseline="0" noProof="0">
                <a:ln>
                  <a:noFill/>
                </a:ln>
                <a:gradFill>
                  <a:gsLst>
                    <a:gs pos="0">
                      <a:srgbClr val="091F2C"/>
                    </a:gs>
                    <a:gs pos="100000">
                      <a:srgbClr val="091F2C"/>
                    </a:gs>
                  </a:gsLst>
                  <a:path path="circle">
                    <a:fillToRect t="100000" r="100000"/>
                  </a:path>
                </a:gradFill>
                <a:effectLst/>
                <a:uLnTx/>
                <a:uFillTx/>
                <a:latin typeface="Segoe Sans Display"/>
                <a:ea typeface="+mn-ea"/>
                <a:cs typeface="+mn-cs"/>
              </a:endParaRPr>
            </a:p>
          </p:txBody>
        </p:sp>
      </p:grpSp>
      <p:sp>
        <p:nvSpPr>
          <p:cNvPr id="5" name="TextBox 4">
            <a:extLst>
              <a:ext uri="{FF2B5EF4-FFF2-40B4-BE49-F238E27FC236}">
                <a16:creationId xmlns:a16="http://schemas.microsoft.com/office/drawing/2014/main" id="{B608FC6C-B00B-1D9D-A524-7DE32255AFE9}"/>
              </a:ext>
              <a:ext uri="{C183D7F6-B498-43B3-948B-1728B52AA6E4}">
                <adec:decorative xmlns:adec="http://schemas.microsoft.com/office/drawing/2017/decorative" val="1"/>
              </a:ext>
            </a:extLst>
          </p:cNvPr>
          <p:cNvSpPr txBox="1"/>
          <p:nvPr/>
        </p:nvSpPr>
        <p:spPr>
          <a:xfrm>
            <a:off x="-1543523" y="2148083"/>
            <a:ext cx="993086" cy="384721"/>
          </a:xfrm>
          <a:prstGeom prst="rect">
            <a:avLst/>
          </a:prstGeom>
          <a:gradFill flip="none" rotWithShape="1">
            <a:gsLst>
              <a:gs pos="0">
                <a:schemeClr val="bg1"/>
              </a:gs>
              <a:gs pos="75000">
                <a:schemeClr val="bg1">
                  <a:alpha val="0"/>
                </a:schemeClr>
              </a:gs>
            </a:gsLst>
            <a:path path="circle">
              <a:fillToRect l="50000" t="50000" r="50000" b="50000"/>
            </a:path>
            <a:tileRect/>
          </a:gradFill>
          <a:ln>
            <a:noFill/>
          </a:ln>
        </p:spPr>
        <p:txBody>
          <a:bodyPr wrap="square" lIns="91440" tIns="45720" rIns="91440" bIns="45720" rtlCol="0" anchor="ctr">
            <a:noAutofit/>
          </a:bodyPr>
          <a:lstStyle>
            <a:defPPr>
              <a:defRPr lang="en-US"/>
            </a:defPPr>
            <a:lvl1pPr marR="0" lvl="0" indent="0" algn="ctr" defTabSz="914367" fontAlgn="auto">
              <a:lnSpc>
                <a:spcPct val="100000"/>
              </a:lnSpc>
              <a:spcBef>
                <a:spcPts val="0"/>
              </a:spcBef>
              <a:spcAft>
                <a:spcPts val="0"/>
              </a:spcAft>
              <a:buClrTx/>
              <a:buSzTx/>
              <a:buFontTx/>
              <a:buNone/>
              <a:tabLst/>
              <a:defRPr kumimoji="0" sz="1000" b="0" i="0" u="none" strike="noStrike" cap="none" spc="0" normalizeH="0" baseline="0">
                <a:ln>
                  <a:noFill/>
                </a:ln>
                <a:effectLst/>
                <a:uLnTx/>
                <a:uFillTx/>
                <a:latin typeface="Segoe Sans Display Semibold" pitchFamily="2" charset="0"/>
                <a:cs typeface="Segoe Sans Display Semibold" pitchFamily="2" charset="0"/>
              </a:defRPr>
            </a:lvl1pPr>
          </a:lstStyle>
          <a:p>
            <a:pPr marR="0" indent="0" fontAlgn="auto">
              <a:lnSpc>
                <a:spcPct val="100000"/>
              </a:lnSpc>
              <a:spcBef>
                <a:spcPts val="0"/>
              </a:spcBef>
              <a:spcAft>
                <a:spcPts val="0"/>
              </a:spcAft>
              <a:buClrTx/>
              <a:buSzTx/>
              <a:buFontTx/>
              <a:buNone/>
              <a:tabLst/>
              <a:defRPr/>
            </a:pPr>
            <a:r>
              <a:rPr lang="en-US"/>
              <a:t>Phishing mail</a:t>
            </a:r>
          </a:p>
        </p:txBody>
      </p:sp>
    </p:spTree>
    <p:extLst>
      <p:ext uri="{BB962C8B-B14F-4D97-AF65-F5344CB8AC3E}">
        <p14:creationId xmlns:p14="http://schemas.microsoft.com/office/powerpoint/2010/main" val="3900408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0"/>
                                  </p:stCondLst>
                                  <p:childTnLst>
                                    <p:animMotion origin="layout" path="M 4.79167E-6 3.7037E-6 L 4.79167E-6 0.03541 " pathEditMode="relative" rAng="0" ptsTypes="AA">
                                      <p:cBhvr>
                                        <p:cTn id="9" dur="700" spd="-100000" fill="hold"/>
                                        <p:tgtEl>
                                          <p:spTgt spid="18"/>
                                        </p:tgtEl>
                                        <p:attrNameLst>
                                          <p:attrName>ppt_x</p:attrName>
                                          <p:attrName>ppt_y</p:attrName>
                                        </p:attrNameLst>
                                      </p:cBhvr>
                                      <p:rCtr x="0" y="1759"/>
                                    </p:animMotion>
                                  </p:childTnLst>
                                </p:cTn>
                              </p:par>
                              <p:par>
                                <p:cTn id="10" presetID="53" presetClass="entr" presetSubtype="16" fill="hold" nodeType="with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par>
                                <p:cTn id="30" presetID="53" presetClass="entr" presetSubtype="16"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Effect transition="in" filter="fade">
                                      <p:cBhvr>
                                        <p:cTn id="34" dur="500"/>
                                        <p:tgtEl>
                                          <p:spTgt spid="2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78"/>
                                        </p:tgtEl>
                                        <p:attrNameLst>
                                          <p:attrName>style.visibility</p:attrName>
                                        </p:attrNameLst>
                                      </p:cBhvr>
                                      <p:to>
                                        <p:strVal val="visible"/>
                                      </p:to>
                                    </p:set>
                                    <p:animEffect transition="in" filter="fade">
                                      <p:cBhvr>
                                        <p:cTn id="37" dur="500"/>
                                        <p:tgtEl>
                                          <p:spTgt spid="178"/>
                                        </p:tgtEl>
                                      </p:cBhvr>
                                    </p:animEffect>
                                  </p:childTnLst>
                                </p:cTn>
                              </p:par>
                              <p:par>
                                <p:cTn id="38" presetID="42" presetClass="path" presetSubtype="0" decel="100000" fill="hold" grpId="1" nodeType="withEffect">
                                  <p:stCondLst>
                                    <p:cond delay="0"/>
                                  </p:stCondLst>
                                  <p:childTnLst>
                                    <p:animMotion origin="layout" path="M 4.79167E-6 3.33333E-6 L 4.79167E-6 0.03541 " pathEditMode="relative" rAng="0" ptsTypes="AA">
                                      <p:cBhvr>
                                        <p:cTn id="39" dur="700" spd="-100000" fill="hold"/>
                                        <p:tgtEl>
                                          <p:spTgt spid="178"/>
                                        </p:tgtEl>
                                        <p:attrNameLst>
                                          <p:attrName>ppt_x</p:attrName>
                                          <p:attrName>ppt_y</p:attrName>
                                        </p:attrNameLst>
                                      </p:cBhvr>
                                      <p:rCtr x="0" y="1759"/>
                                    </p:animMotion>
                                  </p:childTnLst>
                                </p:cTn>
                              </p:par>
                              <p:par>
                                <p:cTn id="40" presetID="10" presetClass="entr" presetSubtype="0"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par>
                                <p:cTn id="43" presetID="42" presetClass="path" presetSubtype="0" decel="100000" fill="hold" grpId="1" nodeType="withEffect">
                                  <p:stCondLst>
                                    <p:cond delay="0"/>
                                  </p:stCondLst>
                                  <p:childTnLst>
                                    <p:animMotion origin="layout" path="M -3.54167E-6 3.7037E-6 L -3.54167E-6 0.03541 " pathEditMode="relative" rAng="0" ptsTypes="AA">
                                      <p:cBhvr>
                                        <p:cTn id="44" dur="700" spd="-100000" fill="hold"/>
                                        <p:tgtEl>
                                          <p:spTgt spid="19"/>
                                        </p:tgtEl>
                                        <p:attrNameLst>
                                          <p:attrName>ppt_x</p:attrName>
                                          <p:attrName>ppt_y</p:attrName>
                                        </p:attrNameLst>
                                      </p:cBhvr>
                                      <p:rCtr x="0" y="1759"/>
                                    </p:animMotion>
                                  </p:childTnLst>
                                </p:cTn>
                              </p:par>
                              <p:par>
                                <p:cTn id="45" presetID="53" presetClass="entr" presetSubtype="16" fill="hold" nodeType="withEffect">
                                  <p:stCondLst>
                                    <p:cond delay="0"/>
                                  </p:stCondLst>
                                  <p:childTnLst>
                                    <p:set>
                                      <p:cBhvr>
                                        <p:cTn id="46" dur="1" fill="hold">
                                          <p:stCondLst>
                                            <p:cond delay="0"/>
                                          </p:stCondLst>
                                        </p:cTn>
                                        <p:tgtEl>
                                          <p:spTgt spid="81"/>
                                        </p:tgtEl>
                                        <p:attrNameLst>
                                          <p:attrName>style.visibility</p:attrName>
                                        </p:attrNameLst>
                                      </p:cBhvr>
                                      <p:to>
                                        <p:strVal val="visible"/>
                                      </p:to>
                                    </p:set>
                                    <p:anim calcmode="lin" valueType="num">
                                      <p:cBhvr>
                                        <p:cTn id="47" dur="500" fill="hold"/>
                                        <p:tgtEl>
                                          <p:spTgt spid="81"/>
                                        </p:tgtEl>
                                        <p:attrNameLst>
                                          <p:attrName>ppt_w</p:attrName>
                                        </p:attrNameLst>
                                      </p:cBhvr>
                                      <p:tavLst>
                                        <p:tav tm="0">
                                          <p:val>
                                            <p:fltVal val="0"/>
                                          </p:val>
                                        </p:tav>
                                        <p:tav tm="100000">
                                          <p:val>
                                            <p:strVal val="#ppt_w"/>
                                          </p:val>
                                        </p:tav>
                                      </p:tavLst>
                                    </p:anim>
                                    <p:anim calcmode="lin" valueType="num">
                                      <p:cBhvr>
                                        <p:cTn id="48" dur="500" fill="hold"/>
                                        <p:tgtEl>
                                          <p:spTgt spid="81"/>
                                        </p:tgtEl>
                                        <p:attrNameLst>
                                          <p:attrName>ppt_h</p:attrName>
                                        </p:attrNameLst>
                                      </p:cBhvr>
                                      <p:tavLst>
                                        <p:tav tm="0">
                                          <p:val>
                                            <p:fltVal val="0"/>
                                          </p:val>
                                        </p:tav>
                                        <p:tav tm="100000">
                                          <p:val>
                                            <p:strVal val="#ppt_h"/>
                                          </p:val>
                                        </p:tav>
                                      </p:tavLst>
                                    </p:anim>
                                    <p:animEffect transition="in" filter="fade">
                                      <p:cBhvr>
                                        <p:cTn id="49" dur="500"/>
                                        <p:tgtEl>
                                          <p:spTgt spid="81"/>
                                        </p:tgtEl>
                                      </p:cBhvr>
                                    </p:animEffect>
                                  </p:childTnLst>
                                </p:cTn>
                              </p:par>
                              <p:par>
                                <p:cTn id="50" presetID="53" presetClass="entr" presetSubtype="16" fill="hold" nodeType="withEffect">
                                  <p:stCondLst>
                                    <p:cond delay="0"/>
                                  </p:stCondLst>
                                  <p:childTnLst>
                                    <p:set>
                                      <p:cBhvr>
                                        <p:cTn id="51" dur="1" fill="hold">
                                          <p:stCondLst>
                                            <p:cond delay="0"/>
                                          </p:stCondLst>
                                        </p:cTn>
                                        <p:tgtEl>
                                          <p:spTgt spid="59"/>
                                        </p:tgtEl>
                                        <p:attrNameLst>
                                          <p:attrName>style.visibility</p:attrName>
                                        </p:attrNameLst>
                                      </p:cBhvr>
                                      <p:to>
                                        <p:strVal val="visible"/>
                                      </p:to>
                                    </p:set>
                                    <p:anim calcmode="lin" valueType="num">
                                      <p:cBhvr>
                                        <p:cTn id="52" dur="500" fill="hold"/>
                                        <p:tgtEl>
                                          <p:spTgt spid="59"/>
                                        </p:tgtEl>
                                        <p:attrNameLst>
                                          <p:attrName>ppt_w</p:attrName>
                                        </p:attrNameLst>
                                      </p:cBhvr>
                                      <p:tavLst>
                                        <p:tav tm="0">
                                          <p:val>
                                            <p:fltVal val="0"/>
                                          </p:val>
                                        </p:tav>
                                        <p:tav tm="100000">
                                          <p:val>
                                            <p:strVal val="#ppt_w"/>
                                          </p:val>
                                        </p:tav>
                                      </p:tavLst>
                                    </p:anim>
                                    <p:anim calcmode="lin" valueType="num">
                                      <p:cBhvr>
                                        <p:cTn id="53" dur="500" fill="hold"/>
                                        <p:tgtEl>
                                          <p:spTgt spid="59"/>
                                        </p:tgtEl>
                                        <p:attrNameLst>
                                          <p:attrName>ppt_h</p:attrName>
                                        </p:attrNameLst>
                                      </p:cBhvr>
                                      <p:tavLst>
                                        <p:tav tm="0">
                                          <p:val>
                                            <p:fltVal val="0"/>
                                          </p:val>
                                        </p:tav>
                                        <p:tav tm="100000">
                                          <p:val>
                                            <p:strVal val="#ppt_h"/>
                                          </p:val>
                                        </p:tav>
                                      </p:tavLst>
                                    </p:anim>
                                    <p:animEffect transition="in" filter="fade">
                                      <p:cBhvr>
                                        <p:cTn id="54" dur="500"/>
                                        <p:tgtEl>
                                          <p:spTgt spid="59"/>
                                        </p:tgtEl>
                                      </p:cBhvr>
                                    </p:animEffect>
                                  </p:childTnLst>
                                </p:cTn>
                              </p:par>
                              <p:par>
                                <p:cTn id="55" presetID="53" presetClass="entr" presetSubtype="16" fill="hold" nodeType="withEffect">
                                  <p:stCondLst>
                                    <p:cond delay="0"/>
                                  </p:stCondLst>
                                  <p:childTnLst>
                                    <p:set>
                                      <p:cBhvr>
                                        <p:cTn id="56" dur="1" fill="hold">
                                          <p:stCondLst>
                                            <p:cond delay="0"/>
                                          </p:stCondLst>
                                        </p:cTn>
                                        <p:tgtEl>
                                          <p:spTgt spid="54"/>
                                        </p:tgtEl>
                                        <p:attrNameLst>
                                          <p:attrName>style.visibility</p:attrName>
                                        </p:attrNameLst>
                                      </p:cBhvr>
                                      <p:to>
                                        <p:strVal val="visible"/>
                                      </p:to>
                                    </p:set>
                                    <p:anim calcmode="lin" valueType="num">
                                      <p:cBhvr>
                                        <p:cTn id="57" dur="500" fill="hold"/>
                                        <p:tgtEl>
                                          <p:spTgt spid="54"/>
                                        </p:tgtEl>
                                        <p:attrNameLst>
                                          <p:attrName>ppt_w</p:attrName>
                                        </p:attrNameLst>
                                      </p:cBhvr>
                                      <p:tavLst>
                                        <p:tav tm="0">
                                          <p:val>
                                            <p:fltVal val="0"/>
                                          </p:val>
                                        </p:tav>
                                        <p:tav tm="100000">
                                          <p:val>
                                            <p:strVal val="#ppt_w"/>
                                          </p:val>
                                        </p:tav>
                                      </p:tavLst>
                                    </p:anim>
                                    <p:anim calcmode="lin" valueType="num">
                                      <p:cBhvr>
                                        <p:cTn id="58" dur="500" fill="hold"/>
                                        <p:tgtEl>
                                          <p:spTgt spid="54"/>
                                        </p:tgtEl>
                                        <p:attrNameLst>
                                          <p:attrName>ppt_h</p:attrName>
                                        </p:attrNameLst>
                                      </p:cBhvr>
                                      <p:tavLst>
                                        <p:tav tm="0">
                                          <p:val>
                                            <p:fltVal val="0"/>
                                          </p:val>
                                        </p:tav>
                                        <p:tav tm="100000">
                                          <p:val>
                                            <p:strVal val="#ppt_h"/>
                                          </p:val>
                                        </p:tav>
                                      </p:tavLst>
                                    </p:anim>
                                    <p:animEffect transition="in" filter="fade">
                                      <p:cBhvr>
                                        <p:cTn id="59" dur="500"/>
                                        <p:tgtEl>
                                          <p:spTgt spid="54"/>
                                        </p:tgtEl>
                                      </p:cBhvr>
                                    </p:animEffect>
                                  </p:childTnLst>
                                </p:cTn>
                              </p:par>
                              <p:par>
                                <p:cTn id="60" presetID="53" presetClass="entr" presetSubtype="16" fill="hold" nodeType="withEffect">
                                  <p:stCondLst>
                                    <p:cond delay="0"/>
                                  </p:stCondLst>
                                  <p:childTnLst>
                                    <p:set>
                                      <p:cBhvr>
                                        <p:cTn id="61" dur="1" fill="hold">
                                          <p:stCondLst>
                                            <p:cond delay="0"/>
                                          </p:stCondLst>
                                        </p:cTn>
                                        <p:tgtEl>
                                          <p:spTgt spid="74"/>
                                        </p:tgtEl>
                                        <p:attrNameLst>
                                          <p:attrName>style.visibility</p:attrName>
                                        </p:attrNameLst>
                                      </p:cBhvr>
                                      <p:to>
                                        <p:strVal val="visible"/>
                                      </p:to>
                                    </p:set>
                                    <p:anim calcmode="lin" valueType="num">
                                      <p:cBhvr>
                                        <p:cTn id="62" dur="500" fill="hold"/>
                                        <p:tgtEl>
                                          <p:spTgt spid="74"/>
                                        </p:tgtEl>
                                        <p:attrNameLst>
                                          <p:attrName>ppt_w</p:attrName>
                                        </p:attrNameLst>
                                      </p:cBhvr>
                                      <p:tavLst>
                                        <p:tav tm="0">
                                          <p:val>
                                            <p:fltVal val="0"/>
                                          </p:val>
                                        </p:tav>
                                        <p:tav tm="100000">
                                          <p:val>
                                            <p:strVal val="#ppt_w"/>
                                          </p:val>
                                        </p:tav>
                                      </p:tavLst>
                                    </p:anim>
                                    <p:anim calcmode="lin" valueType="num">
                                      <p:cBhvr>
                                        <p:cTn id="63" dur="500" fill="hold"/>
                                        <p:tgtEl>
                                          <p:spTgt spid="74"/>
                                        </p:tgtEl>
                                        <p:attrNameLst>
                                          <p:attrName>ppt_h</p:attrName>
                                        </p:attrNameLst>
                                      </p:cBhvr>
                                      <p:tavLst>
                                        <p:tav tm="0">
                                          <p:val>
                                            <p:fltVal val="0"/>
                                          </p:val>
                                        </p:tav>
                                        <p:tav tm="100000">
                                          <p:val>
                                            <p:strVal val="#ppt_h"/>
                                          </p:val>
                                        </p:tav>
                                      </p:tavLst>
                                    </p:anim>
                                    <p:animEffect transition="in" filter="fade">
                                      <p:cBhvr>
                                        <p:cTn id="64" dur="500"/>
                                        <p:tgtEl>
                                          <p:spTgt spid="74"/>
                                        </p:tgtEl>
                                      </p:cBhvr>
                                    </p:animEffect>
                                  </p:childTnLst>
                                </p:cTn>
                              </p:par>
                              <p:par>
                                <p:cTn id="65" presetID="53" presetClass="entr" presetSubtype="16" fill="hold" nodeType="withEffect">
                                  <p:stCondLst>
                                    <p:cond delay="0"/>
                                  </p:stCondLst>
                                  <p:childTnLst>
                                    <p:set>
                                      <p:cBhvr>
                                        <p:cTn id="66" dur="1" fill="hold">
                                          <p:stCondLst>
                                            <p:cond delay="0"/>
                                          </p:stCondLst>
                                        </p:cTn>
                                        <p:tgtEl>
                                          <p:spTgt spid="49"/>
                                        </p:tgtEl>
                                        <p:attrNameLst>
                                          <p:attrName>style.visibility</p:attrName>
                                        </p:attrNameLst>
                                      </p:cBhvr>
                                      <p:to>
                                        <p:strVal val="visible"/>
                                      </p:to>
                                    </p:set>
                                    <p:anim calcmode="lin" valueType="num">
                                      <p:cBhvr>
                                        <p:cTn id="67" dur="500" fill="hold"/>
                                        <p:tgtEl>
                                          <p:spTgt spid="49"/>
                                        </p:tgtEl>
                                        <p:attrNameLst>
                                          <p:attrName>ppt_w</p:attrName>
                                        </p:attrNameLst>
                                      </p:cBhvr>
                                      <p:tavLst>
                                        <p:tav tm="0">
                                          <p:val>
                                            <p:fltVal val="0"/>
                                          </p:val>
                                        </p:tav>
                                        <p:tav tm="100000">
                                          <p:val>
                                            <p:strVal val="#ppt_w"/>
                                          </p:val>
                                        </p:tav>
                                      </p:tavLst>
                                    </p:anim>
                                    <p:anim calcmode="lin" valueType="num">
                                      <p:cBhvr>
                                        <p:cTn id="68" dur="500" fill="hold"/>
                                        <p:tgtEl>
                                          <p:spTgt spid="49"/>
                                        </p:tgtEl>
                                        <p:attrNameLst>
                                          <p:attrName>ppt_h</p:attrName>
                                        </p:attrNameLst>
                                      </p:cBhvr>
                                      <p:tavLst>
                                        <p:tav tm="0">
                                          <p:val>
                                            <p:fltVal val="0"/>
                                          </p:val>
                                        </p:tav>
                                        <p:tav tm="100000">
                                          <p:val>
                                            <p:strVal val="#ppt_h"/>
                                          </p:val>
                                        </p:tav>
                                      </p:tavLst>
                                    </p:anim>
                                    <p:animEffect transition="in" filter="fade">
                                      <p:cBhvr>
                                        <p:cTn id="69" dur="500"/>
                                        <p:tgtEl>
                                          <p:spTgt spid="49"/>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79"/>
                                        </p:tgtEl>
                                        <p:attrNameLst>
                                          <p:attrName>style.visibility</p:attrName>
                                        </p:attrNameLst>
                                      </p:cBhvr>
                                      <p:to>
                                        <p:strVal val="visible"/>
                                      </p:to>
                                    </p:set>
                                    <p:animEffect transition="in" filter="fade">
                                      <p:cBhvr>
                                        <p:cTn id="72" dur="500"/>
                                        <p:tgtEl>
                                          <p:spTgt spid="179"/>
                                        </p:tgtEl>
                                      </p:cBhvr>
                                    </p:animEffect>
                                  </p:childTnLst>
                                </p:cTn>
                              </p:par>
                              <p:par>
                                <p:cTn id="73" presetID="42" presetClass="path" presetSubtype="0" decel="100000" fill="hold" grpId="1" nodeType="withEffect">
                                  <p:stCondLst>
                                    <p:cond delay="0"/>
                                  </p:stCondLst>
                                  <p:childTnLst>
                                    <p:animMotion origin="layout" path="M -3.54167E-6 3.33333E-6 L -3.54167E-6 0.03541 " pathEditMode="relative" rAng="0" ptsTypes="AA">
                                      <p:cBhvr>
                                        <p:cTn id="74" dur="700" spd="-100000" fill="hold"/>
                                        <p:tgtEl>
                                          <p:spTgt spid="179"/>
                                        </p:tgtEl>
                                        <p:attrNameLst>
                                          <p:attrName>ppt_x</p:attrName>
                                          <p:attrName>ppt_y</p:attrName>
                                        </p:attrNameLst>
                                      </p:cBhvr>
                                      <p:rCtr x="0" y="1759"/>
                                    </p:animMotion>
                                  </p:childTnLst>
                                </p:cTn>
                              </p:par>
                              <p:par>
                                <p:cTn id="75" presetID="10" presetClass="entr" presetSubtype="0"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500"/>
                                        <p:tgtEl>
                                          <p:spTgt spid="20"/>
                                        </p:tgtEl>
                                      </p:cBhvr>
                                    </p:animEffect>
                                  </p:childTnLst>
                                </p:cTn>
                              </p:par>
                              <p:par>
                                <p:cTn id="78" presetID="42" presetClass="path" presetSubtype="0" decel="100000" fill="hold" grpId="1" nodeType="withEffect">
                                  <p:stCondLst>
                                    <p:cond delay="0"/>
                                  </p:stCondLst>
                                  <p:childTnLst>
                                    <p:animMotion origin="layout" path="M 2.70833E-6 3.7037E-6 L 2.70833E-6 0.03541 " pathEditMode="relative" rAng="0" ptsTypes="AA">
                                      <p:cBhvr>
                                        <p:cTn id="79" dur="700" spd="-100000" fill="hold"/>
                                        <p:tgtEl>
                                          <p:spTgt spid="20"/>
                                        </p:tgtEl>
                                        <p:attrNameLst>
                                          <p:attrName>ppt_x</p:attrName>
                                          <p:attrName>ppt_y</p:attrName>
                                        </p:attrNameLst>
                                      </p:cBhvr>
                                      <p:rCtr x="0" y="1759"/>
                                    </p:animMotion>
                                  </p:childTnLst>
                                </p:cTn>
                              </p:par>
                              <p:par>
                                <p:cTn id="80" presetID="53" presetClass="entr" presetSubtype="16" fill="hold" nodeType="withEffect">
                                  <p:stCondLst>
                                    <p:cond delay="0"/>
                                  </p:stCondLst>
                                  <p:childTnLst>
                                    <p:set>
                                      <p:cBhvr>
                                        <p:cTn id="81" dur="1" fill="hold">
                                          <p:stCondLst>
                                            <p:cond delay="0"/>
                                          </p:stCondLst>
                                        </p:cTn>
                                        <p:tgtEl>
                                          <p:spTgt spid="86"/>
                                        </p:tgtEl>
                                        <p:attrNameLst>
                                          <p:attrName>style.visibility</p:attrName>
                                        </p:attrNameLst>
                                      </p:cBhvr>
                                      <p:to>
                                        <p:strVal val="visible"/>
                                      </p:to>
                                    </p:set>
                                    <p:anim calcmode="lin" valueType="num">
                                      <p:cBhvr>
                                        <p:cTn id="82" dur="500" fill="hold"/>
                                        <p:tgtEl>
                                          <p:spTgt spid="86"/>
                                        </p:tgtEl>
                                        <p:attrNameLst>
                                          <p:attrName>ppt_w</p:attrName>
                                        </p:attrNameLst>
                                      </p:cBhvr>
                                      <p:tavLst>
                                        <p:tav tm="0">
                                          <p:val>
                                            <p:fltVal val="0"/>
                                          </p:val>
                                        </p:tav>
                                        <p:tav tm="100000">
                                          <p:val>
                                            <p:strVal val="#ppt_w"/>
                                          </p:val>
                                        </p:tav>
                                      </p:tavLst>
                                    </p:anim>
                                    <p:anim calcmode="lin" valueType="num">
                                      <p:cBhvr>
                                        <p:cTn id="83" dur="500" fill="hold"/>
                                        <p:tgtEl>
                                          <p:spTgt spid="86"/>
                                        </p:tgtEl>
                                        <p:attrNameLst>
                                          <p:attrName>ppt_h</p:attrName>
                                        </p:attrNameLst>
                                      </p:cBhvr>
                                      <p:tavLst>
                                        <p:tav tm="0">
                                          <p:val>
                                            <p:fltVal val="0"/>
                                          </p:val>
                                        </p:tav>
                                        <p:tav tm="100000">
                                          <p:val>
                                            <p:strVal val="#ppt_h"/>
                                          </p:val>
                                        </p:tav>
                                      </p:tavLst>
                                    </p:anim>
                                    <p:animEffect transition="in" filter="fade">
                                      <p:cBhvr>
                                        <p:cTn id="84" dur="500"/>
                                        <p:tgtEl>
                                          <p:spTgt spid="86"/>
                                        </p:tgtEl>
                                      </p:cBhvr>
                                    </p:animEffect>
                                  </p:childTnLst>
                                </p:cTn>
                              </p:par>
                              <p:par>
                                <p:cTn id="85" presetID="53" presetClass="entr" presetSubtype="16" fill="hold" nodeType="withEffect">
                                  <p:stCondLst>
                                    <p:cond delay="0"/>
                                  </p:stCondLst>
                                  <p:childTnLst>
                                    <p:set>
                                      <p:cBhvr>
                                        <p:cTn id="86" dur="1" fill="hold">
                                          <p:stCondLst>
                                            <p:cond delay="0"/>
                                          </p:stCondLst>
                                        </p:cTn>
                                        <p:tgtEl>
                                          <p:spTgt spid="91"/>
                                        </p:tgtEl>
                                        <p:attrNameLst>
                                          <p:attrName>style.visibility</p:attrName>
                                        </p:attrNameLst>
                                      </p:cBhvr>
                                      <p:to>
                                        <p:strVal val="visible"/>
                                      </p:to>
                                    </p:set>
                                    <p:anim calcmode="lin" valueType="num">
                                      <p:cBhvr>
                                        <p:cTn id="87" dur="500" fill="hold"/>
                                        <p:tgtEl>
                                          <p:spTgt spid="91"/>
                                        </p:tgtEl>
                                        <p:attrNameLst>
                                          <p:attrName>ppt_w</p:attrName>
                                        </p:attrNameLst>
                                      </p:cBhvr>
                                      <p:tavLst>
                                        <p:tav tm="0">
                                          <p:val>
                                            <p:fltVal val="0"/>
                                          </p:val>
                                        </p:tav>
                                        <p:tav tm="100000">
                                          <p:val>
                                            <p:strVal val="#ppt_w"/>
                                          </p:val>
                                        </p:tav>
                                      </p:tavLst>
                                    </p:anim>
                                    <p:anim calcmode="lin" valueType="num">
                                      <p:cBhvr>
                                        <p:cTn id="88" dur="500" fill="hold"/>
                                        <p:tgtEl>
                                          <p:spTgt spid="91"/>
                                        </p:tgtEl>
                                        <p:attrNameLst>
                                          <p:attrName>ppt_h</p:attrName>
                                        </p:attrNameLst>
                                      </p:cBhvr>
                                      <p:tavLst>
                                        <p:tav tm="0">
                                          <p:val>
                                            <p:fltVal val="0"/>
                                          </p:val>
                                        </p:tav>
                                        <p:tav tm="100000">
                                          <p:val>
                                            <p:strVal val="#ppt_h"/>
                                          </p:val>
                                        </p:tav>
                                      </p:tavLst>
                                    </p:anim>
                                    <p:animEffect transition="in" filter="fade">
                                      <p:cBhvr>
                                        <p:cTn id="89" dur="500"/>
                                        <p:tgtEl>
                                          <p:spTgt spid="91"/>
                                        </p:tgtEl>
                                      </p:cBhvr>
                                    </p:animEffect>
                                  </p:childTnLst>
                                </p:cTn>
                              </p:par>
                              <p:par>
                                <p:cTn id="90" presetID="53" presetClass="entr" presetSubtype="16" fill="hold" nodeType="withEffect">
                                  <p:stCondLst>
                                    <p:cond delay="0"/>
                                  </p:stCondLst>
                                  <p:childTnLst>
                                    <p:set>
                                      <p:cBhvr>
                                        <p:cTn id="91" dur="1" fill="hold">
                                          <p:stCondLst>
                                            <p:cond delay="0"/>
                                          </p:stCondLst>
                                        </p:cTn>
                                        <p:tgtEl>
                                          <p:spTgt spid="96"/>
                                        </p:tgtEl>
                                        <p:attrNameLst>
                                          <p:attrName>style.visibility</p:attrName>
                                        </p:attrNameLst>
                                      </p:cBhvr>
                                      <p:to>
                                        <p:strVal val="visible"/>
                                      </p:to>
                                    </p:set>
                                    <p:anim calcmode="lin" valueType="num">
                                      <p:cBhvr>
                                        <p:cTn id="92" dur="500" fill="hold"/>
                                        <p:tgtEl>
                                          <p:spTgt spid="96"/>
                                        </p:tgtEl>
                                        <p:attrNameLst>
                                          <p:attrName>ppt_w</p:attrName>
                                        </p:attrNameLst>
                                      </p:cBhvr>
                                      <p:tavLst>
                                        <p:tav tm="0">
                                          <p:val>
                                            <p:fltVal val="0"/>
                                          </p:val>
                                        </p:tav>
                                        <p:tav tm="100000">
                                          <p:val>
                                            <p:strVal val="#ppt_w"/>
                                          </p:val>
                                        </p:tav>
                                      </p:tavLst>
                                    </p:anim>
                                    <p:anim calcmode="lin" valueType="num">
                                      <p:cBhvr>
                                        <p:cTn id="93" dur="500" fill="hold"/>
                                        <p:tgtEl>
                                          <p:spTgt spid="96"/>
                                        </p:tgtEl>
                                        <p:attrNameLst>
                                          <p:attrName>ppt_h</p:attrName>
                                        </p:attrNameLst>
                                      </p:cBhvr>
                                      <p:tavLst>
                                        <p:tav tm="0">
                                          <p:val>
                                            <p:fltVal val="0"/>
                                          </p:val>
                                        </p:tav>
                                        <p:tav tm="100000">
                                          <p:val>
                                            <p:strVal val="#ppt_h"/>
                                          </p:val>
                                        </p:tav>
                                      </p:tavLst>
                                    </p:anim>
                                    <p:animEffect transition="in" filter="fade">
                                      <p:cBhvr>
                                        <p:cTn id="94" dur="500"/>
                                        <p:tgtEl>
                                          <p:spTgt spid="96"/>
                                        </p:tgtEl>
                                      </p:cBhvr>
                                    </p:animEffect>
                                  </p:childTnLst>
                                </p:cTn>
                              </p:par>
                              <p:par>
                                <p:cTn id="95" presetID="53" presetClass="entr" presetSubtype="16" fill="hold" nodeType="withEffect">
                                  <p:stCondLst>
                                    <p:cond delay="0"/>
                                  </p:stCondLst>
                                  <p:childTnLst>
                                    <p:set>
                                      <p:cBhvr>
                                        <p:cTn id="96" dur="1" fill="hold">
                                          <p:stCondLst>
                                            <p:cond delay="0"/>
                                          </p:stCondLst>
                                        </p:cTn>
                                        <p:tgtEl>
                                          <p:spTgt spid="101"/>
                                        </p:tgtEl>
                                        <p:attrNameLst>
                                          <p:attrName>style.visibility</p:attrName>
                                        </p:attrNameLst>
                                      </p:cBhvr>
                                      <p:to>
                                        <p:strVal val="visible"/>
                                      </p:to>
                                    </p:set>
                                    <p:anim calcmode="lin" valueType="num">
                                      <p:cBhvr>
                                        <p:cTn id="97" dur="500" fill="hold"/>
                                        <p:tgtEl>
                                          <p:spTgt spid="101"/>
                                        </p:tgtEl>
                                        <p:attrNameLst>
                                          <p:attrName>ppt_w</p:attrName>
                                        </p:attrNameLst>
                                      </p:cBhvr>
                                      <p:tavLst>
                                        <p:tav tm="0">
                                          <p:val>
                                            <p:fltVal val="0"/>
                                          </p:val>
                                        </p:tav>
                                        <p:tav tm="100000">
                                          <p:val>
                                            <p:strVal val="#ppt_w"/>
                                          </p:val>
                                        </p:tav>
                                      </p:tavLst>
                                    </p:anim>
                                    <p:anim calcmode="lin" valueType="num">
                                      <p:cBhvr>
                                        <p:cTn id="98" dur="500" fill="hold"/>
                                        <p:tgtEl>
                                          <p:spTgt spid="101"/>
                                        </p:tgtEl>
                                        <p:attrNameLst>
                                          <p:attrName>ppt_h</p:attrName>
                                        </p:attrNameLst>
                                      </p:cBhvr>
                                      <p:tavLst>
                                        <p:tav tm="0">
                                          <p:val>
                                            <p:fltVal val="0"/>
                                          </p:val>
                                        </p:tav>
                                        <p:tav tm="100000">
                                          <p:val>
                                            <p:strVal val="#ppt_h"/>
                                          </p:val>
                                        </p:tav>
                                      </p:tavLst>
                                    </p:anim>
                                    <p:animEffect transition="in" filter="fade">
                                      <p:cBhvr>
                                        <p:cTn id="99" dur="500"/>
                                        <p:tgtEl>
                                          <p:spTgt spid="101"/>
                                        </p:tgtEl>
                                      </p:cBhvr>
                                    </p:animEffect>
                                  </p:childTnLst>
                                </p:cTn>
                              </p:par>
                              <p:par>
                                <p:cTn id="100" presetID="53" presetClass="entr" presetSubtype="16" fill="hold" nodeType="withEffect">
                                  <p:stCondLst>
                                    <p:cond delay="0"/>
                                  </p:stCondLst>
                                  <p:childTnLst>
                                    <p:set>
                                      <p:cBhvr>
                                        <p:cTn id="101" dur="1" fill="hold">
                                          <p:stCondLst>
                                            <p:cond delay="0"/>
                                          </p:stCondLst>
                                        </p:cTn>
                                        <p:tgtEl>
                                          <p:spTgt spid="106"/>
                                        </p:tgtEl>
                                        <p:attrNameLst>
                                          <p:attrName>style.visibility</p:attrName>
                                        </p:attrNameLst>
                                      </p:cBhvr>
                                      <p:to>
                                        <p:strVal val="visible"/>
                                      </p:to>
                                    </p:set>
                                    <p:anim calcmode="lin" valueType="num">
                                      <p:cBhvr>
                                        <p:cTn id="102" dur="500" fill="hold"/>
                                        <p:tgtEl>
                                          <p:spTgt spid="106"/>
                                        </p:tgtEl>
                                        <p:attrNameLst>
                                          <p:attrName>ppt_w</p:attrName>
                                        </p:attrNameLst>
                                      </p:cBhvr>
                                      <p:tavLst>
                                        <p:tav tm="0">
                                          <p:val>
                                            <p:fltVal val="0"/>
                                          </p:val>
                                        </p:tav>
                                        <p:tav tm="100000">
                                          <p:val>
                                            <p:strVal val="#ppt_w"/>
                                          </p:val>
                                        </p:tav>
                                      </p:tavLst>
                                    </p:anim>
                                    <p:anim calcmode="lin" valueType="num">
                                      <p:cBhvr>
                                        <p:cTn id="103" dur="500" fill="hold"/>
                                        <p:tgtEl>
                                          <p:spTgt spid="106"/>
                                        </p:tgtEl>
                                        <p:attrNameLst>
                                          <p:attrName>ppt_h</p:attrName>
                                        </p:attrNameLst>
                                      </p:cBhvr>
                                      <p:tavLst>
                                        <p:tav tm="0">
                                          <p:val>
                                            <p:fltVal val="0"/>
                                          </p:val>
                                        </p:tav>
                                        <p:tav tm="100000">
                                          <p:val>
                                            <p:strVal val="#ppt_h"/>
                                          </p:val>
                                        </p:tav>
                                      </p:tavLst>
                                    </p:anim>
                                    <p:animEffect transition="in" filter="fade">
                                      <p:cBhvr>
                                        <p:cTn id="104" dur="500"/>
                                        <p:tgtEl>
                                          <p:spTgt spid="106"/>
                                        </p:tgtEl>
                                      </p:cBhvr>
                                    </p:animEffect>
                                  </p:childTnLst>
                                </p:cTn>
                              </p:par>
                              <p:par>
                                <p:cTn id="105" presetID="53" presetClass="entr" presetSubtype="16" fill="hold" nodeType="withEffect">
                                  <p:stCondLst>
                                    <p:cond delay="0"/>
                                  </p:stCondLst>
                                  <p:childTnLst>
                                    <p:set>
                                      <p:cBhvr>
                                        <p:cTn id="106" dur="1" fill="hold">
                                          <p:stCondLst>
                                            <p:cond delay="0"/>
                                          </p:stCondLst>
                                        </p:cTn>
                                        <p:tgtEl>
                                          <p:spTgt spid="111"/>
                                        </p:tgtEl>
                                        <p:attrNameLst>
                                          <p:attrName>style.visibility</p:attrName>
                                        </p:attrNameLst>
                                      </p:cBhvr>
                                      <p:to>
                                        <p:strVal val="visible"/>
                                      </p:to>
                                    </p:set>
                                    <p:anim calcmode="lin" valueType="num">
                                      <p:cBhvr>
                                        <p:cTn id="107" dur="500" fill="hold"/>
                                        <p:tgtEl>
                                          <p:spTgt spid="111"/>
                                        </p:tgtEl>
                                        <p:attrNameLst>
                                          <p:attrName>ppt_w</p:attrName>
                                        </p:attrNameLst>
                                      </p:cBhvr>
                                      <p:tavLst>
                                        <p:tav tm="0">
                                          <p:val>
                                            <p:fltVal val="0"/>
                                          </p:val>
                                        </p:tav>
                                        <p:tav tm="100000">
                                          <p:val>
                                            <p:strVal val="#ppt_w"/>
                                          </p:val>
                                        </p:tav>
                                      </p:tavLst>
                                    </p:anim>
                                    <p:anim calcmode="lin" valueType="num">
                                      <p:cBhvr>
                                        <p:cTn id="108" dur="500" fill="hold"/>
                                        <p:tgtEl>
                                          <p:spTgt spid="111"/>
                                        </p:tgtEl>
                                        <p:attrNameLst>
                                          <p:attrName>ppt_h</p:attrName>
                                        </p:attrNameLst>
                                      </p:cBhvr>
                                      <p:tavLst>
                                        <p:tav tm="0">
                                          <p:val>
                                            <p:fltVal val="0"/>
                                          </p:val>
                                        </p:tav>
                                        <p:tav tm="100000">
                                          <p:val>
                                            <p:strVal val="#ppt_h"/>
                                          </p:val>
                                        </p:tav>
                                      </p:tavLst>
                                    </p:anim>
                                    <p:animEffect transition="in" filter="fade">
                                      <p:cBhvr>
                                        <p:cTn id="109" dur="500"/>
                                        <p:tgtEl>
                                          <p:spTgt spid="111"/>
                                        </p:tgtEl>
                                      </p:cBhvr>
                                    </p:animEffect>
                                  </p:childTnLst>
                                </p:cTn>
                              </p:par>
                              <p:par>
                                <p:cTn id="110" presetID="53" presetClass="entr" presetSubtype="16" fill="hold" nodeType="withEffect">
                                  <p:stCondLst>
                                    <p:cond delay="0"/>
                                  </p:stCondLst>
                                  <p:childTnLst>
                                    <p:set>
                                      <p:cBhvr>
                                        <p:cTn id="111" dur="1" fill="hold">
                                          <p:stCondLst>
                                            <p:cond delay="0"/>
                                          </p:stCondLst>
                                        </p:cTn>
                                        <p:tgtEl>
                                          <p:spTgt spid="116"/>
                                        </p:tgtEl>
                                        <p:attrNameLst>
                                          <p:attrName>style.visibility</p:attrName>
                                        </p:attrNameLst>
                                      </p:cBhvr>
                                      <p:to>
                                        <p:strVal val="visible"/>
                                      </p:to>
                                    </p:set>
                                    <p:anim calcmode="lin" valueType="num">
                                      <p:cBhvr>
                                        <p:cTn id="112" dur="500" fill="hold"/>
                                        <p:tgtEl>
                                          <p:spTgt spid="116"/>
                                        </p:tgtEl>
                                        <p:attrNameLst>
                                          <p:attrName>ppt_w</p:attrName>
                                        </p:attrNameLst>
                                      </p:cBhvr>
                                      <p:tavLst>
                                        <p:tav tm="0">
                                          <p:val>
                                            <p:fltVal val="0"/>
                                          </p:val>
                                        </p:tav>
                                        <p:tav tm="100000">
                                          <p:val>
                                            <p:strVal val="#ppt_w"/>
                                          </p:val>
                                        </p:tav>
                                      </p:tavLst>
                                    </p:anim>
                                    <p:anim calcmode="lin" valueType="num">
                                      <p:cBhvr>
                                        <p:cTn id="113" dur="500" fill="hold"/>
                                        <p:tgtEl>
                                          <p:spTgt spid="116"/>
                                        </p:tgtEl>
                                        <p:attrNameLst>
                                          <p:attrName>ppt_h</p:attrName>
                                        </p:attrNameLst>
                                      </p:cBhvr>
                                      <p:tavLst>
                                        <p:tav tm="0">
                                          <p:val>
                                            <p:fltVal val="0"/>
                                          </p:val>
                                        </p:tav>
                                        <p:tav tm="100000">
                                          <p:val>
                                            <p:strVal val="#ppt_h"/>
                                          </p:val>
                                        </p:tav>
                                      </p:tavLst>
                                    </p:anim>
                                    <p:animEffect transition="in" filter="fade">
                                      <p:cBhvr>
                                        <p:cTn id="114" dur="500"/>
                                        <p:tgtEl>
                                          <p:spTgt spid="116"/>
                                        </p:tgtEl>
                                      </p:cBhvr>
                                    </p:animEffect>
                                  </p:childTnLst>
                                </p:cTn>
                              </p:par>
                              <p:par>
                                <p:cTn id="115" presetID="53" presetClass="entr" presetSubtype="16" fill="hold" nodeType="withEffect">
                                  <p:stCondLst>
                                    <p:cond delay="0"/>
                                  </p:stCondLst>
                                  <p:childTnLst>
                                    <p:set>
                                      <p:cBhvr>
                                        <p:cTn id="116" dur="1" fill="hold">
                                          <p:stCondLst>
                                            <p:cond delay="0"/>
                                          </p:stCondLst>
                                        </p:cTn>
                                        <p:tgtEl>
                                          <p:spTgt spid="121"/>
                                        </p:tgtEl>
                                        <p:attrNameLst>
                                          <p:attrName>style.visibility</p:attrName>
                                        </p:attrNameLst>
                                      </p:cBhvr>
                                      <p:to>
                                        <p:strVal val="visible"/>
                                      </p:to>
                                    </p:set>
                                    <p:anim calcmode="lin" valueType="num">
                                      <p:cBhvr>
                                        <p:cTn id="117" dur="500" fill="hold"/>
                                        <p:tgtEl>
                                          <p:spTgt spid="121"/>
                                        </p:tgtEl>
                                        <p:attrNameLst>
                                          <p:attrName>ppt_w</p:attrName>
                                        </p:attrNameLst>
                                      </p:cBhvr>
                                      <p:tavLst>
                                        <p:tav tm="0">
                                          <p:val>
                                            <p:fltVal val="0"/>
                                          </p:val>
                                        </p:tav>
                                        <p:tav tm="100000">
                                          <p:val>
                                            <p:strVal val="#ppt_w"/>
                                          </p:val>
                                        </p:tav>
                                      </p:tavLst>
                                    </p:anim>
                                    <p:anim calcmode="lin" valueType="num">
                                      <p:cBhvr>
                                        <p:cTn id="118" dur="500" fill="hold"/>
                                        <p:tgtEl>
                                          <p:spTgt spid="121"/>
                                        </p:tgtEl>
                                        <p:attrNameLst>
                                          <p:attrName>ppt_h</p:attrName>
                                        </p:attrNameLst>
                                      </p:cBhvr>
                                      <p:tavLst>
                                        <p:tav tm="0">
                                          <p:val>
                                            <p:fltVal val="0"/>
                                          </p:val>
                                        </p:tav>
                                        <p:tav tm="100000">
                                          <p:val>
                                            <p:strVal val="#ppt_h"/>
                                          </p:val>
                                        </p:tav>
                                      </p:tavLst>
                                    </p:anim>
                                    <p:animEffect transition="in" filter="fade">
                                      <p:cBhvr>
                                        <p:cTn id="119" dur="500"/>
                                        <p:tgtEl>
                                          <p:spTgt spid="121"/>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180"/>
                                        </p:tgtEl>
                                        <p:attrNameLst>
                                          <p:attrName>style.visibility</p:attrName>
                                        </p:attrNameLst>
                                      </p:cBhvr>
                                      <p:to>
                                        <p:strVal val="visible"/>
                                      </p:to>
                                    </p:set>
                                    <p:animEffect transition="in" filter="fade">
                                      <p:cBhvr>
                                        <p:cTn id="122" dur="500"/>
                                        <p:tgtEl>
                                          <p:spTgt spid="180"/>
                                        </p:tgtEl>
                                      </p:cBhvr>
                                    </p:animEffect>
                                  </p:childTnLst>
                                </p:cTn>
                              </p:par>
                              <p:par>
                                <p:cTn id="123" presetID="42" presetClass="path" presetSubtype="0" decel="100000" fill="hold" grpId="1" nodeType="withEffect">
                                  <p:stCondLst>
                                    <p:cond delay="0"/>
                                  </p:stCondLst>
                                  <p:childTnLst>
                                    <p:animMotion origin="layout" path="M 2.70833E-6 3.33333E-6 L 2.70833E-6 0.03541 " pathEditMode="relative" rAng="0" ptsTypes="AA">
                                      <p:cBhvr>
                                        <p:cTn id="124" dur="700" spd="-100000" fill="hold"/>
                                        <p:tgtEl>
                                          <p:spTgt spid="180"/>
                                        </p:tgtEl>
                                        <p:attrNameLst>
                                          <p:attrName>ppt_x</p:attrName>
                                          <p:attrName>ppt_y</p:attrName>
                                        </p:attrNameLst>
                                      </p:cBhvr>
                                      <p:rCtr x="0" y="1759"/>
                                    </p:animMotion>
                                  </p:childTnLst>
                                </p:cTn>
                              </p:par>
                              <p:par>
                                <p:cTn id="125" presetID="10" presetClass="entr" presetSubtype="0" fill="hold" grpId="0" nodeType="withEffect">
                                  <p:stCondLst>
                                    <p:cond delay="0"/>
                                  </p:stCondLst>
                                  <p:childTnLst>
                                    <p:set>
                                      <p:cBhvr>
                                        <p:cTn id="126" dur="1" fill="hold">
                                          <p:stCondLst>
                                            <p:cond delay="0"/>
                                          </p:stCondLst>
                                        </p:cTn>
                                        <p:tgtEl>
                                          <p:spTgt spid="21"/>
                                        </p:tgtEl>
                                        <p:attrNameLst>
                                          <p:attrName>style.visibility</p:attrName>
                                        </p:attrNameLst>
                                      </p:cBhvr>
                                      <p:to>
                                        <p:strVal val="visible"/>
                                      </p:to>
                                    </p:set>
                                    <p:animEffect transition="in" filter="fade">
                                      <p:cBhvr>
                                        <p:cTn id="127" dur="500"/>
                                        <p:tgtEl>
                                          <p:spTgt spid="21"/>
                                        </p:tgtEl>
                                      </p:cBhvr>
                                    </p:animEffect>
                                  </p:childTnLst>
                                </p:cTn>
                              </p:par>
                              <p:par>
                                <p:cTn id="128" presetID="42" presetClass="path" presetSubtype="0" decel="100000" fill="hold" grpId="1" nodeType="withEffect">
                                  <p:stCondLst>
                                    <p:cond delay="0"/>
                                  </p:stCondLst>
                                  <p:childTnLst>
                                    <p:animMotion origin="layout" path="M 4.375E-6 3.7037E-6 L 4.375E-6 0.03541 " pathEditMode="relative" rAng="0" ptsTypes="AA">
                                      <p:cBhvr>
                                        <p:cTn id="129" dur="700" spd="-100000" fill="hold"/>
                                        <p:tgtEl>
                                          <p:spTgt spid="21"/>
                                        </p:tgtEl>
                                        <p:attrNameLst>
                                          <p:attrName>ppt_x</p:attrName>
                                          <p:attrName>ppt_y</p:attrName>
                                        </p:attrNameLst>
                                      </p:cBhvr>
                                      <p:rCtr x="0" y="1759"/>
                                    </p:animMotion>
                                  </p:childTnLst>
                                </p:cTn>
                              </p:par>
                              <p:par>
                                <p:cTn id="130" presetID="10" presetClass="entr" presetSubtype="0" fill="hold" grpId="0" nodeType="withEffect">
                                  <p:stCondLst>
                                    <p:cond delay="0"/>
                                  </p:stCondLst>
                                  <p:childTnLst>
                                    <p:set>
                                      <p:cBhvr>
                                        <p:cTn id="131" dur="1" fill="hold">
                                          <p:stCondLst>
                                            <p:cond delay="0"/>
                                          </p:stCondLst>
                                        </p:cTn>
                                        <p:tgtEl>
                                          <p:spTgt spid="181"/>
                                        </p:tgtEl>
                                        <p:attrNameLst>
                                          <p:attrName>style.visibility</p:attrName>
                                        </p:attrNameLst>
                                      </p:cBhvr>
                                      <p:to>
                                        <p:strVal val="visible"/>
                                      </p:to>
                                    </p:set>
                                    <p:animEffect transition="in" filter="fade">
                                      <p:cBhvr>
                                        <p:cTn id="132" dur="500"/>
                                        <p:tgtEl>
                                          <p:spTgt spid="181"/>
                                        </p:tgtEl>
                                      </p:cBhvr>
                                    </p:animEffect>
                                  </p:childTnLst>
                                </p:cTn>
                              </p:par>
                              <p:par>
                                <p:cTn id="133" presetID="42" presetClass="path" presetSubtype="0" decel="100000" fill="hold" grpId="1" nodeType="withEffect">
                                  <p:stCondLst>
                                    <p:cond delay="0"/>
                                  </p:stCondLst>
                                  <p:childTnLst>
                                    <p:animMotion origin="layout" path="M 4.58333E-6 3.33333E-6 L 4.58333E-6 0.03541 " pathEditMode="relative" rAng="0" ptsTypes="AA">
                                      <p:cBhvr>
                                        <p:cTn id="134" dur="700" spd="-100000" fill="hold"/>
                                        <p:tgtEl>
                                          <p:spTgt spid="181"/>
                                        </p:tgtEl>
                                        <p:attrNameLst>
                                          <p:attrName>ppt_x</p:attrName>
                                          <p:attrName>ppt_y</p:attrName>
                                        </p:attrNameLst>
                                      </p:cBhvr>
                                      <p:rCtr x="0" y="1759"/>
                                    </p:animMotion>
                                  </p:childTnLst>
                                </p:cTn>
                              </p:par>
                              <p:par>
                                <p:cTn id="135" presetID="10" presetClass="entr" presetSubtype="0" fill="hold" grpId="0" nodeType="withEffect">
                                  <p:stCondLst>
                                    <p:cond delay="0"/>
                                  </p:stCondLst>
                                  <p:childTnLst>
                                    <p:set>
                                      <p:cBhvr>
                                        <p:cTn id="136" dur="1" fill="hold">
                                          <p:stCondLst>
                                            <p:cond delay="0"/>
                                          </p:stCondLst>
                                        </p:cTn>
                                        <p:tgtEl>
                                          <p:spTgt spid="22"/>
                                        </p:tgtEl>
                                        <p:attrNameLst>
                                          <p:attrName>style.visibility</p:attrName>
                                        </p:attrNameLst>
                                      </p:cBhvr>
                                      <p:to>
                                        <p:strVal val="visible"/>
                                      </p:to>
                                    </p:set>
                                    <p:animEffect transition="in" filter="fade">
                                      <p:cBhvr>
                                        <p:cTn id="137" dur="500"/>
                                        <p:tgtEl>
                                          <p:spTgt spid="22"/>
                                        </p:tgtEl>
                                      </p:cBhvr>
                                    </p:animEffect>
                                  </p:childTnLst>
                                </p:cTn>
                              </p:par>
                              <p:par>
                                <p:cTn id="138" presetID="42" presetClass="path" presetSubtype="0" decel="100000" fill="hold" grpId="1" nodeType="withEffect">
                                  <p:stCondLst>
                                    <p:cond delay="0"/>
                                  </p:stCondLst>
                                  <p:childTnLst>
                                    <p:animMotion origin="layout" path="M 8.33333E-7 3.7037E-6 L 8.33333E-7 0.03541 " pathEditMode="relative" rAng="0" ptsTypes="AA">
                                      <p:cBhvr>
                                        <p:cTn id="139" dur="700" spd="-100000" fill="hold"/>
                                        <p:tgtEl>
                                          <p:spTgt spid="22"/>
                                        </p:tgtEl>
                                        <p:attrNameLst>
                                          <p:attrName>ppt_x</p:attrName>
                                          <p:attrName>ppt_y</p:attrName>
                                        </p:attrNameLst>
                                      </p:cBhvr>
                                      <p:rCtr x="0" y="1759"/>
                                    </p:animMotion>
                                  </p:childTnLst>
                                </p:cTn>
                              </p:par>
                              <p:par>
                                <p:cTn id="140" presetID="53" presetClass="entr" presetSubtype="16" fill="hold" nodeType="withEffect">
                                  <p:stCondLst>
                                    <p:cond delay="0"/>
                                  </p:stCondLst>
                                  <p:childTnLst>
                                    <p:set>
                                      <p:cBhvr>
                                        <p:cTn id="141" dur="1" fill="hold">
                                          <p:stCondLst>
                                            <p:cond delay="0"/>
                                          </p:stCondLst>
                                        </p:cTn>
                                        <p:tgtEl>
                                          <p:spTgt spid="141"/>
                                        </p:tgtEl>
                                        <p:attrNameLst>
                                          <p:attrName>style.visibility</p:attrName>
                                        </p:attrNameLst>
                                      </p:cBhvr>
                                      <p:to>
                                        <p:strVal val="visible"/>
                                      </p:to>
                                    </p:set>
                                    <p:anim calcmode="lin" valueType="num">
                                      <p:cBhvr>
                                        <p:cTn id="142" dur="500" fill="hold"/>
                                        <p:tgtEl>
                                          <p:spTgt spid="141"/>
                                        </p:tgtEl>
                                        <p:attrNameLst>
                                          <p:attrName>ppt_w</p:attrName>
                                        </p:attrNameLst>
                                      </p:cBhvr>
                                      <p:tavLst>
                                        <p:tav tm="0">
                                          <p:val>
                                            <p:fltVal val="0"/>
                                          </p:val>
                                        </p:tav>
                                        <p:tav tm="100000">
                                          <p:val>
                                            <p:strVal val="#ppt_w"/>
                                          </p:val>
                                        </p:tav>
                                      </p:tavLst>
                                    </p:anim>
                                    <p:anim calcmode="lin" valueType="num">
                                      <p:cBhvr>
                                        <p:cTn id="143" dur="500" fill="hold"/>
                                        <p:tgtEl>
                                          <p:spTgt spid="141"/>
                                        </p:tgtEl>
                                        <p:attrNameLst>
                                          <p:attrName>ppt_h</p:attrName>
                                        </p:attrNameLst>
                                      </p:cBhvr>
                                      <p:tavLst>
                                        <p:tav tm="0">
                                          <p:val>
                                            <p:fltVal val="0"/>
                                          </p:val>
                                        </p:tav>
                                        <p:tav tm="100000">
                                          <p:val>
                                            <p:strVal val="#ppt_h"/>
                                          </p:val>
                                        </p:tav>
                                      </p:tavLst>
                                    </p:anim>
                                    <p:animEffect transition="in" filter="fade">
                                      <p:cBhvr>
                                        <p:cTn id="144" dur="500"/>
                                        <p:tgtEl>
                                          <p:spTgt spid="141"/>
                                        </p:tgtEl>
                                      </p:cBhvr>
                                    </p:animEffect>
                                  </p:childTnLst>
                                </p:cTn>
                              </p:par>
                              <p:par>
                                <p:cTn id="145" presetID="53" presetClass="entr" presetSubtype="16" fill="hold" nodeType="withEffect">
                                  <p:stCondLst>
                                    <p:cond delay="0"/>
                                  </p:stCondLst>
                                  <p:childTnLst>
                                    <p:set>
                                      <p:cBhvr>
                                        <p:cTn id="146" dur="1" fill="hold">
                                          <p:stCondLst>
                                            <p:cond delay="0"/>
                                          </p:stCondLst>
                                        </p:cTn>
                                        <p:tgtEl>
                                          <p:spTgt spid="156"/>
                                        </p:tgtEl>
                                        <p:attrNameLst>
                                          <p:attrName>style.visibility</p:attrName>
                                        </p:attrNameLst>
                                      </p:cBhvr>
                                      <p:to>
                                        <p:strVal val="visible"/>
                                      </p:to>
                                    </p:set>
                                    <p:anim calcmode="lin" valueType="num">
                                      <p:cBhvr>
                                        <p:cTn id="147" dur="500" fill="hold"/>
                                        <p:tgtEl>
                                          <p:spTgt spid="156"/>
                                        </p:tgtEl>
                                        <p:attrNameLst>
                                          <p:attrName>ppt_w</p:attrName>
                                        </p:attrNameLst>
                                      </p:cBhvr>
                                      <p:tavLst>
                                        <p:tav tm="0">
                                          <p:val>
                                            <p:fltVal val="0"/>
                                          </p:val>
                                        </p:tav>
                                        <p:tav tm="100000">
                                          <p:val>
                                            <p:strVal val="#ppt_w"/>
                                          </p:val>
                                        </p:tav>
                                      </p:tavLst>
                                    </p:anim>
                                    <p:anim calcmode="lin" valueType="num">
                                      <p:cBhvr>
                                        <p:cTn id="148" dur="500" fill="hold"/>
                                        <p:tgtEl>
                                          <p:spTgt spid="156"/>
                                        </p:tgtEl>
                                        <p:attrNameLst>
                                          <p:attrName>ppt_h</p:attrName>
                                        </p:attrNameLst>
                                      </p:cBhvr>
                                      <p:tavLst>
                                        <p:tav tm="0">
                                          <p:val>
                                            <p:fltVal val="0"/>
                                          </p:val>
                                        </p:tav>
                                        <p:tav tm="100000">
                                          <p:val>
                                            <p:strVal val="#ppt_h"/>
                                          </p:val>
                                        </p:tav>
                                      </p:tavLst>
                                    </p:anim>
                                    <p:animEffect transition="in" filter="fade">
                                      <p:cBhvr>
                                        <p:cTn id="149" dur="500"/>
                                        <p:tgtEl>
                                          <p:spTgt spid="156"/>
                                        </p:tgtEl>
                                      </p:cBhvr>
                                    </p:animEffect>
                                  </p:childTnLst>
                                </p:cTn>
                              </p:par>
                              <p:par>
                                <p:cTn id="150" presetID="53" presetClass="entr" presetSubtype="16" fill="hold" nodeType="withEffect">
                                  <p:stCondLst>
                                    <p:cond delay="0"/>
                                  </p:stCondLst>
                                  <p:childTnLst>
                                    <p:set>
                                      <p:cBhvr>
                                        <p:cTn id="151" dur="1" fill="hold">
                                          <p:stCondLst>
                                            <p:cond delay="0"/>
                                          </p:stCondLst>
                                        </p:cTn>
                                        <p:tgtEl>
                                          <p:spTgt spid="146"/>
                                        </p:tgtEl>
                                        <p:attrNameLst>
                                          <p:attrName>style.visibility</p:attrName>
                                        </p:attrNameLst>
                                      </p:cBhvr>
                                      <p:to>
                                        <p:strVal val="visible"/>
                                      </p:to>
                                    </p:set>
                                    <p:anim calcmode="lin" valueType="num">
                                      <p:cBhvr>
                                        <p:cTn id="152" dur="500" fill="hold"/>
                                        <p:tgtEl>
                                          <p:spTgt spid="146"/>
                                        </p:tgtEl>
                                        <p:attrNameLst>
                                          <p:attrName>ppt_w</p:attrName>
                                        </p:attrNameLst>
                                      </p:cBhvr>
                                      <p:tavLst>
                                        <p:tav tm="0">
                                          <p:val>
                                            <p:fltVal val="0"/>
                                          </p:val>
                                        </p:tav>
                                        <p:tav tm="100000">
                                          <p:val>
                                            <p:strVal val="#ppt_w"/>
                                          </p:val>
                                        </p:tav>
                                      </p:tavLst>
                                    </p:anim>
                                    <p:anim calcmode="lin" valueType="num">
                                      <p:cBhvr>
                                        <p:cTn id="153" dur="500" fill="hold"/>
                                        <p:tgtEl>
                                          <p:spTgt spid="146"/>
                                        </p:tgtEl>
                                        <p:attrNameLst>
                                          <p:attrName>ppt_h</p:attrName>
                                        </p:attrNameLst>
                                      </p:cBhvr>
                                      <p:tavLst>
                                        <p:tav tm="0">
                                          <p:val>
                                            <p:fltVal val="0"/>
                                          </p:val>
                                        </p:tav>
                                        <p:tav tm="100000">
                                          <p:val>
                                            <p:strVal val="#ppt_h"/>
                                          </p:val>
                                        </p:tav>
                                      </p:tavLst>
                                    </p:anim>
                                    <p:animEffect transition="in" filter="fade">
                                      <p:cBhvr>
                                        <p:cTn id="154" dur="500"/>
                                        <p:tgtEl>
                                          <p:spTgt spid="146"/>
                                        </p:tgtEl>
                                      </p:cBhvr>
                                    </p:animEffect>
                                  </p:childTnLst>
                                </p:cTn>
                              </p:par>
                              <p:par>
                                <p:cTn id="155" presetID="53" presetClass="entr" presetSubtype="16" fill="hold" nodeType="withEffect">
                                  <p:stCondLst>
                                    <p:cond delay="0"/>
                                  </p:stCondLst>
                                  <p:childTnLst>
                                    <p:set>
                                      <p:cBhvr>
                                        <p:cTn id="156" dur="1" fill="hold">
                                          <p:stCondLst>
                                            <p:cond delay="0"/>
                                          </p:stCondLst>
                                        </p:cTn>
                                        <p:tgtEl>
                                          <p:spTgt spid="163"/>
                                        </p:tgtEl>
                                        <p:attrNameLst>
                                          <p:attrName>style.visibility</p:attrName>
                                        </p:attrNameLst>
                                      </p:cBhvr>
                                      <p:to>
                                        <p:strVal val="visible"/>
                                      </p:to>
                                    </p:set>
                                    <p:anim calcmode="lin" valueType="num">
                                      <p:cBhvr>
                                        <p:cTn id="157" dur="500" fill="hold"/>
                                        <p:tgtEl>
                                          <p:spTgt spid="163"/>
                                        </p:tgtEl>
                                        <p:attrNameLst>
                                          <p:attrName>ppt_w</p:attrName>
                                        </p:attrNameLst>
                                      </p:cBhvr>
                                      <p:tavLst>
                                        <p:tav tm="0">
                                          <p:val>
                                            <p:fltVal val="0"/>
                                          </p:val>
                                        </p:tav>
                                        <p:tav tm="100000">
                                          <p:val>
                                            <p:strVal val="#ppt_w"/>
                                          </p:val>
                                        </p:tav>
                                      </p:tavLst>
                                    </p:anim>
                                    <p:anim calcmode="lin" valueType="num">
                                      <p:cBhvr>
                                        <p:cTn id="158" dur="500" fill="hold"/>
                                        <p:tgtEl>
                                          <p:spTgt spid="163"/>
                                        </p:tgtEl>
                                        <p:attrNameLst>
                                          <p:attrName>ppt_h</p:attrName>
                                        </p:attrNameLst>
                                      </p:cBhvr>
                                      <p:tavLst>
                                        <p:tav tm="0">
                                          <p:val>
                                            <p:fltVal val="0"/>
                                          </p:val>
                                        </p:tav>
                                        <p:tav tm="100000">
                                          <p:val>
                                            <p:strVal val="#ppt_h"/>
                                          </p:val>
                                        </p:tav>
                                      </p:tavLst>
                                    </p:anim>
                                    <p:animEffect transition="in" filter="fade">
                                      <p:cBhvr>
                                        <p:cTn id="159" dur="500"/>
                                        <p:tgtEl>
                                          <p:spTgt spid="163"/>
                                        </p:tgtEl>
                                      </p:cBhvr>
                                    </p:animEffect>
                                  </p:childTnLst>
                                </p:cTn>
                              </p:par>
                              <p:par>
                                <p:cTn id="160" presetID="53" presetClass="entr" presetSubtype="16" fill="hold" nodeType="withEffect">
                                  <p:stCondLst>
                                    <p:cond delay="0"/>
                                  </p:stCondLst>
                                  <p:childTnLst>
                                    <p:set>
                                      <p:cBhvr>
                                        <p:cTn id="161" dur="1" fill="hold">
                                          <p:stCondLst>
                                            <p:cond delay="0"/>
                                          </p:stCondLst>
                                        </p:cTn>
                                        <p:tgtEl>
                                          <p:spTgt spid="168"/>
                                        </p:tgtEl>
                                        <p:attrNameLst>
                                          <p:attrName>style.visibility</p:attrName>
                                        </p:attrNameLst>
                                      </p:cBhvr>
                                      <p:to>
                                        <p:strVal val="visible"/>
                                      </p:to>
                                    </p:set>
                                    <p:anim calcmode="lin" valueType="num">
                                      <p:cBhvr>
                                        <p:cTn id="162" dur="500" fill="hold"/>
                                        <p:tgtEl>
                                          <p:spTgt spid="168"/>
                                        </p:tgtEl>
                                        <p:attrNameLst>
                                          <p:attrName>ppt_w</p:attrName>
                                        </p:attrNameLst>
                                      </p:cBhvr>
                                      <p:tavLst>
                                        <p:tav tm="0">
                                          <p:val>
                                            <p:fltVal val="0"/>
                                          </p:val>
                                        </p:tav>
                                        <p:tav tm="100000">
                                          <p:val>
                                            <p:strVal val="#ppt_w"/>
                                          </p:val>
                                        </p:tav>
                                      </p:tavLst>
                                    </p:anim>
                                    <p:anim calcmode="lin" valueType="num">
                                      <p:cBhvr>
                                        <p:cTn id="163" dur="500" fill="hold"/>
                                        <p:tgtEl>
                                          <p:spTgt spid="168"/>
                                        </p:tgtEl>
                                        <p:attrNameLst>
                                          <p:attrName>ppt_h</p:attrName>
                                        </p:attrNameLst>
                                      </p:cBhvr>
                                      <p:tavLst>
                                        <p:tav tm="0">
                                          <p:val>
                                            <p:fltVal val="0"/>
                                          </p:val>
                                        </p:tav>
                                        <p:tav tm="100000">
                                          <p:val>
                                            <p:strVal val="#ppt_h"/>
                                          </p:val>
                                        </p:tav>
                                      </p:tavLst>
                                    </p:anim>
                                    <p:animEffect transition="in" filter="fade">
                                      <p:cBhvr>
                                        <p:cTn id="164" dur="500"/>
                                        <p:tgtEl>
                                          <p:spTgt spid="168"/>
                                        </p:tgtEl>
                                      </p:cBhvr>
                                    </p:animEffect>
                                  </p:childTnLst>
                                </p:cTn>
                              </p:par>
                              <p:par>
                                <p:cTn id="165" presetID="53" presetClass="entr" presetSubtype="16" fill="hold" nodeType="withEffect">
                                  <p:stCondLst>
                                    <p:cond delay="0"/>
                                  </p:stCondLst>
                                  <p:childTnLst>
                                    <p:set>
                                      <p:cBhvr>
                                        <p:cTn id="166" dur="1" fill="hold">
                                          <p:stCondLst>
                                            <p:cond delay="0"/>
                                          </p:stCondLst>
                                        </p:cTn>
                                        <p:tgtEl>
                                          <p:spTgt spid="151"/>
                                        </p:tgtEl>
                                        <p:attrNameLst>
                                          <p:attrName>style.visibility</p:attrName>
                                        </p:attrNameLst>
                                      </p:cBhvr>
                                      <p:to>
                                        <p:strVal val="visible"/>
                                      </p:to>
                                    </p:set>
                                    <p:anim calcmode="lin" valueType="num">
                                      <p:cBhvr>
                                        <p:cTn id="167" dur="500" fill="hold"/>
                                        <p:tgtEl>
                                          <p:spTgt spid="151"/>
                                        </p:tgtEl>
                                        <p:attrNameLst>
                                          <p:attrName>ppt_w</p:attrName>
                                        </p:attrNameLst>
                                      </p:cBhvr>
                                      <p:tavLst>
                                        <p:tav tm="0">
                                          <p:val>
                                            <p:fltVal val="0"/>
                                          </p:val>
                                        </p:tav>
                                        <p:tav tm="100000">
                                          <p:val>
                                            <p:strVal val="#ppt_w"/>
                                          </p:val>
                                        </p:tav>
                                      </p:tavLst>
                                    </p:anim>
                                    <p:anim calcmode="lin" valueType="num">
                                      <p:cBhvr>
                                        <p:cTn id="168" dur="500" fill="hold"/>
                                        <p:tgtEl>
                                          <p:spTgt spid="151"/>
                                        </p:tgtEl>
                                        <p:attrNameLst>
                                          <p:attrName>ppt_h</p:attrName>
                                        </p:attrNameLst>
                                      </p:cBhvr>
                                      <p:tavLst>
                                        <p:tav tm="0">
                                          <p:val>
                                            <p:fltVal val="0"/>
                                          </p:val>
                                        </p:tav>
                                        <p:tav tm="100000">
                                          <p:val>
                                            <p:strVal val="#ppt_h"/>
                                          </p:val>
                                        </p:tav>
                                      </p:tavLst>
                                    </p:anim>
                                    <p:animEffect transition="in" filter="fade">
                                      <p:cBhvr>
                                        <p:cTn id="169" dur="500"/>
                                        <p:tgtEl>
                                          <p:spTgt spid="151"/>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182"/>
                                        </p:tgtEl>
                                        <p:attrNameLst>
                                          <p:attrName>style.visibility</p:attrName>
                                        </p:attrNameLst>
                                      </p:cBhvr>
                                      <p:to>
                                        <p:strVal val="visible"/>
                                      </p:to>
                                    </p:set>
                                    <p:animEffect transition="in" filter="fade">
                                      <p:cBhvr>
                                        <p:cTn id="172" dur="500"/>
                                        <p:tgtEl>
                                          <p:spTgt spid="182"/>
                                        </p:tgtEl>
                                      </p:cBhvr>
                                    </p:animEffect>
                                  </p:childTnLst>
                                </p:cTn>
                              </p:par>
                              <p:par>
                                <p:cTn id="173" presetID="42" presetClass="path" presetSubtype="0" decel="100000" fill="hold" grpId="1" nodeType="withEffect">
                                  <p:stCondLst>
                                    <p:cond delay="0"/>
                                  </p:stCondLst>
                                  <p:childTnLst>
                                    <p:animMotion origin="layout" path="M 6.25E-7 3.33333E-6 L 6.25E-7 0.03541 " pathEditMode="relative" rAng="0" ptsTypes="AA">
                                      <p:cBhvr>
                                        <p:cTn id="174" dur="700" spd="-100000" fill="hold"/>
                                        <p:tgtEl>
                                          <p:spTgt spid="182"/>
                                        </p:tgtEl>
                                        <p:attrNameLst>
                                          <p:attrName>ppt_x</p:attrName>
                                          <p:attrName>ppt_y</p:attrName>
                                        </p:attrNameLst>
                                      </p:cBhvr>
                                      <p:rCtr x="0" y="1759"/>
                                    </p:animMotion>
                                  </p:childTnLst>
                                </p:cTn>
                              </p:par>
                              <p:par>
                                <p:cTn id="175" presetID="53" presetClass="entr" presetSubtype="16" fill="hold" nodeType="withEffect">
                                  <p:stCondLst>
                                    <p:cond delay="0"/>
                                  </p:stCondLst>
                                  <p:childTnLst>
                                    <p:set>
                                      <p:cBhvr>
                                        <p:cTn id="176" dur="1" fill="hold">
                                          <p:stCondLst>
                                            <p:cond delay="0"/>
                                          </p:stCondLst>
                                        </p:cTn>
                                        <p:tgtEl>
                                          <p:spTgt spid="173"/>
                                        </p:tgtEl>
                                        <p:attrNameLst>
                                          <p:attrName>style.visibility</p:attrName>
                                        </p:attrNameLst>
                                      </p:cBhvr>
                                      <p:to>
                                        <p:strVal val="visible"/>
                                      </p:to>
                                    </p:set>
                                    <p:anim calcmode="lin" valueType="num">
                                      <p:cBhvr>
                                        <p:cTn id="177" dur="500" fill="hold"/>
                                        <p:tgtEl>
                                          <p:spTgt spid="173"/>
                                        </p:tgtEl>
                                        <p:attrNameLst>
                                          <p:attrName>ppt_w</p:attrName>
                                        </p:attrNameLst>
                                      </p:cBhvr>
                                      <p:tavLst>
                                        <p:tav tm="0">
                                          <p:val>
                                            <p:fltVal val="0"/>
                                          </p:val>
                                        </p:tav>
                                        <p:tav tm="100000">
                                          <p:val>
                                            <p:strVal val="#ppt_w"/>
                                          </p:val>
                                        </p:tav>
                                      </p:tavLst>
                                    </p:anim>
                                    <p:anim calcmode="lin" valueType="num">
                                      <p:cBhvr>
                                        <p:cTn id="178" dur="500" fill="hold"/>
                                        <p:tgtEl>
                                          <p:spTgt spid="173"/>
                                        </p:tgtEl>
                                        <p:attrNameLst>
                                          <p:attrName>ppt_h</p:attrName>
                                        </p:attrNameLst>
                                      </p:cBhvr>
                                      <p:tavLst>
                                        <p:tav tm="0">
                                          <p:val>
                                            <p:fltVal val="0"/>
                                          </p:val>
                                        </p:tav>
                                        <p:tav tm="100000">
                                          <p:val>
                                            <p:strVal val="#ppt_h"/>
                                          </p:val>
                                        </p:tav>
                                      </p:tavLst>
                                    </p:anim>
                                    <p:animEffect transition="in" filter="fade">
                                      <p:cBhvr>
                                        <p:cTn id="179" dur="500"/>
                                        <p:tgtEl>
                                          <p:spTgt spid="173"/>
                                        </p:tgtEl>
                                      </p:cBhvr>
                                    </p:animEffect>
                                  </p:childTnLst>
                                </p:cTn>
                              </p:par>
                              <p:par>
                                <p:cTn id="180" presetID="53" presetClass="entr" presetSubtype="16" fill="hold" nodeType="withEffect">
                                  <p:stCondLst>
                                    <p:cond delay="0"/>
                                  </p:stCondLst>
                                  <p:childTnLst>
                                    <p:set>
                                      <p:cBhvr>
                                        <p:cTn id="181" dur="1" fill="hold">
                                          <p:stCondLst>
                                            <p:cond delay="0"/>
                                          </p:stCondLst>
                                        </p:cTn>
                                        <p:tgtEl>
                                          <p:spTgt spid="126"/>
                                        </p:tgtEl>
                                        <p:attrNameLst>
                                          <p:attrName>style.visibility</p:attrName>
                                        </p:attrNameLst>
                                      </p:cBhvr>
                                      <p:to>
                                        <p:strVal val="visible"/>
                                      </p:to>
                                    </p:set>
                                    <p:anim calcmode="lin" valueType="num">
                                      <p:cBhvr>
                                        <p:cTn id="182" dur="500" fill="hold"/>
                                        <p:tgtEl>
                                          <p:spTgt spid="126"/>
                                        </p:tgtEl>
                                        <p:attrNameLst>
                                          <p:attrName>ppt_w</p:attrName>
                                        </p:attrNameLst>
                                      </p:cBhvr>
                                      <p:tavLst>
                                        <p:tav tm="0">
                                          <p:val>
                                            <p:fltVal val="0"/>
                                          </p:val>
                                        </p:tav>
                                        <p:tav tm="100000">
                                          <p:val>
                                            <p:strVal val="#ppt_w"/>
                                          </p:val>
                                        </p:tav>
                                      </p:tavLst>
                                    </p:anim>
                                    <p:anim calcmode="lin" valueType="num">
                                      <p:cBhvr>
                                        <p:cTn id="183" dur="500" fill="hold"/>
                                        <p:tgtEl>
                                          <p:spTgt spid="126"/>
                                        </p:tgtEl>
                                        <p:attrNameLst>
                                          <p:attrName>ppt_h</p:attrName>
                                        </p:attrNameLst>
                                      </p:cBhvr>
                                      <p:tavLst>
                                        <p:tav tm="0">
                                          <p:val>
                                            <p:fltVal val="0"/>
                                          </p:val>
                                        </p:tav>
                                        <p:tav tm="100000">
                                          <p:val>
                                            <p:strVal val="#ppt_h"/>
                                          </p:val>
                                        </p:tav>
                                      </p:tavLst>
                                    </p:anim>
                                    <p:animEffect transition="in" filter="fade">
                                      <p:cBhvr>
                                        <p:cTn id="184" dur="500"/>
                                        <p:tgtEl>
                                          <p:spTgt spid="126"/>
                                        </p:tgtEl>
                                      </p:cBhvr>
                                    </p:animEffect>
                                  </p:childTnLst>
                                </p:cTn>
                              </p:par>
                              <p:par>
                                <p:cTn id="185" presetID="53" presetClass="entr" presetSubtype="16" fill="hold" nodeType="withEffect">
                                  <p:stCondLst>
                                    <p:cond delay="0"/>
                                  </p:stCondLst>
                                  <p:childTnLst>
                                    <p:set>
                                      <p:cBhvr>
                                        <p:cTn id="186" dur="1" fill="hold">
                                          <p:stCondLst>
                                            <p:cond delay="0"/>
                                          </p:stCondLst>
                                        </p:cTn>
                                        <p:tgtEl>
                                          <p:spTgt spid="131"/>
                                        </p:tgtEl>
                                        <p:attrNameLst>
                                          <p:attrName>style.visibility</p:attrName>
                                        </p:attrNameLst>
                                      </p:cBhvr>
                                      <p:to>
                                        <p:strVal val="visible"/>
                                      </p:to>
                                    </p:set>
                                    <p:anim calcmode="lin" valueType="num">
                                      <p:cBhvr>
                                        <p:cTn id="187" dur="500" fill="hold"/>
                                        <p:tgtEl>
                                          <p:spTgt spid="131"/>
                                        </p:tgtEl>
                                        <p:attrNameLst>
                                          <p:attrName>ppt_w</p:attrName>
                                        </p:attrNameLst>
                                      </p:cBhvr>
                                      <p:tavLst>
                                        <p:tav tm="0">
                                          <p:val>
                                            <p:fltVal val="0"/>
                                          </p:val>
                                        </p:tav>
                                        <p:tav tm="100000">
                                          <p:val>
                                            <p:strVal val="#ppt_w"/>
                                          </p:val>
                                        </p:tav>
                                      </p:tavLst>
                                    </p:anim>
                                    <p:anim calcmode="lin" valueType="num">
                                      <p:cBhvr>
                                        <p:cTn id="188" dur="500" fill="hold"/>
                                        <p:tgtEl>
                                          <p:spTgt spid="131"/>
                                        </p:tgtEl>
                                        <p:attrNameLst>
                                          <p:attrName>ppt_h</p:attrName>
                                        </p:attrNameLst>
                                      </p:cBhvr>
                                      <p:tavLst>
                                        <p:tav tm="0">
                                          <p:val>
                                            <p:fltVal val="0"/>
                                          </p:val>
                                        </p:tav>
                                        <p:tav tm="100000">
                                          <p:val>
                                            <p:strVal val="#ppt_h"/>
                                          </p:val>
                                        </p:tav>
                                      </p:tavLst>
                                    </p:anim>
                                    <p:animEffect transition="in" filter="fade">
                                      <p:cBhvr>
                                        <p:cTn id="189" dur="500"/>
                                        <p:tgtEl>
                                          <p:spTgt spid="131"/>
                                        </p:tgtEl>
                                      </p:cBhvr>
                                    </p:animEffect>
                                  </p:childTnLst>
                                </p:cTn>
                              </p:par>
                              <p:par>
                                <p:cTn id="190" presetID="53" presetClass="entr" presetSubtype="16" fill="hold" nodeType="withEffect">
                                  <p:stCondLst>
                                    <p:cond delay="0"/>
                                  </p:stCondLst>
                                  <p:childTnLst>
                                    <p:set>
                                      <p:cBhvr>
                                        <p:cTn id="191" dur="1" fill="hold">
                                          <p:stCondLst>
                                            <p:cond delay="0"/>
                                          </p:stCondLst>
                                        </p:cTn>
                                        <p:tgtEl>
                                          <p:spTgt spid="136"/>
                                        </p:tgtEl>
                                        <p:attrNameLst>
                                          <p:attrName>style.visibility</p:attrName>
                                        </p:attrNameLst>
                                      </p:cBhvr>
                                      <p:to>
                                        <p:strVal val="visible"/>
                                      </p:to>
                                    </p:set>
                                    <p:anim calcmode="lin" valueType="num">
                                      <p:cBhvr>
                                        <p:cTn id="192" dur="500" fill="hold"/>
                                        <p:tgtEl>
                                          <p:spTgt spid="136"/>
                                        </p:tgtEl>
                                        <p:attrNameLst>
                                          <p:attrName>ppt_w</p:attrName>
                                        </p:attrNameLst>
                                      </p:cBhvr>
                                      <p:tavLst>
                                        <p:tav tm="0">
                                          <p:val>
                                            <p:fltVal val="0"/>
                                          </p:val>
                                        </p:tav>
                                        <p:tav tm="100000">
                                          <p:val>
                                            <p:strVal val="#ppt_w"/>
                                          </p:val>
                                        </p:tav>
                                      </p:tavLst>
                                    </p:anim>
                                    <p:anim calcmode="lin" valueType="num">
                                      <p:cBhvr>
                                        <p:cTn id="193" dur="500" fill="hold"/>
                                        <p:tgtEl>
                                          <p:spTgt spid="136"/>
                                        </p:tgtEl>
                                        <p:attrNameLst>
                                          <p:attrName>ppt_h</p:attrName>
                                        </p:attrNameLst>
                                      </p:cBhvr>
                                      <p:tavLst>
                                        <p:tav tm="0">
                                          <p:val>
                                            <p:fltVal val="0"/>
                                          </p:val>
                                        </p:tav>
                                        <p:tav tm="100000">
                                          <p:val>
                                            <p:strVal val="#ppt_h"/>
                                          </p:val>
                                        </p:tav>
                                      </p:tavLst>
                                    </p:anim>
                                    <p:animEffect transition="in" filter="fade">
                                      <p:cBhvr>
                                        <p:cTn id="194"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178" grpId="0" animBg="1"/>
      <p:bldP spid="178" grpId="1" animBg="1"/>
      <p:bldP spid="179" grpId="0" animBg="1"/>
      <p:bldP spid="179" grpId="1" animBg="1"/>
      <p:bldP spid="180" grpId="0" animBg="1"/>
      <p:bldP spid="180" grpId="1" animBg="1"/>
      <p:bldP spid="181" grpId="0" animBg="1"/>
      <p:bldP spid="181" grpId="1" animBg="1"/>
      <p:bldP spid="182" grpId="0" animBg="1"/>
      <p:bldP spid="182"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C127DB3-0542-7841-71CB-D19131646C97}"/>
              </a:ext>
            </a:extLst>
          </p:cNvPr>
          <p:cNvSpPr>
            <a:spLocks noGrp="1"/>
          </p:cNvSpPr>
          <p:nvPr>
            <p:ph type="title"/>
          </p:nvPr>
        </p:nvSpPr>
        <p:spPr/>
        <p:txBody>
          <a:bodyPr/>
          <a:lstStyle/>
          <a:p>
            <a:pPr algn="ctr"/>
            <a:r>
              <a:rPr lang="en-US"/>
              <a:t>Attackers think in </a:t>
            </a:r>
            <a:r>
              <a:rPr lang="en-US">
                <a:solidFill>
                  <a:schemeClr val="accent1"/>
                </a:solidFill>
              </a:rPr>
              <a:t>graphs</a:t>
            </a:r>
          </a:p>
        </p:txBody>
      </p:sp>
      <p:sp>
        <p:nvSpPr>
          <p:cNvPr id="19" name="Rounded Rectangle 64">
            <a:extLst>
              <a:ext uri="{FF2B5EF4-FFF2-40B4-BE49-F238E27FC236}">
                <a16:creationId xmlns:a16="http://schemas.microsoft.com/office/drawing/2014/main" id="{D44D1C65-A9EC-3280-AC46-9FD8571418C5}"/>
              </a:ext>
              <a:ext uri="{C183D7F6-B498-43B3-948B-1728B52AA6E4}">
                <adec:decorative xmlns:adec="http://schemas.microsoft.com/office/drawing/2017/decorative" val="1"/>
              </a:ext>
            </a:extLst>
          </p:cNvPr>
          <p:cNvSpPr/>
          <p:nvPr/>
        </p:nvSpPr>
        <p:spPr bwMode="auto">
          <a:xfrm flipH="1">
            <a:off x="582166" y="1550484"/>
            <a:ext cx="2116199" cy="4407538"/>
          </a:xfrm>
          <a:prstGeom prst="roundRect">
            <a:avLst>
              <a:gd name="adj" fmla="val 0"/>
            </a:avLst>
          </a:prstGeom>
          <a:pattFill prst="lgGrid">
            <a:fgClr>
              <a:schemeClr val="bg1">
                <a:lumMod val="95000"/>
              </a:schemeClr>
            </a:fgClr>
            <a:bgClr>
              <a:schemeClr val="bg1"/>
            </a:bgClr>
          </a:patt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Sans Display"/>
              <a:cs typeface="Segoe UI" pitchFamily="34" charset="0"/>
            </a:endParaRPr>
          </a:p>
        </p:txBody>
      </p:sp>
      <p:sp>
        <p:nvSpPr>
          <p:cNvPr id="20" name="Rounded Rectangle 64">
            <a:extLst>
              <a:ext uri="{FF2B5EF4-FFF2-40B4-BE49-F238E27FC236}">
                <a16:creationId xmlns:a16="http://schemas.microsoft.com/office/drawing/2014/main" id="{2E0DFCBF-003A-3D1C-2924-FBE312324C89}"/>
              </a:ext>
              <a:ext uri="{C183D7F6-B498-43B3-948B-1728B52AA6E4}">
                <adec:decorative xmlns:adec="http://schemas.microsoft.com/office/drawing/2017/decorative" val="1"/>
              </a:ext>
            </a:extLst>
          </p:cNvPr>
          <p:cNvSpPr/>
          <p:nvPr/>
        </p:nvSpPr>
        <p:spPr bwMode="auto">
          <a:xfrm flipH="1">
            <a:off x="2799750" y="1550484"/>
            <a:ext cx="1921853" cy="4407538"/>
          </a:xfrm>
          <a:prstGeom prst="roundRect">
            <a:avLst>
              <a:gd name="adj" fmla="val 0"/>
            </a:avLst>
          </a:prstGeom>
          <a:pattFill prst="lgGrid">
            <a:fgClr>
              <a:schemeClr val="bg1">
                <a:lumMod val="95000"/>
              </a:schemeClr>
            </a:fgClr>
            <a:bgClr>
              <a:schemeClr val="bg1"/>
            </a:bgClr>
          </a:patt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latin typeface="Segoe Sans Display"/>
              <a:cs typeface="Segoe UI" pitchFamily="34" charset="0"/>
            </a:endParaRPr>
          </a:p>
        </p:txBody>
      </p:sp>
      <p:sp>
        <p:nvSpPr>
          <p:cNvPr id="24" name="Rounded Rectangle 64">
            <a:extLst>
              <a:ext uri="{FF2B5EF4-FFF2-40B4-BE49-F238E27FC236}">
                <a16:creationId xmlns:a16="http://schemas.microsoft.com/office/drawing/2014/main" id="{E5D925AE-0F30-4805-2036-D530501312E6}"/>
              </a:ext>
              <a:ext uri="{C183D7F6-B498-43B3-948B-1728B52AA6E4}">
                <adec:decorative xmlns:adec="http://schemas.microsoft.com/office/drawing/2017/decorative" val="1"/>
              </a:ext>
            </a:extLst>
          </p:cNvPr>
          <p:cNvSpPr/>
          <p:nvPr/>
        </p:nvSpPr>
        <p:spPr bwMode="auto">
          <a:xfrm flipH="1">
            <a:off x="4813354" y="1550484"/>
            <a:ext cx="3133502" cy="4407538"/>
          </a:xfrm>
          <a:prstGeom prst="roundRect">
            <a:avLst>
              <a:gd name="adj" fmla="val 0"/>
            </a:avLst>
          </a:prstGeom>
          <a:pattFill prst="lgGrid">
            <a:fgClr>
              <a:schemeClr val="bg1">
                <a:lumMod val="95000"/>
              </a:schemeClr>
            </a:fgClr>
            <a:bgClr>
              <a:schemeClr val="bg1"/>
            </a:bgClr>
          </a:patt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latin typeface="Segoe Sans Display"/>
              <a:cs typeface="Segoe UI" pitchFamily="34" charset="0"/>
            </a:endParaRPr>
          </a:p>
        </p:txBody>
      </p:sp>
      <p:sp>
        <p:nvSpPr>
          <p:cNvPr id="29" name="Rounded Rectangle 64">
            <a:extLst>
              <a:ext uri="{FF2B5EF4-FFF2-40B4-BE49-F238E27FC236}">
                <a16:creationId xmlns:a16="http://schemas.microsoft.com/office/drawing/2014/main" id="{F3B794EF-B15D-B3D0-4DC4-FE330335960E}"/>
              </a:ext>
              <a:ext uri="{C183D7F6-B498-43B3-948B-1728B52AA6E4}">
                <adec:decorative xmlns:adec="http://schemas.microsoft.com/office/drawing/2017/decorative" val="1"/>
              </a:ext>
            </a:extLst>
          </p:cNvPr>
          <p:cNvSpPr/>
          <p:nvPr/>
        </p:nvSpPr>
        <p:spPr bwMode="auto">
          <a:xfrm flipH="1">
            <a:off x="8038604" y="1550484"/>
            <a:ext cx="1381268" cy="4407538"/>
          </a:xfrm>
          <a:prstGeom prst="roundRect">
            <a:avLst>
              <a:gd name="adj" fmla="val 0"/>
            </a:avLst>
          </a:prstGeom>
          <a:pattFill prst="lgGrid">
            <a:fgClr>
              <a:schemeClr val="bg1">
                <a:lumMod val="95000"/>
              </a:schemeClr>
            </a:fgClr>
            <a:bgClr>
              <a:schemeClr val="bg1"/>
            </a:bgClr>
          </a:patt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latin typeface="Segoe Sans Display"/>
              <a:cs typeface="Segoe UI" pitchFamily="34" charset="0"/>
            </a:endParaRPr>
          </a:p>
        </p:txBody>
      </p:sp>
      <p:sp>
        <p:nvSpPr>
          <p:cNvPr id="37" name="Rounded Rectangle 64">
            <a:extLst>
              <a:ext uri="{FF2B5EF4-FFF2-40B4-BE49-F238E27FC236}">
                <a16:creationId xmlns:a16="http://schemas.microsoft.com/office/drawing/2014/main" id="{8EAFCB4F-550A-F83B-CC1A-1E034E74F91E}"/>
              </a:ext>
              <a:ext uri="{C183D7F6-B498-43B3-948B-1728B52AA6E4}">
                <adec:decorative xmlns:adec="http://schemas.microsoft.com/office/drawing/2017/decorative" val="1"/>
              </a:ext>
            </a:extLst>
          </p:cNvPr>
          <p:cNvSpPr/>
          <p:nvPr/>
        </p:nvSpPr>
        <p:spPr bwMode="auto">
          <a:xfrm flipH="1">
            <a:off x="9508617" y="1550484"/>
            <a:ext cx="2152557" cy="4407538"/>
          </a:xfrm>
          <a:prstGeom prst="roundRect">
            <a:avLst>
              <a:gd name="adj" fmla="val 0"/>
            </a:avLst>
          </a:prstGeom>
          <a:pattFill prst="lgGrid">
            <a:fgClr>
              <a:schemeClr val="bg1">
                <a:lumMod val="95000"/>
              </a:schemeClr>
            </a:fgClr>
            <a:bgClr>
              <a:schemeClr val="bg1"/>
            </a:bgClr>
          </a:patt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latin typeface="Segoe Sans Display"/>
              <a:cs typeface="Segoe UI" pitchFamily="34" charset="0"/>
            </a:endParaRPr>
          </a:p>
        </p:txBody>
      </p:sp>
      <p:sp>
        <p:nvSpPr>
          <p:cNvPr id="40" name="TextBox 39">
            <a:extLst>
              <a:ext uri="{FF2B5EF4-FFF2-40B4-BE49-F238E27FC236}">
                <a16:creationId xmlns:a16="http://schemas.microsoft.com/office/drawing/2014/main" id="{2901602E-ECEA-917F-6301-DA884F914D0D}"/>
              </a:ext>
              <a:ext uri="{C183D7F6-B498-43B3-948B-1728B52AA6E4}">
                <adec:decorative xmlns:adec="http://schemas.microsoft.com/office/drawing/2017/decorative" val="1"/>
              </a:ext>
            </a:extLst>
          </p:cNvPr>
          <p:cNvSpPr txBox="1"/>
          <p:nvPr/>
        </p:nvSpPr>
        <p:spPr>
          <a:xfrm>
            <a:off x="582167" y="5557919"/>
            <a:ext cx="2116199" cy="400104"/>
          </a:xfrm>
          <a:prstGeom prst="roundRect">
            <a:avLst>
              <a:gd name="adj" fmla="val 0"/>
            </a:avLst>
          </a:prstGeom>
          <a:solidFill>
            <a:srgbClr val="C5FEFF"/>
          </a:solidFill>
          <a:ln w="28575" cap="flat">
            <a:noFill/>
            <a:prstDash val="solid"/>
            <a:miter/>
          </a:ln>
          <a:effectLst/>
        </p:spPr>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defPPr>
              <a:defRPr lang="en-US"/>
            </a:defPPr>
            <a:lvl1pPr marR="0" lvl="0" indent="0" algn="ctr" defTabSz="914367" fontAlgn="auto">
              <a:lnSpc>
                <a:spcPct val="100000"/>
              </a:lnSpc>
              <a:spcBef>
                <a:spcPts val="0"/>
              </a:spcBef>
              <a:spcAft>
                <a:spcPts val="0"/>
              </a:spcAft>
              <a:buClrTx/>
              <a:buSzTx/>
              <a:buFontTx/>
              <a:buNone/>
              <a:tabLst/>
              <a:defRPr kumimoji="0" sz="1400" b="1" i="0" u="none" strike="noStrike" cap="none" spc="0" normalizeH="0" baseline="0">
                <a:ln>
                  <a:noFill/>
                </a:ln>
                <a:solidFill>
                  <a:schemeClr val="bg1"/>
                </a:solidFill>
                <a:effectLst/>
                <a:uLnTx/>
                <a:uFillTx/>
                <a:latin typeface="Segoe Sans Display Semibold" pitchFamily="2" charset="0"/>
                <a:cs typeface="Segoe Sans Display Semibold" pitchFamily="2" charset="0"/>
              </a:defRPr>
            </a:lvl1p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Email and collaboration</a:t>
            </a:r>
          </a:p>
        </p:txBody>
      </p:sp>
      <p:sp>
        <p:nvSpPr>
          <p:cNvPr id="44" name="TextBox 43">
            <a:extLst>
              <a:ext uri="{FF2B5EF4-FFF2-40B4-BE49-F238E27FC236}">
                <a16:creationId xmlns:a16="http://schemas.microsoft.com/office/drawing/2014/main" id="{B7D18A36-05A4-4C96-9F91-E313D8C2E647}"/>
              </a:ext>
              <a:ext uri="{C183D7F6-B498-43B3-948B-1728B52AA6E4}">
                <adec:decorative xmlns:adec="http://schemas.microsoft.com/office/drawing/2017/decorative" val="1"/>
              </a:ext>
            </a:extLst>
          </p:cNvPr>
          <p:cNvSpPr txBox="1"/>
          <p:nvPr/>
        </p:nvSpPr>
        <p:spPr>
          <a:xfrm>
            <a:off x="2801253" y="5557919"/>
            <a:ext cx="1920352" cy="400104"/>
          </a:xfrm>
          <a:prstGeom prst="roundRect">
            <a:avLst>
              <a:gd name="adj" fmla="val 0"/>
            </a:avLst>
          </a:prstGeom>
          <a:solidFill>
            <a:srgbClr val="56AEF9"/>
          </a:solidFill>
          <a:ln w="28575"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R="0" lvl="0" indent="0" defTabSz="914400" fontAlgn="auto">
              <a:lnSpc>
                <a:spcPct val="100000"/>
              </a:lnSpc>
              <a:spcBef>
                <a:spcPts val="0"/>
              </a:spcBef>
              <a:spcAft>
                <a:spcPts val="0"/>
              </a:spcAft>
              <a:buClrTx/>
              <a:buSzTx/>
              <a:buFontTx/>
              <a:buNone/>
              <a:tabLst/>
              <a:defRPr kumimoji="0" sz="700" b="0" i="0" u="none" strike="noStrike" cap="none" spc="0" normalizeH="0" baseline="0">
                <a:ln>
                  <a:noFill/>
                </a:ln>
                <a:solidFill>
                  <a:srgbClr val="FFFFFF"/>
                </a:solidFill>
                <a:effectLst/>
                <a:uLnTx/>
                <a:uFillTx/>
                <a:latin typeface="Segoe UI"/>
              </a:defRPr>
            </a:lvl1p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Endpoints</a:t>
            </a:r>
          </a:p>
        </p:txBody>
      </p:sp>
      <p:sp>
        <p:nvSpPr>
          <p:cNvPr id="48" name="TextBox 47">
            <a:extLst>
              <a:ext uri="{FF2B5EF4-FFF2-40B4-BE49-F238E27FC236}">
                <a16:creationId xmlns:a16="http://schemas.microsoft.com/office/drawing/2014/main" id="{4F5681DC-70D0-35E1-F076-60993CCA57A3}"/>
              </a:ext>
              <a:ext uri="{C183D7F6-B498-43B3-948B-1728B52AA6E4}">
                <adec:decorative xmlns:adec="http://schemas.microsoft.com/office/drawing/2017/decorative" val="1"/>
              </a:ext>
            </a:extLst>
          </p:cNvPr>
          <p:cNvSpPr txBox="1"/>
          <p:nvPr/>
        </p:nvSpPr>
        <p:spPr>
          <a:xfrm>
            <a:off x="4813354" y="5557919"/>
            <a:ext cx="3133502" cy="400104"/>
          </a:xfrm>
          <a:prstGeom prst="roundRect">
            <a:avLst>
              <a:gd name="adj" fmla="val 0"/>
            </a:avLst>
          </a:prstGeom>
          <a:solidFill>
            <a:srgbClr val="2965AF"/>
          </a:solidFill>
          <a:ln w="28575"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R="0" lvl="0" indent="0" defTabSz="914400" fontAlgn="auto">
              <a:lnSpc>
                <a:spcPct val="100000"/>
              </a:lnSpc>
              <a:spcBef>
                <a:spcPts val="0"/>
              </a:spcBef>
              <a:spcAft>
                <a:spcPts val="0"/>
              </a:spcAft>
              <a:buClrTx/>
              <a:buSzTx/>
              <a:buFontTx/>
              <a:buNone/>
              <a:tabLst/>
              <a:defRPr kumimoji="0" sz="700" b="0" i="0" u="none" strike="noStrike" cap="none" spc="0" normalizeH="0" baseline="0">
                <a:ln>
                  <a:noFill/>
                </a:ln>
                <a:solidFill>
                  <a:srgbClr val="FFFFFF"/>
                </a:solidFill>
                <a:effectLst/>
                <a:uLnTx/>
                <a:uFillTx/>
                <a:latin typeface="Segoe UI"/>
              </a:defRPr>
            </a:lvl1p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bg1"/>
                </a:solidFill>
                <a:effectLst/>
                <a:uLnTx/>
                <a:uFillTx/>
                <a:latin typeface="Segoe Sans Display Semibold" pitchFamily="2" charset="0"/>
                <a:ea typeface="+mn-ea"/>
                <a:cs typeface="Segoe Sans Display Semibold" pitchFamily="2" charset="0"/>
              </a:rPr>
              <a:t>Identities</a:t>
            </a:r>
          </a:p>
        </p:txBody>
      </p:sp>
      <p:sp>
        <p:nvSpPr>
          <p:cNvPr id="51" name="TextBox 50">
            <a:extLst>
              <a:ext uri="{FF2B5EF4-FFF2-40B4-BE49-F238E27FC236}">
                <a16:creationId xmlns:a16="http://schemas.microsoft.com/office/drawing/2014/main" id="{F7F96B18-ED70-A9A5-6375-AAA8DC8E703B}"/>
              </a:ext>
              <a:ext uri="{C183D7F6-B498-43B3-948B-1728B52AA6E4}">
                <adec:decorative xmlns:adec="http://schemas.microsoft.com/office/drawing/2017/decorative" val="1"/>
              </a:ext>
            </a:extLst>
          </p:cNvPr>
          <p:cNvSpPr txBox="1"/>
          <p:nvPr/>
        </p:nvSpPr>
        <p:spPr>
          <a:xfrm>
            <a:off x="8035603" y="5557919"/>
            <a:ext cx="1384269" cy="400104"/>
          </a:xfrm>
          <a:prstGeom prst="roundRect">
            <a:avLst>
              <a:gd name="adj" fmla="val 0"/>
            </a:avLst>
          </a:prstGeom>
          <a:solidFill>
            <a:srgbClr val="052252"/>
          </a:solidFill>
          <a:ln w="28575"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R="0" lvl="0" indent="0" defTabSz="914400" fontAlgn="auto">
              <a:lnSpc>
                <a:spcPct val="100000"/>
              </a:lnSpc>
              <a:spcBef>
                <a:spcPts val="0"/>
              </a:spcBef>
              <a:spcAft>
                <a:spcPts val="0"/>
              </a:spcAft>
              <a:buClrTx/>
              <a:buSzTx/>
              <a:buFontTx/>
              <a:buNone/>
              <a:tabLst/>
              <a:defRPr kumimoji="0" sz="700" b="0" i="0" u="none" strike="noStrike" cap="none" spc="0" normalizeH="0" baseline="0">
                <a:ln>
                  <a:noFill/>
                </a:ln>
                <a:solidFill>
                  <a:srgbClr val="FFFFFF"/>
                </a:solidFill>
                <a:effectLst/>
                <a:uLnTx/>
                <a:uFillTx/>
                <a:latin typeface="Segoe UI"/>
              </a:defRPr>
            </a:lvl1p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bg1"/>
                </a:solidFill>
                <a:effectLst/>
                <a:uLnTx/>
                <a:uFillTx/>
                <a:latin typeface="Segoe Sans Display Semibold" pitchFamily="2" charset="0"/>
                <a:ea typeface="+mn-ea"/>
                <a:cs typeface="Segoe Sans Display Semibold" pitchFamily="2" charset="0"/>
              </a:rPr>
              <a:t>Data</a:t>
            </a:r>
          </a:p>
        </p:txBody>
      </p:sp>
      <p:sp>
        <p:nvSpPr>
          <p:cNvPr id="52" name="TextBox 51">
            <a:extLst>
              <a:ext uri="{FF2B5EF4-FFF2-40B4-BE49-F238E27FC236}">
                <a16:creationId xmlns:a16="http://schemas.microsoft.com/office/drawing/2014/main" id="{30466236-7BDC-DDA6-8615-E5C89348DC19}"/>
              </a:ext>
              <a:ext uri="{C183D7F6-B498-43B3-948B-1728B52AA6E4}">
                <adec:decorative xmlns:adec="http://schemas.microsoft.com/office/drawing/2017/decorative" val="1"/>
              </a:ext>
            </a:extLst>
          </p:cNvPr>
          <p:cNvSpPr txBox="1"/>
          <p:nvPr/>
        </p:nvSpPr>
        <p:spPr>
          <a:xfrm>
            <a:off x="9508619" y="5557919"/>
            <a:ext cx="2155558" cy="400104"/>
          </a:xfrm>
          <a:prstGeom prst="roundRect">
            <a:avLst>
              <a:gd name="adj" fmla="val 0"/>
            </a:avLst>
          </a:prstGeom>
          <a:solidFill>
            <a:srgbClr val="F3CAF7"/>
          </a:solidFill>
          <a:ln w="28575"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R="0" lvl="0" indent="0" defTabSz="914400" fontAlgn="auto">
              <a:lnSpc>
                <a:spcPct val="100000"/>
              </a:lnSpc>
              <a:spcBef>
                <a:spcPts val="0"/>
              </a:spcBef>
              <a:spcAft>
                <a:spcPts val="0"/>
              </a:spcAft>
              <a:buClrTx/>
              <a:buSzTx/>
              <a:buFontTx/>
              <a:buNone/>
              <a:tabLst/>
              <a:defRPr kumimoji="0" sz="700" b="0" i="0" u="none" strike="noStrike" cap="none" spc="0" normalizeH="0" baseline="0">
                <a:ln>
                  <a:noFill/>
                </a:ln>
                <a:solidFill>
                  <a:srgbClr val="FFFFFF"/>
                </a:solidFill>
                <a:effectLst/>
                <a:uLnTx/>
                <a:uFillTx/>
                <a:latin typeface="Segoe UI"/>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Workloads</a:t>
            </a:r>
          </a:p>
        </p:txBody>
      </p:sp>
      <p:sp>
        <p:nvSpPr>
          <p:cNvPr id="53" name="Arc 52">
            <a:extLst>
              <a:ext uri="{FF2B5EF4-FFF2-40B4-BE49-F238E27FC236}">
                <a16:creationId xmlns:a16="http://schemas.microsoft.com/office/drawing/2014/main" id="{A41E2EA3-87CF-CDB7-0EE1-D9B73FA0F616}"/>
              </a:ext>
              <a:ext uri="{C183D7F6-B498-43B3-948B-1728B52AA6E4}">
                <adec:decorative xmlns:adec="http://schemas.microsoft.com/office/drawing/2017/decorative" val="1"/>
              </a:ext>
            </a:extLst>
          </p:cNvPr>
          <p:cNvSpPr/>
          <p:nvPr/>
        </p:nvSpPr>
        <p:spPr>
          <a:xfrm rot="5137650" flipV="1">
            <a:off x="1418501" y="2572479"/>
            <a:ext cx="770331" cy="957552"/>
          </a:xfrm>
          <a:prstGeom prst="arc">
            <a:avLst>
              <a:gd name="adj1" fmla="val 16975032"/>
              <a:gd name="adj2" fmla="val 21336656"/>
            </a:avLst>
          </a:prstGeom>
          <a:ln w="19050" cap="rnd">
            <a:solidFill>
              <a:schemeClr val="tx1"/>
            </a:solidFill>
            <a:prstDash val="solid"/>
            <a:tailEnd type="arrow" w="med" len="sm"/>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3523" rtl="0" eaLnBrk="1" fontAlgn="auto" latinLnBrk="0" hangingPunct="1">
              <a:lnSpc>
                <a:spcPct val="100000"/>
              </a:lnSpc>
              <a:spcBef>
                <a:spcPts val="0"/>
              </a:spcBef>
              <a:spcAft>
                <a:spcPts val="0"/>
              </a:spcAft>
              <a:buClrTx/>
              <a:buSzTx/>
              <a:buFontTx/>
              <a:buNone/>
              <a:tabLst/>
              <a:defRPr/>
            </a:pPr>
            <a:endParaRPr kumimoji="0" lang="en-US" sz="950" b="0" i="0" u="none" strike="noStrike" kern="0" cap="none" spc="0" normalizeH="0" baseline="0" noProof="0">
              <a:ln>
                <a:noFill/>
              </a:ln>
              <a:solidFill>
                <a:sysClr val="windowText" lastClr="000000"/>
              </a:solidFill>
              <a:effectLst/>
              <a:uLnTx/>
              <a:uFillTx/>
              <a:latin typeface="Segoe Sans Display"/>
              <a:ea typeface="+mn-ea"/>
              <a:cs typeface="+mn-cs"/>
            </a:endParaRPr>
          </a:p>
        </p:txBody>
      </p:sp>
      <p:sp>
        <p:nvSpPr>
          <p:cNvPr id="54" name="Arc 53">
            <a:extLst>
              <a:ext uri="{FF2B5EF4-FFF2-40B4-BE49-F238E27FC236}">
                <a16:creationId xmlns:a16="http://schemas.microsoft.com/office/drawing/2014/main" id="{165185E6-1F09-BFFD-1650-12A9C1F024DD}"/>
              </a:ext>
              <a:ext uri="{C183D7F6-B498-43B3-948B-1728B52AA6E4}">
                <adec:decorative xmlns:adec="http://schemas.microsoft.com/office/drawing/2017/decorative" val="1"/>
              </a:ext>
            </a:extLst>
          </p:cNvPr>
          <p:cNvSpPr/>
          <p:nvPr/>
        </p:nvSpPr>
        <p:spPr>
          <a:xfrm rot="16026416" flipV="1">
            <a:off x="1203991" y="2649412"/>
            <a:ext cx="1741018" cy="2166379"/>
          </a:xfrm>
          <a:prstGeom prst="arc">
            <a:avLst>
              <a:gd name="adj1" fmla="val 16124583"/>
              <a:gd name="adj2" fmla="val 20808277"/>
            </a:avLst>
          </a:prstGeom>
          <a:ln w="19050" cap="rnd">
            <a:solidFill>
              <a:schemeClr val="tx1"/>
            </a:solidFill>
            <a:prstDash val="solid"/>
            <a:headEnd type="arrow" w="med" len="sm"/>
            <a:tailEnd type="none" w="med" len="sm"/>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3523"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ysClr val="windowText" lastClr="000000"/>
              </a:solidFill>
              <a:effectLst/>
              <a:uLnTx/>
              <a:uFillTx/>
              <a:latin typeface="Segoe Sans Display"/>
              <a:ea typeface="+mn-ea"/>
              <a:cs typeface="+mn-cs"/>
            </a:endParaRPr>
          </a:p>
        </p:txBody>
      </p:sp>
      <p:cxnSp>
        <p:nvCxnSpPr>
          <p:cNvPr id="55" name="Straight Arrow Connector 54">
            <a:extLst>
              <a:ext uri="{FF2B5EF4-FFF2-40B4-BE49-F238E27FC236}">
                <a16:creationId xmlns:a16="http://schemas.microsoft.com/office/drawing/2014/main" id="{69EA7320-5637-5861-8AD6-5A12BD1AFFEE}"/>
              </a:ext>
              <a:ext uri="{C183D7F6-B498-43B3-948B-1728B52AA6E4}">
                <adec:decorative xmlns:adec="http://schemas.microsoft.com/office/drawing/2017/decorative" val="1"/>
              </a:ext>
            </a:extLst>
          </p:cNvPr>
          <p:cNvCxnSpPr>
            <a:cxnSpLocks/>
          </p:cNvCxnSpPr>
          <p:nvPr/>
        </p:nvCxnSpPr>
        <p:spPr>
          <a:xfrm>
            <a:off x="2368024" y="4071074"/>
            <a:ext cx="586843" cy="0"/>
          </a:xfrm>
          <a:prstGeom prst="straightConnector1">
            <a:avLst/>
          </a:prstGeom>
          <a:ln w="19050" cap="rnd">
            <a:solidFill>
              <a:schemeClr val="tx1"/>
            </a:solidFill>
            <a:prstDash val="solid"/>
            <a:tailEnd type="arrow" w="med" len="sm"/>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57F90D2A-10D3-3F00-4B05-72D44FD70EBA}"/>
              </a:ext>
              <a:ext uri="{C183D7F6-B498-43B3-948B-1728B52AA6E4}">
                <adec:decorative xmlns:adec="http://schemas.microsoft.com/office/drawing/2017/decorative" val="1"/>
              </a:ext>
            </a:extLst>
          </p:cNvPr>
          <p:cNvCxnSpPr>
            <a:cxnSpLocks noChangeAspect="1"/>
          </p:cNvCxnSpPr>
          <p:nvPr/>
        </p:nvCxnSpPr>
        <p:spPr>
          <a:xfrm>
            <a:off x="1512331" y="2860736"/>
            <a:ext cx="281995" cy="0"/>
          </a:xfrm>
          <a:prstGeom prst="straightConnector1">
            <a:avLst/>
          </a:prstGeom>
          <a:ln w="19050" cap="rnd">
            <a:solidFill>
              <a:schemeClr val="tx1"/>
            </a:solidFill>
            <a:prstDash val="solid"/>
            <a:tailEnd type="arrow" w="med" len="sm"/>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9CE3DBDC-4DA5-0F5A-7DAF-0B1CFFD4A34F}"/>
              </a:ext>
              <a:ext uri="{C183D7F6-B498-43B3-948B-1728B52AA6E4}">
                <adec:decorative xmlns:adec="http://schemas.microsoft.com/office/drawing/2017/decorative" val="1"/>
              </a:ext>
            </a:extLst>
          </p:cNvPr>
          <p:cNvCxnSpPr>
            <a:cxnSpLocks/>
          </p:cNvCxnSpPr>
          <p:nvPr/>
        </p:nvCxnSpPr>
        <p:spPr>
          <a:xfrm>
            <a:off x="4616788" y="4071074"/>
            <a:ext cx="372516" cy="0"/>
          </a:xfrm>
          <a:prstGeom prst="straightConnector1">
            <a:avLst/>
          </a:prstGeom>
          <a:ln w="19050" cap="rnd">
            <a:gradFill flip="none" rotWithShape="1">
              <a:gsLst>
                <a:gs pos="0">
                  <a:schemeClr val="tx1"/>
                </a:gs>
                <a:gs pos="100000">
                  <a:srgbClr val="F4364C"/>
                </a:gs>
              </a:gsLst>
              <a:lin ang="0" scaled="1"/>
              <a:tileRect/>
            </a:gradFill>
            <a:prstDash val="solid"/>
            <a:tailEnd type="arrow" w="med" len="sm"/>
          </a:ln>
        </p:spPr>
        <p:style>
          <a:lnRef idx="1">
            <a:schemeClr val="accent1"/>
          </a:lnRef>
          <a:fillRef idx="0">
            <a:schemeClr val="accent1"/>
          </a:fillRef>
          <a:effectRef idx="0">
            <a:schemeClr val="accent1"/>
          </a:effectRef>
          <a:fontRef idx="minor">
            <a:schemeClr val="tx1"/>
          </a:fontRef>
        </p:style>
      </p:cxnSp>
      <p:sp>
        <p:nvSpPr>
          <p:cNvPr id="58" name="Arc 57">
            <a:extLst>
              <a:ext uri="{FF2B5EF4-FFF2-40B4-BE49-F238E27FC236}">
                <a16:creationId xmlns:a16="http://schemas.microsoft.com/office/drawing/2014/main" id="{AF91CD84-650A-AA6B-1207-F3D3B147F119}"/>
              </a:ext>
              <a:ext uri="{C183D7F6-B498-43B3-948B-1728B52AA6E4}">
                <adec:decorative xmlns:adec="http://schemas.microsoft.com/office/drawing/2017/decorative" val="1"/>
              </a:ext>
            </a:extLst>
          </p:cNvPr>
          <p:cNvSpPr/>
          <p:nvPr/>
        </p:nvSpPr>
        <p:spPr>
          <a:xfrm rot="16026416" flipV="1">
            <a:off x="1352507" y="3115422"/>
            <a:ext cx="1355074" cy="2050371"/>
          </a:xfrm>
          <a:prstGeom prst="arc">
            <a:avLst>
              <a:gd name="adj1" fmla="val 17110656"/>
              <a:gd name="adj2" fmla="val 20321524"/>
            </a:avLst>
          </a:prstGeom>
          <a:ln w="19050" cap="rnd">
            <a:solidFill>
              <a:schemeClr val="tx1"/>
            </a:solidFill>
            <a:prstDash val="solid"/>
            <a:headEnd type="arrow" w="med" len="sm"/>
            <a:tailEnd type="none" w="med" len="sm"/>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3523"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ysClr val="windowText" lastClr="000000"/>
              </a:solidFill>
              <a:effectLst/>
              <a:uLnTx/>
              <a:uFillTx/>
              <a:latin typeface="Segoe Sans Display"/>
              <a:ea typeface="+mn-ea"/>
              <a:cs typeface="+mn-cs"/>
            </a:endParaRPr>
          </a:p>
        </p:txBody>
      </p:sp>
      <p:grpSp>
        <p:nvGrpSpPr>
          <p:cNvPr id="59" name="Group 58">
            <a:extLst>
              <a:ext uri="{FF2B5EF4-FFF2-40B4-BE49-F238E27FC236}">
                <a16:creationId xmlns:a16="http://schemas.microsoft.com/office/drawing/2014/main" id="{FC5DF2C5-3AC2-2420-D24A-980A6D6ED993}"/>
              </a:ext>
              <a:ext uri="{C183D7F6-B498-43B3-948B-1728B52AA6E4}">
                <adec:decorative xmlns:adec="http://schemas.microsoft.com/office/drawing/2017/decorative" val="1"/>
              </a:ext>
            </a:extLst>
          </p:cNvPr>
          <p:cNvGrpSpPr/>
          <p:nvPr/>
        </p:nvGrpSpPr>
        <p:grpSpPr>
          <a:xfrm>
            <a:off x="7814733" y="3640316"/>
            <a:ext cx="1894262" cy="430758"/>
            <a:chOff x="7814733" y="3571240"/>
            <a:chExt cx="1894262" cy="430758"/>
          </a:xfrm>
        </p:grpSpPr>
        <p:cxnSp>
          <p:nvCxnSpPr>
            <p:cNvPr id="60" name="Straight Arrow Connector 59">
              <a:extLst>
                <a:ext uri="{FF2B5EF4-FFF2-40B4-BE49-F238E27FC236}">
                  <a16:creationId xmlns:a16="http://schemas.microsoft.com/office/drawing/2014/main" id="{AEFB1A2E-06E0-D04E-CB92-46E44B4B0384}"/>
                </a:ext>
                <a:ext uri="{C183D7F6-B498-43B3-948B-1728B52AA6E4}">
                  <adec:decorative xmlns:adec="http://schemas.microsoft.com/office/drawing/2017/decorative" val="1"/>
                </a:ext>
              </a:extLst>
            </p:cNvPr>
            <p:cNvCxnSpPr>
              <a:cxnSpLocks/>
            </p:cNvCxnSpPr>
            <p:nvPr/>
          </p:nvCxnSpPr>
          <p:spPr>
            <a:xfrm flipV="1">
              <a:off x="8729238" y="3571240"/>
              <a:ext cx="0" cy="427802"/>
            </a:xfrm>
            <a:prstGeom prst="straightConnector1">
              <a:avLst/>
            </a:prstGeom>
            <a:ln w="19050" cap="rnd">
              <a:solidFill>
                <a:srgbClr val="F4364C"/>
              </a:solidFill>
              <a:prstDash val="solid"/>
              <a:tailEnd type="arrow" w="med" len="sm"/>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151F6A6F-FF90-56A4-3678-2DEBDED34201}"/>
                </a:ext>
                <a:ext uri="{C183D7F6-B498-43B3-948B-1728B52AA6E4}">
                  <adec:decorative xmlns:adec="http://schemas.microsoft.com/office/drawing/2017/decorative" val="1"/>
                </a:ext>
              </a:extLst>
            </p:cNvPr>
            <p:cNvCxnSpPr>
              <a:cxnSpLocks/>
            </p:cNvCxnSpPr>
            <p:nvPr/>
          </p:nvCxnSpPr>
          <p:spPr>
            <a:xfrm>
              <a:off x="7814733" y="4001998"/>
              <a:ext cx="1894262" cy="0"/>
            </a:xfrm>
            <a:prstGeom prst="straightConnector1">
              <a:avLst/>
            </a:prstGeom>
            <a:ln w="19050" cap="rnd">
              <a:solidFill>
                <a:srgbClr val="F4364C"/>
              </a:solidFill>
              <a:prstDash val="solid"/>
              <a:tailEnd type="arrow" w="med" len="sm"/>
            </a:ln>
          </p:spPr>
          <p:style>
            <a:lnRef idx="1">
              <a:schemeClr val="accent1"/>
            </a:lnRef>
            <a:fillRef idx="0">
              <a:schemeClr val="accent1"/>
            </a:fillRef>
            <a:effectRef idx="0">
              <a:schemeClr val="accent1"/>
            </a:effectRef>
            <a:fontRef idx="minor">
              <a:schemeClr val="tx1"/>
            </a:fontRef>
          </p:style>
        </p:cxnSp>
      </p:grpSp>
      <p:grpSp>
        <p:nvGrpSpPr>
          <p:cNvPr id="62" name="Group 61">
            <a:extLst>
              <a:ext uri="{FF2B5EF4-FFF2-40B4-BE49-F238E27FC236}">
                <a16:creationId xmlns:a16="http://schemas.microsoft.com/office/drawing/2014/main" id="{F0F8023A-D356-A092-7ED8-8C93203DA085}"/>
              </a:ext>
              <a:ext uri="{C183D7F6-B498-43B3-948B-1728B52AA6E4}">
                <adec:decorative xmlns:adec="http://schemas.microsoft.com/office/drawing/2017/decorative" val="1"/>
              </a:ext>
            </a:extLst>
          </p:cNvPr>
          <p:cNvGrpSpPr/>
          <p:nvPr/>
        </p:nvGrpSpPr>
        <p:grpSpPr>
          <a:xfrm>
            <a:off x="5047505" y="2562526"/>
            <a:ext cx="630122" cy="630122"/>
            <a:chOff x="5075021" y="2659841"/>
            <a:chExt cx="630122" cy="630122"/>
          </a:xfrm>
        </p:grpSpPr>
        <p:sp>
          <p:nvSpPr>
            <p:cNvPr id="63" name="Oval 62">
              <a:extLst>
                <a:ext uri="{FF2B5EF4-FFF2-40B4-BE49-F238E27FC236}">
                  <a16:creationId xmlns:a16="http://schemas.microsoft.com/office/drawing/2014/main" id="{5E0C4426-C3AD-C5B0-4149-073FBFC0E43E}"/>
                </a:ext>
              </a:extLst>
            </p:cNvPr>
            <p:cNvSpPr/>
            <p:nvPr/>
          </p:nvSpPr>
          <p:spPr bwMode="auto">
            <a:xfrm>
              <a:off x="5075021" y="2659841"/>
              <a:ext cx="630122" cy="630122"/>
            </a:xfrm>
            <a:prstGeom prst="ellipse">
              <a:avLst/>
            </a:prstGeom>
            <a:solidFill>
              <a:srgbClr val="2965AF">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grpSp>
          <p:nvGrpSpPr>
            <p:cNvPr id="64" name="Group 218">
              <a:extLst>
                <a:ext uri="{FF2B5EF4-FFF2-40B4-BE49-F238E27FC236}">
                  <a16:creationId xmlns:a16="http://schemas.microsoft.com/office/drawing/2014/main" id="{8811BE80-718A-7F63-A19E-EF16A0B692A5}"/>
                </a:ext>
                <a:ext uri="{C183D7F6-B498-43B3-948B-1728B52AA6E4}">
                  <adec:decorative xmlns:adec="http://schemas.microsoft.com/office/drawing/2017/decorative" val="1"/>
                </a:ext>
              </a:extLst>
            </p:cNvPr>
            <p:cNvGrpSpPr/>
            <p:nvPr/>
          </p:nvGrpSpPr>
          <p:grpSpPr>
            <a:xfrm>
              <a:off x="5152338" y="2737158"/>
              <a:ext cx="475488" cy="475488"/>
              <a:chOff x="4989365" y="2727285"/>
              <a:chExt cx="475488" cy="475488"/>
            </a:xfrm>
          </p:grpSpPr>
          <p:sp>
            <p:nvSpPr>
              <p:cNvPr id="65" name="Oval 64">
                <a:extLst>
                  <a:ext uri="{FF2B5EF4-FFF2-40B4-BE49-F238E27FC236}">
                    <a16:creationId xmlns:a16="http://schemas.microsoft.com/office/drawing/2014/main" id="{4B54EF4F-FD0F-3B60-6E07-B28C030CBF4E}"/>
                  </a:ext>
                </a:extLst>
              </p:cNvPr>
              <p:cNvSpPr/>
              <p:nvPr/>
            </p:nvSpPr>
            <p:spPr bwMode="auto">
              <a:xfrm>
                <a:off x="4989365" y="2727285"/>
                <a:ext cx="475488" cy="475488"/>
              </a:xfrm>
              <a:prstGeom prst="ellipse">
                <a:avLst/>
              </a:prstGeom>
              <a:solidFill>
                <a:srgbClr val="2965A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pic>
            <p:nvPicPr>
              <p:cNvPr id="66" name="Graphic 65">
                <a:extLst>
                  <a:ext uri="{FF2B5EF4-FFF2-40B4-BE49-F238E27FC236}">
                    <a16:creationId xmlns:a16="http://schemas.microsoft.com/office/drawing/2014/main" id="{36F52842-E1EE-5486-99DE-FCED14F437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81484" y="2824211"/>
                <a:ext cx="294338" cy="294338"/>
              </a:xfrm>
              <a:prstGeom prst="rect">
                <a:avLst/>
              </a:prstGeom>
            </p:spPr>
          </p:pic>
        </p:grpSp>
      </p:grpSp>
      <p:grpSp>
        <p:nvGrpSpPr>
          <p:cNvPr id="67" name="Group 66">
            <a:extLst>
              <a:ext uri="{FF2B5EF4-FFF2-40B4-BE49-F238E27FC236}">
                <a16:creationId xmlns:a16="http://schemas.microsoft.com/office/drawing/2014/main" id="{1EFF7D3F-C389-2B57-DBE0-8141B7E66ADE}"/>
              </a:ext>
              <a:ext uri="{C183D7F6-B498-43B3-948B-1728B52AA6E4}">
                <adec:decorative xmlns:adec="http://schemas.microsoft.com/office/drawing/2017/decorative" val="1"/>
              </a:ext>
            </a:extLst>
          </p:cNvPr>
          <p:cNvGrpSpPr/>
          <p:nvPr/>
        </p:nvGrpSpPr>
        <p:grpSpPr>
          <a:xfrm>
            <a:off x="6090300" y="2916287"/>
            <a:ext cx="630122" cy="630122"/>
            <a:chOff x="6182681" y="2854306"/>
            <a:chExt cx="630122" cy="630122"/>
          </a:xfrm>
        </p:grpSpPr>
        <p:sp>
          <p:nvSpPr>
            <p:cNvPr id="68" name="Oval 67">
              <a:extLst>
                <a:ext uri="{FF2B5EF4-FFF2-40B4-BE49-F238E27FC236}">
                  <a16:creationId xmlns:a16="http://schemas.microsoft.com/office/drawing/2014/main" id="{53CB34F6-EF8A-2FE0-7E25-7FA2446DFABB}"/>
                </a:ext>
              </a:extLst>
            </p:cNvPr>
            <p:cNvSpPr/>
            <p:nvPr/>
          </p:nvSpPr>
          <p:spPr bwMode="auto">
            <a:xfrm>
              <a:off x="6182681" y="2854306"/>
              <a:ext cx="630122" cy="630122"/>
            </a:xfrm>
            <a:prstGeom prst="ellipse">
              <a:avLst/>
            </a:prstGeom>
            <a:solidFill>
              <a:srgbClr val="2965AF">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grpSp>
          <p:nvGrpSpPr>
            <p:cNvPr id="69" name="Group 19">
              <a:extLst>
                <a:ext uri="{FF2B5EF4-FFF2-40B4-BE49-F238E27FC236}">
                  <a16:creationId xmlns:a16="http://schemas.microsoft.com/office/drawing/2014/main" id="{D1DFBF3E-B087-14F3-D613-6640F0DBCF72}"/>
                </a:ext>
                <a:ext uri="{C183D7F6-B498-43B3-948B-1728B52AA6E4}">
                  <adec:decorative xmlns:adec="http://schemas.microsoft.com/office/drawing/2017/decorative" val="1"/>
                </a:ext>
              </a:extLst>
            </p:cNvPr>
            <p:cNvGrpSpPr/>
            <p:nvPr/>
          </p:nvGrpSpPr>
          <p:grpSpPr>
            <a:xfrm>
              <a:off x="6259998" y="2931623"/>
              <a:ext cx="475488" cy="475488"/>
              <a:chOff x="6096360" y="2915543"/>
              <a:chExt cx="475488" cy="475488"/>
            </a:xfrm>
          </p:grpSpPr>
          <p:sp>
            <p:nvSpPr>
              <p:cNvPr id="70" name="Oval 69">
                <a:extLst>
                  <a:ext uri="{FF2B5EF4-FFF2-40B4-BE49-F238E27FC236}">
                    <a16:creationId xmlns:a16="http://schemas.microsoft.com/office/drawing/2014/main" id="{131CC19D-3763-D13E-417F-66B2C23A0E5A}"/>
                  </a:ext>
                </a:extLst>
              </p:cNvPr>
              <p:cNvSpPr/>
              <p:nvPr/>
            </p:nvSpPr>
            <p:spPr bwMode="auto">
              <a:xfrm>
                <a:off x="6096360" y="2915543"/>
                <a:ext cx="475488" cy="475488"/>
              </a:xfrm>
              <a:prstGeom prst="ellipse">
                <a:avLst/>
              </a:prstGeom>
              <a:solidFill>
                <a:srgbClr val="2965A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pic>
            <p:nvPicPr>
              <p:cNvPr id="71" name="Graphic 70">
                <a:extLst>
                  <a:ext uri="{FF2B5EF4-FFF2-40B4-BE49-F238E27FC236}">
                    <a16:creationId xmlns:a16="http://schemas.microsoft.com/office/drawing/2014/main" id="{FC3B5A23-E8C1-0515-13F5-B3D81B21356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11928" y="2990642"/>
                <a:ext cx="304552" cy="304552"/>
              </a:xfrm>
              <a:prstGeom prst="rect">
                <a:avLst/>
              </a:prstGeom>
            </p:spPr>
          </p:pic>
        </p:grpSp>
      </p:grpSp>
      <p:grpSp>
        <p:nvGrpSpPr>
          <p:cNvPr id="72" name="Group 71">
            <a:extLst>
              <a:ext uri="{FF2B5EF4-FFF2-40B4-BE49-F238E27FC236}">
                <a16:creationId xmlns:a16="http://schemas.microsoft.com/office/drawing/2014/main" id="{704299F0-B9FA-ACB5-B9F4-47CB4D090FE2}"/>
              </a:ext>
              <a:ext uri="{C183D7F6-B498-43B3-948B-1728B52AA6E4}">
                <adec:decorative xmlns:adec="http://schemas.microsoft.com/office/drawing/2017/decorative" val="1"/>
              </a:ext>
            </a:extLst>
          </p:cNvPr>
          <p:cNvGrpSpPr/>
          <p:nvPr/>
        </p:nvGrpSpPr>
        <p:grpSpPr>
          <a:xfrm>
            <a:off x="8414177" y="2916287"/>
            <a:ext cx="630122" cy="630122"/>
            <a:chOff x="8412012" y="2840116"/>
            <a:chExt cx="630122" cy="630122"/>
          </a:xfrm>
        </p:grpSpPr>
        <p:sp>
          <p:nvSpPr>
            <p:cNvPr id="73" name="Oval 72">
              <a:extLst>
                <a:ext uri="{FF2B5EF4-FFF2-40B4-BE49-F238E27FC236}">
                  <a16:creationId xmlns:a16="http://schemas.microsoft.com/office/drawing/2014/main" id="{280B92C5-3CDD-52F6-80A4-487EB915BE2B}"/>
                </a:ext>
              </a:extLst>
            </p:cNvPr>
            <p:cNvSpPr/>
            <p:nvPr/>
          </p:nvSpPr>
          <p:spPr bwMode="auto">
            <a:xfrm>
              <a:off x="8412012" y="2840116"/>
              <a:ext cx="630122" cy="630122"/>
            </a:xfrm>
            <a:prstGeom prst="ellipse">
              <a:avLst/>
            </a:prstGeom>
            <a:solidFill>
              <a:srgbClr val="052252">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grpSp>
          <p:nvGrpSpPr>
            <p:cNvPr id="74" name="Group 18">
              <a:extLst>
                <a:ext uri="{FF2B5EF4-FFF2-40B4-BE49-F238E27FC236}">
                  <a16:creationId xmlns:a16="http://schemas.microsoft.com/office/drawing/2014/main" id="{AA08D4E5-E779-6B7F-A2D9-B07131532DDC}"/>
                </a:ext>
                <a:ext uri="{C183D7F6-B498-43B3-948B-1728B52AA6E4}">
                  <adec:decorative xmlns:adec="http://schemas.microsoft.com/office/drawing/2017/decorative" val="1"/>
                </a:ext>
              </a:extLst>
            </p:cNvPr>
            <p:cNvGrpSpPr/>
            <p:nvPr/>
          </p:nvGrpSpPr>
          <p:grpSpPr>
            <a:xfrm>
              <a:off x="8489329" y="2917433"/>
              <a:ext cx="475488" cy="475488"/>
              <a:chOff x="8481830" y="2905572"/>
              <a:chExt cx="475488" cy="475488"/>
            </a:xfrm>
          </p:grpSpPr>
          <p:sp>
            <p:nvSpPr>
              <p:cNvPr id="75" name="Oval 74">
                <a:extLst>
                  <a:ext uri="{FF2B5EF4-FFF2-40B4-BE49-F238E27FC236}">
                    <a16:creationId xmlns:a16="http://schemas.microsoft.com/office/drawing/2014/main" id="{112A4AAE-12B9-DDAB-DB22-0BEF80946753}"/>
                  </a:ext>
                </a:extLst>
              </p:cNvPr>
              <p:cNvSpPr/>
              <p:nvPr/>
            </p:nvSpPr>
            <p:spPr bwMode="auto">
              <a:xfrm>
                <a:off x="8481830" y="2905572"/>
                <a:ext cx="475488" cy="475488"/>
              </a:xfrm>
              <a:prstGeom prst="ellipse">
                <a:avLst/>
              </a:prstGeom>
              <a:solidFill>
                <a:srgbClr val="052252"/>
              </a:solidFill>
              <a:ln w="19050">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950" b="0" i="0" u="none" strike="noStrike" kern="1200" cap="none" spc="0" normalizeH="0" baseline="0" noProof="0">
                  <a:ln>
                    <a:noFill/>
                  </a:ln>
                  <a:solidFill>
                    <a:srgbClr val="FFFFFF"/>
                  </a:solidFill>
                  <a:effectLst/>
                  <a:uLnTx/>
                  <a:uFillTx/>
                  <a:latin typeface="Segoe Sans Display"/>
                  <a:ea typeface="+mn-ea"/>
                  <a:cs typeface="Segoe Sans Text" pitchFamily="2" charset="0"/>
                </a:endParaRPr>
              </a:p>
            </p:txBody>
          </p:sp>
          <p:pic>
            <p:nvPicPr>
              <p:cNvPr id="76" name="Graphic 75">
                <a:extLst>
                  <a:ext uri="{FF2B5EF4-FFF2-40B4-BE49-F238E27FC236}">
                    <a16:creationId xmlns:a16="http://schemas.microsoft.com/office/drawing/2014/main" id="{FC6D57C9-0922-E64D-F976-3D07A8C047D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578160" y="2996991"/>
                <a:ext cx="278498" cy="278498"/>
              </a:xfrm>
              <a:prstGeom prst="rect">
                <a:avLst/>
              </a:prstGeom>
            </p:spPr>
          </p:pic>
        </p:grpSp>
      </p:grpSp>
      <p:cxnSp>
        <p:nvCxnSpPr>
          <p:cNvPr id="77" name="Straight Arrow Connector 76">
            <a:extLst>
              <a:ext uri="{FF2B5EF4-FFF2-40B4-BE49-F238E27FC236}">
                <a16:creationId xmlns:a16="http://schemas.microsoft.com/office/drawing/2014/main" id="{29EE77A2-3882-C4CA-B137-6EFCB096D80F}"/>
              </a:ext>
              <a:ext uri="{C183D7F6-B498-43B3-948B-1728B52AA6E4}">
                <adec:decorative xmlns:adec="http://schemas.microsoft.com/office/drawing/2017/decorative" val="1"/>
              </a:ext>
            </a:extLst>
          </p:cNvPr>
          <p:cNvCxnSpPr>
            <a:cxnSpLocks/>
          </p:cNvCxnSpPr>
          <p:nvPr/>
        </p:nvCxnSpPr>
        <p:spPr>
          <a:xfrm>
            <a:off x="10475913" y="4071074"/>
            <a:ext cx="237854" cy="0"/>
          </a:xfrm>
          <a:prstGeom prst="straightConnector1">
            <a:avLst/>
          </a:prstGeom>
          <a:ln w="19050" cap="rnd">
            <a:solidFill>
              <a:srgbClr val="F4364C"/>
            </a:solidFill>
            <a:prstDash val="solid"/>
            <a:tailEnd type="arrow" w="med" len="sm"/>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7BDB59FF-F23D-CFDA-5CBE-C34EA6BD104F}"/>
              </a:ext>
              <a:ext uri="{C183D7F6-B498-43B3-948B-1728B52AA6E4}">
                <adec:decorative xmlns:adec="http://schemas.microsoft.com/office/drawing/2017/decorative" val="1"/>
              </a:ext>
            </a:extLst>
          </p:cNvPr>
          <p:cNvCxnSpPr>
            <a:cxnSpLocks/>
          </p:cNvCxnSpPr>
          <p:nvPr/>
        </p:nvCxnSpPr>
        <p:spPr>
          <a:xfrm>
            <a:off x="3672605" y="4070149"/>
            <a:ext cx="238295" cy="1850"/>
          </a:xfrm>
          <a:prstGeom prst="straightConnector1">
            <a:avLst/>
          </a:prstGeom>
          <a:ln w="19050" cap="rnd">
            <a:solidFill>
              <a:schemeClr val="tx1"/>
            </a:solidFill>
            <a:prstDash val="solid"/>
            <a:tailEnd type="arrow" w="med" len="sm"/>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79CE628B-0852-5109-68A2-356733A5A5FF}"/>
              </a:ext>
              <a:ext uri="{C183D7F6-B498-43B3-948B-1728B52AA6E4}">
                <adec:decorative xmlns:adec="http://schemas.microsoft.com/office/drawing/2017/decorative" val="1"/>
              </a:ext>
            </a:extLst>
          </p:cNvPr>
          <p:cNvCxnSpPr>
            <a:cxnSpLocks noChangeAspect="1"/>
          </p:cNvCxnSpPr>
          <p:nvPr/>
        </p:nvCxnSpPr>
        <p:spPr>
          <a:xfrm>
            <a:off x="5755114" y="4071074"/>
            <a:ext cx="311150" cy="0"/>
          </a:xfrm>
          <a:prstGeom prst="straightConnector1">
            <a:avLst/>
          </a:prstGeom>
          <a:ln w="19050" cap="rnd">
            <a:solidFill>
              <a:srgbClr val="F4364C"/>
            </a:solidFill>
            <a:prstDash val="solid"/>
            <a:tailEnd type="arrow" w="med" len="sm"/>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07BF1ACD-B484-62D3-41AB-F3FEA306AF04}"/>
              </a:ext>
              <a:ext uri="{C183D7F6-B498-43B3-948B-1728B52AA6E4}">
                <adec:decorative xmlns:adec="http://schemas.microsoft.com/office/drawing/2017/decorative" val="1"/>
              </a:ext>
            </a:extLst>
          </p:cNvPr>
          <p:cNvCxnSpPr>
            <a:cxnSpLocks noChangeAspect="1"/>
          </p:cNvCxnSpPr>
          <p:nvPr/>
        </p:nvCxnSpPr>
        <p:spPr>
          <a:xfrm>
            <a:off x="6804759" y="4075802"/>
            <a:ext cx="262922" cy="0"/>
          </a:xfrm>
          <a:prstGeom prst="straightConnector1">
            <a:avLst/>
          </a:prstGeom>
          <a:ln w="19050" cap="rnd">
            <a:solidFill>
              <a:srgbClr val="F4364C"/>
            </a:solidFill>
            <a:prstDash val="solid"/>
            <a:tailEnd type="arrow" w="med" len="sm"/>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6DA8AF88-A8C3-3A8F-A469-06FF9D7EC408}"/>
              </a:ext>
              <a:ext uri="{C183D7F6-B498-43B3-948B-1728B52AA6E4}">
                <adec:decorative xmlns:adec="http://schemas.microsoft.com/office/drawing/2017/decorative" val="1"/>
              </a:ext>
            </a:extLst>
          </p:cNvPr>
          <p:cNvCxnSpPr>
            <a:cxnSpLocks noChangeAspect="1"/>
          </p:cNvCxnSpPr>
          <p:nvPr/>
        </p:nvCxnSpPr>
        <p:spPr>
          <a:xfrm flipV="1">
            <a:off x="5362566" y="3262222"/>
            <a:ext cx="0" cy="437630"/>
          </a:xfrm>
          <a:prstGeom prst="straightConnector1">
            <a:avLst/>
          </a:prstGeom>
          <a:ln w="19050" cap="rnd">
            <a:solidFill>
              <a:srgbClr val="F4364C"/>
            </a:solidFill>
            <a:prstDash val="solid"/>
            <a:tailEnd type="arrow" w="med" len="sm"/>
          </a:ln>
        </p:spPr>
        <p:style>
          <a:lnRef idx="1">
            <a:schemeClr val="accent1"/>
          </a:lnRef>
          <a:fillRef idx="0">
            <a:schemeClr val="accent1"/>
          </a:fillRef>
          <a:effectRef idx="0">
            <a:schemeClr val="accent1"/>
          </a:effectRef>
          <a:fontRef idx="minor">
            <a:schemeClr val="tx1"/>
          </a:fontRef>
        </p:style>
      </p:cxnSp>
      <p:grpSp>
        <p:nvGrpSpPr>
          <p:cNvPr id="84" name="Group 83">
            <a:extLst>
              <a:ext uri="{FF2B5EF4-FFF2-40B4-BE49-F238E27FC236}">
                <a16:creationId xmlns:a16="http://schemas.microsoft.com/office/drawing/2014/main" id="{136810B1-2083-838A-038B-B9B54D1EA4B0}"/>
              </a:ext>
              <a:ext uri="{C183D7F6-B498-43B3-948B-1728B52AA6E4}">
                <adec:decorative xmlns:adec="http://schemas.microsoft.com/office/drawing/2017/decorative" val="1"/>
              </a:ext>
            </a:extLst>
          </p:cNvPr>
          <p:cNvGrpSpPr/>
          <p:nvPr/>
        </p:nvGrpSpPr>
        <p:grpSpPr>
          <a:xfrm>
            <a:off x="5429311" y="3310381"/>
            <a:ext cx="1952099" cy="1179667"/>
            <a:chOff x="5514723" y="3241305"/>
            <a:chExt cx="1952099" cy="1179667"/>
          </a:xfrm>
        </p:grpSpPr>
        <p:sp>
          <p:nvSpPr>
            <p:cNvPr id="85" name="Arc 84">
              <a:extLst>
                <a:ext uri="{FF2B5EF4-FFF2-40B4-BE49-F238E27FC236}">
                  <a16:creationId xmlns:a16="http://schemas.microsoft.com/office/drawing/2014/main" id="{F6B1E123-6115-8E51-C89A-180B193CAF50}"/>
                </a:ext>
                <a:ext uri="{C183D7F6-B498-43B3-948B-1728B52AA6E4}">
                  <adec:decorative xmlns:adec="http://schemas.microsoft.com/office/drawing/2017/decorative" val="1"/>
                </a:ext>
              </a:extLst>
            </p:cNvPr>
            <p:cNvSpPr/>
            <p:nvPr/>
          </p:nvSpPr>
          <p:spPr>
            <a:xfrm flipH="1" flipV="1">
              <a:off x="5514723" y="3241305"/>
              <a:ext cx="1774185" cy="1179667"/>
            </a:xfrm>
            <a:prstGeom prst="arc">
              <a:avLst>
                <a:gd name="adj1" fmla="val 702931"/>
                <a:gd name="adj2" fmla="val 3598408"/>
              </a:avLst>
            </a:prstGeom>
            <a:ln w="19050" cap="rnd">
              <a:solidFill>
                <a:srgbClr val="F4364C"/>
              </a:solidFill>
              <a:prstDash val="solid"/>
              <a:tailEnd type="arrow" w="med" len="sm"/>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3523"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ysClr val="windowText" lastClr="000000"/>
                </a:solidFill>
                <a:effectLst/>
                <a:uLnTx/>
                <a:uFillTx/>
                <a:latin typeface="Segoe Sans Display"/>
                <a:ea typeface="+mn-ea"/>
                <a:cs typeface="+mn-cs"/>
              </a:endParaRPr>
            </a:p>
          </p:txBody>
        </p:sp>
        <p:sp>
          <p:nvSpPr>
            <p:cNvPr id="87" name="Arc 86">
              <a:extLst>
                <a:ext uri="{FF2B5EF4-FFF2-40B4-BE49-F238E27FC236}">
                  <a16:creationId xmlns:a16="http://schemas.microsoft.com/office/drawing/2014/main" id="{C08A8F42-9DF0-8879-48D0-DD881055DD4E}"/>
                </a:ext>
                <a:ext uri="{C183D7F6-B498-43B3-948B-1728B52AA6E4}">
                  <adec:decorative xmlns:adec="http://schemas.microsoft.com/office/drawing/2017/decorative" val="1"/>
                </a:ext>
              </a:extLst>
            </p:cNvPr>
            <p:cNvSpPr/>
            <p:nvPr/>
          </p:nvSpPr>
          <p:spPr>
            <a:xfrm flipV="1">
              <a:off x="5692637" y="3241305"/>
              <a:ext cx="1774185" cy="1179667"/>
            </a:xfrm>
            <a:prstGeom prst="arc">
              <a:avLst>
                <a:gd name="adj1" fmla="val 919290"/>
                <a:gd name="adj2" fmla="val 3793045"/>
              </a:avLst>
            </a:prstGeom>
            <a:ln w="19050" cap="rnd">
              <a:solidFill>
                <a:srgbClr val="F4364C"/>
              </a:solidFill>
              <a:prstDash val="solid"/>
              <a:tailEnd type="arrow" w="med" len="sm"/>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3523"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ysClr val="windowText" lastClr="000000"/>
                </a:solidFill>
                <a:effectLst/>
                <a:uLnTx/>
                <a:uFillTx/>
                <a:latin typeface="Segoe Sans Display"/>
                <a:ea typeface="+mn-ea"/>
                <a:cs typeface="+mn-cs"/>
              </a:endParaRPr>
            </a:p>
          </p:txBody>
        </p:sp>
      </p:grpSp>
      <p:sp>
        <p:nvSpPr>
          <p:cNvPr id="88" name="TextBox 87">
            <a:extLst>
              <a:ext uri="{FF2B5EF4-FFF2-40B4-BE49-F238E27FC236}">
                <a16:creationId xmlns:a16="http://schemas.microsoft.com/office/drawing/2014/main" id="{440EE054-E891-F1B4-E0BF-D8DFE3B805ED}"/>
              </a:ext>
              <a:ext uri="{C183D7F6-B498-43B3-948B-1728B52AA6E4}">
                <adec:decorative xmlns:adec="http://schemas.microsoft.com/office/drawing/2017/decorative" val="1"/>
              </a:ext>
            </a:extLst>
          </p:cNvPr>
          <p:cNvSpPr txBox="1"/>
          <p:nvPr/>
        </p:nvSpPr>
        <p:spPr>
          <a:xfrm>
            <a:off x="676277" y="2148083"/>
            <a:ext cx="993086" cy="384721"/>
          </a:xfrm>
          <a:prstGeom prst="rect">
            <a:avLst/>
          </a:prstGeom>
          <a:gradFill flip="none" rotWithShape="1">
            <a:gsLst>
              <a:gs pos="0">
                <a:schemeClr val="bg1"/>
              </a:gs>
              <a:gs pos="75000">
                <a:schemeClr val="bg1">
                  <a:alpha val="0"/>
                </a:schemeClr>
              </a:gs>
            </a:gsLst>
            <a:path path="circle">
              <a:fillToRect l="50000" t="50000" r="50000" b="50000"/>
            </a:path>
            <a:tileRect/>
          </a:gradFill>
          <a:ln>
            <a:noFill/>
          </a:ln>
        </p:spPr>
        <p:txBody>
          <a:bodyPr wrap="square" lIns="91440" tIns="45720" rIns="91440" bIns="45720" rtlCol="0" anchor="ctr">
            <a:noAutofit/>
          </a:bodyPr>
          <a:lstStyle>
            <a:defPPr>
              <a:defRPr lang="en-US"/>
            </a:defPPr>
            <a:lvl1pPr marR="0" lvl="0" indent="0" algn="ctr" defTabSz="914367" fontAlgn="auto">
              <a:lnSpc>
                <a:spcPct val="100000"/>
              </a:lnSpc>
              <a:spcBef>
                <a:spcPts val="0"/>
              </a:spcBef>
              <a:spcAft>
                <a:spcPts val="0"/>
              </a:spcAft>
              <a:buClrTx/>
              <a:buSzTx/>
              <a:buFontTx/>
              <a:buNone/>
              <a:tabLst/>
              <a:defRPr kumimoji="0" sz="1000" b="0" i="0" u="none" strike="noStrike" cap="none" spc="0" normalizeH="0" baseline="0">
                <a:ln>
                  <a:noFill/>
                </a:ln>
                <a:effectLst/>
                <a:uLnTx/>
                <a:uFillTx/>
                <a:latin typeface="Segoe Sans Display Semibold" pitchFamily="2" charset="0"/>
                <a:cs typeface="Segoe Sans Display Semibold" pitchFamily="2" charset="0"/>
              </a:defRPr>
            </a:lvl1pPr>
          </a:lstStyle>
          <a:p>
            <a:pPr marR="0" indent="0" fontAlgn="auto">
              <a:lnSpc>
                <a:spcPct val="100000"/>
              </a:lnSpc>
              <a:spcBef>
                <a:spcPts val="0"/>
              </a:spcBef>
              <a:spcAft>
                <a:spcPts val="0"/>
              </a:spcAft>
              <a:buClrTx/>
              <a:buSzTx/>
              <a:buFontTx/>
              <a:buNone/>
              <a:tabLst/>
              <a:defRPr/>
            </a:pPr>
            <a:r>
              <a:rPr lang="en-US"/>
              <a:t>Phishing mail</a:t>
            </a:r>
          </a:p>
        </p:txBody>
      </p:sp>
      <p:sp>
        <p:nvSpPr>
          <p:cNvPr id="89" name="TextBox 88">
            <a:extLst>
              <a:ext uri="{FF2B5EF4-FFF2-40B4-BE49-F238E27FC236}">
                <a16:creationId xmlns:a16="http://schemas.microsoft.com/office/drawing/2014/main" id="{3F0F5BB2-2967-661B-D7C2-6F17701FCE64}"/>
              </a:ext>
              <a:ext uri="{C183D7F6-B498-43B3-948B-1728B52AA6E4}">
                <adec:decorative xmlns:adec="http://schemas.microsoft.com/office/drawing/2017/decorative" val="1"/>
              </a:ext>
            </a:extLst>
          </p:cNvPr>
          <p:cNvSpPr txBox="1"/>
          <p:nvPr/>
        </p:nvSpPr>
        <p:spPr>
          <a:xfrm>
            <a:off x="1477705" y="2262447"/>
            <a:ext cx="1000122" cy="384721"/>
          </a:xfrm>
          <a:prstGeom prst="rect">
            <a:avLst/>
          </a:prstGeom>
          <a:gradFill flip="none" rotWithShape="1">
            <a:gsLst>
              <a:gs pos="0">
                <a:schemeClr val="bg1"/>
              </a:gs>
              <a:gs pos="75000">
                <a:schemeClr val="bg1">
                  <a:alpha val="0"/>
                </a:schemeClr>
              </a:gs>
            </a:gsLst>
            <a:path path="circle">
              <a:fillToRect l="50000" t="50000" r="50000" b="50000"/>
            </a:path>
            <a:tileRect/>
          </a:gradFill>
          <a:ln>
            <a:noFill/>
          </a:ln>
        </p:spPr>
        <p:txBody>
          <a:bodyPr wrap="square" lIns="91440" tIns="45720" rIns="91440" bIns="45720" rtlCol="0" anchor="ctr">
            <a:noAutofit/>
          </a:bodyPr>
          <a:lstStyle>
            <a:defPPr>
              <a:defRPr lang="en-US"/>
            </a:defPPr>
            <a:lvl1pPr marR="0" lvl="0" indent="0" algn="ctr" defTabSz="914367" fontAlgn="auto">
              <a:lnSpc>
                <a:spcPct val="100000"/>
              </a:lnSpc>
              <a:spcBef>
                <a:spcPts val="0"/>
              </a:spcBef>
              <a:spcAft>
                <a:spcPts val="0"/>
              </a:spcAft>
              <a:buClrTx/>
              <a:buSzTx/>
              <a:buFontTx/>
              <a:buNone/>
              <a:tabLst/>
              <a:defRPr kumimoji="0" sz="1000" b="0" i="0" u="none" strike="noStrike" cap="none" spc="0" normalizeH="0" baseline="0">
                <a:ln>
                  <a:noFill/>
                </a:ln>
                <a:effectLst/>
                <a:uLnTx/>
                <a:uFillTx/>
                <a:latin typeface="Segoe Sans Display Semibold" pitchFamily="2" charset="0"/>
                <a:cs typeface="Segoe Sans Display Semibold" pitchFamily="2" charset="0"/>
              </a:defRPr>
            </a:lvl1pPr>
          </a:lstStyle>
          <a:p>
            <a:pPr marR="0" indent="0" fontAlgn="auto">
              <a:lnSpc>
                <a:spcPct val="100000"/>
              </a:lnSpc>
              <a:spcBef>
                <a:spcPts val="0"/>
              </a:spcBef>
              <a:spcAft>
                <a:spcPts val="0"/>
              </a:spcAft>
              <a:buClrTx/>
              <a:buSzTx/>
              <a:buFontTx/>
              <a:buNone/>
              <a:tabLst/>
              <a:defRPr/>
            </a:pPr>
            <a:r>
              <a:rPr lang="en-US"/>
              <a:t>Open</a:t>
            </a:r>
            <a:br>
              <a:rPr lang="en-US"/>
            </a:br>
            <a:r>
              <a:rPr lang="en-US"/>
              <a:t>attachment</a:t>
            </a:r>
          </a:p>
        </p:txBody>
      </p:sp>
      <p:sp>
        <p:nvSpPr>
          <p:cNvPr id="90" name="TextBox 89">
            <a:extLst>
              <a:ext uri="{FF2B5EF4-FFF2-40B4-BE49-F238E27FC236}">
                <a16:creationId xmlns:a16="http://schemas.microsoft.com/office/drawing/2014/main" id="{BAA15E53-04B8-9367-0114-84282CD399AD}"/>
              </a:ext>
              <a:ext uri="{C183D7F6-B498-43B3-948B-1728B52AA6E4}">
                <adec:decorative xmlns:adec="http://schemas.microsoft.com/office/drawing/2017/decorative" val="1"/>
              </a:ext>
            </a:extLst>
          </p:cNvPr>
          <p:cNvSpPr txBox="1"/>
          <p:nvPr/>
        </p:nvSpPr>
        <p:spPr>
          <a:xfrm>
            <a:off x="1421111" y="3037830"/>
            <a:ext cx="1123456" cy="246221"/>
          </a:xfrm>
          <a:prstGeom prst="rect">
            <a:avLst/>
          </a:prstGeom>
          <a:gradFill flip="none" rotWithShape="1">
            <a:gsLst>
              <a:gs pos="0">
                <a:schemeClr val="bg1"/>
              </a:gs>
              <a:gs pos="75000">
                <a:schemeClr val="bg1">
                  <a:alpha val="0"/>
                </a:schemeClr>
              </a:gs>
            </a:gsLst>
            <a:path path="circle">
              <a:fillToRect l="50000" t="50000" r="50000" b="50000"/>
            </a:path>
            <a:tileRect/>
          </a:gradFill>
          <a:ln>
            <a:noFill/>
          </a:ln>
        </p:spPr>
        <p:txBody>
          <a:bodyPr wrap="square" lIns="91440" tIns="45720" rIns="91440" bIns="45720" rtlCol="0" anchor="ctr">
            <a:noAutofit/>
          </a:bodyPr>
          <a:lstStyle>
            <a:defPPr>
              <a:defRPr lang="en-US"/>
            </a:defPPr>
            <a:lvl1pPr marR="0" lvl="0" indent="0" algn="ctr" defTabSz="914367" fontAlgn="auto">
              <a:lnSpc>
                <a:spcPct val="100000"/>
              </a:lnSpc>
              <a:spcBef>
                <a:spcPts val="0"/>
              </a:spcBef>
              <a:spcAft>
                <a:spcPts val="0"/>
              </a:spcAft>
              <a:buClrTx/>
              <a:buSzTx/>
              <a:buFontTx/>
              <a:buNone/>
              <a:tabLst/>
              <a:defRPr kumimoji="0" sz="1000" b="0" i="0" u="none" strike="noStrike" cap="none" spc="0" normalizeH="0" baseline="0">
                <a:ln>
                  <a:noFill/>
                </a:ln>
                <a:effectLst/>
                <a:uLnTx/>
                <a:uFillTx/>
                <a:latin typeface="Segoe Sans Display Semibold" pitchFamily="2" charset="0"/>
                <a:cs typeface="Segoe Sans Display Semibold" pitchFamily="2" charset="0"/>
              </a:defRPr>
            </a:lvl1pPr>
          </a:lstStyle>
          <a:p>
            <a:pPr marR="0" indent="0" fontAlgn="auto">
              <a:lnSpc>
                <a:spcPct val="100000"/>
              </a:lnSpc>
              <a:spcBef>
                <a:spcPts val="0"/>
              </a:spcBef>
              <a:spcAft>
                <a:spcPts val="0"/>
              </a:spcAft>
              <a:buClrTx/>
              <a:buSzTx/>
              <a:buFontTx/>
              <a:buNone/>
              <a:tabLst/>
              <a:defRPr/>
            </a:pPr>
            <a:r>
              <a:rPr lang="en-US"/>
              <a:t>Click a URL </a:t>
            </a:r>
          </a:p>
        </p:txBody>
      </p:sp>
      <p:sp>
        <p:nvSpPr>
          <p:cNvPr id="91" name="TextBox 90">
            <a:extLst>
              <a:ext uri="{FF2B5EF4-FFF2-40B4-BE49-F238E27FC236}">
                <a16:creationId xmlns:a16="http://schemas.microsoft.com/office/drawing/2014/main" id="{3E5E8052-B4DB-A043-499F-0AD3163F6C31}"/>
              </a:ext>
              <a:ext uri="{C183D7F6-B498-43B3-948B-1728B52AA6E4}">
                <adec:decorative xmlns:adec="http://schemas.microsoft.com/office/drawing/2017/decorative" val="1"/>
              </a:ext>
            </a:extLst>
          </p:cNvPr>
          <p:cNvSpPr txBox="1"/>
          <p:nvPr/>
        </p:nvSpPr>
        <p:spPr>
          <a:xfrm>
            <a:off x="1552661" y="4376823"/>
            <a:ext cx="860352" cy="384721"/>
          </a:xfrm>
          <a:prstGeom prst="rect">
            <a:avLst/>
          </a:prstGeom>
          <a:gradFill flip="none" rotWithShape="1">
            <a:gsLst>
              <a:gs pos="0">
                <a:schemeClr val="bg1"/>
              </a:gs>
              <a:gs pos="75000">
                <a:schemeClr val="bg1">
                  <a:alpha val="0"/>
                </a:schemeClr>
              </a:gs>
            </a:gsLst>
            <a:path path="circle">
              <a:fillToRect l="50000" t="50000" r="50000" b="50000"/>
            </a:path>
            <a:tileRect/>
          </a:gradFill>
          <a:ln>
            <a:noFill/>
          </a:ln>
        </p:spPr>
        <p:txBody>
          <a:bodyPr wrap="square" lIns="91440" tIns="45720" rIns="91440" bIns="45720" rtlCol="0" anchor="t" anchorCtr="0">
            <a:noAutofit/>
          </a:bodyPr>
          <a:lstStyle>
            <a:defPPr>
              <a:defRPr lang="en-US"/>
            </a:defPPr>
            <a:lvl1pPr marR="0" lvl="0" indent="0" algn="ctr" defTabSz="914367" fontAlgn="auto">
              <a:lnSpc>
                <a:spcPct val="100000"/>
              </a:lnSpc>
              <a:spcBef>
                <a:spcPts val="0"/>
              </a:spcBef>
              <a:spcAft>
                <a:spcPts val="0"/>
              </a:spcAft>
              <a:buClrTx/>
              <a:buSzTx/>
              <a:buFontTx/>
              <a:buNone/>
              <a:tabLst/>
              <a:defRPr kumimoji="0" sz="1000" b="0" i="0" u="none" strike="noStrike" cap="none" spc="0" normalizeH="0" baseline="0">
                <a:ln>
                  <a:noFill/>
                </a:ln>
                <a:effectLst/>
                <a:uLnTx/>
                <a:uFillTx/>
                <a:latin typeface="Segoe Sans Display Semibold" pitchFamily="2" charset="0"/>
                <a:cs typeface="Segoe Sans Display Semibold" pitchFamily="2" charset="0"/>
              </a:defRPr>
            </a:lvl1pPr>
          </a:lstStyle>
          <a:p>
            <a:pPr marR="0" indent="0" fontAlgn="auto">
              <a:lnSpc>
                <a:spcPct val="100000"/>
              </a:lnSpc>
              <a:spcBef>
                <a:spcPts val="0"/>
              </a:spcBef>
              <a:spcAft>
                <a:spcPts val="0"/>
              </a:spcAft>
              <a:buClrTx/>
              <a:buSzTx/>
              <a:buFontTx/>
              <a:buNone/>
              <a:tabLst/>
              <a:defRPr/>
            </a:pPr>
            <a:r>
              <a:rPr lang="en-US"/>
              <a:t>Browse to</a:t>
            </a:r>
            <a:br>
              <a:rPr lang="en-US"/>
            </a:br>
            <a:r>
              <a:rPr lang="en-US"/>
              <a:t>a website</a:t>
            </a:r>
          </a:p>
        </p:txBody>
      </p:sp>
      <p:sp>
        <p:nvSpPr>
          <p:cNvPr id="92" name="TextBox 91">
            <a:extLst>
              <a:ext uri="{FF2B5EF4-FFF2-40B4-BE49-F238E27FC236}">
                <a16:creationId xmlns:a16="http://schemas.microsoft.com/office/drawing/2014/main" id="{B4681CD7-3D45-FF5D-BAD3-7E7D9F1B879D}"/>
              </a:ext>
              <a:ext uri="{C183D7F6-B498-43B3-948B-1728B52AA6E4}">
                <adec:decorative xmlns:adec="http://schemas.microsoft.com/office/drawing/2017/decorative" val="1"/>
              </a:ext>
            </a:extLst>
          </p:cNvPr>
          <p:cNvSpPr txBox="1"/>
          <p:nvPr/>
        </p:nvSpPr>
        <p:spPr>
          <a:xfrm>
            <a:off x="2877082" y="4376823"/>
            <a:ext cx="877785" cy="384721"/>
          </a:xfrm>
          <a:prstGeom prst="rect">
            <a:avLst/>
          </a:prstGeom>
          <a:gradFill flip="none" rotWithShape="1">
            <a:gsLst>
              <a:gs pos="0">
                <a:schemeClr val="bg1"/>
              </a:gs>
              <a:gs pos="75000">
                <a:schemeClr val="bg1">
                  <a:alpha val="0"/>
                </a:schemeClr>
              </a:gs>
            </a:gsLst>
            <a:path path="circle">
              <a:fillToRect l="50000" t="50000" r="50000" b="50000"/>
            </a:path>
            <a:tileRect/>
          </a:gradFill>
          <a:ln>
            <a:noFill/>
          </a:ln>
        </p:spPr>
        <p:txBody>
          <a:bodyPr wrap="square" lIns="91440" tIns="45720" rIns="91440" bIns="45720" rtlCol="0" anchor="t" anchorCtr="0">
            <a:noAutofit/>
          </a:bodyPr>
          <a:lstStyle>
            <a:defPPr>
              <a:defRPr lang="en-US"/>
            </a:defPPr>
            <a:lvl1pPr marR="0" lvl="0" indent="0" algn="ctr" defTabSz="914367" fontAlgn="auto">
              <a:lnSpc>
                <a:spcPct val="100000"/>
              </a:lnSpc>
              <a:spcBef>
                <a:spcPts val="0"/>
              </a:spcBef>
              <a:spcAft>
                <a:spcPts val="0"/>
              </a:spcAft>
              <a:buClrTx/>
              <a:buSzTx/>
              <a:buFontTx/>
              <a:buNone/>
              <a:tabLst/>
              <a:defRPr kumimoji="0" sz="1000" b="0" i="0" u="none" strike="noStrike" cap="none" spc="0" normalizeH="0" baseline="0">
                <a:ln>
                  <a:noFill/>
                </a:ln>
                <a:effectLst/>
                <a:uLnTx/>
                <a:uFillTx/>
                <a:latin typeface="Segoe Sans Display Semibold" pitchFamily="2" charset="0"/>
                <a:cs typeface="Segoe Sans Display Semibold" pitchFamily="2" charset="0"/>
              </a:defRPr>
            </a:lvl1pPr>
          </a:lstStyle>
          <a:p>
            <a:pPr marR="0" indent="0" fontAlgn="auto">
              <a:lnSpc>
                <a:spcPct val="100000"/>
              </a:lnSpc>
              <a:spcBef>
                <a:spcPts val="0"/>
              </a:spcBef>
              <a:spcAft>
                <a:spcPts val="0"/>
              </a:spcAft>
              <a:buClrTx/>
              <a:buSzTx/>
              <a:buFontTx/>
              <a:buNone/>
              <a:tabLst/>
              <a:defRPr/>
            </a:pPr>
            <a:r>
              <a:rPr lang="en-US"/>
              <a:t>Exploitation</a:t>
            </a:r>
            <a:br>
              <a:rPr lang="en-US"/>
            </a:br>
            <a:r>
              <a:rPr lang="en-US"/>
              <a:t>and installation</a:t>
            </a:r>
          </a:p>
        </p:txBody>
      </p:sp>
      <p:sp>
        <p:nvSpPr>
          <p:cNvPr id="94" name="TextBox 93">
            <a:extLst>
              <a:ext uri="{FF2B5EF4-FFF2-40B4-BE49-F238E27FC236}">
                <a16:creationId xmlns:a16="http://schemas.microsoft.com/office/drawing/2014/main" id="{4074B14C-AC1C-0C62-1779-A119CB821121}"/>
              </a:ext>
              <a:ext uri="{C183D7F6-B498-43B3-948B-1728B52AA6E4}">
                <adec:decorative xmlns:adec="http://schemas.microsoft.com/office/drawing/2017/decorative" val="1"/>
              </a:ext>
            </a:extLst>
          </p:cNvPr>
          <p:cNvSpPr txBox="1"/>
          <p:nvPr/>
        </p:nvSpPr>
        <p:spPr>
          <a:xfrm>
            <a:off x="3721100" y="4376823"/>
            <a:ext cx="1075498" cy="400110"/>
          </a:xfrm>
          <a:prstGeom prst="rect">
            <a:avLst/>
          </a:prstGeom>
          <a:gradFill flip="none" rotWithShape="1">
            <a:gsLst>
              <a:gs pos="0">
                <a:schemeClr val="bg1"/>
              </a:gs>
              <a:gs pos="75000">
                <a:schemeClr val="bg1">
                  <a:alpha val="0"/>
                </a:schemeClr>
              </a:gs>
            </a:gsLst>
            <a:path path="circle">
              <a:fillToRect l="50000" t="50000" r="50000" b="50000"/>
            </a:path>
            <a:tileRect/>
          </a:gradFill>
          <a:ln>
            <a:noFill/>
          </a:ln>
        </p:spPr>
        <p:txBody>
          <a:bodyPr wrap="square" lIns="91440" tIns="45720" rIns="91440" bIns="45720" rtlCol="0" anchor="t" anchorCtr="0">
            <a:noAutofit/>
          </a:bodyPr>
          <a:lstStyle>
            <a:defPPr>
              <a:defRPr lang="en-US"/>
            </a:defPPr>
            <a:lvl1pPr marR="0" lvl="0" indent="0" algn="ctr" defTabSz="914367" fontAlgn="auto">
              <a:lnSpc>
                <a:spcPct val="100000"/>
              </a:lnSpc>
              <a:spcBef>
                <a:spcPts val="0"/>
              </a:spcBef>
              <a:spcAft>
                <a:spcPts val="0"/>
              </a:spcAft>
              <a:buClrTx/>
              <a:buSzTx/>
              <a:buFontTx/>
              <a:buNone/>
              <a:tabLst/>
              <a:defRPr kumimoji="0" sz="1000" b="0" i="0" u="none" strike="noStrike" cap="none" spc="0" normalizeH="0" baseline="0">
                <a:ln>
                  <a:noFill/>
                </a:ln>
                <a:effectLst/>
                <a:uLnTx/>
                <a:uFillTx/>
                <a:latin typeface="Segoe Sans Display Semibold" pitchFamily="2" charset="0"/>
                <a:cs typeface="Segoe Sans Display Semibold" pitchFamily="2" charset="0"/>
              </a:defRPr>
            </a:lvl1pPr>
          </a:lstStyle>
          <a:p>
            <a:pPr marR="0" indent="0" fontAlgn="auto">
              <a:lnSpc>
                <a:spcPct val="100000"/>
              </a:lnSpc>
              <a:spcBef>
                <a:spcPts val="0"/>
              </a:spcBef>
              <a:spcAft>
                <a:spcPts val="0"/>
              </a:spcAft>
              <a:buClrTx/>
              <a:buSzTx/>
              <a:buFontTx/>
              <a:buNone/>
              <a:tabLst/>
              <a:defRPr/>
            </a:pPr>
            <a:r>
              <a:rPr lang="en-US"/>
              <a:t>Command</a:t>
            </a:r>
            <a:br>
              <a:rPr lang="en-US"/>
            </a:br>
            <a:r>
              <a:rPr lang="en-US"/>
              <a:t>and control </a:t>
            </a:r>
          </a:p>
        </p:txBody>
      </p:sp>
      <p:sp>
        <p:nvSpPr>
          <p:cNvPr id="95" name="TextBox 94">
            <a:extLst>
              <a:ext uri="{FF2B5EF4-FFF2-40B4-BE49-F238E27FC236}">
                <a16:creationId xmlns:a16="http://schemas.microsoft.com/office/drawing/2014/main" id="{526680BE-94A2-0490-63C5-D685C9CC2466}"/>
              </a:ext>
              <a:ext uri="{C183D7F6-B498-43B3-948B-1728B52AA6E4}">
                <adec:decorative xmlns:adec="http://schemas.microsoft.com/office/drawing/2017/decorative" val="1"/>
              </a:ext>
            </a:extLst>
          </p:cNvPr>
          <p:cNvSpPr txBox="1"/>
          <p:nvPr/>
        </p:nvSpPr>
        <p:spPr>
          <a:xfrm>
            <a:off x="4752675" y="4376823"/>
            <a:ext cx="1198864" cy="553998"/>
          </a:xfrm>
          <a:prstGeom prst="rect">
            <a:avLst/>
          </a:prstGeom>
          <a:gradFill flip="none" rotWithShape="1">
            <a:gsLst>
              <a:gs pos="0">
                <a:schemeClr val="bg1"/>
              </a:gs>
              <a:gs pos="75000">
                <a:schemeClr val="bg1">
                  <a:alpha val="0"/>
                </a:schemeClr>
              </a:gs>
            </a:gsLst>
            <a:path path="circle">
              <a:fillToRect l="50000" t="50000" r="50000" b="50000"/>
            </a:path>
            <a:tileRect/>
          </a:gradFill>
          <a:ln>
            <a:noFill/>
          </a:ln>
        </p:spPr>
        <p:txBody>
          <a:bodyPr wrap="square" lIns="91440" tIns="45720" rIns="91440" bIns="45720" rtlCol="0" anchor="t" anchorCtr="0">
            <a:noAutofit/>
          </a:bodyPr>
          <a:lstStyle>
            <a:defPPr>
              <a:defRPr lang="en-US"/>
            </a:defPPr>
            <a:lvl1pPr marR="0" lvl="0" indent="0" algn="ctr" defTabSz="914367" fontAlgn="auto">
              <a:lnSpc>
                <a:spcPct val="100000"/>
              </a:lnSpc>
              <a:spcBef>
                <a:spcPts val="0"/>
              </a:spcBef>
              <a:spcAft>
                <a:spcPts val="0"/>
              </a:spcAft>
              <a:buClrTx/>
              <a:buSzTx/>
              <a:buFontTx/>
              <a:buNone/>
              <a:tabLst/>
              <a:defRPr kumimoji="0" sz="1000" b="0" i="0" u="none" strike="noStrike" cap="none" spc="0" normalizeH="0" baseline="0">
                <a:ln>
                  <a:noFill/>
                </a:ln>
                <a:effectLst/>
                <a:uLnTx/>
                <a:uFillTx/>
                <a:latin typeface="Segoe Sans Display Semibold" pitchFamily="2" charset="0"/>
                <a:cs typeface="Segoe Sans Display Semibold" pitchFamily="2" charset="0"/>
              </a:defRPr>
            </a:lvl1pPr>
          </a:lstStyle>
          <a:p>
            <a:pPr marL="0" marR="0" lvl="0" indent="0" algn="ctr" defTabSz="914367" rtl="0" eaLnBrk="1" fontAlgn="auto" latinLnBrk="0" hangingPunct="1">
              <a:lnSpc>
                <a:spcPct val="100000"/>
              </a:lnSpc>
              <a:spcBef>
                <a:spcPts val="0"/>
              </a:spcBef>
              <a:spcAft>
                <a:spcPts val="0"/>
              </a:spcAft>
              <a:buClrTx/>
              <a:buSzTx/>
              <a:buFontTx/>
              <a:buNone/>
              <a:tabLst/>
              <a:defRPr/>
            </a:pPr>
            <a:r>
              <a:rPr lang="en-US"/>
              <a:t>User </a:t>
            </a:r>
            <a:br>
              <a:rPr lang="en-US"/>
            </a:br>
            <a:r>
              <a:rPr lang="en-US"/>
              <a:t>account is </a:t>
            </a:r>
            <a:r>
              <a:rPr lang="en-US">
                <a:solidFill>
                  <a:srgbClr val="F4364C"/>
                </a:solidFill>
              </a:rPr>
              <a:t>compromised</a:t>
            </a:r>
          </a:p>
        </p:txBody>
      </p:sp>
      <p:sp>
        <p:nvSpPr>
          <p:cNvPr id="96" name="TextBox 95">
            <a:extLst>
              <a:ext uri="{FF2B5EF4-FFF2-40B4-BE49-F238E27FC236}">
                <a16:creationId xmlns:a16="http://schemas.microsoft.com/office/drawing/2014/main" id="{AFBC94A9-8E90-24C0-5833-ACBE06056EEC}"/>
              </a:ext>
              <a:ext uri="{C183D7F6-B498-43B3-948B-1728B52AA6E4}">
                <adec:decorative xmlns:adec="http://schemas.microsoft.com/office/drawing/2017/decorative" val="1"/>
              </a:ext>
            </a:extLst>
          </p:cNvPr>
          <p:cNvSpPr txBox="1"/>
          <p:nvPr/>
        </p:nvSpPr>
        <p:spPr>
          <a:xfrm>
            <a:off x="5822418" y="4376823"/>
            <a:ext cx="1158324" cy="707886"/>
          </a:xfrm>
          <a:prstGeom prst="rect">
            <a:avLst/>
          </a:prstGeom>
          <a:gradFill flip="none" rotWithShape="1">
            <a:gsLst>
              <a:gs pos="0">
                <a:schemeClr val="bg1"/>
              </a:gs>
              <a:gs pos="75000">
                <a:schemeClr val="bg1">
                  <a:alpha val="0"/>
                </a:schemeClr>
              </a:gs>
            </a:gsLst>
            <a:path path="circle">
              <a:fillToRect l="50000" t="50000" r="50000" b="50000"/>
            </a:path>
            <a:tileRect/>
          </a:gradFill>
          <a:ln>
            <a:noFill/>
          </a:ln>
        </p:spPr>
        <p:txBody>
          <a:bodyPr wrap="square" lIns="91440" tIns="45720" rIns="91440" bIns="45720" rtlCol="0" anchor="t" anchorCtr="0">
            <a:noAutofit/>
          </a:bodyPr>
          <a:lstStyle>
            <a:defPPr>
              <a:defRPr lang="en-US"/>
            </a:defPPr>
            <a:lvl1pPr marR="0" lvl="0" indent="0" algn="ctr" defTabSz="914367" fontAlgn="auto">
              <a:lnSpc>
                <a:spcPct val="100000"/>
              </a:lnSpc>
              <a:spcBef>
                <a:spcPts val="0"/>
              </a:spcBef>
              <a:spcAft>
                <a:spcPts val="0"/>
              </a:spcAft>
              <a:buClrTx/>
              <a:buSzTx/>
              <a:buFontTx/>
              <a:buNone/>
              <a:tabLst/>
              <a:defRPr kumimoji="0" sz="1000" b="0" i="0" u="none" strike="noStrike" cap="none" spc="0" normalizeH="0" baseline="0">
                <a:ln>
                  <a:noFill/>
                </a:ln>
                <a:effectLst/>
                <a:uLnTx/>
                <a:uFillTx/>
                <a:latin typeface="Segoe Sans Display Semibold" pitchFamily="2" charset="0"/>
                <a:cs typeface="Segoe Sans Display Semibold" pitchFamily="2" charset="0"/>
              </a:defRPr>
            </a:lvl1pPr>
          </a:lstStyle>
          <a:p>
            <a:pPr marL="0" marR="0" lvl="0" indent="0" algn="ctr" defTabSz="914367" rtl="0" eaLnBrk="1" fontAlgn="auto" latinLnBrk="0" hangingPunct="1">
              <a:lnSpc>
                <a:spcPct val="100000"/>
              </a:lnSpc>
              <a:spcBef>
                <a:spcPts val="0"/>
              </a:spcBef>
              <a:spcAft>
                <a:spcPts val="0"/>
              </a:spcAft>
              <a:buClrTx/>
              <a:buSzTx/>
              <a:buFontTx/>
              <a:buNone/>
              <a:tabLst/>
              <a:defRPr/>
            </a:pPr>
            <a:r>
              <a:rPr lang="en-US"/>
              <a:t>Attacker</a:t>
            </a:r>
            <a:r>
              <a:rPr kumimoji="0" lang="en-US" sz="1000" b="0" i="0" u="none" strike="noStrike" kern="1200" cap="none" spc="0" normalizeH="0" baseline="0" noProof="0">
                <a:ln>
                  <a:noFill/>
                </a:ln>
                <a:solidFill>
                  <a:srgbClr val="FFFFFF"/>
                </a:solidFill>
                <a:effectLst/>
                <a:uLnTx/>
                <a:uFillTx/>
                <a:latin typeface="Segoe Sans Display Semibold" pitchFamily="2" charset="0"/>
                <a:ea typeface="+mn-ea"/>
                <a:cs typeface="Segoe Sans Display Semibold" pitchFamily="2" charset="0"/>
              </a:rPr>
              <a:t> </a:t>
            </a:r>
            <a:r>
              <a:rPr lang="en-US">
                <a:solidFill>
                  <a:srgbClr val="F4364C"/>
                </a:solidFill>
              </a:rPr>
              <a:t>compromises </a:t>
            </a:r>
            <a:br>
              <a:rPr lang="en-US">
                <a:solidFill>
                  <a:srgbClr val="F4364C"/>
                </a:solidFill>
              </a:rPr>
            </a:br>
            <a:r>
              <a:rPr lang="en-US"/>
              <a:t>a privileged account</a:t>
            </a:r>
          </a:p>
        </p:txBody>
      </p:sp>
      <p:sp>
        <p:nvSpPr>
          <p:cNvPr id="97" name="TextBox 96">
            <a:extLst>
              <a:ext uri="{FF2B5EF4-FFF2-40B4-BE49-F238E27FC236}">
                <a16:creationId xmlns:a16="http://schemas.microsoft.com/office/drawing/2014/main" id="{AA9ABF85-C18C-2914-6BFB-5FAC0A593813}"/>
              </a:ext>
              <a:ext uri="{C183D7F6-B498-43B3-948B-1728B52AA6E4}">
                <adec:decorative xmlns:adec="http://schemas.microsoft.com/office/drawing/2017/decorative" val="1"/>
              </a:ext>
            </a:extLst>
          </p:cNvPr>
          <p:cNvSpPr txBox="1"/>
          <p:nvPr/>
        </p:nvSpPr>
        <p:spPr>
          <a:xfrm>
            <a:off x="6836641" y="4376823"/>
            <a:ext cx="1198962" cy="861774"/>
          </a:xfrm>
          <a:prstGeom prst="rect">
            <a:avLst/>
          </a:prstGeom>
          <a:gradFill flip="none" rotWithShape="1">
            <a:gsLst>
              <a:gs pos="0">
                <a:schemeClr val="bg1"/>
              </a:gs>
              <a:gs pos="75000">
                <a:schemeClr val="bg1">
                  <a:alpha val="0"/>
                </a:schemeClr>
              </a:gs>
            </a:gsLst>
            <a:path path="circle">
              <a:fillToRect l="50000" t="50000" r="50000" b="50000"/>
            </a:path>
            <a:tileRect/>
          </a:gradFill>
          <a:ln>
            <a:noFill/>
          </a:ln>
        </p:spPr>
        <p:txBody>
          <a:bodyPr wrap="square" lIns="91440" tIns="45720" rIns="91440" bIns="45720" rtlCol="0" anchor="t" anchorCtr="0">
            <a:noAutofit/>
          </a:bodyPr>
          <a:lstStyle>
            <a:defPPr>
              <a:defRPr lang="en-US"/>
            </a:defPPr>
            <a:lvl1pPr marR="0" lvl="0" indent="0" algn="ctr" defTabSz="914367" fontAlgn="auto">
              <a:lnSpc>
                <a:spcPct val="100000"/>
              </a:lnSpc>
              <a:spcBef>
                <a:spcPts val="0"/>
              </a:spcBef>
              <a:spcAft>
                <a:spcPts val="0"/>
              </a:spcAft>
              <a:buClrTx/>
              <a:buSzTx/>
              <a:buFontTx/>
              <a:buNone/>
              <a:tabLst/>
              <a:defRPr kumimoji="0" sz="1000" b="0" i="0" u="none" strike="noStrike" cap="none" spc="0" normalizeH="0" baseline="0">
                <a:ln>
                  <a:noFill/>
                </a:ln>
                <a:effectLst/>
                <a:uLnTx/>
                <a:uFillTx/>
                <a:latin typeface="Segoe Sans Display Semibold" pitchFamily="2" charset="0"/>
                <a:cs typeface="Segoe Sans Display Semibold" pitchFamily="2" charset="0"/>
              </a:defRPr>
            </a:lvl1pPr>
          </a:lstStyle>
          <a:p>
            <a:pPr lvl="0">
              <a:defRPr/>
            </a:pPr>
            <a:r>
              <a:rPr lang="en-US"/>
              <a:t>Domain</a:t>
            </a:r>
            <a:r>
              <a:rPr lang="en-US">
                <a:solidFill>
                  <a:srgbClr val="FFFFFF"/>
                </a:solidFill>
              </a:rPr>
              <a:t> </a:t>
            </a:r>
            <a:r>
              <a:rPr lang="en-US">
                <a:solidFill>
                  <a:srgbClr val="F4364C"/>
                </a:solidFill>
              </a:rPr>
              <a:t>compromised</a:t>
            </a:r>
          </a:p>
        </p:txBody>
      </p:sp>
      <p:sp>
        <p:nvSpPr>
          <p:cNvPr id="98" name="TextBox 97">
            <a:extLst>
              <a:ext uri="{FF2B5EF4-FFF2-40B4-BE49-F238E27FC236}">
                <a16:creationId xmlns:a16="http://schemas.microsoft.com/office/drawing/2014/main" id="{D324B932-729C-D8C4-8038-47928F32ACE7}"/>
              </a:ext>
              <a:ext uri="{C183D7F6-B498-43B3-948B-1728B52AA6E4}">
                <adec:decorative xmlns:adec="http://schemas.microsoft.com/office/drawing/2017/decorative" val="1"/>
              </a:ext>
            </a:extLst>
          </p:cNvPr>
          <p:cNvSpPr txBox="1"/>
          <p:nvPr/>
        </p:nvSpPr>
        <p:spPr>
          <a:xfrm>
            <a:off x="8162077" y="2355476"/>
            <a:ext cx="1134324" cy="553998"/>
          </a:xfrm>
          <a:prstGeom prst="rect">
            <a:avLst/>
          </a:prstGeom>
          <a:gradFill flip="none" rotWithShape="1">
            <a:gsLst>
              <a:gs pos="0">
                <a:schemeClr val="bg1"/>
              </a:gs>
              <a:gs pos="75000">
                <a:schemeClr val="bg1">
                  <a:alpha val="0"/>
                </a:schemeClr>
              </a:gs>
            </a:gsLst>
            <a:path path="circle">
              <a:fillToRect l="50000" t="50000" r="50000" b="50000"/>
            </a:path>
            <a:tileRect/>
          </a:gradFill>
          <a:ln>
            <a:noFill/>
          </a:ln>
        </p:spPr>
        <p:txBody>
          <a:bodyPr wrap="square" lIns="91440" tIns="45720" rIns="91440" bIns="45720" rtlCol="0" anchor="ctr">
            <a:noAutofit/>
          </a:bodyPr>
          <a:lstStyle>
            <a:defPPr>
              <a:defRPr lang="en-US"/>
            </a:defPPr>
            <a:lvl1pPr marR="0" lvl="0" indent="0" algn="ctr" defTabSz="914367" fontAlgn="auto">
              <a:lnSpc>
                <a:spcPct val="100000"/>
              </a:lnSpc>
              <a:spcBef>
                <a:spcPts val="0"/>
              </a:spcBef>
              <a:spcAft>
                <a:spcPts val="0"/>
              </a:spcAft>
              <a:buClrTx/>
              <a:buSzTx/>
              <a:buFontTx/>
              <a:buNone/>
              <a:tabLst/>
              <a:defRPr kumimoji="0" sz="1000" b="0" i="0" u="none" strike="noStrike" cap="none" spc="0" normalizeH="0" baseline="0">
                <a:ln>
                  <a:noFill/>
                </a:ln>
                <a:effectLst/>
                <a:uLnTx/>
                <a:uFillTx/>
                <a:latin typeface="Segoe Sans Display Semibold" pitchFamily="2" charset="0"/>
                <a:cs typeface="Segoe Sans Display Semibold" pitchFamily="2" charset="0"/>
              </a:defRPr>
            </a:lvl1pPr>
          </a:lstStyle>
          <a:p>
            <a:pPr marL="0" marR="0" lvl="0" indent="0" algn="ctr" defTabSz="914367" rtl="0" eaLnBrk="1" fontAlgn="auto" latinLnBrk="0" hangingPunct="1">
              <a:lnSpc>
                <a:spcPct val="100000"/>
              </a:lnSpc>
              <a:spcBef>
                <a:spcPts val="0"/>
              </a:spcBef>
              <a:spcAft>
                <a:spcPts val="0"/>
              </a:spcAft>
              <a:buClrTx/>
              <a:buSzTx/>
              <a:buFontTx/>
              <a:buNone/>
              <a:tabLst/>
              <a:defRPr/>
            </a:pPr>
            <a:r>
              <a:rPr lang="en-US"/>
              <a:t>Attacker</a:t>
            </a:r>
            <a:r>
              <a:rPr kumimoji="0" lang="en-US" sz="1000" b="0" i="0" u="none" strike="noStrike" kern="1200" cap="none" spc="0" normalizeH="0" baseline="0" noProof="0">
                <a:ln>
                  <a:noFill/>
                </a:ln>
                <a:solidFill>
                  <a:srgbClr val="FFFFFF"/>
                </a:solidFill>
                <a:effectLst/>
                <a:uLnTx/>
                <a:uFillTx/>
                <a:latin typeface="Segoe Sans Display Semibold" pitchFamily="2" charset="0"/>
                <a:ea typeface="+mn-ea"/>
                <a:cs typeface="Segoe Sans Display Semibold" pitchFamily="2" charset="0"/>
              </a:rPr>
              <a:t> </a:t>
            </a:r>
            <a:r>
              <a:rPr lang="en-US">
                <a:solidFill>
                  <a:srgbClr val="F4364C"/>
                </a:solidFill>
              </a:rPr>
              <a:t>exfiltrates sensitive data</a:t>
            </a:r>
          </a:p>
        </p:txBody>
      </p:sp>
      <p:sp>
        <p:nvSpPr>
          <p:cNvPr id="99" name="Rectangle 98">
            <a:extLst>
              <a:ext uri="{FF2B5EF4-FFF2-40B4-BE49-F238E27FC236}">
                <a16:creationId xmlns:a16="http://schemas.microsoft.com/office/drawing/2014/main" id="{EDB4BD04-6EF0-38F0-E5D8-9E69FFC069DF}"/>
              </a:ext>
              <a:ext uri="{C183D7F6-B498-43B3-948B-1728B52AA6E4}">
                <adec:decorative xmlns:adec="http://schemas.microsoft.com/office/drawing/2017/decorative" val="1"/>
              </a:ext>
            </a:extLst>
          </p:cNvPr>
          <p:cNvSpPr/>
          <p:nvPr/>
        </p:nvSpPr>
        <p:spPr>
          <a:xfrm>
            <a:off x="9593598" y="4376823"/>
            <a:ext cx="1010902" cy="400110"/>
          </a:xfrm>
          <a:prstGeom prst="rect">
            <a:avLst/>
          </a:prstGeom>
          <a:gradFill flip="none" rotWithShape="1">
            <a:gsLst>
              <a:gs pos="0">
                <a:schemeClr val="bg1"/>
              </a:gs>
              <a:gs pos="75000">
                <a:schemeClr val="bg1">
                  <a:alpha val="0"/>
                </a:schemeClr>
              </a:gs>
            </a:gsLst>
            <a:path path="circle">
              <a:fillToRect l="50000" t="50000" r="50000" b="50000"/>
            </a:path>
            <a:tileRect/>
          </a:gradFill>
          <a:ln>
            <a:noFill/>
          </a:ln>
        </p:spPr>
        <p:txBody>
          <a:bodyPr wrap="square" lIns="91440" tIns="45720" rIns="91440" bIns="45720" rtlCol="0" anchor="t" anchorCtr="0">
            <a:noAutofit/>
          </a:bodyPr>
          <a:lstStyle/>
          <a:p>
            <a:pPr lvl="0" algn="ctr" defTabSz="914367">
              <a:defRPr/>
            </a:pPr>
            <a:r>
              <a:rPr lang="en-US" sz="1000">
                <a:solidFill>
                  <a:srgbClr val="F4364C"/>
                </a:solidFill>
                <a:latin typeface="Segoe Sans Display Semibold" pitchFamily="2" charset="0"/>
                <a:cs typeface="Segoe Sans Display Semibold" pitchFamily="2" charset="0"/>
              </a:rPr>
              <a:t>Services stopped </a:t>
            </a:r>
            <a:br>
              <a:rPr lang="en-US" sz="1000">
                <a:latin typeface="Segoe Sans Display Semibold" pitchFamily="2" charset="0"/>
                <a:cs typeface="Segoe Sans Display Semibold" pitchFamily="2" charset="0"/>
              </a:rPr>
            </a:br>
            <a:r>
              <a:rPr lang="en-US" sz="1000">
                <a:latin typeface="Segoe Sans Display Semibold" pitchFamily="2" charset="0"/>
                <a:cs typeface="Segoe Sans Display Semibold" pitchFamily="2" charset="0"/>
              </a:rPr>
              <a:t>and backups deleted</a:t>
            </a:r>
          </a:p>
        </p:txBody>
      </p:sp>
      <p:sp>
        <p:nvSpPr>
          <p:cNvPr id="100" name="Rectangle 99">
            <a:extLst>
              <a:ext uri="{FF2B5EF4-FFF2-40B4-BE49-F238E27FC236}">
                <a16:creationId xmlns:a16="http://schemas.microsoft.com/office/drawing/2014/main" id="{7BA238C8-B620-1726-5114-D81C2485BD26}"/>
              </a:ext>
              <a:ext uri="{C183D7F6-B498-43B3-948B-1728B52AA6E4}">
                <adec:decorative xmlns:adec="http://schemas.microsoft.com/office/drawing/2017/decorative" val="1"/>
              </a:ext>
            </a:extLst>
          </p:cNvPr>
          <p:cNvSpPr/>
          <p:nvPr/>
        </p:nvSpPr>
        <p:spPr>
          <a:xfrm>
            <a:off x="10493851" y="4376823"/>
            <a:ext cx="1193566" cy="677108"/>
          </a:xfrm>
          <a:prstGeom prst="rect">
            <a:avLst/>
          </a:prstGeom>
          <a:gradFill flip="none" rotWithShape="1">
            <a:gsLst>
              <a:gs pos="0">
                <a:schemeClr val="bg1"/>
              </a:gs>
              <a:gs pos="75000">
                <a:schemeClr val="bg1">
                  <a:alpha val="0"/>
                </a:schemeClr>
              </a:gs>
            </a:gsLst>
            <a:path path="circle">
              <a:fillToRect l="50000" t="50000" r="50000" b="50000"/>
            </a:path>
            <a:tileRect/>
          </a:gradFill>
          <a:ln>
            <a:noFill/>
          </a:ln>
        </p:spPr>
        <p:txBody>
          <a:bodyPr wrap="square" lIns="91440" tIns="45720" rIns="91440" bIns="45720" rtlCol="0" anchor="t" anchorCtr="0">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lang="en-PH" sz="1000">
                <a:solidFill>
                  <a:srgbClr val="F4364C"/>
                </a:solidFill>
                <a:latin typeface="Segoe Sans Display Semibold" pitchFamily="2" charset="0"/>
                <a:cs typeface="Segoe Sans Display Semibold" pitchFamily="2" charset="0"/>
              </a:rPr>
              <a:t>Files encrypted </a:t>
            </a:r>
            <a:br>
              <a:rPr lang="en-PH" sz="1000">
                <a:latin typeface="Segoe Sans Display Semibold" pitchFamily="2" charset="0"/>
                <a:cs typeface="Segoe Sans Display Semibold" pitchFamily="2" charset="0"/>
              </a:rPr>
            </a:br>
            <a:r>
              <a:rPr lang="en-PH" sz="1000">
                <a:latin typeface="Segoe Sans Display Semibold" pitchFamily="2" charset="0"/>
                <a:cs typeface="Segoe Sans Display Semibold" pitchFamily="2" charset="0"/>
              </a:rPr>
              <a:t>on additional hosts</a:t>
            </a:r>
          </a:p>
        </p:txBody>
      </p:sp>
      <p:sp>
        <p:nvSpPr>
          <p:cNvPr id="101" name="TextBox 100">
            <a:extLst>
              <a:ext uri="{FF2B5EF4-FFF2-40B4-BE49-F238E27FC236}">
                <a16:creationId xmlns:a16="http://schemas.microsoft.com/office/drawing/2014/main" id="{EE3F6BC2-AE57-7346-6ECA-C1AC88505007}"/>
              </a:ext>
              <a:ext uri="{C183D7F6-B498-43B3-948B-1728B52AA6E4}">
                <adec:decorative xmlns:adec="http://schemas.microsoft.com/office/drawing/2017/decorative" val="1"/>
              </a:ext>
            </a:extLst>
          </p:cNvPr>
          <p:cNvSpPr txBox="1"/>
          <p:nvPr/>
        </p:nvSpPr>
        <p:spPr>
          <a:xfrm>
            <a:off x="4847658" y="1528940"/>
            <a:ext cx="1008898" cy="1015663"/>
          </a:xfrm>
          <a:prstGeom prst="rect">
            <a:avLst/>
          </a:prstGeom>
          <a:gradFill flip="none" rotWithShape="1">
            <a:gsLst>
              <a:gs pos="0">
                <a:schemeClr val="bg1"/>
              </a:gs>
              <a:gs pos="75000">
                <a:schemeClr val="bg1">
                  <a:alpha val="0"/>
                </a:schemeClr>
              </a:gs>
            </a:gsLst>
            <a:path path="circle">
              <a:fillToRect l="50000" t="50000" r="50000" b="50000"/>
            </a:path>
            <a:tileRect/>
          </a:gradFill>
          <a:ln>
            <a:noFill/>
          </a:ln>
        </p:spPr>
        <p:txBody>
          <a:bodyPr wrap="square" lIns="91440" tIns="45720" rIns="91440" bIns="45720" rtlCol="0" anchor="ctr">
            <a:noAutofit/>
          </a:bodyPr>
          <a:lstStyle>
            <a:defPPr>
              <a:defRPr lang="en-US"/>
            </a:defPPr>
            <a:lvl1pPr marR="0" lvl="0" indent="0" algn="ctr" defTabSz="914367" fontAlgn="auto">
              <a:lnSpc>
                <a:spcPct val="100000"/>
              </a:lnSpc>
              <a:spcBef>
                <a:spcPts val="0"/>
              </a:spcBef>
              <a:spcAft>
                <a:spcPts val="0"/>
              </a:spcAft>
              <a:buClrTx/>
              <a:buSzTx/>
              <a:buFontTx/>
              <a:buNone/>
              <a:tabLst/>
              <a:defRPr kumimoji="0" sz="1000" b="0" i="0" u="none" strike="noStrike" cap="none" spc="0" normalizeH="0" baseline="0">
                <a:ln>
                  <a:noFill/>
                </a:ln>
                <a:effectLst/>
                <a:uLnTx/>
                <a:uFillTx/>
                <a:latin typeface="Segoe Sans Display Semibold" pitchFamily="2" charset="0"/>
                <a:cs typeface="Segoe Sans Display Semibold" pitchFamily="2" charset="0"/>
              </a:defRPr>
            </a:lvl1pPr>
          </a:lstStyle>
          <a:p>
            <a:pPr lvl="0">
              <a:defRPr/>
            </a:pPr>
            <a:r>
              <a:rPr lang="en-US"/>
              <a:t>Brute force account </a:t>
            </a:r>
            <a:br>
              <a:rPr lang="en-US"/>
            </a:br>
            <a:r>
              <a:rPr lang="en-US"/>
              <a:t>or use </a:t>
            </a:r>
            <a:r>
              <a:rPr lang="en-US">
                <a:solidFill>
                  <a:srgbClr val="F4364C"/>
                </a:solidFill>
              </a:rPr>
              <a:t>stolen account credentials</a:t>
            </a:r>
          </a:p>
        </p:txBody>
      </p:sp>
      <p:sp>
        <p:nvSpPr>
          <p:cNvPr id="102" name="TextBox 101">
            <a:extLst>
              <a:ext uri="{FF2B5EF4-FFF2-40B4-BE49-F238E27FC236}">
                <a16:creationId xmlns:a16="http://schemas.microsoft.com/office/drawing/2014/main" id="{1E2B5ACE-4A3E-FA20-6C5E-0E22B67D177E}"/>
              </a:ext>
              <a:ext uri="{C183D7F6-B498-43B3-948B-1728B52AA6E4}">
                <adec:decorative xmlns:adec="http://schemas.microsoft.com/office/drawing/2017/decorative" val="1"/>
              </a:ext>
            </a:extLst>
          </p:cNvPr>
          <p:cNvSpPr txBox="1"/>
          <p:nvPr/>
        </p:nvSpPr>
        <p:spPr>
          <a:xfrm>
            <a:off x="5750813" y="2355572"/>
            <a:ext cx="1303903" cy="553998"/>
          </a:xfrm>
          <a:prstGeom prst="rect">
            <a:avLst/>
          </a:prstGeom>
          <a:noFill/>
        </p:spPr>
        <p:txBody>
          <a:bodyPr wrap="square" lIns="0" tIns="45720" rIns="0" bIns="45720" rtlCol="0" anchor="t">
            <a:spAutoFit/>
          </a:bodyPr>
          <a:lstStyle>
            <a:defPPr>
              <a:defRPr lang="en-US"/>
            </a:defPPr>
            <a:lvl1pPr marR="0" lvl="0" indent="0" algn="ctr" defTabSz="913523" fontAlgn="auto">
              <a:lnSpc>
                <a:spcPct val="100000"/>
              </a:lnSpc>
              <a:spcBef>
                <a:spcPts val="0"/>
              </a:spcBef>
              <a:spcAft>
                <a:spcPts val="0"/>
              </a:spcAft>
              <a:buClrTx/>
              <a:buSzTx/>
              <a:buFontTx/>
              <a:buNone/>
              <a:tabLst/>
              <a:defRPr kumimoji="0" sz="1000" i="0" u="none" strike="noStrike" cap="none" spc="0" normalizeH="0">
                <a:ln>
                  <a:noFill/>
                </a:ln>
                <a:gradFill>
                  <a:gsLst>
                    <a:gs pos="83000">
                      <a:schemeClr val="tx1"/>
                    </a:gs>
                    <a:gs pos="100000">
                      <a:schemeClr val="tx1"/>
                    </a:gs>
                  </a:gsLst>
                  <a:lin ang="5400000" scaled="1"/>
                </a:gradFill>
                <a:effectLst/>
                <a:uLnTx/>
                <a:uFillTx/>
                <a:cs typeface="Segoe UI" panose="020B0502040204020203" pitchFamily="34" charset="0"/>
              </a:defRPr>
            </a:lvl1pPr>
          </a:lstStyle>
          <a:p>
            <a:pPr marL="0" marR="0" lvl="0" indent="0" algn="ctr" defTabSz="914367" rtl="0" eaLnBrk="1" fontAlgn="auto" latinLnBrk="0" hangingPunct="1">
              <a:lnSpc>
                <a:spcPct val="100000"/>
              </a:lnSpc>
              <a:spcBef>
                <a:spcPts val="0"/>
              </a:spcBef>
              <a:spcAft>
                <a:spcPts val="0"/>
              </a:spcAft>
              <a:buClrTx/>
              <a:buSzTx/>
              <a:buFontTx/>
              <a:buNone/>
              <a:tabLst/>
              <a:defRPr/>
            </a:pPr>
            <a:r>
              <a:rPr lang="en-US">
                <a:solidFill>
                  <a:schemeClr val="tx1"/>
                </a:solidFill>
                <a:latin typeface="Segoe Sans Display Semibold" pitchFamily="2" charset="0"/>
                <a:cs typeface="Segoe Sans Display Semibold" pitchFamily="2" charset="0"/>
              </a:rPr>
              <a:t>Attacker collects</a:t>
            </a:r>
            <a:br>
              <a:rPr kumimoji="0" lang="en-US" sz="1000" b="0" i="0" u="none" strike="noStrike" kern="1200" cap="none" spc="0" normalizeH="0" baseline="0" noProof="0">
                <a:ln>
                  <a:noFill/>
                </a:ln>
                <a:solidFill>
                  <a:srgbClr val="FFFFFF"/>
                </a:solidFill>
                <a:effectLst/>
                <a:uLnTx/>
                <a:uFillTx/>
                <a:latin typeface="Segoe Sans Display Semibold" pitchFamily="2" charset="0"/>
                <a:ea typeface="+mn-ea"/>
                <a:cs typeface="Segoe Sans Display Semibold" pitchFamily="2" charset="0"/>
              </a:rPr>
            </a:br>
            <a:r>
              <a:rPr lang="en-US">
                <a:solidFill>
                  <a:srgbClr val="F4364C"/>
                </a:solidFill>
                <a:latin typeface="Segoe Sans Display Semibold" pitchFamily="2" charset="0"/>
                <a:cs typeface="Segoe Sans Display Semibold" pitchFamily="2" charset="0"/>
              </a:rPr>
              <a:t>reconnaissance and</a:t>
            </a:r>
            <a:br>
              <a:rPr lang="en-US">
                <a:solidFill>
                  <a:srgbClr val="F4364C"/>
                </a:solidFill>
                <a:latin typeface="Segoe Sans Display Semibold" pitchFamily="2" charset="0"/>
                <a:cs typeface="Segoe Sans Display Semibold" pitchFamily="2" charset="0"/>
              </a:rPr>
            </a:br>
            <a:r>
              <a:rPr lang="en-US">
                <a:solidFill>
                  <a:srgbClr val="F4364C"/>
                </a:solidFill>
                <a:latin typeface="Segoe Sans Display Semibold" pitchFamily="2" charset="0"/>
                <a:cs typeface="Segoe Sans Display Semibold" pitchFamily="2" charset="0"/>
              </a:rPr>
              <a:t>configuration data</a:t>
            </a:r>
          </a:p>
        </p:txBody>
      </p:sp>
      <p:grpSp>
        <p:nvGrpSpPr>
          <p:cNvPr id="103" name="Group 102">
            <a:extLst>
              <a:ext uri="{FF2B5EF4-FFF2-40B4-BE49-F238E27FC236}">
                <a16:creationId xmlns:a16="http://schemas.microsoft.com/office/drawing/2014/main" id="{D0748B2D-92CD-5FC3-DD64-8848721F1574}"/>
              </a:ext>
              <a:ext uri="{C183D7F6-B498-43B3-948B-1728B52AA6E4}">
                <adec:decorative xmlns:adec="http://schemas.microsoft.com/office/drawing/2017/decorative" val="1"/>
              </a:ext>
            </a:extLst>
          </p:cNvPr>
          <p:cNvGrpSpPr/>
          <p:nvPr/>
        </p:nvGrpSpPr>
        <p:grpSpPr>
          <a:xfrm>
            <a:off x="1803666" y="2666918"/>
            <a:ext cx="387637" cy="387637"/>
            <a:chOff x="1833401" y="2839698"/>
            <a:chExt cx="387637" cy="387637"/>
          </a:xfrm>
        </p:grpSpPr>
        <p:sp>
          <p:nvSpPr>
            <p:cNvPr id="104" name="Oval 103">
              <a:extLst>
                <a:ext uri="{FF2B5EF4-FFF2-40B4-BE49-F238E27FC236}">
                  <a16:creationId xmlns:a16="http://schemas.microsoft.com/office/drawing/2014/main" id="{8A897C3A-0552-7192-549F-15A122BE369C}"/>
                </a:ext>
              </a:extLst>
            </p:cNvPr>
            <p:cNvSpPr/>
            <p:nvPr/>
          </p:nvSpPr>
          <p:spPr bwMode="auto">
            <a:xfrm>
              <a:off x="1833401" y="2839698"/>
              <a:ext cx="387637" cy="387637"/>
            </a:xfrm>
            <a:prstGeom prst="ellipse">
              <a:avLst/>
            </a:prstGeom>
            <a:solidFill>
              <a:srgbClr val="C5FEFF">
                <a:alpha val="60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grpSp>
          <p:nvGrpSpPr>
            <p:cNvPr id="105" name="Group 104">
              <a:extLst>
                <a:ext uri="{FF2B5EF4-FFF2-40B4-BE49-F238E27FC236}">
                  <a16:creationId xmlns:a16="http://schemas.microsoft.com/office/drawing/2014/main" id="{C3AAE4C6-8D1A-063F-FDC4-5A263E355861}"/>
                </a:ext>
                <a:ext uri="{C183D7F6-B498-43B3-948B-1728B52AA6E4}">
                  <adec:decorative xmlns:adec="http://schemas.microsoft.com/office/drawing/2017/decorative" val="1"/>
                </a:ext>
              </a:extLst>
            </p:cNvPr>
            <p:cNvGrpSpPr/>
            <p:nvPr/>
          </p:nvGrpSpPr>
          <p:grpSpPr>
            <a:xfrm>
              <a:off x="1885487" y="2891784"/>
              <a:ext cx="283464" cy="283464"/>
              <a:chOff x="1637066" y="3266360"/>
              <a:chExt cx="233940" cy="233940"/>
            </a:xfrm>
          </p:grpSpPr>
          <p:sp>
            <p:nvSpPr>
              <p:cNvPr id="106" name="Oval 105">
                <a:extLst>
                  <a:ext uri="{FF2B5EF4-FFF2-40B4-BE49-F238E27FC236}">
                    <a16:creationId xmlns:a16="http://schemas.microsoft.com/office/drawing/2014/main" id="{37DB627F-EE2F-DC88-AF1E-4A2358D2412D}"/>
                  </a:ext>
                </a:extLst>
              </p:cNvPr>
              <p:cNvSpPr/>
              <p:nvPr/>
            </p:nvSpPr>
            <p:spPr bwMode="auto">
              <a:xfrm>
                <a:off x="1637066" y="3266360"/>
                <a:ext cx="233940" cy="233940"/>
              </a:xfrm>
              <a:prstGeom prst="ellipse">
                <a:avLst/>
              </a:prstGeom>
              <a:solidFill>
                <a:srgbClr val="C5FE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pic>
            <p:nvPicPr>
              <p:cNvPr id="107" name="Graphic 106" descr="Paperclip">
                <a:extLst>
                  <a:ext uri="{FF2B5EF4-FFF2-40B4-BE49-F238E27FC236}">
                    <a16:creationId xmlns:a16="http://schemas.microsoft.com/office/drawing/2014/main" id="{B4B7BD7D-72EA-3142-C31C-3C242E86D67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668036" y="3297331"/>
                <a:ext cx="172000" cy="171999"/>
              </a:xfrm>
              <a:prstGeom prst="rect">
                <a:avLst/>
              </a:prstGeom>
            </p:spPr>
          </p:pic>
        </p:grpSp>
      </p:grpSp>
      <p:grpSp>
        <p:nvGrpSpPr>
          <p:cNvPr id="108" name="Group 107">
            <a:extLst>
              <a:ext uri="{FF2B5EF4-FFF2-40B4-BE49-F238E27FC236}">
                <a16:creationId xmlns:a16="http://schemas.microsoft.com/office/drawing/2014/main" id="{993C8C73-F543-9D41-9C90-4F7FC8765BB9}"/>
              </a:ext>
              <a:ext uri="{C183D7F6-B498-43B3-948B-1728B52AA6E4}">
                <adec:decorative xmlns:adec="http://schemas.microsoft.com/office/drawing/2017/decorative" val="1"/>
              </a:ext>
            </a:extLst>
          </p:cNvPr>
          <p:cNvGrpSpPr/>
          <p:nvPr/>
        </p:nvGrpSpPr>
        <p:grpSpPr>
          <a:xfrm>
            <a:off x="1803666" y="3277462"/>
            <a:ext cx="387637" cy="387637"/>
            <a:chOff x="1833401" y="3346824"/>
            <a:chExt cx="387637" cy="387637"/>
          </a:xfrm>
        </p:grpSpPr>
        <p:sp>
          <p:nvSpPr>
            <p:cNvPr id="109" name="Oval 108">
              <a:extLst>
                <a:ext uri="{FF2B5EF4-FFF2-40B4-BE49-F238E27FC236}">
                  <a16:creationId xmlns:a16="http://schemas.microsoft.com/office/drawing/2014/main" id="{F4405EC7-8D4D-DB81-DF67-1C3A0FB01CC1}"/>
                </a:ext>
              </a:extLst>
            </p:cNvPr>
            <p:cNvSpPr/>
            <p:nvPr/>
          </p:nvSpPr>
          <p:spPr bwMode="auto">
            <a:xfrm>
              <a:off x="1833401" y="3346824"/>
              <a:ext cx="387637" cy="387637"/>
            </a:xfrm>
            <a:prstGeom prst="ellipse">
              <a:avLst/>
            </a:prstGeom>
            <a:solidFill>
              <a:srgbClr val="C5FEFF">
                <a:alpha val="60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grpSp>
          <p:nvGrpSpPr>
            <p:cNvPr id="110" name="Group 210">
              <a:extLst>
                <a:ext uri="{FF2B5EF4-FFF2-40B4-BE49-F238E27FC236}">
                  <a16:creationId xmlns:a16="http://schemas.microsoft.com/office/drawing/2014/main" id="{BFB67372-1744-0D41-E936-F334C570B2A1}"/>
                </a:ext>
                <a:ext uri="{C183D7F6-B498-43B3-948B-1728B52AA6E4}">
                  <adec:decorative xmlns:adec="http://schemas.microsoft.com/office/drawing/2017/decorative" val="1"/>
                </a:ext>
              </a:extLst>
            </p:cNvPr>
            <p:cNvGrpSpPr/>
            <p:nvPr/>
          </p:nvGrpSpPr>
          <p:grpSpPr>
            <a:xfrm>
              <a:off x="1886610" y="3400033"/>
              <a:ext cx="281218" cy="281218"/>
              <a:chOff x="1712115" y="3368607"/>
              <a:chExt cx="281218" cy="281218"/>
            </a:xfrm>
          </p:grpSpPr>
          <p:sp>
            <p:nvSpPr>
              <p:cNvPr id="111" name="Oval 110">
                <a:extLst>
                  <a:ext uri="{FF2B5EF4-FFF2-40B4-BE49-F238E27FC236}">
                    <a16:creationId xmlns:a16="http://schemas.microsoft.com/office/drawing/2014/main" id="{976165B6-0243-7963-5A32-5CDFB5E04BE7}"/>
                  </a:ext>
                </a:extLst>
              </p:cNvPr>
              <p:cNvSpPr/>
              <p:nvPr/>
            </p:nvSpPr>
            <p:spPr bwMode="auto">
              <a:xfrm>
                <a:off x="1712115" y="3368607"/>
                <a:ext cx="281218" cy="281218"/>
              </a:xfrm>
              <a:prstGeom prst="ellipse">
                <a:avLst/>
              </a:prstGeom>
              <a:solidFill>
                <a:srgbClr val="C5FE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pic>
            <p:nvPicPr>
              <p:cNvPr id="112" name="Graphic 111">
                <a:extLst>
                  <a:ext uri="{FF2B5EF4-FFF2-40B4-BE49-F238E27FC236}">
                    <a16:creationId xmlns:a16="http://schemas.microsoft.com/office/drawing/2014/main" id="{64D3D31B-9822-A19D-67A8-F3AC8299D44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753583" y="3414257"/>
                <a:ext cx="191995" cy="191995"/>
              </a:xfrm>
              <a:prstGeom prst="rect">
                <a:avLst/>
              </a:prstGeom>
            </p:spPr>
          </p:pic>
        </p:grpSp>
      </p:grpSp>
      <p:grpSp>
        <p:nvGrpSpPr>
          <p:cNvPr id="113" name="Group 112">
            <a:extLst>
              <a:ext uri="{FF2B5EF4-FFF2-40B4-BE49-F238E27FC236}">
                <a16:creationId xmlns:a16="http://schemas.microsoft.com/office/drawing/2014/main" id="{9486C05D-0BF7-52EF-E844-FE9E1AF94971}"/>
              </a:ext>
              <a:ext uri="{C183D7F6-B498-43B3-948B-1728B52AA6E4}">
                <adec:decorative xmlns:adec="http://schemas.microsoft.com/office/drawing/2017/decorative" val="1"/>
              </a:ext>
            </a:extLst>
          </p:cNvPr>
          <p:cNvGrpSpPr/>
          <p:nvPr/>
        </p:nvGrpSpPr>
        <p:grpSpPr>
          <a:xfrm>
            <a:off x="9783987" y="3756013"/>
            <a:ext cx="630122" cy="630122"/>
            <a:chOff x="9940173" y="3688949"/>
            <a:chExt cx="630122" cy="630122"/>
          </a:xfrm>
        </p:grpSpPr>
        <p:sp>
          <p:nvSpPr>
            <p:cNvPr id="116" name="Oval 115">
              <a:extLst>
                <a:ext uri="{FF2B5EF4-FFF2-40B4-BE49-F238E27FC236}">
                  <a16:creationId xmlns:a16="http://schemas.microsoft.com/office/drawing/2014/main" id="{806AD6A8-3D73-0803-4674-01AED7328F8E}"/>
                </a:ext>
              </a:extLst>
            </p:cNvPr>
            <p:cNvSpPr/>
            <p:nvPr/>
          </p:nvSpPr>
          <p:spPr bwMode="auto">
            <a:xfrm>
              <a:off x="9940173" y="3688949"/>
              <a:ext cx="630122" cy="630122"/>
            </a:xfrm>
            <a:prstGeom prst="ellipse">
              <a:avLst/>
            </a:prstGeom>
            <a:solidFill>
              <a:schemeClr val="bg2"/>
            </a:solidFill>
            <a:ln w="12700">
              <a:noFill/>
              <a:headEnd type="none" w="med" len="med"/>
              <a:tailEnd type="none" w="med" len="med"/>
            </a:ln>
            <a:effectLst>
              <a:innerShdw blurRad="635000" dist="254000" dir="18600000">
                <a:srgbClr val="F4364C">
                  <a:alpha val="3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grpSp>
          <p:nvGrpSpPr>
            <p:cNvPr id="118" name="Group 293">
              <a:extLst>
                <a:ext uri="{FF2B5EF4-FFF2-40B4-BE49-F238E27FC236}">
                  <a16:creationId xmlns:a16="http://schemas.microsoft.com/office/drawing/2014/main" id="{CF87D549-B0A6-ED8F-1560-D4176AD16777}"/>
                </a:ext>
                <a:ext uri="{C183D7F6-B498-43B3-948B-1728B52AA6E4}">
                  <adec:decorative xmlns:adec="http://schemas.microsoft.com/office/drawing/2017/decorative" val="1"/>
                </a:ext>
              </a:extLst>
            </p:cNvPr>
            <p:cNvGrpSpPr/>
            <p:nvPr/>
          </p:nvGrpSpPr>
          <p:grpSpPr>
            <a:xfrm>
              <a:off x="10017490" y="3766266"/>
              <a:ext cx="475488" cy="475488"/>
              <a:chOff x="9841762" y="3736068"/>
              <a:chExt cx="475488" cy="475488"/>
            </a:xfrm>
          </p:grpSpPr>
          <p:sp>
            <p:nvSpPr>
              <p:cNvPr id="120" name="Oval 119">
                <a:extLst>
                  <a:ext uri="{FF2B5EF4-FFF2-40B4-BE49-F238E27FC236}">
                    <a16:creationId xmlns:a16="http://schemas.microsoft.com/office/drawing/2014/main" id="{616EC8F4-2A95-6BE6-4E74-8F5C49EC1AA7}"/>
                  </a:ext>
                </a:extLst>
              </p:cNvPr>
              <p:cNvSpPr/>
              <p:nvPr/>
            </p:nvSpPr>
            <p:spPr bwMode="auto">
              <a:xfrm>
                <a:off x="9841762" y="3736068"/>
                <a:ext cx="475488" cy="475488"/>
              </a:xfrm>
              <a:prstGeom prst="ellipse">
                <a:avLst/>
              </a:prstGeom>
              <a:solidFill>
                <a:srgbClr val="F4364C"/>
              </a:solidFill>
              <a:ln w="19050">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Sans Display"/>
                  <a:cs typeface="Segoe Sans Text" pitchFamily="2" charset="0"/>
                </a:endParaRPr>
              </a:p>
            </p:txBody>
          </p:sp>
          <p:pic>
            <p:nvPicPr>
              <p:cNvPr id="122" name="Graphic 121">
                <a:extLst>
                  <a:ext uri="{FF2B5EF4-FFF2-40B4-BE49-F238E27FC236}">
                    <a16:creationId xmlns:a16="http://schemas.microsoft.com/office/drawing/2014/main" id="{ED9ECDED-A9C5-477F-15AF-96A6289D97E0}"/>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937682" y="3842183"/>
                <a:ext cx="285533" cy="285533"/>
              </a:xfrm>
              <a:prstGeom prst="rect">
                <a:avLst/>
              </a:prstGeom>
            </p:spPr>
          </p:pic>
        </p:grpSp>
      </p:grpSp>
      <p:grpSp>
        <p:nvGrpSpPr>
          <p:cNvPr id="124" name="Group 123">
            <a:extLst>
              <a:ext uri="{FF2B5EF4-FFF2-40B4-BE49-F238E27FC236}">
                <a16:creationId xmlns:a16="http://schemas.microsoft.com/office/drawing/2014/main" id="{E53E3935-B194-C6A4-CA56-84567FA523F8}"/>
              </a:ext>
              <a:ext uri="{C183D7F6-B498-43B3-948B-1728B52AA6E4}">
                <adec:decorative xmlns:adec="http://schemas.microsoft.com/office/drawing/2017/decorative" val="1"/>
              </a:ext>
            </a:extLst>
          </p:cNvPr>
          <p:cNvGrpSpPr/>
          <p:nvPr/>
        </p:nvGrpSpPr>
        <p:grpSpPr>
          <a:xfrm>
            <a:off x="10775572" y="3756013"/>
            <a:ext cx="630122" cy="630122"/>
            <a:chOff x="10819645" y="3682392"/>
            <a:chExt cx="630122" cy="630122"/>
          </a:xfrm>
        </p:grpSpPr>
        <p:sp>
          <p:nvSpPr>
            <p:cNvPr id="126" name="Oval 125">
              <a:extLst>
                <a:ext uri="{FF2B5EF4-FFF2-40B4-BE49-F238E27FC236}">
                  <a16:creationId xmlns:a16="http://schemas.microsoft.com/office/drawing/2014/main" id="{FE126273-6E94-9912-2D1E-B20BAC31A377}"/>
                </a:ext>
              </a:extLst>
            </p:cNvPr>
            <p:cNvSpPr/>
            <p:nvPr/>
          </p:nvSpPr>
          <p:spPr bwMode="auto">
            <a:xfrm>
              <a:off x="10819645" y="3682392"/>
              <a:ext cx="630122" cy="630122"/>
            </a:xfrm>
            <a:prstGeom prst="ellipse">
              <a:avLst/>
            </a:prstGeom>
            <a:solidFill>
              <a:schemeClr val="bg2"/>
            </a:solidFill>
            <a:ln w="12700">
              <a:noFill/>
              <a:headEnd type="none" w="med" len="med"/>
              <a:tailEnd type="none" w="med" len="med"/>
            </a:ln>
            <a:effectLst>
              <a:innerShdw blurRad="635000" dist="254000" dir="18600000">
                <a:srgbClr val="F4364C">
                  <a:alpha val="3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grpSp>
          <p:nvGrpSpPr>
            <p:cNvPr id="128" name="Group 13">
              <a:extLst>
                <a:ext uri="{FF2B5EF4-FFF2-40B4-BE49-F238E27FC236}">
                  <a16:creationId xmlns:a16="http://schemas.microsoft.com/office/drawing/2014/main" id="{06D436A4-49FA-2C16-5E58-1C5E4F53B29C}"/>
                </a:ext>
                <a:ext uri="{C183D7F6-B498-43B3-948B-1728B52AA6E4}">
                  <adec:decorative xmlns:adec="http://schemas.microsoft.com/office/drawing/2017/decorative" val="1"/>
                </a:ext>
              </a:extLst>
            </p:cNvPr>
            <p:cNvGrpSpPr/>
            <p:nvPr/>
          </p:nvGrpSpPr>
          <p:grpSpPr>
            <a:xfrm>
              <a:off x="10896962" y="3759709"/>
              <a:ext cx="475488" cy="475488"/>
              <a:chOff x="10726837" y="3736068"/>
              <a:chExt cx="475488" cy="475488"/>
            </a:xfrm>
          </p:grpSpPr>
          <p:sp>
            <p:nvSpPr>
              <p:cNvPr id="129" name="Oval 128">
                <a:extLst>
                  <a:ext uri="{FF2B5EF4-FFF2-40B4-BE49-F238E27FC236}">
                    <a16:creationId xmlns:a16="http://schemas.microsoft.com/office/drawing/2014/main" id="{22CFFF51-45C1-7E73-014B-649D230D73EA}"/>
                  </a:ext>
                </a:extLst>
              </p:cNvPr>
              <p:cNvSpPr/>
              <p:nvPr/>
            </p:nvSpPr>
            <p:spPr bwMode="auto">
              <a:xfrm>
                <a:off x="10726837" y="3736068"/>
                <a:ext cx="475488" cy="475488"/>
              </a:xfrm>
              <a:prstGeom prst="ellipse">
                <a:avLst/>
              </a:prstGeom>
              <a:solidFill>
                <a:srgbClr val="F4364C"/>
              </a:solidFill>
              <a:ln w="19050">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Sans Display"/>
                  <a:cs typeface="Segoe Sans Text" pitchFamily="2" charset="0"/>
                </a:endParaRPr>
              </a:p>
            </p:txBody>
          </p:sp>
          <p:pic>
            <p:nvPicPr>
              <p:cNvPr id="130" name="Graphic 129">
                <a:extLst>
                  <a:ext uri="{FF2B5EF4-FFF2-40B4-BE49-F238E27FC236}">
                    <a16:creationId xmlns:a16="http://schemas.microsoft.com/office/drawing/2014/main" id="{E9A4A704-0F8A-5CD9-B723-C2A2B4DFF300}"/>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0850281" y="3848146"/>
                <a:ext cx="228600" cy="228600"/>
              </a:xfrm>
              <a:prstGeom prst="rect">
                <a:avLst/>
              </a:prstGeom>
            </p:spPr>
          </p:pic>
        </p:grpSp>
      </p:grpSp>
      <p:grpSp>
        <p:nvGrpSpPr>
          <p:cNvPr id="131" name="Group 130">
            <a:extLst>
              <a:ext uri="{FF2B5EF4-FFF2-40B4-BE49-F238E27FC236}">
                <a16:creationId xmlns:a16="http://schemas.microsoft.com/office/drawing/2014/main" id="{9452AD41-CF6F-8F18-9480-1AC6CDC2B2D9}"/>
              </a:ext>
              <a:ext uri="{C183D7F6-B498-43B3-948B-1728B52AA6E4}">
                <adec:decorative xmlns:adec="http://schemas.microsoft.com/office/drawing/2017/decorative" val="1"/>
              </a:ext>
            </a:extLst>
          </p:cNvPr>
          <p:cNvGrpSpPr/>
          <p:nvPr/>
        </p:nvGrpSpPr>
        <p:grpSpPr>
          <a:xfrm>
            <a:off x="857759" y="2545675"/>
            <a:ext cx="630122" cy="630122"/>
            <a:chOff x="-1017796" y="2654300"/>
            <a:chExt cx="630122" cy="630122"/>
          </a:xfrm>
        </p:grpSpPr>
        <p:grpSp>
          <p:nvGrpSpPr>
            <p:cNvPr id="132" name="Group 131">
              <a:extLst>
                <a:ext uri="{FF2B5EF4-FFF2-40B4-BE49-F238E27FC236}">
                  <a16:creationId xmlns:a16="http://schemas.microsoft.com/office/drawing/2014/main" id="{5218DC29-6D89-72E1-85BF-C735E76BCE52}"/>
                </a:ext>
                <a:ext uri="{C183D7F6-B498-43B3-948B-1728B52AA6E4}">
                  <adec:decorative xmlns:adec="http://schemas.microsoft.com/office/drawing/2017/decorative" val="1"/>
                </a:ext>
              </a:extLst>
            </p:cNvPr>
            <p:cNvGrpSpPr>
              <a:grpSpLocks/>
            </p:cNvGrpSpPr>
            <p:nvPr/>
          </p:nvGrpSpPr>
          <p:grpSpPr>
            <a:xfrm>
              <a:off x="-1017796" y="2654300"/>
              <a:ext cx="630122" cy="630122"/>
              <a:chOff x="11364588" y="457910"/>
              <a:chExt cx="308458" cy="308458"/>
            </a:xfrm>
          </p:grpSpPr>
          <p:sp>
            <p:nvSpPr>
              <p:cNvPr id="134" name="Oval 133">
                <a:extLst>
                  <a:ext uri="{FF2B5EF4-FFF2-40B4-BE49-F238E27FC236}">
                    <a16:creationId xmlns:a16="http://schemas.microsoft.com/office/drawing/2014/main" id="{7A8131E8-901A-7D78-0FDD-14DEF8B9E7F1}"/>
                  </a:ext>
                </a:extLst>
              </p:cNvPr>
              <p:cNvSpPr/>
              <p:nvPr/>
            </p:nvSpPr>
            <p:spPr bwMode="auto">
              <a:xfrm>
                <a:off x="11364588" y="457910"/>
                <a:ext cx="308458" cy="308458"/>
              </a:xfrm>
              <a:prstGeom prst="ellipse">
                <a:avLst/>
              </a:prstGeom>
              <a:solidFill>
                <a:schemeClr val="bg2"/>
              </a:solidFill>
              <a:ln w="12700">
                <a:noFill/>
                <a:headEnd type="none" w="med" len="med"/>
                <a:tailEnd type="none" w="med" len="med"/>
              </a:ln>
              <a:effectLst>
                <a:innerShdw blurRad="635000" dist="254000" dir="18600000">
                  <a:srgbClr val="F4364C">
                    <a:alpha val="3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135" name="Oval 134">
                <a:extLst>
                  <a:ext uri="{FF2B5EF4-FFF2-40B4-BE49-F238E27FC236}">
                    <a16:creationId xmlns:a16="http://schemas.microsoft.com/office/drawing/2014/main" id="{3717832A-2B9E-3797-C5C1-DBBD22FC1C36}"/>
                  </a:ext>
                </a:extLst>
              </p:cNvPr>
              <p:cNvSpPr/>
              <p:nvPr/>
            </p:nvSpPr>
            <p:spPr bwMode="auto">
              <a:xfrm>
                <a:off x="11394834" y="488157"/>
                <a:ext cx="247966" cy="247964"/>
              </a:xfrm>
              <a:prstGeom prst="ellipse">
                <a:avLst/>
              </a:prstGeom>
              <a:solidFill>
                <a:srgbClr val="F4364C"/>
              </a:solidFill>
              <a:ln w="19050">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mn-ea"/>
                  <a:cs typeface="Segoe Sans Text" pitchFamily="2" charset="0"/>
                </a:endParaRPr>
              </a:p>
            </p:txBody>
          </p:sp>
        </p:grpSp>
        <p:sp>
          <p:nvSpPr>
            <p:cNvPr id="133" name="Graphic 354">
              <a:extLst>
                <a:ext uri="{FF2B5EF4-FFF2-40B4-BE49-F238E27FC236}">
                  <a16:creationId xmlns:a16="http://schemas.microsoft.com/office/drawing/2014/main" id="{ABA8D13A-FFD3-ACA1-D96A-410F05208B19}"/>
                </a:ext>
              </a:extLst>
            </p:cNvPr>
            <p:cNvSpPr/>
            <p:nvPr/>
          </p:nvSpPr>
          <p:spPr>
            <a:xfrm>
              <a:off x="-823866" y="2859767"/>
              <a:ext cx="242262" cy="219190"/>
            </a:xfrm>
            <a:custGeom>
              <a:avLst/>
              <a:gdLst>
                <a:gd name="connsiteX0" fmla="*/ 200025 w 200025"/>
                <a:gd name="connsiteY0" fmla="*/ 52388 h 180975"/>
                <a:gd name="connsiteX1" fmla="*/ 147638 w 200025"/>
                <a:gd name="connsiteY1" fmla="*/ 104775 h 180975"/>
                <a:gd name="connsiteX2" fmla="*/ 95250 w 200025"/>
                <a:gd name="connsiteY2" fmla="*/ 52388 h 180975"/>
                <a:gd name="connsiteX3" fmla="*/ 147638 w 200025"/>
                <a:gd name="connsiteY3" fmla="*/ 0 h 180975"/>
                <a:gd name="connsiteX4" fmla="*/ 200025 w 200025"/>
                <a:gd name="connsiteY4" fmla="*/ 52388 h 180975"/>
                <a:gd name="connsiteX5" fmla="*/ 131956 w 200025"/>
                <a:gd name="connsiteY5" fmla="*/ 29970 h 180975"/>
                <a:gd name="connsiteX6" fmla="*/ 125219 w 200025"/>
                <a:gd name="connsiteY6" fmla="*/ 29970 h 180975"/>
                <a:gd name="connsiteX7" fmla="*/ 125219 w 200025"/>
                <a:gd name="connsiteY7" fmla="*/ 36705 h 180975"/>
                <a:gd name="connsiteX8" fmla="*/ 140902 w 200025"/>
                <a:gd name="connsiteY8" fmla="*/ 52388 h 180975"/>
                <a:gd name="connsiteX9" fmla="*/ 125219 w 200025"/>
                <a:gd name="connsiteY9" fmla="*/ 68070 h 180975"/>
                <a:gd name="connsiteX10" fmla="*/ 125219 w 200025"/>
                <a:gd name="connsiteY10" fmla="*/ 74805 h 180975"/>
                <a:gd name="connsiteX11" fmla="*/ 131956 w 200025"/>
                <a:gd name="connsiteY11" fmla="*/ 74805 h 180975"/>
                <a:gd name="connsiteX12" fmla="*/ 147638 w 200025"/>
                <a:gd name="connsiteY12" fmla="*/ 59123 h 180975"/>
                <a:gd name="connsiteX13" fmla="*/ 163319 w 200025"/>
                <a:gd name="connsiteY13" fmla="*/ 74805 h 180975"/>
                <a:gd name="connsiteX14" fmla="*/ 170056 w 200025"/>
                <a:gd name="connsiteY14" fmla="*/ 74805 h 180975"/>
                <a:gd name="connsiteX15" fmla="*/ 170056 w 200025"/>
                <a:gd name="connsiteY15" fmla="*/ 68070 h 180975"/>
                <a:gd name="connsiteX16" fmla="*/ 154373 w 200025"/>
                <a:gd name="connsiteY16" fmla="*/ 52388 h 180975"/>
                <a:gd name="connsiteX17" fmla="*/ 170056 w 200025"/>
                <a:gd name="connsiteY17" fmla="*/ 36705 h 180975"/>
                <a:gd name="connsiteX18" fmla="*/ 170056 w 200025"/>
                <a:gd name="connsiteY18" fmla="*/ 29970 h 180975"/>
                <a:gd name="connsiteX19" fmla="*/ 163319 w 200025"/>
                <a:gd name="connsiteY19" fmla="*/ 29970 h 180975"/>
                <a:gd name="connsiteX20" fmla="*/ 147638 w 200025"/>
                <a:gd name="connsiteY20" fmla="*/ 45652 h 180975"/>
                <a:gd name="connsiteX21" fmla="*/ 131956 w 200025"/>
                <a:gd name="connsiteY21" fmla="*/ 29970 h 180975"/>
                <a:gd name="connsiteX22" fmla="*/ 176213 w 200025"/>
                <a:gd name="connsiteY22" fmla="*/ 150019 h 180975"/>
                <a:gd name="connsiteX23" fmla="*/ 176213 w 200025"/>
                <a:gd name="connsiteY23" fmla="*/ 107326 h 180975"/>
                <a:gd name="connsiteX24" fmla="*/ 190500 w 200025"/>
                <a:gd name="connsiteY24" fmla="*/ 97064 h 180975"/>
                <a:gd name="connsiteX25" fmla="*/ 190500 w 200025"/>
                <a:gd name="connsiteY25" fmla="*/ 150019 h 180975"/>
                <a:gd name="connsiteX26" fmla="*/ 161300 w 200025"/>
                <a:gd name="connsiteY26" fmla="*/ 180926 h 180975"/>
                <a:gd name="connsiteX27" fmla="*/ 159544 w 200025"/>
                <a:gd name="connsiteY27" fmla="*/ 180975 h 180975"/>
                <a:gd name="connsiteX28" fmla="*/ 30956 w 200025"/>
                <a:gd name="connsiteY28" fmla="*/ 180975 h 180975"/>
                <a:gd name="connsiteX29" fmla="*/ 49 w 200025"/>
                <a:gd name="connsiteY29" fmla="*/ 151775 h 180975"/>
                <a:gd name="connsiteX30" fmla="*/ 0 w 200025"/>
                <a:gd name="connsiteY30" fmla="*/ 150019 h 180975"/>
                <a:gd name="connsiteX31" fmla="*/ 0 w 200025"/>
                <a:gd name="connsiteY31" fmla="*/ 59531 h 180975"/>
                <a:gd name="connsiteX32" fmla="*/ 29200 w 200025"/>
                <a:gd name="connsiteY32" fmla="*/ 28624 h 180975"/>
                <a:gd name="connsiteX33" fmla="*/ 30956 w 200025"/>
                <a:gd name="connsiteY33" fmla="*/ 28575 h 180975"/>
                <a:gd name="connsiteX34" fmla="*/ 90470 w 200025"/>
                <a:gd name="connsiteY34" fmla="*/ 28575 h 180975"/>
                <a:gd name="connsiteX35" fmla="*/ 86453 w 200025"/>
                <a:gd name="connsiteY35" fmla="*/ 42863 h 180975"/>
                <a:gd name="connsiteX36" fmla="*/ 30956 w 200025"/>
                <a:gd name="connsiteY36" fmla="*/ 42863 h 180975"/>
                <a:gd name="connsiteX37" fmla="*/ 14343 w 200025"/>
                <a:gd name="connsiteY37" fmla="*/ 58164 h 180975"/>
                <a:gd name="connsiteX38" fmla="*/ 14288 w 200025"/>
                <a:gd name="connsiteY38" fmla="*/ 59531 h 180975"/>
                <a:gd name="connsiteX39" fmla="*/ 14288 w 200025"/>
                <a:gd name="connsiteY39" fmla="*/ 63617 h 180975"/>
                <a:gd name="connsiteX40" fmla="*/ 95250 w 200025"/>
                <a:gd name="connsiteY40" fmla="*/ 106228 h 180975"/>
                <a:gd name="connsiteX41" fmla="*/ 107682 w 200025"/>
                <a:gd name="connsiteY41" fmla="*/ 99683 h 180975"/>
                <a:gd name="connsiteX42" fmla="*/ 121527 w 200025"/>
                <a:gd name="connsiteY42" fmla="*/ 108541 h 180975"/>
                <a:gd name="connsiteX43" fmla="*/ 98577 w 200025"/>
                <a:gd name="connsiteY43" fmla="*/ 120622 h 180975"/>
                <a:gd name="connsiteX44" fmla="*/ 92838 w 200025"/>
                <a:gd name="connsiteY44" fmla="*/ 121025 h 180975"/>
                <a:gd name="connsiteX45" fmla="*/ 91923 w 200025"/>
                <a:gd name="connsiteY45" fmla="*/ 120622 h 180975"/>
                <a:gd name="connsiteX46" fmla="*/ 14288 w 200025"/>
                <a:gd name="connsiteY46" fmla="*/ 79762 h 180975"/>
                <a:gd name="connsiteX47" fmla="*/ 14288 w 200025"/>
                <a:gd name="connsiteY47" fmla="*/ 150019 h 180975"/>
                <a:gd name="connsiteX48" fmla="*/ 29589 w 200025"/>
                <a:gd name="connsiteY48" fmla="*/ 166632 h 180975"/>
                <a:gd name="connsiteX49" fmla="*/ 30956 w 200025"/>
                <a:gd name="connsiteY49" fmla="*/ 166688 h 180975"/>
                <a:gd name="connsiteX50" fmla="*/ 159544 w 200025"/>
                <a:gd name="connsiteY50" fmla="*/ 166688 h 180975"/>
                <a:gd name="connsiteX51" fmla="*/ 176157 w 200025"/>
                <a:gd name="connsiteY51" fmla="*/ 151386 h 180975"/>
                <a:gd name="connsiteX52" fmla="*/ 176213 w 200025"/>
                <a:gd name="connsiteY52" fmla="*/ 150019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00025" h="180975">
                  <a:moveTo>
                    <a:pt x="200025" y="52388"/>
                  </a:moveTo>
                  <a:cubicBezTo>
                    <a:pt x="200025" y="81320"/>
                    <a:pt x="176571" y="104775"/>
                    <a:pt x="147638" y="104775"/>
                  </a:cubicBezTo>
                  <a:cubicBezTo>
                    <a:pt x="118704" y="104775"/>
                    <a:pt x="95250" y="81320"/>
                    <a:pt x="95250" y="52388"/>
                  </a:cubicBezTo>
                  <a:cubicBezTo>
                    <a:pt x="95250" y="23455"/>
                    <a:pt x="118704" y="0"/>
                    <a:pt x="147638" y="0"/>
                  </a:cubicBezTo>
                  <a:cubicBezTo>
                    <a:pt x="176571" y="0"/>
                    <a:pt x="200025" y="23455"/>
                    <a:pt x="200025" y="52388"/>
                  </a:cubicBezTo>
                  <a:close/>
                  <a:moveTo>
                    <a:pt x="131956" y="29970"/>
                  </a:moveTo>
                  <a:cubicBezTo>
                    <a:pt x="130095" y="28110"/>
                    <a:pt x="127080" y="28110"/>
                    <a:pt x="125219" y="29970"/>
                  </a:cubicBezTo>
                  <a:cubicBezTo>
                    <a:pt x="123360" y="31830"/>
                    <a:pt x="123360" y="34845"/>
                    <a:pt x="125219" y="36705"/>
                  </a:cubicBezTo>
                  <a:lnTo>
                    <a:pt x="140902" y="52388"/>
                  </a:lnTo>
                  <a:lnTo>
                    <a:pt x="125219" y="68070"/>
                  </a:lnTo>
                  <a:cubicBezTo>
                    <a:pt x="123360" y="69930"/>
                    <a:pt x="123360" y="72945"/>
                    <a:pt x="125219" y="74805"/>
                  </a:cubicBezTo>
                  <a:cubicBezTo>
                    <a:pt x="127080" y="76665"/>
                    <a:pt x="130095" y="76665"/>
                    <a:pt x="131956" y="74805"/>
                  </a:cubicBezTo>
                  <a:lnTo>
                    <a:pt x="147638" y="59123"/>
                  </a:lnTo>
                  <a:lnTo>
                    <a:pt x="163319" y="74805"/>
                  </a:lnTo>
                  <a:cubicBezTo>
                    <a:pt x="165180" y="76665"/>
                    <a:pt x="168195" y="76665"/>
                    <a:pt x="170056" y="74805"/>
                  </a:cubicBezTo>
                  <a:cubicBezTo>
                    <a:pt x="171915" y="72945"/>
                    <a:pt x="171915" y="69930"/>
                    <a:pt x="170056" y="68070"/>
                  </a:cubicBezTo>
                  <a:lnTo>
                    <a:pt x="154373" y="52388"/>
                  </a:lnTo>
                  <a:lnTo>
                    <a:pt x="170056" y="36705"/>
                  </a:lnTo>
                  <a:cubicBezTo>
                    <a:pt x="171915" y="34845"/>
                    <a:pt x="171915" y="31830"/>
                    <a:pt x="170056" y="29970"/>
                  </a:cubicBezTo>
                  <a:cubicBezTo>
                    <a:pt x="168195" y="28110"/>
                    <a:pt x="165180" y="28110"/>
                    <a:pt x="163319" y="29970"/>
                  </a:cubicBezTo>
                  <a:lnTo>
                    <a:pt x="147638" y="45652"/>
                  </a:lnTo>
                  <a:lnTo>
                    <a:pt x="131956" y="29970"/>
                  </a:lnTo>
                  <a:close/>
                  <a:moveTo>
                    <a:pt x="176213" y="150019"/>
                  </a:moveTo>
                  <a:lnTo>
                    <a:pt x="176213" y="107326"/>
                  </a:lnTo>
                  <a:cubicBezTo>
                    <a:pt x="181461" y="104590"/>
                    <a:pt x="186268" y="101125"/>
                    <a:pt x="190500" y="97064"/>
                  </a:cubicBezTo>
                  <a:lnTo>
                    <a:pt x="190500" y="150019"/>
                  </a:lnTo>
                  <a:cubicBezTo>
                    <a:pt x="190500" y="166526"/>
                    <a:pt x="177579" y="180015"/>
                    <a:pt x="161300" y="180926"/>
                  </a:cubicBezTo>
                  <a:lnTo>
                    <a:pt x="159544" y="180975"/>
                  </a:lnTo>
                  <a:lnTo>
                    <a:pt x="30956" y="180975"/>
                  </a:lnTo>
                  <a:cubicBezTo>
                    <a:pt x="14449" y="180975"/>
                    <a:pt x="960" y="168054"/>
                    <a:pt x="49" y="151775"/>
                  </a:cubicBezTo>
                  <a:lnTo>
                    <a:pt x="0" y="150019"/>
                  </a:lnTo>
                  <a:lnTo>
                    <a:pt x="0" y="59531"/>
                  </a:lnTo>
                  <a:cubicBezTo>
                    <a:pt x="0" y="43024"/>
                    <a:pt x="12920" y="29535"/>
                    <a:pt x="29200" y="28624"/>
                  </a:cubicBezTo>
                  <a:lnTo>
                    <a:pt x="30956" y="28575"/>
                  </a:lnTo>
                  <a:lnTo>
                    <a:pt x="90470" y="28575"/>
                  </a:lnTo>
                  <a:cubicBezTo>
                    <a:pt x="88586" y="33091"/>
                    <a:pt x="87222" y="37879"/>
                    <a:pt x="86453" y="42863"/>
                  </a:cubicBezTo>
                  <a:lnTo>
                    <a:pt x="30956" y="42863"/>
                  </a:lnTo>
                  <a:cubicBezTo>
                    <a:pt x="22211" y="42863"/>
                    <a:pt x="15038" y="49598"/>
                    <a:pt x="14343" y="58164"/>
                  </a:cubicBezTo>
                  <a:lnTo>
                    <a:pt x="14288" y="59531"/>
                  </a:lnTo>
                  <a:lnTo>
                    <a:pt x="14288" y="63617"/>
                  </a:lnTo>
                  <a:lnTo>
                    <a:pt x="95250" y="106228"/>
                  </a:lnTo>
                  <a:lnTo>
                    <a:pt x="107682" y="99683"/>
                  </a:lnTo>
                  <a:cubicBezTo>
                    <a:pt x="111859" y="103216"/>
                    <a:pt x="116510" y="106205"/>
                    <a:pt x="121527" y="108541"/>
                  </a:cubicBezTo>
                  <a:lnTo>
                    <a:pt x="98577" y="120622"/>
                  </a:lnTo>
                  <a:cubicBezTo>
                    <a:pt x="96792" y="121561"/>
                    <a:pt x="94708" y="121695"/>
                    <a:pt x="92838" y="121025"/>
                  </a:cubicBezTo>
                  <a:lnTo>
                    <a:pt x="91923" y="120622"/>
                  </a:lnTo>
                  <a:lnTo>
                    <a:pt x="14288" y="79762"/>
                  </a:lnTo>
                  <a:lnTo>
                    <a:pt x="14288" y="150019"/>
                  </a:lnTo>
                  <a:cubicBezTo>
                    <a:pt x="14288" y="158765"/>
                    <a:pt x="21023" y="165937"/>
                    <a:pt x="29589" y="166632"/>
                  </a:cubicBezTo>
                  <a:lnTo>
                    <a:pt x="30956" y="166688"/>
                  </a:lnTo>
                  <a:lnTo>
                    <a:pt x="159544" y="166688"/>
                  </a:lnTo>
                  <a:cubicBezTo>
                    <a:pt x="168290" y="166688"/>
                    <a:pt x="175462" y="159952"/>
                    <a:pt x="176157" y="151386"/>
                  </a:cubicBezTo>
                  <a:lnTo>
                    <a:pt x="176213" y="150019"/>
                  </a:lnTo>
                  <a:close/>
                </a:path>
              </a:pathLst>
            </a:custGeom>
            <a:solidFill>
              <a:schemeClr val="bg1"/>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1" i="0" u="none" strike="noStrike" kern="1200" cap="none" spc="0" normalizeH="0" baseline="0" noProof="0">
                <a:ln>
                  <a:noFill/>
                </a:ln>
                <a:gradFill>
                  <a:gsLst>
                    <a:gs pos="0">
                      <a:srgbClr val="091F2C"/>
                    </a:gs>
                    <a:gs pos="100000">
                      <a:srgbClr val="091F2C"/>
                    </a:gs>
                  </a:gsLst>
                  <a:path path="circle">
                    <a:fillToRect t="100000" r="100000"/>
                  </a:path>
                </a:gradFill>
                <a:effectLst/>
                <a:uLnTx/>
                <a:uFillTx/>
                <a:latin typeface="Segoe Sans Display"/>
                <a:ea typeface="+mn-ea"/>
                <a:cs typeface="+mn-cs"/>
              </a:endParaRPr>
            </a:p>
          </p:txBody>
        </p:sp>
      </p:grpSp>
      <p:grpSp>
        <p:nvGrpSpPr>
          <p:cNvPr id="136" name="Group 135">
            <a:extLst>
              <a:ext uri="{FF2B5EF4-FFF2-40B4-BE49-F238E27FC236}">
                <a16:creationId xmlns:a16="http://schemas.microsoft.com/office/drawing/2014/main" id="{09DA7D8C-9645-71C1-30CE-0F4D053A8BB6}"/>
              </a:ext>
              <a:ext uri="{C183D7F6-B498-43B3-948B-1728B52AA6E4}">
                <adec:decorative xmlns:adec="http://schemas.microsoft.com/office/drawing/2017/decorative" val="1"/>
              </a:ext>
            </a:extLst>
          </p:cNvPr>
          <p:cNvGrpSpPr/>
          <p:nvPr/>
        </p:nvGrpSpPr>
        <p:grpSpPr>
          <a:xfrm>
            <a:off x="3940641" y="3756013"/>
            <a:ext cx="630122" cy="630122"/>
            <a:chOff x="3798285" y="3681241"/>
            <a:chExt cx="630122" cy="630122"/>
          </a:xfrm>
        </p:grpSpPr>
        <p:sp>
          <p:nvSpPr>
            <p:cNvPr id="137" name="Oval 136">
              <a:extLst>
                <a:ext uri="{FF2B5EF4-FFF2-40B4-BE49-F238E27FC236}">
                  <a16:creationId xmlns:a16="http://schemas.microsoft.com/office/drawing/2014/main" id="{95F65BEE-7AA8-1809-A126-191ACD1F15DA}"/>
                </a:ext>
              </a:extLst>
            </p:cNvPr>
            <p:cNvSpPr/>
            <p:nvPr/>
          </p:nvSpPr>
          <p:spPr bwMode="auto">
            <a:xfrm>
              <a:off x="3798285" y="3681241"/>
              <a:ext cx="630122" cy="630122"/>
            </a:xfrm>
            <a:prstGeom prst="ellipse">
              <a:avLst/>
            </a:prstGeom>
            <a:solidFill>
              <a:srgbClr val="56AEF9">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grpSp>
          <p:nvGrpSpPr>
            <p:cNvPr id="139" name="Group 17">
              <a:extLst>
                <a:ext uri="{FF2B5EF4-FFF2-40B4-BE49-F238E27FC236}">
                  <a16:creationId xmlns:a16="http://schemas.microsoft.com/office/drawing/2014/main" id="{CDD31CBB-8518-1C1D-AD3F-F5D2B0E64818}"/>
                </a:ext>
                <a:ext uri="{C183D7F6-B498-43B3-948B-1728B52AA6E4}">
                  <adec:decorative xmlns:adec="http://schemas.microsoft.com/office/drawing/2017/decorative" val="1"/>
                </a:ext>
              </a:extLst>
            </p:cNvPr>
            <p:cNvGrpSpPr/>
            <p:nvPr/>
          </p:nvGrpSpPr>
          <p:grpSpPr>
            <a:xfrm>
              <a:off x="3875602" y="3758558"/>
              <a:ext cx="475488" cy="475488"/>
              <a:chOff x="3718899" y="3736068"/>
              <a:chExt cx="475488" cy="475488"/>
            </a:xfrm>
          </p:grpSpPr>
          <p:sp>
            <p:nvSpPr>
              <p:cNvPr id="140" name="Oval 139">
                <a:extLst>
                  <a:ext uri="{FF2B5EF4-FFF2-40B4-BE49-F238E27FC236}">
                    <a16:creationId xmlns:a16="http://schemas.microsoft.com/office/drawing/2014/main" id="{7E3CABF1-CF78-EFDB-1C56-B3B6C735861B}"/>
                  </a:ext>
                </a:extLst>
              </p:cNvPr>
              <p:cNvSpPr/>
              <p:nvPr/>
            </p:nvSpPr>
            <p:spPr bwMode="auto">
              <a:xfrm>
                <a:off x="3718899" y="3736068"/>
                <a:ext cx="475488" cy="475488"/>
              </a:xfrm>
              <a:prstGeom prst="ellipse">
                <a:avLst/>
              </a:prstGeom>
              <a:solidFill>
                <a:srgbClr val="56AEF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pic>
            <p:nvPicPr>
              <p:cNvPr id="141" name="Graphic 140">
                <a:extLst>
                  <a:ext uri="{FF2B5EF4-FFF2-40B4-BE49-F238E27FC236}">
                    <a16:creationId xmlns:a16="http://schemas.microsoft.com/office/drawing/2014/main" id="{E3A5217E-713A-AC74-3E66-866F02B5CD25}"/>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814604" y="3812584"/>
                <a:ext cx="277786" cy="277786"/>
              </a:xfrm>
              <a:prstGeom prst="rect">
                <a:avLst/>
              </a:prstGeom>
            </p:spPr>
          </p:pic>
        </p:grpSp>
      </p:grpSp>
      <p:grpSp>
        <p:nvGrpSpPr>
          <p:cNvPr id="142" name="Group 141">
            <a:extLst>
              <a:ext uri="{FF2B5EF4-FFF2-40B4-BE49-F238E27FC236}">
                <a16:creationId xmlns:a16="http://schemas.microsoft.com/office/drawing/2014/main" id="{A9D324FA-BA57-AC81-F294-B05999C67186}"/>
              </a:ext>
              <a:ext uri="{C183D7F6-B498-43B3-948B-1728B52AA6E4}">
                <adec:decorative xmlns:adec="http://schemas.microsoft.com/office/drawing/2017/decorative" val="1"/>
              </a:ext>
            </a:extLst>
          </p:cNvPr>
          <p:cNvGrpSpPr/>
          <p:nvPr/>
        </p:nvGrpSpPr>
        <p:grpSpPr>
          <a:xfrm>
            <a:off x="3005582" y="3756013"/>
            <a:ext cx="630122" cy="630122"/>
            <a:chOff x="2944196" y="3681241"/>
            <a:chExt cx="630122" cy="630122"/>
          </a:xfrm>
        </p:grpSpPr>
        <p:sp>
          <p:nvSpPr>
            <p:cNvPr id="143" name="Oval 142">
              <a:extLst>
                <a:ext uri="{FF2B5EF4-FFF2-40B4-BE49-F238E27FC236}">
                  <a16:creationId xmlns:a16="http://schemas.microsoft.com/office/drawing/2014/main" id="{54DCEDCA-BCD5-721E-E44F-2D35D83EFA9E}"/>
                </a:ext>
              </a:extLst>
            </p:cNvPr>
            <p:cNvSpPr/>
            <p:nvPr/>
          </p:nvSpPr>
          <p:spPr bwMode="auto">
            <a:xfrm>
              <a:off x="2944196" y="3681241"/>
              <a:ext cx="630122" cy="630122"/>
            </a:xfrm>
            <a:prstGeom prst="ellipse">
              <a:avLst/>
            </a:prstGeom>
            <a:solidFill>
              <a:srgbClr val="56AEF9">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grpSp>
          <p:nvGrpSpPr>
            <p:cNvPr id="144" name="Group 261">
              <a:extLst>
                <a:ext uri="{FF2B5EF4-FFF2-40B4-BE49-F238E27FC236}">
                  <a16:creationId xmlns:a16="http://schemas.microsoft.com/office/drawing/2014/main" id="{30DBEA5E-9B98-C9AD-CDE0-2A58117BF21B}"/>
                </a:ext>
                <a:ext uri="{C183D7F6-B498-43B3-948B-1728B52AA6E4}">
                  <adec:decorative xmlns:adec="http://schemas.microsoft.com/office/drawing/2017/decorative" val="1"/>
                </a:ext>
              </a:extLst>
            </p:cNvPr>
            <p:cNvGrpSpPr/>
            <p:nvPr/>
          </p:nvGrpSpPr>
          <p:grpSpPr>
            <a:xfrm>
              <a:off x="3021513" y="3758558"/>
              <a:ext cx="475488" cy="475488"/>
              <a:chOff x="2856995" y="3736068"/>
              <a:chExt cx="475488" cy="475488"/>
            </a:xfrm>
          </p:grpSpPr>
          <p:sp>
            <p:nvSpPr>
              <p:cNvPr id="145" name="Oval 144">
                <a:extLst>
                  <a:ext uri="{FF2B5EF4-FFF2-40B4-BE49-F238E27FC236}">
                    <a16:creationId xmlns:a16="http://schemas.microsoft.com/office/drawing/2014/main" id="{E5E70A2D-3445-8CA3-F7EF-BAC3A4341333}"/>
                  </a:ext>
                </a:extLst>
              </p:cNvPr>
              <p:cNvSpPr/>
              <p:nvPr/>
            </p:nvSpPr>
            <p:spPr bwMode="auto">
              <a:xfrm>
                <a:off x="2856995" y="3736068"/>
                <a:ext cx="475488" cy="475488"/>
              </a:xfrm>
              <a:prstGeom prst="ellipse">
                <a:avLst/>
              </a:prstGeom>
              <a:solidFill>
                <a:srgbClr val="56AEF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pic>
            <p:nvPicPr>
              <p:cNvPr id="146" name="Graphic 145">
                <a:extLst>
                  <a:ext uri="{FF2B5EF4-FFF2-40B4-BE49-F238E27FC236}">
                    <a16:creationId xmlns:a16="http://schemas.microsoft.com/office/drawing/2014/main" id="{3DBBD633-E2FB-E8AF-1F3C-CDDA2C6E27E4}"/>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2961397" y="3827293"/>
                <a:ext cx="278132" cy="278132"/>
              </a:xfrm>
              <a:prstGeom prst="rect">
                <a:avLst/>
              </a:prstGeom>
            </p:spPr>
          </p:pic>
        </p:grpSp>
      </p:grpSp>
      <p:grpSp>
        <p:nvGrpSpPr>
          <p:cNvPr id="147" name="Group 146">
            <a:extLst>
              <a:ext uri="{FF2B5EF4-FFF2-40B4-BE49-F238E27FC236}">
                <a16:creationId xmlns:a16="http://schemas.microsoft.com/office/drawing/2014/main" id="{47F462EB-52E0-72FC-1908-CE1A2055FE3E}"/>
              </a:ext>
              <a:ext uri="{C183D7F6-B498-43B3-948B-1728B52AA6E4}">
                <adec:decorative xmlns:adec="http://schemas.microsoft.com/office/drawing/2017/decorative" val="1"/>
              </a:ext>
            </a:extLst>
          </p:cNvPr>
          <p:cNvGrpSpPr/>
          <p:nvPr/>
        </p:nvGrpSpPr>
        <p:grpSpPr>
          <a:xfrm>
            <a:off x="1669363" y="3756013"/>
            <a:ext cx="630122" cy="630122"/>
            <a:chOff x="1699099" y="3692634"/>
            <a:chExt cx="630122" cy="630122"/>
          </a:xfrm>
        </p:grpSpPr>
        <p:sp>
          <p:nvSpPr>
            <p:cNvPr id="148" name="Oval 147">
              <a:extLst>
                <a:ext uri="{FF2B5EF4-FFF2-40B4-BE49-F238E27FC236}">
                  <a16:creationId xmlns:a16="http://schemas.microsoft.com/office/drawing/2014/main" id="{B7D1F513-B918-64C4-870F-1058CF32CD03}"/>
                </a:ext>
              </a:extLst>
            </p:cNvPr>
            <p:cNvSpPr/>
            <p:nvPr/>
          </p:nvSpPr>
          <p:spPr bwMode="auto">
            <a:xfrm>
              <a:off x="1699099" y="3692634"/>
              <a:ext cx="630122" cy="630122"/>
            </a:xfrm>
            <a:prstGeom prst="ellipse">
              <a:avLst/>
            </a:prstGeom>
            <a:solidFill>
              <a:srgbClr val="C5FEFF">
                <a:alpha val="60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grpSp>
          <p:nvGrpSpPr>
            <p:cNvPr id="149" name="Group 199">
              <a:extLst>
                <a:ext uri="{FF2B5EF4-FFF2-40B4-BE49-F238E27FC236}">
                  <a16:creationId xmlns:a16="http://schemas.microsoft.com/office/drawing/2014/main" id="{D22CDB97-8EF4-7762-D348-3B3031DF6AB1}"/>
                </a:ext>
                <a:ext uri="{C183D7F6-B498-43B3-948B-1728B52AA6E4}">
                  <adec:decorative xmlns:adec="http://schemas.microsoft.com/office/drawing/2017/decorative" val="1"/>
                </a:ext>
              </a:extLst>
            </p:cNvPr>
            <p:cNvGrpSpPr/>
            <p:nvPr/>
          </p:nvGrpSpPr>
          <p:grpSpPr>
            <a:xfrm>
              <a:off x="1776416" y="3769951"/>
              <a:ext cx="475488" cy="475488"/>
              <a:chOff x="1614980" y="3736068"/>
              <a:chExt cx="475488" cy="475488"/>
            </a:xfrm>
          </p:grpSpPr>
          <p:sp>
            <p:nvSpPr>
              <p:cNvPr id="150" name="Oval 149">
                <a:extLst>
                  <a:ext uri="{FF2B5EF4-FFF2-40B4-BE49-F238E27FC236}">
                    <a16:creationId xmlns:a16="http://schemas.microsoft.com/office/drawing/2014/main" id="{76219B17-9BAE-FC37-9BBD-9D8C00B8B8A7}"/>
                  </a:ext>
                </a:extLst>
              </p:cNvPr>
              <p:cNvSpPr/>
              <p:nvPr/>
            </p:nvSpPr>
            <p:spPr bwMode="auto">
              <a:xfrm>
                <a:off x="1614980" y="3736068"/>
                <a:ext cx="475488" cy="475488"/>
              </a:xfrm>
              <a:prstGeom prst="ellipse">
                <a:avLst/>
              </a:prstGeom>
              <a:solidFill>
                <a:srgbClr val="C5FE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pic>
            <p:nvPicPr>
              <p:cNvPr id="151" name="Graphic 150">
                <a:extLst>
                  <a:ext uri="{FF2B5EF4-FFF2-40B4-BE49-F238E27FC236}">
                    <a16:creationId xmlns:a16="http://schemas.microsoft.com/office/drawing/2014/main" id="{B77508F1-7262-1DD4-051A-A2421FB3523E}"/>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718334" y="3836597"/>
                <a:ext cx="279894" cy="279894"/>
              </a:xfrm>
              <a:prstGeom prst="rect">
                <a:avLst/>
              </a:prstGeom>
            </p:spPr>
          </p:pic>
        </p:grpSp>
      </p:grpSp>
      <p:grpSp>
        <p:nvGrpSpPr>
          <p:cNvPr id="152" name="Group 151">
            <a:extLst>
              <a:ext uri="{FF2B5EF4-FFF2-40B4-BE49-F238E27FC236}">
                <a16:creationId xmlns:a16="http://schemas.microsoft.com/office/drawing/2014/main" id="{1B2F107B-0F00-8675-E41B-D967518A6DD6}"/>
              </a:ext>
              <a:ext uri="{C183D7F6-B498-43B3-948B-1728B52AA6E4}">
                <adec:decorative xmlns:adec="http://schemas.microsoft.com/office/drawing/2017/decorative" val="1"/>
              </a:ext>
            </a:extLst>
          </p:cNvPr>
          <p:cNvGrpSpPr/>
          <p:nvPr/>
        </p:nvGrpSpPr>
        <p:grpSpPr>
          <a:xfrm>
            <a:off x="6090300" y="3760741"/>
            <a:ext cx="630122" cy="630122"/>
            <a:chOff x="6183645" y="3696393"/>
            <a:chExt cx="630122" cy="630122"/>
          </a:xfrm>
        </p:grpSpPr>
        <p:sp>
          <p:nvSpPr>
            <p:cNvPr id="153" name="Oval 152">
              <a:extLst>
                <a:ext uri="{FF2B5EF4-FFF2-40B4-BE49-F238E27FC236}">
                  <a16:creationId xmlns:a16="http://schemas.microsoft.com/office/drawing/2014/main" id="{C878ECD5-67F6-9616-B3F2-71EF9DC7BE39}"/>
                </a:ext>
              </a:extLst>
            </p:cNvPr>
            <p:cNvSpPr/>
            <p:nvPr/>
          </p:nvSpPr>
          <p:spPr bwMode="auto">
            <a:xfrm>
              <a:off x="6183645" y="3696393"/>
              <a:ext cx="630122" cy="630122"/>
            </a:xfrm>
            <a:prstGeom prst="ellipse">
              <a:avLst/>
            </a:prstGeom>
            <a:solidFill>
              <a:srgbClr val="2965AF">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grpSp>
          <p:nvGrpSpPr>
            <p:cNvPr id="154" name="Group 266">
              <a:extLst>
                <a:ext uri="{FF2B5EF4-FFF2-40B4-BE49-F238E27FC236}">
                  <a16:creationId xmlns:a16="http://schemas.microsoft.com/office/drawing/2014/main" id="{2C35EDDF-4A02-1215-EE45-BE5C0AE26F0A}"/>
                </a:ext>
                <a:ext uri="{C183D7F6-B498-43B3-948B-1728B52AA6E4}">
                  <adec:decorative xmlns:adec="http://schemas.microsoft.com/office/drawing/2017/decorative" val="1"/>
                </a:ext>
              </a:extLst>
            </p:cNvPr>
            <p:cNvGrpSpPr/>
            <p:nvPr/>
          </p:nvGrpSpPr>
          <p:grpSpPr>
            <a:xfrm>
              <a:off x="6256209" y="3764254"/>
              <a:ext cx="475488" cy="475488"/>
              <a:chOff x="6096360" y="3736068"/>
              <a:chExt cx="475488" cy="475488"/>
            </a:xfrm>
          </p:grpSpPr>
          <p:sp>
            <p:nvSpPr>
              <p:cNvPr id="155" name="Oval 154">
                <a:extLst>
                  <a:ext uri="{FF2B5EF4-FFF2-40B4-BE49-F238E27FC236}">
                    <a16:creationId xmlns:a16="http://schemas.microsoft.com/office/drawing/2014/main" id="{1BAF0E4A-0E97-96C0-82F3-20B8048F236D}"/>
                  </a:ext>
                </a:extLst>
              </p:cNvPr>
              <p:cNvSpPr/>
              <p:nvPr/>
            </p:nvSpPr>
            <p:spPr bwMode="auto">
              <a:xfrm>
                <a:off x="6096360" y="3736068"/>
                <a:ext cx="475488" cy="475488"/>
              </a:xfrm>
              <a:prstGeom prst="ellipse">
                <a:avLst/>
              </a:prstGeom>
              <a:solidFill>
                <a:srgbClr val="2965A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pic>
            <p:nvPicPr>
              <p:cNvPr id="156" name="Graphic 155">
                <a:extLst>
                  <a:ext uri="{FF2B5EF4-FFF2-40B4-BE49-F238E27FC236}">
                    <a16:creationId xmlns:a16="http://schemas.microsoft.com/office/drawing/2014/main" id="{098DDAA4-7583-1287-36F9-5F992012458A}"/>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6190692" y="3830400"/>
                <a:ext cx="286824" cy="286824"/>
              </a:xfrm>
              <a:prstGeom prst="rect">
                <a:avLst/>
              </a:prstGeom>
            </p:spPr>
          </p:pic>
        </p:grpSp>
      </p:grpSp>
      <p:grpSp>
        <p:nvGrpSpPr>
          <p:cNvPr id="157" name="Group 156">
            <a:extLst>
              <a:ext uri="{FF2B5EF4-FFF2-40B4-BE49-F238E27FC236}">
                <a16:creationId xmlns:a16="http://schemas.microsoft.com/office/drawing/2014/main" id="{F1AF0404-7D7A-9FCA-C1DE-3ECABCEEA050}"/>
              </a:ext>
              <a:ext uri="{C183D7F6-B498-43B3-948B-1728B52AA6E4}">
                <adec:decorative xmlns:adec="http://schemas.microsoft.com/office/drawing/2017/decorative" val="1"/>
              </a:ext>
            </a:extLst>
          </p:cNvPr>
          <p:cNvGrpSpPr/>
          <p:nvPr/>
        </p:nvGrpSpPr>
        <p:grpSpPr>
          <a:xfrm>
            <a:off x="7130875" y="3760741"/>
            <a:ext cx="630122" cy="630122"/>
            <a:chOff x="7160611" y="3688949"/>
            <a:chExt cx="630122" cy="630122"/>
          </a:xfrm>
        </p:grpSpPr>
        <p:sp>
          <p:nvSpPr>
            <p:cNvPr id="158" name="Oval 157">
              <a:extLst>
                <a:ext uri="{FF2B5EF4-FFF2-40B4-BE49-F238E27FC236}">
                  <a16:creationId xmlns:a16="http://schemas.microsoft.com/office/drawing/2014/main" id="{2BB74A9B-2B86-E22F-4BCD-D6A7F635B9D5}"/>
                </a:ext>
              </a:extLst>
            </p:cNvPr>
            <p:cNvSpPr/>
            <p:nvPr/>
          </p:nvSpPr>
          <p:spPr bwMode="auto">
            <a:xfrm>
              <a:off x="7160611" y="3688949"/>
              <a:ext cx="630122" cy="630122"/>
            </a:xfrm>
            <a:prstGeom prst="ellipse">
              <a:avLst/>
            </a:prstGeom>
            <a:solidFill>
              <a:srgbClr val="2965AF">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grpSp>
          <p:nvGrpSpPr>
            <p:cNvPr id="159" name="Group 16">
              <a:extLst>
                <a:ext uri="{FF2B5EF4-FFF2-40B4-BE49-F238E27FC236}">
                  <a16:creationId xmlns:a16="http://schemas.microsoft.com/office/drawing/2014/main" id="{1C3BEA40-F911-7274-43E2-8D755B01326A}"/>
                </a:ext>
                <a:ext uri="{C183D7F6-B498-43B3-948B-1728B52AA6E4}">
                  <adec:decorative xmlns:adec="http://schemas.microsoft.com/office/drawing/2017/decorative" val="1"/>
                </a:ext>
              </a:extLst>
            </p:cNvPr>
            <p:cNvGrpSpPr/>
            <p:nvPr/>
          </p:nvGrpSpPr>
          <p:grpSpPr>
            <a:xfrm>
              <a:off x="7237928" y="3766266"/>
              <a:ext cx="475488" cy="475488"/>
              <a:chOff x="7062823" y="3736068"/>
              <a:chExt cx="475488" cy="475488"/>
            </a:xfrm>
          </p:grpSpPr>
          <p:sp>
            <p:nvSpPr>
              <p:cNvPr id="160" name="Oval 159">
                <a:extLst>
                  <a:ext uri="{FF2B5EF4-FFF2-40B4-BE49-F238E27FC236}">
                    <a16:creationId xmlns:a16="http://schemas.microsoft.com/office/drawing/2014/main" id="{5288FA31-EDF5-4D6A-807D-7AB0C2312F27}"/>
                  </a:ext>
                </a:extLst>
              </p:cNvPr>
              <p:cNvSpPr/>
              <p:nvPr/>
            </p:nvSpPr>
            <p:spPr bwMode="auto">
              <a:xfrm>
                <a:off x="7062823" y="3736068"/>
                <a:ext cx="475488" cy="475488"/>
              </a:xfrm>
              <a:prstGeom prst="ellipse">
                <a:avLst/>
              </a:prstGeom>
              <a:solidFill>
                <a:srgbClr val="2965A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pic>
            <p:nvPicPr>
              <p:cNvPr id="161" name="Graphic 160">
                <a:extLst>
                  <a:ext uri="{FF2B5EF4-FFF2-40B4-BE49-F238E27FC236}">
                    <a16:creationId xmlns:a16="http://schemas.microsoft.com/office/drawing/2014/main" id="{FFC9FB91-9EEA-47CC-B9EE-9C719037BA90}"/>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7188682" y="3880057"/>
                <a:ext cx="228600" cy="228600"/>
              </a:xfrm>
              <a:prstGeom prst="rect">
                <a:avLst/>
              </a:prstGeom>
            </p:spPr>
          </p:pic>
        </p:grpSp>
      </p:grpSp>
      <p:grpSp>
        <p:nvGrpSpPr>
          <p:cNvPr id="162" name="Group 161">
            <a:extLst>
              <a:ext uri="{FF2B5EF4-FFF2-40B4-BE49-F238E27FC236}">
                <a16:creationId xmlns:a16="http://schemas.microsoft.com/office/drawing/2014/main" id="{51D4E74C-73C5-294D-A2FF-C2A1C6270FF3}"/>
              </a:ext>
              <a:ext uri="{C183D7F6-B498-43B3-948B-1728B52AA6E4}">
                <adec:decorative xmlns:adec="http://schemas.microsoft.com/office/drawing/2017/decorative" val="1"/>
              </a:ext>
            </a:extLst>
          </p:cNvPr>
          <p:cNvGrpSpPr/>
          <p:nvPr/>
        </p:nvGrpSpPr>
        <p:grpSpPr>
          <a:xfrm>
            <a:off x="5047505" y="3756013"/>
            <a:ext cx="630122" cy="630122"/>
            <a:chOff x="5079461" y="3683831"/>
            <a:chExt cx="630122" cy="630122"/>
          </a:xfrm>
        </p:grpSpPr>
        <p:sp>
          <p:nvSpPr>
            <p:cNvPr id="163" name="Oval 162">
              <a:extLst>
                <a:ext uri="{FF2B5EF4-FFF2-40B4-BE49-F238E27FC236}">
                  <a16:creationId xmlns:a16="http://schemas.microsoft.com/office/drawing/2014/main" id="{D5DBA93D-C112-FE4B-E65A-0B6B4F825380}"/>
                </a:ext>
              </a:extLst>
            </p:cNvPr>
            <p:cNvSpPr/>
            <p:nvPr/>
          </p:nvSpPr>
          <p:spPr bwMode="auto">
            <a:xfrm>
              <a:off x="5079461" y="3683831"/>
              <a:ext cx="630122" cy="630122"/>
            </a:xfrm>
            <a:prstGeom prst="ellipse">
              <a:avLst/>
            </a:prstGeom>
            <a:solidFill>
              <a:srgbClr val="2965AF">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grpSp>
          <p:nvGrpSpPr>
            <p:cNvPr id="164" name="Group 290">
              <a:extLst>
                <a:ext uri="{FF2B5EF4-FFF2-40B4-BE49-F238E27FC236}">
                  <a16:creationId xmlns:a16="http://schemas.microsoft.com/office/drawing/2014/main" id="{F551FE23-5D7A-0722-9D88-9EAE6B7507F0}"/>
                </a:ext>
                <a:ext uri="{C183D7F6-B498-43B3-948B-1728B52AA6E4}">
                  <adec:decorative xmlns:adec="http://schemas.microsoft.com/office/drawing/2017/decorative" val="1"/>
                </a:ext>
              </a:extLst>
            </p:cNvPr>
            <p:cNvGrpSpPr/>
            <p:nvPr/>
          </p:nvGrpSpPr>
          <p:grpSpPr>
            <a:xfrm>
              <a:off x="5156778" y="3761148"/>
              <a:ext cx="475488" cy="475488"/>
              <a:chOff x="4989365" y="3736068"/>
              <a:chExt cx="475488" cy="475488"/>
            </a:xfrm>
          </p:grpSpPr>
          <p:sp>
            <p:nvSpPr>
              <p:cNvPr id="165" name="Oval 164">
                <a:extLst>
                  <a:ext uri="{FF2B5EF4-FFF2-40B4-BE49-F238E27FC236}">
                    <a16:creationId xmlns:a16="http://schemas.microsoft.com/office/drawing/2014/main" id="{5A67634A-4BA5-33F3-6207-4C26B15F4D82}"/>
                  </a:ext>
                </a:extLst>
              </p:cNvPr>
              <p:cNvSpPr/>
              <p:nvPr/>
            </p:nvSpPr>
            <p:spPr bwMode="auto">
              <a:xfrm>
                <a:off x="4989365" y="3736068"/>
                <a:ext cx="475488" cy="475488"/>
              </a:xfrm>
              <a:prstGeom prst="ellipse">
                <a:avLst/>
              </a:prstGeom>
              <a:solidFill>
                <a:srgbClr val="2965A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pic>
            <p:nvPicPr>
              <p:cNvPr id="166" name="Graphic 165">
                <a:extLst>
                  <a:ext uri="{FF2B5EF4-FFF2-40B4-BE49-F238E27FC236}">
                    <a16:creationId xmlns:a16="http://schemas.microsoft.com/office/drawing/2014/main" id="{8025C176-1E23-A1B6-D2FD-AB6B4FD459A1}"/>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5088025" y="3823103"/>
                <a:ext cx="293388" cy="293388"/>
              </a:xfrm>
              <a:prstGeom prst="rect">
                <a:avLst/>
              </a:prstGeom>
            </p:spPr>
          </p:pic>
        </p:grpSp>
      </p:grpSp>
    </p:spTree>
    <p:extLst>
      <p:ext uri="{BB962C8B-B14F-4D97-AF65-F5344CB8AC3E}">
        <p14:creationId xmlns:p14="http://schemas.microsoft.com/office/powerpoint/2010/main" val="39702691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500"/>
                                        <p:tgtEl>
                                          <p:spTgt spid="103"/>
                                        </p:tgtEl>
                                      </p:cBhvr>
                                    </p:animEffect>
                                  </p:childTnLst>
                                </p:cTn>
                              </p:par>
                              <p:par>
                                <p:cTn id="8" presetID="42" presetClass="path" presetSubtype="0" decel="100000" fill="hold" nodeType="withEffect">
                                  <p:stCondLst>
                                    <p:cond delay="150"/>
                                  </p:stCondLst>
                                  <p:childTnLst>
                                    <p:animMotion origin="layout" path="M -3.125E-6 4.44444E-6 L -0.03672 4.44444E-6 " pathEditMode="relative" rAng="0" ptsTypes="AA">
                                      <p:cBhvr>
                                        <p:cTn id="9" dur="600" spd="-100000" fill="hold"/>
                                        <p:tgtEl>
                                          <p:spTgt spid="103"/>
                                        </p:tgtEl>
                                        <p:attrNameLst>
                                          <p:attrName>ppt_x</p:attrName>
                                          <p:attrName>ppt_y</p:attrName>
                                        </p:attrNameLst>
                                      </p:cBhvr>
                                      <p:rCtr x="-1836" y="0"/>
                                    </p:animMotion>
                                  </p:childTnLst>
                                </p:cTn>
                              </p:par>
                              <p:par>
                                <p:cTn id="10" presetID="10" presetClass="entr" presetSubtype="0" fill="hold" nodeType="withEffect">
                                  <p:stCondLst>
                                    <p:cond delay="150"/>
                                  </p:stCondLst>
                                  <p:childTnLst>
                                    <p:set>
                                      <p:cBhvr>
                                        <p:cTn id="11" dur="1" fill="hold">
                                          <p:stCondLst>
                                            <p:cond delay="0"/>
                                          </p:stCondLst>
                                        </p:cTn>
                                        <p:tgtEl>
                                          <p:spTgt spid="147"/>
                                        </p:tgtEl>
                                        <p:attrNameLst>
                                          <p:attrName>style.visibility</p:attrName>
                                        </p:attrNameLst>
                                      </p:cBhvr>
                                      <p:to>
                                        <p:strVal val="visible"/>
                                      </p:to>
                                    </p:set>
                                    <p:animEffect transition="in" filter="fade">
                                      <p:cBhvr>
                                        <p:cTn id="12" dur="500"/>
                                        <p:tgtEl>
                                          <p:spTgt spid="147"/>
                                        </p:tgtEl>
                                      </p:cBhvr>
                                    </p:animEffect>
                                  </p:childTnLst>
                                </p:cTn>
                              </p:par>
                              <p:par>
                                <p:cTn id="13" presetID="42" presetClass="path" presetSubtype="0" decel="100000" fill="hold" nodeType="withEffect">
                                  <p:stCondLst>
                                    <p:cond delay="150"/>
                                  </p:stCondLst>
                                  <p:childTnLst>
                                    <p:animMotion origin="layout" path="M -3.125E-6 4.44444E-6 L -0.03672 4.44444E-6 " pathEditMode="relative" rAng="0" ptsTypes="AA">
                                      <p:cBhvr>
                                        <p:cTn id="14" dur="600" spd="-100000" fill="hold"/>
                                        <p:tgtEl>
                                          <p:spTgt spid="147"/>
                                        </p:tgtEl>
                                        <p:attrNameLst>
                                          <p:attrName>ppt_x</p:attrName>
                                          <p:attrName>ppt_y</p:attrName>
                                        </p:attrNameLst>
                                      </p:cBhvr>
                                      <p:rCtr x="-1836" y="0"/>
                                    </p:animMotion>
                                  </p:childTnLst>
                                </p:cTn>
                              </p:par>
                              <p:par>
                                <p:cTn id="15" presetID="10" presetClass="entr" presetSubtype="0" fill="hold" grpId="0" nodeType="withEffect">
                                  <p:stCondLst>
                                    <p:cond delay="150"/>
                                  </p:stCondLst>
                                  <p:childTnLst>
                                    <p:set>
                                      <p:cBhvr>
                                        <p:cTn id="16" dur="1" fill="hold">
                                          <p:stCondLst>
                                            <p:cond delay="0"/>
                                          </p:stCondLst>
                                        </p:cTn>
                                        <p:tgtEl>
                                          <p:spTgt spid="91"/>
                                        </p:tgtEl>
                                        <p:attrNameLst>
                                          <p:attrName>style.visibility</p:attrName>
                                        </p:attrNameLst>
                                      </p:cBhvr>
                                      <p:to>
                                        <p:strVal val="visible"/>
                                      </p:to>
                                    </p:set>
                                    <p:animEffect transition="in" filter="fade">
                                      <p:cBhvr>
                                        <p:cTn id="17" dur="500"/>
                                        <p:tgtEl>
                                          <p:spTgt spid="91"/>
                                        </p:tgtEl>
                                      </p:cBhvr>
                                    </p:animEffect>
                                  </p:childTnLst>
                                </p:cTn>
                              </p:par>
                              <p:par>
                                <p:cTn id="18" presetID="42" presetClass="path" presetSubtype="0" decel="100000" fill="hold" grpId="1" nodeType="withEffect">
                                  <p:stCondLst>
                                    <p:cond delay="150"/>
                                  </p:stCondLst>
                                  <p:childTnLst>
                                    <p:animMotion origin="layout" path="M -2.08333E-7 -2.59259E-6 L -0.03672 -2.59259E-6 " pathEditMode="relative" rAng="0" ptsTypes="AA">
                                      <p:cBhvr>
                                        <p:cTn id="19" dur="600" spd="-100000" fill="hold"/>
                                        <p:tgtEl>
                                          <p:spTgt spid="91"/>
                                        </p:tgtEl>
                                        <p:attrNameLst>
                                          <p:attrName>ppt_x</p:attrName>
                                          <p:attrName>ppt_y</p:attrName>
                                        </p:attrNameLst>
                                      </p:cBhvr>
                                      <p:rCtr x="-1836" y="0"/>
                                    </p:animMotion>
                                  </p:childTnLst>
                                </p:cTn>
                              </p:par>
                              <p:par>
                                <p:cTn id="20" presetID="10" presetClass="entr" presetSubtype="0" fill="hold" nodeType="withEffect">
                                  <p:stCondLst>
                                    <p:cond delay="150"/>
                                  </p:stCondLst>
                                  <p:childTnLst>
                                    <p:set>
                                      <p:cBhvr>
                                        <p:cTn id="21" dur="1" fill="hold">
                                          <p:stCondLst>
                                            <p:cond delay="0"/>
                                          </p:stCondLst>
                                        </p:cTn>
                                        <p:tgtEl>
                                          <p:spTgt spid="108"/>
                                        </p:tgtEl>
                                        <p:attrNameLst>
                                          <p:attrName>style.visibility</p:attrName>
                                        </p:attrNameLst>
                                      </p:cBhvr>
                                      <p:to>
                                        <p:strVal val="visible"/>
                                      </p:to>
                                    </p:set>
                                    <p:animEffect transition="in" filter="fade">
                                      <p:cBhvr>
                                        <p:cTn id="22" dur="500"/>
                                        <p:tgtEl>
                                          <p:spTgt spid="108"/>
                                        </p:tgtEl>
                                      </p:cBhvr>
                                    </p:animEffect>
                                  </p:childTnLst>
                                </p:cTn>
                              </p:par>
                              <p:par>
                                <p:cTn id="23" presetID="42" presetClass="path" presetSubtype="0" decel="100000" fill="hold" nodeType="withEffect">
                                  <p:stCondLst>
                                    <p:cond delay="150"/>
                                  </p:stCondLst>
                                  <p:childTnLst>
                                    <p:animMotion origin="layout" path="M -3.125E-6 4.44444E-6 L -0.03672 4.44444E-6 " pathEditMode="relative" rAng="0" ptsTypes="AA">
                                      <p:cBhvr>
                                        <p:cTn id="24" dur="600" spd="-100000" fill="hold"/>
                                        <p:tgtEl>
                                          <p:spTgt spid="108"/>
                                        </p:tgtEl>
                                        <p:attrNameLst>
                                          <p:attrName>ppt_x</p:attrName>
                                          <p:attrName>ppt_y</p:attrName>
                                        </p:attrNameLst>
                                      </p:cBhvr>
                                      <p:rCtr x="-1836" y="0"/>
                                    </p:animMotion>
                                  </p:childTnLst>
                                </p:cTn>
                              </p:par>
                              <p:par>
                                <p:cTn id="25" presetID="10" presetClass="entr" presetSubtype="0" fill="hold" grpId="0" nodeType="withEffect">
                                  <p:stCondLst>
                                    <p:cond delay="15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par>
                                <p:cTn id="28" presetID="42" presetClass="path" presetSubtype="0" decel="100000" fill="hold" grpId="1" nodeType="withEffect">
                                  <p:stCondLst>
                                    <p:cond delay="150"/>
                                  </p:stCondLst>
                                  <p:childTnLst>
                                    <p:animMotion origin="layout" path="M -3.125E-6 4.44444E-6 L -0.03672 4.44444E-6 " pathEditMode="relative" rAng="0" ptsTypes="AA">
                                      <p:cBhvr>
                                        <p:cTn id="29" dur="600" spd="-100000" fill="hold"/>
                                        <p:tgtEl>
                                          <p:spTgt spid="53"/>
                                        </p:tgtEl>
                                        <p:attrNameLst>
                                          <p:attrName>ppt_x</p:attrName>
                                          <p:attrName>ppt_y</p:attrName>
                                        </p:attrNameLst>
                                      </p:cBhvr>
                                      <p:rCtr x="-1836" y="0"/>
                                    </p:animMotion>
                                  </p:childTnLst>
                                </p:cTn>
                              </p:par>
                              <p:par>
                                <p:cTn id="30" presetID="10" presetClass="entr" presetSubtype="0" fill="hold" grpId="0" nodeType="withEffect">
                                  <p:stCondLst>
                                    <p:cond delay="150"/>
                                  </p:stCondLst>
                                  <p:childTnLst>
                                    <p:set>
                                      <p:cBhvr>
                                        <p:cTn id="31" dur="1" fill="hold">
                                          <p:stCondLst>
                                            <p:cond delay="0"/>
                                          </p:stCondLst>
                                        </p:cTn>
                                        <p:tgtEl>
                                          <p:spTgt spid="90"/>
                                        </p:tgtEl>
                                        <p:attrNameLst>
                                          <p:attrName>style.visibility</p:attrName>
                                        </p:attrNameLst>
                                      </p:cBhvr>
                                      <p:to>
                                        <p:strVal val="visible"/>
                                      </p:to>
                                    </p:set>
                                    <p:animEffect transition="in" filter="fade">
                                      <p:cBhvr>
                                        <p:cTn id="32" dur="500"/>
                                        <p:tgtEl>
                                          <p:spTgt spid="90"/>
                                        </p:tgtEl>
                                      </p:cBhvr>
                                    </p:animEffect>
                                  </p:childTnLst>
                                </p:cTn>
                              </p:par>
                              <p:par>
                                <p:cTn id="33" presetID="42" presetClass="path" presetSubtype="0" decel="100000" fill="hold" grpId="1" nodeType="withEffect">
                                  <p:stCondLst>
                                    <p:cond delay="150"/>
                                  </p:stCondLst>
                                  <p:childTnLst>
                                    <p:animMotion origin="layout" path="M -2.08333E-7 3.7037E-7 L -0.03672 3.7037E-7 " pathEditMode="relative" rAng="0" ptsTypes="AA">
                                      <p:cBhvr>
                                        <p:cTn id="34" dur="600" spd="-100000" fill="hold"/>
                                        <p:tgtEl>
                                          <p:spTgt spid="90"/>
                                        </p:tgtEl>
                                        <p:attrNameLst>
                                          <p:attrName>ppt_x</p:attrName>
                                          <p:attrName>ppt_y</p:attrName>
                                        </p:attrNameLst>
                                      </p:cBhvr>
                                      <p:rCtr x="-1836" y="0"/>
                                    </p:animMotion>
                                  </p:childTnLst>
                                </p:cTn>
                              </p:par>
                              <p:par>
                                <p:cTn id="35" presetID="10" presetClass="entr" presetSubtype="0" fill="hold" nodeType="withEffect">
                                  <p:stCondLst>
                                    <p:cond delay="15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par>
                                <p:cTn id="38" presetID="42" presetClass="path" presetSubtype="0" decel="100000" fill="hold" nodeType="withEffect">
                                  <p:stCondLst>
                                    <p:cond delay="150"/>
                                  </p:stCondLst>
                                  <p:childTnLst>
                                    <p:animMotion origin="layout" path="M -3.125E-6 4.44444E-6 L -0.03672 4.44444E-6 " pathEditMode="relative" rAng="0" ptsTypes="AA">
                                      <p:cBhvr>
                                        <p:cTn id="39" dur="600" spd="-100000" fill="hold"/>
                                        <p:tgtEl>
                                          <p:spTgt spid="56"/>
                                        </p:tgtEl>
                                        <p:attrNameLst>
                                          <p:attrName>ppt_x</p:attrName>
                                          <p:attrName>ppt_y</p:attrName>
                                        </p:attrNameLst>
                                      </p:cBhvr>
                                      <p:rCtr x="-1836" y="0"/>
                                    </p:animMotion>
                                  </p:childTnLst>
                                </p:cTn>
                              </p:par>
                              <p:par>
                                <p:cTn id="40" presetID="10" presetClass="entr" presetSubtype="0" fill="hold" grpId="0" nodeType="withEffect">
                                  <p:stCondLst>
                                    <p:cond delay="250"/>
                                  </p:stCondLst>
                                  <p:childTnLst>
                                    <p:set>
                                      <p:cBhvr>
                                        <p:cTn id="41" dur="1" fill="hold">
                                          <p:stCondLst>
                                            <p:cond delay="0"/>
                                          </p:stCondLst>
                                        </p:cTn>
                                        <p:tgtEl>
                                          <p:spTgt spid="89"/>
                                        </p:tgtEl>
                                        <p:attrNameLst>
                                          <p:attrName>style.visibility</p:attrName>
                                        </p:attrNameLst>
                                      </p:cBhvr>
                                      <p:to>
                                        <p:strVal val="visible"/>
                                      </p:to>
                                    </p:set>
                                    <p:animEffect transition="in" filter="fade">
                                      <p:cBhvr>
                                        <p:cTn id="42" dur="500"/>
                                        <p:tgtEl>
                                          <p:spTgt spid="89"/>
                                        </p:tgtEl>
                                      </p:cBhvr>
                                    </p:animEffect>
                                  </p:childTnLst>
                                </p:cTn>
                              </p:par>
                              <p:par>
                                <p:cTn id="43" presetID="42" presetClass="path" presetSubtype="0" decel="100000" fill="hold" grpId="1" nodeType="withEffect">
                                  <p:stCondLst>
                                    <p:cond delay="250"/>
                                  </p:stCondLst>
                                  <p:childTnLst>
                                    <p:animMotion origin="layout" path="M 4.16667E-7 2.22222E-6 L -0.03672 2.22222E-6 " pathEditMode="relative" rAng="0" ptsTypes="AA">
                                      <p:cBhvr>
                                        <p:cTn id="44" dur="600" spd="-100000" fill="hold"/>
                                        <p:tgtEl>
                                          <p:spTgt spid="89"/>
                                        </p:tgtEl>
                                        <p:attrNameLst>
                                          <p:attrName>ppt_x</p:attrName>
                                          <p:attrName>ppt_y</p:attrName>
                                        </p:attrNameLst>
                                      </p:cBhvr>
                                      <p:rCtr x="-1836" y="0"/>
                                    </p:animMotion>
                                  </p:childTnLst>
                                </p:cTn>
                              </p:par>
                              <p:par>
                                <p:cTn id="45" presetID="10" presetClass="entr" presetSubtype="0" fill="hold" grpId="0" nodeType="withEffect">
                                  <p:stCondLst>
                                    <p:cond delay="300"/>
                                  </p:stCondLst>
                                  <p:childTnLst>
                                    <p:set>
                                      <p:cBhvr>
                                        <p:cTn id="46" dur="1" fill="hold">
                                          <p:stCondLst>
                                            <p:cond delay="0"/>
                                          </p:stCondLst>
                                        </p:cTn>
                                        <p:tgtEl>
                                          <p:spTgt spid="54"/>
                                        </p:tgtEl>
                                        <p:attrNameLst>
                                          <p:attrName>style.visibility</p:attrName>
                                        </p:attrNameLst>
                                      </p:cBhvr>
                                      <p:to>
                                        <p:strVal val="visible"/>
                                      </p:to>
                                    </p:set>
                                    <p:animEffect transition="in" filter="fade">
                                      <p:cBhvr>
                                        <p:cTn id="47" dur="500"/>
                                        <p:tgtEl>
                                          <p:spTgt spid="54"/>
                                        </p:tgtEl>
                                      </p:cBhvr>
                                    </p:animEffect>
                                  </p:childTnLst>
                                </p:cTn>
                              </p:par>
                              <p:par>
                                <p:cTn id="48" presetID="42" presetClass="path" presetSubtype="0" decel="100000" fill="hold" grpId="1" nodeType="withEffect">
                                  <p:stCondLst>
                                    <p:cond delay="300"/>
                                  </p:stCondLst>
                                  <p:childTnLst>
                                    <p:animMotion origin="layout" path="M -3.125E-6 4.44444E-6 L -0.03672 4.44444E-6 " pathEditMode="relative" rAng="0" ptsTypes="AA">
                                      <p:cBhvr>
                                        <p:cTn id="49" dur="600" spd="-100000" fill="hold"/>
                                        <p:tgtEl>
                                          <p:spTgt spid="54"/>
                                        </p:tgtEl>
                                        <p:attrNameLst>
                                          <p:attrName>ppt_x</p:attrName>
                                          <p:attrName>ppt_y</p:attrName>
                                        </p:attrNameLst>
                                      </p:cBhvr>
                                      <p:rCtr x="-1836" y="0"/>
                                    </p:animMotion>
                                  </p:childTnLst>
                                </p:cTn>
                              </p:par>
                              <p:par>
                                <p:cTn id="50" presetID="10" presetClass="entr" presetSubtype="0" fill="hold" grpId="0" nodeType="withEffect">
                                  <p:stCondLst>
                                    <p:cond delay="300"/>
                                  </p:stCondLst>
                                  <p:childTnLst>
                                    <p:set>
                                      <p:cBhvr>
                                        <p:cTn id="51" dur="1" fill="hold">
                                          <p:stCondLst>
                                            <p:cond delay="0"/>
                                          </p:stCondLst>
                                        </p:cTn>
                                        <p:tgtEl>
                                          <p:spTgt spid="58"/>
                                        </p:tgtEl>
                                        <p:attrNameLst>
                                          <p:attrName>style.visibility</p:attrName>
                                        </p:attrNameLst>
                                      </p:cBhvr>
                                      <p:to>
                                        <p:strVal val="visible"/>
                                      </p:to>
                                    </p:set>
                                    <p:animEffect transition="in" filter="fade">
                                      <p:cBhvr>
                                        <p:cTn id="52" dur="500"/>
                                        <p:tgtEl>
                                          <p:spTgt spid="58"/>
                                        </p:tgtEl>
                                      </p:cBhvr>
                                    </p:animEffect>
                                  </p:childTnLst>
                                </p:cTn>
                              </p:par>
                              <p:par>
                                <p:cTn id="53" presetID="42" presetClass="path" presetSubtype="0" decel="100000" fill="hold" grpId="1" nodeType="withEffect">
                                  <p:stCondLst>
                                    <p:cond delay="300"/>
                                  </p:stCondLst>
                                  <p:childTnLst>
                                    <p:animMotion origin="layout" path="M -3.125E-6 4.44444E-6 L -0.03672 4.44444E-6 " pathEditMode="relative" rAng="0" ptsTypes="AA">
                                      <p:cBhvr>
                                        <p:cTn id="54" dur="600" spd="-100000" fill="hold"/>
                                        <p:tgtEl>
                                          <p:spTgt spid="58"/>
                                        </p:tgtEl>
                                        <p:attrNameLst>
                                          <p:attrName>ppt_x</p:attrName>
                                          <p:attrName>ppt_y</p:attrName>
                                        </p:attrNameLst>
                                      </p:cBhvr>
                                      <p:rCtr x="-1836" y="0"/>
                                    </p:animMotion>
                                  </p:childTnLst>
                                </p:cTn>
                              </p:par>
                              <p:par>
                                <p:cTn id="55" presetID="10" presetClass="entr" presetSubtype="0" fill="hold" nodeType="withEffect">
                                  <p:stCondLst>
                                    <p:cond delay="300"/>
                                  </p:stCondLst>
                                  <p:childTnLst>
                                    <p:set>
                                      <p:cBhvr>
                                        <p:cTn id="56" dur="1" fill="hold">
                                          <p:stCondLst>
                                            <p:cond delay="0"/>
                                          </p:stCondLst>
                                        </p:cTn>
                                        <p:tgtEl>
                                          <p:spTgt spid="55"/>
                                        </p:tgtEl>
                                        <p:attrNameLst>
                                          <p:attrName>style.visibility</p:attrName>
                                        </p:attrNameLst>
                                      </p:cBhvr>
                                      <p:to>
                                        <p:strVal val="visible"/>
                                      </p:to>
                                    </p:set>
                                    <p:animEffect transition="in" filter="fade">
                                      <p:cBhvr>
                                        <p:cTn id="57" dur="500"/>
                                        <p:tgtEl>
                                          <p:spTgt spid="55"/>
                                        </p:tgtEl>
                                      </p:cBhvr>
                                    </p:animEffect>
                                  </p:childTnLst>
                                </p:cTn>
                              </p:par>
                              <p:par>
                                <p:cTn id="58" presetID="42" presetClass="path" presetSubtype="0" decel="100000" fill="hold" nodeType="withEffect">
                                  <p:stCondLst>
                                    <p:cond delay="300"/>
                                  </p:stCondLst>
                                  <p:childTnLst>
                                    <p:animMotion origin="layout" path="M 8.33333E-7 1.48148E-6 L -0.03672 1.48148E-6 " pathEditMode="relative" rAng="0" ptsTypes="AA">
                                      <p:cBhvr>
                                        <p:cTn id="59" dur="600" spd="-100000" fill="hold"/>
                                        <p:tgtEl>
                                          <p:spTgt spid="55"/>
                                        </p:tgtEl>
                                        <p:attrNameLst>
                                          <p:attrName>ppt_x</p:attrName>
                                          <p:attrName>ppt_y</p:attrName>
                                        </p:attrNameLst>
                                      </p:cBhvr>
                                      <p:rCtr x="-1836" y="0"/>
                                    </p:animMotion>
                                  </p:childTnLst>
                                </p:cTn>
                              </p:par>
                              <p:par>
                                <p:cTn id="60" presetID="10" presetClass="entr" presetSubtype="0" fill="hold" nodeType="withEffect">
                                  <p:stCondLst>
                                    <p:cond delay="300"/>
                                  </p:stCondLst>
                                  <p:childTnLst>
                                    <p:set>
                                      <p:cBhvr>
                                        <p:cTn id="61" dur="1" fill="hold">
                                          <p:stCondLst>
                                            <p:cond delay="0"/>
                                          </p:stCondLst>
                                        </p:cTn>
                                        <p:tgtEl>
                                          <p:spTgt spid="142"/>
                                        </p:tgtEl>
                                        <p:attrNameLst>
                                          <p:attrName>style.visibility</p:attrName>
                                        </p:attrNameLst>
                                      </p:cBhvr>
                                      <p:to>
                                        <p:strVal val="visible"/>
                                      </p:to>
                                    </p:set>
                                    <p:animEffect transition="in" filter="fade">
                                      <p:cBhvr>
                                        <p:cTn id="62" dur="500"/>
                                        <p:tgtEl>
                                          <p:spTgt spid="142"/>
                                        </p:tgtEl>
                                      </p:cBhvr>
                                    </p:animEffect>
                                  </p:childTnLst>
                                </p:cTn>
                              </p:par>
                              <p:par>
                                <p:cTn id="63" presetID="42" presetClass="path" presetSubtype="0" decel="100000" fill="hold" nodeType="withEffect">
                                  <p:stCondLst>
                                    <p:cond delay="300"/>
                                  </p:stCondLst>
                                  <p:childTnLst>
                                    <p:animMotion origin="layout" path="M 4.375E-6 1.48148E-6 L -0.03672 1.48148E-6 " pathEditMode="relative" rAng="0" ptsTypes="AA">
                                      <p:cBhvr>
                                        <p:cTn id="64" dur="600" spd="-100000" fill="hold"/>
                                        <p:tgtEl>
                                          <p:spTgt spid="142"/>
                                        </p:tgtEl>
                                        <p:attrNameLst>
                                          <p:attrName>ppt_x</p:attrName>
                                          <p:attrName>ppt_y</p:attrName>
                                        </p:attrNameLst>
                                      </p:cBhvr>
                                      <p:rCtr x="-1836" y="0"/>
                                    </p:animMotion>
                                  </p:childTnLst>
                                </p:cTn>
                              </p:par>
                              <p:par>
                                <p:cTn id="65" presetID="10" presetClass="entr" presetSubtype="0" fill="hold" nodeType="withEffect">
                                  <p:stCondLst>
                                    <p:cond delay="300"/>
                                  </p:stCondLst>
                                  <p:childTnLst>
                                    <p:set>
                                      <p:cBhvr>
                                        <p:cTn id="66" dur="1" fill="hold">
                                          <p:stCondLst>
                                            <p:cond delay="0"/>
                                          </p:stCondLst>
                                        </p:cTn>
                                        <p:tgtEl>
                                          <p:spTgt spid="136"/>
                                        </p:tgtEl>
                                        <p:attrNameLst>
                                          <p:attrName>style.visibility</p:attrName>
                                        </p:attrNameLst>
                                      </p:cBhvr>
                                      <p:to>
                                        <p:strVal val="visible"/>
                                      </p:to>
                                    </p:set>
                                    <p:animEffect transition="in" filter="fade">
                                      <p:cBhvr>
                                        <p:cTn id="67" dur="500"/>
                                        <p:tgtEl>
                                          <p:spTgt spid="136"/>
                                        </p:tgtEl>
                                      </p:cBhvr>
                                    </p:animEffect>
                                  </p:childTnLst>
                                </p:cTn>
                              </p:par>
                              <p:par>
                                <p:cTn id="68" presetID="42" presetClass="path" presetSubtype="0" decel="100000" fill="hold" nodeType="withEffect">
                                  <p:stCondLst>
                                    <p:cond delay="300"/>
                                  </p:stCondLst>
                                  <p:childTnLst>
                                    <p:animMotion origin="layout" path="M 1.66667E-6 1.48148E-6 L -0.03672 1.48148E-6 " pathEditMode="relative" rAng="0" ptsTypes="AA">
                                      <p:cBhvr>
                                        <p:cTn id="69" dur="600" spd="-100000" fill="hold"/>
                                        <p:tgtEl>
                                          <p:spTgt spid="136"/>
                                        </p:tgtEl>
                                        <p:attrNameLst>
                                          <p:attrName>ppt_x</p:attrName>
                                          <p:attrName>ppt_y</p:attrName>
                                        </p:attrNameLst>
                                      </p:cBhvr>
                                      <p:rCtr x="-1836" y="0"/>
                                    </p:animMotion>
                                  </p:childTnLst>
                                </p:cTn>
                              </p:par>
                              <p:par>
                                <p:cTn id="70" presetID="10" presetClass="entr" presetSubtype="0" fill="hold" nodeType="withEffect">
                                  <p:stCondLst>
                                    <p:cond delay="300"/>
                                  </p:stCondLst>
                                  <p:childTnLst>
                                    <p:set>
                                      <p:cBhvr>
                                        <p:cTn id="71" dur="1" fill="hold">
                                          <p:stCondLst>
                                            <p:cond delay="0"/>
                                          </p:stCondLst>
                                        </p:cTn>
                                        <p:tgtEl>
                                          <p:spTgt spid="78"/>
                                        </p:tgtEl>
                                        <p:attrNameLst>
                                          <p:attrName>style.visibility</p:attrName>
                                        </p:attrNameLst>
                                      </p:cBhvr>
                                      <p:to>
                                        <p:strVal val="visible"/>
                                      </p:to>
                                    </p:set>
                                    <p:animEffect transition="in" filter="fade">
                                      <p:cBhvr>
                                        <p:cTn id="72" dur="500"/>
                                        <p:tgtEl>
                                          <p:spTgt spid="78"/>
                                        </p:tgtEl>
                                      </p:cBhvr>
                                    </p:animEffect>
                                  </p:childTnLst>
                                </p:cTn>
                              </p:par>
                              <p:par>
                                <p:cTn id="73" presetID="42" presetClass="path" presetSubtype="0" decel="100000" fill="hold" nodeType="withEffect">
                                  <p:stCondLst>
                                    <p:cond delay="300"/>
                                  </p:stCondLst>
                                  <p:childTnLst>
                                    <p:animMotion origin="layout" path="M 2.5E-6 1.48148E-6 L -0.03672 1.48148E-6 " pathEditMode="relative" rAng="0" ptsTypes="AA">
                                      <p:cBhvr>
                                        <p:cTn id="74" dur="600" spd="-100000" fill="hold"/>
                                        <p:tgtEl>
                                          <p:spTgt spid="78"/>
                                        </p:tgtEl>
                                        <p:attrNameLst>
                                          <p:attrName>ppt_x</p:attrName>
                                          <p:attrName>ppt_y</p:attrName>
                                        </p:attrNameLst>
                                      </p:cBhvr>
                                      <p:rCtr x="-1836" y="0"/>
                                    </p:animMotion>
                                  </p:childTnLst>
                                </p:cTn>
                              </p:par>
                              <p:par>
                                <p:cTn id="75" presetID="10" presetClass="entr" presetSubtype="0" fill="hold" grpId="0" nodeType="withEffect">
                                  <p:stCondLst>
                                    <p:cond delay="300"/>
                                  </p:stCondLst>
                                  <p:childTnLst>
                                    <p:set>
                                      <p:cBhvr>
                                        <p:cTn id="76" dur="1" fill="hold">
                                          <p:stCondLst>
                                            <p:cond delay="0"/>
                                          </p:stCondLst>
                                        </p:cTn>
                                        <p:tgtEl>
                                          <p:spTgt spid="92"/>
                                        </p:tgtEl>
                                        <p:attrNameLst>
                                          <p:attrName>style.visibility</p:attrName>
                                        </p:attrNameLst>
                                      </p:cBhvr>
                                      <p:to>
                                        <p:strVal val="visible"/>
                                      </p:to>
                                    </p:set>
                                    <p:animEffect transition="in" filter="fade">
                                      <p:cBhvr>
                                        <p:cTn id="77" dur="500"/>
                                        <p:tgtEl>
                                          <p:spTgt spid="92"/>
                                        </p:tgtEl>
                                      </p:cBhvr>
                                    </p:animEffect>
                                  </p:childTnLst>
                                </p:cTn>
                              </p:par>
                              <p:par>
                                <p:cTn id="78" presetID="42" presetClass="path" presetSubtype="0" decel="100000" fill="hold" grpId="1" nodeType="withEffect">
                                  <p:stCondLst>
                                    <p:cond delay="300"/>
                                  </p:stCondLst>
                                  <p:childTnLst>
                                    <p:animMotion origin="layout" path="M 5E-6 -3.7037E-6 L -0.03672 -3.7037E-6 " pathEditMode="relative" rAng="0" ptsTypes="AA">
                                      <p:cBhvr>
                                        <p:cTn id="79" dur="600" spd="-100000" fill="hold"/>
                                        <p:tgtEl>
                                          <p:spTgt spid="92"/>
                                        </p:tgtEl>
                                        <p:attrNameLst>
                                          <p:attrName>ppt_x</p:attrName>
                                          <p:attrName>ppt_y</p:attrName>
                                        </p:attrNameLst>
                                      </p:cBhvr>
                                      <p:rCtr x="-1836" y="0"/>
                                    </p:animMotion>
                                  </p:childTnLst>
                                </p:cTn>
                              </p:par>
                              <p:par>
                                <p:cTn id="80" presetID="10" presetClass="entr" presetSubtype="0" fill="hold" grpId="0" nodeType="withEffect">
                                  <p:stCondLst>
                                    <p:cond delay="300"/>
                                  </p:stCondLst>
                                  <p:childTnLst>
                                    <p:set>
                                      <p:cBhvr>
                                        <p:cTn id="81" dur="1" fill="hold">
                                          <p:stCondLst>
                                            <p:cond delay="0"/>
                                          </p:stCondLst>
                                        </p:cTn>
                                        <p:tgtEl>
                                          <p:spTgt spid="94"/>
                                        </p:tgtEl>
                                        <p:attrNameLst>
                                          <p:attrName>style.visibility</p:attrName>
                                        </p:attrNameLst>
                                      </p:cBhvr>
                                      <p:to>
                                        <p:strVal val="visible"/>
                                      </p:to>
                                    </p:set>
                                    <p:animEffect transition="in" filter="fade">
                                      <p:cBhvr>
                                        <p:cTn id="82" dur="500"/>
                                        <p:tgtEl>
                                          <p:spTgt spid="94"/>
                                        </p:tgtEl>
                                      </p:cBhvr>
                                    </p:animEffect>
                                  </p:childTnLst>
                                </p:cTn>
                              </p:par>
                              <p:par>
                                <p:cTn id="83" presetID="42" presetClass="path" presetSubtype="0" decel="100000" fill="hold" grpId="1" nodeType="withEffect">
                                  <p:stCondLst>
                                    <p:cond delay="300"/>
                                  </p:stCondLst>
                                  <p:childTnLst>
                                    <p:animMotion origin="layout" path="M 1.25E-6 -1.11111E-6 L -0.03672 -1.11111E-6 " pathEditMode="relative" rAng="0" ptsTypes="AA">
                                      <p:cBhvr>
                                        <p:cTn id="84" dur="600" spd="-100000" fill="hold"/>
                                        <p:tgtEl>
                                          <p:spTgt spid="94"/>
                                        </p:tgtEl>
                                        <p:attrNameLst>
                                          <p:attrName>ppt_x</p:attrName>
                                          <p:attrName>ppt_y</p:attrName>
                                        </p:attrNameLst>
                                      </p:cBhvr>
                                      <p:rCtr x="-1836" y="0"/>
                                    </p:animMotion>
                                  </p:childTnLst>
                                </p:cTn>
                              </p:par>
                              <p:par>
                                <p:cTn id="85" presetID="10" presetClass="entr" presetSubtype="0" fill="hold" nodeType="withEffect">
                                  <p:stCondLst>
                                    <p:cond delay="450"/>
                                  </p:stCondLst>
                                  <p:childTnLst>
                                    <p:set>
                                      <p:cBhvr>
                                        <p:cTn id="86" dur="1" fill="hold">
                                          <p:stCondLst>
                                            <p:cond delay="0"/>
                                          </p:stCondLst>
                                        </p:cTn>
                                        <p:tgtEl>
                                          <p:spTgt spid="162"/>
                                        </p:tgtEl>
                                        <p:attrNameLst>
                                          <p:attrName>style.visibility</p:attrName>
                                        </p:attrNameLst>
                                      </p:cBhvr>
                                      <p:to>
                                        <p:strVal val="visible"/>
                                      </p:to>
                                    </p:set>
                                    <p:animEffect transition="in" filter="fade">
                                      <p:cBhvr>
                                        <p:cTn id="87" dur="500"/>
                                        <p:tgtEl>
                                          <p:spTgt spid="162"/>
                                        </p:tgtEl>
                                      </p:cBhvr>
                                    </p:animEffect>
                                  </p:childTnLst>
                                </p:cTn>
                              </p:par>
                              <p:par>
                                <p:cTn id="88" presetID="42" presetClass="path" presetSubtype="0" decel="100000" fill="hold" nodeType="withEffect">
                                  <p:stCondLst>
                                    <p:cond delay="450"/>
                                  </p:stCondLst>
                                  <p:childTnLst>
                                    <p:animMotion origin="layout" path="M -3.125E-6 4.44444E-6 L -0.03672 4.44444E-6 " pathEditMode="relative" rAng="0" ptsTypes="AA">
                                      <p:cBhvr>
                                        <p:cTn id="89" dur="600" spd="-100000" fill="hold"/>
                                        <p:tgtEl>
                                          <p:spTgt spid="162"/>
                                        </p:tgtEl>
                                        <p:attrNameLst>
                                          <p:attrName>ppt_x</p:attrName>
                                          <p:attrName>ppt_y</p:attrName>
                                        </p:attrNameLst>
                                      </p:cBhvr>
                                      <p:rCtr x="-1836" y="0"/>
                                    </p:animMotion>
                                  </p:childTnLst>
                                </p:cTn>
                              </p:par>
                              <p:par>
                                <p:cTn id="90" presetID="10" presetClass="entr" presetSubtype="0" fill="hold" grpId="0" nodeType="withEffect">
                                  <p:stCondLst>
                                    <p:cond delay="450"/>
                                  </p:stCondLst>
                                  <p:childTnLst>
                                    <p:set>
                                      <p:cBhvr>
                                        <p:cTn id="91" dur="1" fill="hold">
                                          <p:stCondLst>
                                            <p:cond delay="0"/>
                                          </p:stCondLst>
                                        </p:cTn>
                                        <p:tgtEl>
                                          <p:spTgt spid="95"/>
                                        </p:tgtEl>
                                        <p:attrNameLst>
                                          <p:attrName>style.visibility</p:attrName>
                                        </p:attrNameLst>
                                      </p:cBhvr>
                                      <p:to>
                                        <p:strVal val="visible"/>
                                      </p:to>
                                    </p:set>
                                    <p:animEffect transition="in" filter="fade">
                                      <p:cBhvr>
                                        <p:cTn id="92" dur="500"/>
                                        <p:tgtEl>
                                          <p:spTgt spid="95"/>
                                        </p:tgtEl>
                                      </p:cBhvr>
                                    </p:animEffect>
                                  </p:childTnLst>
                                </p:cTn>
                              </p:par>
                              <p:par>
                                <p:cTn id="93" presetID="42" presetClass="path" presetSubtype="0" decel="100000" fill="hold" grpId="1" nodeType="withEffect">
                                  <p:stCondLst>
                                    <p:cond delay="450"/>
                                  </p:stCondLst>
                                  <p:childTnLst>
                                    <p:animMotion origin="layout" path="M -2.29167E-6 -2.22222E-6 L -0.03672 -2.22222E-6 " pathEditMode="relative" rAng="0" ptsTypes="AA">
                                      <p:cBhvr>
                                        <p:cTn id="94" dur="600" spd="-100000" fill="hold"/>
                                        <p:tgtEl>
                                          <p:spTgt spid="95"/>
                                        </p:tgtEl>
                                        <p:attrNameLst>
                                          <p:attrName>ppt_x</p:attrName>
                                          <p:attrName>ppt_y</p:attrName>
                                        </p:attrNameLst>
                                      </p:cBhvr>
                                      <p:rCtr x="-1836" y="0"/>
                                    </p:animMotion>
                                  </p:childTnLst>
                                </p:cTn>
                              </p:par>
                              <p:par>
                                <p:cTn id="95" presetID="10" presetClass="entr" presetSubtype="0" fill="hold" grpId="0" nodeType="withEffect">
                                  <p:stCondLst>
                                    <p:cond delay="450"/>
                                  </p:stCondLst>
                                  <p:childTnLst>
                                    <p:set>
                                      <p:cBhvr>
                                        <p:cTn id="96" dur="1" fill="hold">
                                          <p:stCondLst>
                                            <p:cond delay="0"/>
                                          </p:stCondLst>
                                        </p:cTn>
                                        <p:tgtEl>
                                          <p:spTgt spid="96"/>
                                        </p:tgtEl>
                                        <p:attrNameLst>
                                          <p:attrName>style.visibility</p:attrName>
                                        </p:attrNameLst>
                                      </p:cBhvr>
                                      <p:to>
                                        <p:strVal val="visible"/>
                                      </p:to>
                                    </p:set>
                                    <p:animEffect transition="in" filter="fade">
                                      <p:cBhvr>
                                        <p:cTn id="97" dur="500"/>
                                        <p:tgtEl>
                                          <p:spTgt spid="96"/>
                                        </p:tgtEl>
                                      </p:cBhvr>
                                    </p:animEffect>
                                  </p:childTnLst>
                                </p:cTn>
                              </p:par>
                              <p:par>
                                <p:cTn id="98" presetID="42" presetClass="path" presetSubtype="0" decel="100000" fill="hold" grpId="1" nodeType="withEffect">
                                  <p:stCondLst>
                                    <p:cond delay="450"/>
                                  </p:stCondLst>
                                  <p:childTnLst>
                                    <p:animMotion origin="layout" path="M 0 3.7037E-6 L -0.03672 3.7037E-6 " pathEditMode="relative" rAng="0" ptsTypes="AA">
                                      <p:cBhvr>
                                        <p:cTn id="99" dur="600" spd="-100000" fill="hold"/>
                                        <p:tgtEl>
                                          <p:spTgt spid="96"/>
                                        </p:tgtEl>
                                        <p:attrNameLst>
                                          <p:attrName>ppt_x</p:attrName>
                                          <p:attrName>ppt_y</p:attrName>
                                        </p:attrNameLst>
                                      </p:cBhvr>
                                      <p:rCtr x="-1836" y="0"/>
                                    </p:animMotion>
                                  </p:childTnLst>
                                </p:cTn>
                              </p:par>
                              <p:par>
                                <p:cTn id="100" presetID="10" presetClass="entr" presetSubtype="0" fill="hold" nodeType="withEffect">
                                  <p:stCondLst>
                                    <p:cond delay="450"/>
                                  </p:stCondLst>
                                  <p:childTnLst>
                                    <p:set>
                                      <p:cBhvr>
                                        <p:cTn id="101" dur="1" fill="hold">
                                          <p:stCondLst>
                                            <p:cond delay="0"/>
                                          </p:stCondLst>
                                        </p:cTn>
                                        <p:tgtEl>
                                          <p:spTgt spid="152"/>
                                        </p:tgtEl>
                                        <p:attrNameLst>
                                          <p:attrName>style.visibility</p:attrName>
                                        </p:attrNameLst>
                                      </p:cBhvr>
                                      <p:to>
                                        <p:strVal val="visible"/>
                                      </p:to>
                                    </p:set>
                                    <p:animEffect transition="in" filter="fade">
                                      <p:cBhvr>
                                        <p:cTn id="102" dur="500"/>
                                        <p:tgtEl>
                                          <p:spTgt spid="152"/>
                                        </p:tgtEl>
                                      </p:cBhvr>
                                    </p:animEffect>
                                  </p:childTnLst>
                                </p:cTn>
                              </p:par>
                              <p:par>
                                <p:cTn id="103" presetID="42" presetClass="path" presetSubtype="0" decel="100000" fill="hold" nodeType="withEffect">
                                  <p:stCondLst>
                                    <p:cond delay="450"/>
                                  </p:stCondLst>
                                  <p:childTnLst>
                                    <p:animMotion origin="layout" path="M -3.125E-6 4.44444E-6 L -0.03672 4.44444E-6 " pathEditMode="relative" rAng="0" ptsTypes="AA">
                                      <p:cBhvr>
                                        <p:cTn id="104" dur="600" spd="-100000" fill="hold"/>
                                        <p:tgtEl>
                                          <p:spTgt spid="152"/>
                                        </p:tgtEl>
                                        <p:attrNameLst>
                                          <p:attrName>ppt_x</p:attrName>
                                          <p:attrName>ppt_y</p:attrName>
                                        </p:attrNameLst>
                                      </p:cBhvr>
                                      <p:rCtr x="-1836" y="0"/>
                                    </p:animMotion>
                                  </p:childTnLst>
                                </p:cTn>
                              </p:par>
                              <p:par>
                                <p:cTn id="105" presetID="10" presetClass="entr" presetSubtype="0" fill="hold" grpId="0" nodeType="withEffect">
                                  <p:stCondLst>
                                    <p:cond delay="450"/>
                                  </p:stCondLst>
                                  <p:childTnLst>
                                    <p:set>
                                      <p:cBhvr>
                                        <p:cTn id="106" dur="1" fill="hold">
                                          <p:stCondLst>
                                            <p:cond delay="0"/>
                                          </p:stCondLst>
                                        </p:cTn>
                                        <p:tgtEl>
                                          <p:spTgt spid="97"/>
                                        </p:tgtEl>
                                        <p:attrNameLst>
                                          <p:attrName>style.visibility</p:attrName>
                                        </p:attrNameLst>
                                      </p:cBhvr>
                                      <p:to>
                                        <p:strVal val="visible"/>
                                      </p:to>
                                    </p:set>
                                    <p:animEffect transition="in" filter="fade">
                                      <p:cBhvr>
                                        <p:cTn id="107" dur="500"/>
                                        <p:tgtEl>
                                          <p:spTgt spid="97"/>
                                        </p:tgtEl>
                                      </p:cBhvr>
                                    </p:animEffect>
                                  </p:childTnLst>
                                </p:cTn>
                              </p:par>
                              <p:par>
                                <p:cTn id="108" presetID="42" presetClass="path" presetSubtype="0" decel="100000" fill="hold" grpId="1" nodeType="withEffect">
                                  <p:stCondLst>
                                    <p:cond delay="450"/>
                                  </p:stCondLst>
                                  <p:childTnLst>
                                    <p:animMotion origin="layout" path="M 4.16667E-6 4.07407E-6 L -0.03672 4.07407E-6 " pathEditMode="relative" rAng="0" ptsTypes="AA">
                                      <p:cBhvr>
                                        <p:cTn id="109" dur="600" spd="-100000" fill="hold"/>
                                        <p:tgtEl>
                                          <p:spTgt spid="97"/>
                                        </p:tgtEl>
                                        <p:attrNameLst>
                                          <p:attrName>ppt_x</p:attrName>
                                          <p:attrName>ppt_y</p:attrName>
                                        </p:attrNameLst>
                                      </p:cBhvr>
                                      <p:rCtr x="-1836" y="0"/>
                                    </p:animMotion>
                                  </p:childTnLst>
                                </p:cTn>
                              </p:par>
                              <p:par>
                                <p:cTn id="110" presetID="10" presetClass="entr" presetSubtype="0" fill="hold" nodeType="withEffect">
                                  <p:stCondLst>
                                    <p:cond delay="450"/>
                                  </p:stCondLst>
                                  <p:childTnLst>
                                    <p:set>
                                      <p:cBhvr>
                                        <p:cTn id="111" dur="1" fill="hold">
                                          <p:stCondLst>
                                            <p:cond delay="0"/>
                                          </p:stCondLst>
                                        </p:cTn>
                                        <p:tgtEl>
                                          <p:spTgt spid="157"/>
                                        </p:tgtEl>
                                        <p:attrNameLst>
                                          <p:attrName>style.visibility</p:attrName>
                                        </p:attrNameLst>
                                      </p:cBhvr>
                                      <p:to>
                                        <p:strVal val="visible"/>
                                      </p:to>
                                    </p:set>
                                    <p:animEffect transition="in" filter="fade">
                                      <p:cBhvr>
                                        <p:cTn id="112" dur="500"/>
                                        <p:tgtEl>
                                          <p:spTgt spid="157"/>
                                        </p:tgtEl>
                                      </p:cBhvr>
                                    </p:animEffect>
                                  </p:childTnLst>
                                </p:cTn>
                              </p:par>
                              <p:par>
                                <p:cTn id="113" presetID="42" presetClass="path" presetSubtype="0" decel="100000" fill="hold" nodeType="withEffect">
                                  <p:stCondLst>
                                    <p:cond delay="450"/>
                                  </p:stCondLst>
                                  <p:childTnLst>
                                    <p:animMotion origin="layout" path="M -3.125E-6 4.44444E-6 L -0.03672 4.44444E-6 " pathEditMode="relative" rAng="0" ptsTypes="AA">
                                      <p:cBhvr>
                                        <p:cTn id="114" dur="600" spd="-100000" fill="hold"/>
                                        <p:tgtEl>
                                          <p:spTgt spid="157"/>
                                        </p:tgtEl>
                                        <p:attrNameLst>
                                          <p:attrName>ppt_x</p:attrName>
                                          <p:attrName>ppt_y</p:attrName>
                                        </p:attrNameLst>
                                      </p:cBhvr>
                                      <p:rCtr x="-1836" y="0"/>
                                    </p:animMotion>
                                  </p:childTnLst>
                                </p:cTn>
                              </p:par>
                              <p:par>
                                <p:cTn id="115" presetID="10" presetClass="entr" presetSubtype="0" fill="hold" nodeType="withEffect">
                                  <p:stCondLst>
                                    <p:cond delay="450"/>
                                  </p:stCondLst>
                                  <p:childTnLst>
                                    <p:set>
                                      <p:cBhvr>
                                        <p:cTn id="116" dur="1" fill="hold">
                                          <p:stCondLst>
                                            <p:cond delay="0"/>
                                          </p:stCondLst>
                                        </p:cTn>
                                        <p:tgtEl>
                                          <p:spTgt spid="82"/>
                                        </p:tgtEl>
                                        <p:attrNameLst>
                                          <p:attrName>style.visibility</p:attrName>
                                        </p:attrNameLst>
                                      </p:cBhvr>
                                      <p:to>
                                        <p:strVal val="visible"/>
                                      </p:to>
                                    </p:set>
                                    <p:animEffect transition="in" filter="fade">
                                      <p:cBhvr>
                                        <p:cTn id="117" dur="500"/>
                                        <p:tgtEl>
                                          <p:spTgt spid="82"/>
                                        </p:tgtEl>
                                      </p:cBhvr>
                                    </p:animEffect>
                                  </p:childTnLst>
                                </p:cTn>
                              </p:par>
                              <p:par>
                                <p:cTn id="118" presetID="42" presetClass="path" presetSubtype="0" decel="100000" fill="hold" nodeType="withEffect">
                                  <p:stCondLst>
                                    <p:cond delay="450"/>
                                  </p:stCondLst>
                                  <p:childTnLst>
                                    <p:animMotion origin="layout" path="M -3.125E-6 4.44444E-6 L -0.03672 4.44444E-6 " pathEditMode="relative" rAng="0" ptsTypes="AA">
                                      <p:cBhvr>
                                        <p:cTn id="119" dur="600" spd="-100000" fill="hold"/>
                                        <p:tgtEl>
                                          <p:spTgt spid="82"/>
                                        </p:tgtEl>
                                        <p:attrNameLst>
                                          <p:attrName>ppt_x</p:attrName>
                                          <p:attrName>ppt_y</p:attrName>
                                        </p:attrNameLst>
                                      </p:cBhvr>
                                      <p:rCtr x="-1836" y="0"/>
                                    </p:animMotion>
                                  </p:childTnLst>
                                </p:cTn>
                              </p:par>
                              <p:par>
                                <p:cTn id="120" presetID="10" presetClass="entr" presetSubtype="0" fill="hold" nodeType="withEffect">
                                  <p:stCondLst>
                                    <p:cond delay="450"/>
                                  </p:stCondLst>
                                  <p:childTnLst>
                                    <p:set>
                                      <p:cBhvr>
                                        <p:cTn id="121" dur="1" fill="hold">
                                          <p:stCondLst>
                                            <p:cond delay="0"/>
                                          </p:stCondLst>
                                        </p:cTn>
                                        <p:tgtEl>
                                          <p:spTgt spid="81"/>
                                        </p:tgtEl>
                                        <p:attrNameLst>
                                          <p:attrName>style.visibility</p:attrName>
                                        </p:attrNameLst>
                                      </p:cBhvr>
                                      <p:to>
                                        <p:strVal val="visible"/>
                                      </p:to>
                                    </p:set>
                                    <p:animEffect transition="in" filter="fade">
                                      <p:cBhvr>
                                        <p:cTn id="122" dur="500"/>
                                        <p:tgtEl>
                                          <p:spTgt spid="81"/>
                                        </p:tgtEl>
                                      </p:cBhvr>
                                    </p:animEffect>
                                  </p:childTnLst>
                                </p:cTn>
                              </p:par>
                              <p:par>
                                <p:cTn id="123" presetID="42" presetClass="path" presetSubtype="0" decel="100000" fill="hold" nodeType="withEffect">
                                  <p:stCondLst>
                                    <p:cond delay="450"/>
                                  </p:stCondLst>
                                  <p:childTnLst>
                                    <p:animMotion origin="layout" path="M -3.125E-6 4.44444E-6 L -0.03672 4.44444E-6 " pathEditMode="relative" rAng="0" ptsTypes="AA">
                                      <p:cBhvr>
                                        <p:cTn id="124" dur="600" spd="-100000" fill="hold"/>
                                        <p:tgtEl>
                                          <p:spTgt spid="81"/>
                                        </p:tgtEl>
                                        <p:attrNameLst>
                                          <p:attrName>ppt_x</p:attrName>
                                          <p:attrName>ppt_y</p:attrName>
                                        </p:attrNameLst>
                                      </p:cBhvr>
                                      <p:rCtr x="-1836" y="0"/>
                                    </p:animMotion>
                                  </p:childTnLst>
                                </p:cTn>
                              </p:par>
                              <p:par>
                                <p:cTn id="125" presetID="10" presetClass="entr" presetSubtype="0" fill="hold" nodeType="withEffect">
                                  <p:stCondLst>
                                    <p:cond delay="450"/>
                                  </p:stCondLst>
                                  <p:childTnLst>
                                    <p:set>
                                      <p:cBhvr>
                                        <p:cTn id="126" dur="1" fill="hold">
                                          <p:stCondLst>
                                            <p:cond delay="0"/>
                                          </p:stCondLst>
                                        </p:cTn>
                                        <p:tgtEl>
                                          <p:spTgt spid="67"/>
                                        </p:tgtEl>
                                        <p:attrNameLst>
                                          <p:attrName>style.visibility</p:attrName>
                                        </p:attrNameLst>
                                      </p:cBhvr>
                                      <p:to>
                                        <p:strVal val="visible"/>
                                      </p:to>
                                    </p:set>
                                    <p:animEffect transition="in" filter="fade">
                                      <p:cBhvr>
                                        <p:cTn id="127" dur="500"/>
                                        <p:tgtEl>
                                          <p:spTgt spid="67"/>
                                        </p:tgtEl>
                                      </p:cBhvr>
                                    </p:animEffect>
                                  </p:childTnLst>
                                </p:cTn>
                              </p:par>
                              <p:par>
                                <p:cTn id="128" presetID="42" presetClass="path" presetSubtype="0" decel="100000" fill="hold" nodeType="withEffect">
                                  <p:stCondLst>
                                    <p:cond delay="450"/>
                                  </p:stCondLst>
                                  <p:childTnLst>
                                    <p:animMotion origin="layout" path="M -3.125E-6 4.44444E-6 L -0.03672 4.44444E-6 " pathEditMode="relative" rAng="0" ptsTypes="AA">
                                      <p:cBhvr>
                                        <p:cTn id="129" dur="600" spd="-100000" fill="hold"/>
                                        <p:tgtEl>
                                          <p:spTgt spid="67"/>
                                        </p:tgtEl>
                                        <p:attrNameLst>
                                          <p:attrName>ppt_x</p:attrName>
                                          <p:attrName>ppt_y</p:attrName>
                                        </p:attrNameLst>
                                      </p:cBhvr>
                                      <p:rCtr x="-1836" y="0"/>
                                    </p:animMotion>
                                  </p:childTnLst>
                                </p:cTn>
                              </p:par>
                              <p:par>
                                <p:cTn id="130" presetID="10" presetClass="entr" presetSubtype="0" fill="hold" nodeType="withEffect">
                                  <p:stCondLst>
                                    <p:cond delay="450"/>
                                  </p:stCondLst>
                                  <p:childTnLst>
                                    <p:set>
                                      <p:cBhvr>
                                        <p:cTn id="131" dur="1" fill="hold">
                                          <p:stCondLst>
                                            <p:cond delay="0"/>
                                          </p:stCondLst>
                                        </p:cTn>
                                        <p:tgtEl>
                                          <p:spTgt spid="62"/>
                                        </p:tgtEl>
                                        <p:attrNameLst>
                                          <p:attrName>style.visibility</p:attrName>
                                        </p:attrNameLst>
                                      </p:cBhvr>
                                      <p:to>
                                        <p:strVal val="visible"/>
                                      </p:to>
                                    </p:set>
                                    <p:animEffect transition="in" filter="fade">
                                      <p:cBhvr>
                                        <p:cTn id="132" dur="500"/>
                                        <p:tgtEl>
                                          <p:spTgt spid="62"/>
                                        </p:tgtEl>
                                      </p:cBhvr>
                                    </p:animEffect>
                                  </p:childTnLst>
                                </p:cTn>
                              </p:par>
                              <p:par>
                                <p:cTn id="133" presetID="42" presetClass="path" presetSubtype="0" decel="100000" fill="hold" nodeType="withEffect">
                                  <p:stCondLst>
                                    <p:cond delay="450"/>
                                  </p:stCondLst>
                                  <p:childTnLst>
                                    <p:animMotion origin="layout" path="M -3.125E-6 4.44444E-6 L -0.03672 4.44444E-6 " pathEditMode="relative" rAng="0" ptsTypes="AA">
                                      <p:cBhvr>
                                        <p:cTn id="134" dur="600" spd="-100000" fill="hold"/>
                                        <p:tgtEl>
                                          <p:spTgt spid="62"/>
                                        </p:tgtEl>
                                        <p:attrNameLst>
                                          <p:attrName>ppt_x</p:attrName>
                                          <p:attrName>ppt_y</p:attrName>
                                        </p:attrNameLst>
                                      </p:cBhvr>
                                      <p:rCtr x="-1836" y="0"/>
                                    </p:animMotion>
                                  </p:childTnLst>
                                </p:cTn>
                              </p:par>
                              <p:par>
                                <p:cTn id="135" presetID="10" presetClass="entr" presetSubtype="0" fill="hold" grpId="0" nodeType="withEffect">
                                  <p:stCondLst>
                                    <p:cond delay="450"/>
                                  </p:stCondLst>
                                  <p:childTnLst>
                                    <p:set>
                                      <p:cBhvr>
                                        <p:cTn id="136" dur="1" fill="hold">
                                          <p:stCondLst>
                                            <p:cond delay="0"/>
                                          </p:stCondLst>
                                        </p:cTn>
                                        <p:tgtEl>
                                          <p:spTgt spid="101"/>
                                        </p:tgtEl>
                                        <p:attrNameLst>
                                          <p:attrName>style.visibility</p:attrName>
                                        </p:attrNameLst>
                                      </p:cBhvr>
                                      <p:to>
                                        <p:strVal val="visible"/>
                                      </p:to>
                                    </p:set>
                                    <p:animEffect transition="in" filter="fade">
                                      <p:cBhvr>
                                        <p:cTn id="137" dur="500"/>
                                        <p:tgtEl>
                                          <p:spTgt spid="101"/>
                                        </p:tgtEl>
                                      </p:cBhvr>
                                    </p:animEffect>
                                  </p:childTnLst>
                                </p:cTn>
                              </p:par>
                              <p:par>
                                <p:cTn id="138" presetID="42" presetClass="path" presetSubtype="0" decel="100000" fill="hold" grpId="1" nodeType="withEffect">
                                  <p:stCondLst>
                                    <p:cond delay="450"/>
                                  </p:stCondLst>
                                  <p:childTnLst>
                                    <p:animMotion origin="layout" path="M -2.29167E-6 -7.40741E-7 L -0.03672 -7.40741E-7 " pathEditMode="relative" rAng="0" ptsTypes="AA">
                                      <p:cBhvr>
                                        <p:cTn id="139" dur="600" spd="-100000" fill="hold"/>
                                        <p:tgtEl>
                                          <p:spTgt spid="101"/>
                                        </p:tgtEl>
                                        <p:attrNameLst>
                                          <p:attrName>ppt_x</p:attrName>
                                          <p:attrName>ppt_y</p:attrName>
                                        </p:attrNameLst>
                                      </p:cBhvr>
                                      <p:rCtr x="-1836" y="0"/>
                                    </p:animMotion>
                                  </p:childTnLst>
                                </p:cTn>
                              </p:par>
                              <p:par>
                                <p:cTn id="140" presetID="10" presetClass="entr" presetSubtype="0" fill="hold" grpId="0" nodeType="withEffect">
                                  <p:stCondLst>
                                    <p:cond delay="450"/>
                                  </p:stCondLst>
                                  <p:childTnLst>
                                    <p:set>
                                      <p:cBhvr>
                                        <p:cTn id="141" dur="1" fill="hold">
                                          <p:stCondLst>
                                            <p:cond delay="0"/>
                                          </p:stCondLst>
                                        </p:cTn>
                                        <p:tgtEl>
                                          <p:spTgt spid="102"/>
                                        </p:tgtEl>
                                        <p:attrNameLst>
                                          <p:attrName>style.visibility</p:attrName>
                                        </p:attrNameLst>
                                      </p:cBhvr>
                                      <p:to>
                                        <p:strVal val="visible"/>
                                      </p:to>
                                    </p:set>
                                    <p:animEffect transition="in" filter="fade">
                                      <p:cBhvr>
                                        <p:cTn id="142" dur="500"/>
                                        <p:tgtEl>
                                          <p:spTgt spid="102"/>
                                        </p:tgtEl>
                                      </p:cBhvr>
                                    </p:animEffect>
                                  </p:childTnLst>
                                </p:cTn>
                              </p:par>
                              <p:par>
                                <p:cTn id="143" presetID="42" presetClass="path" presetSubtype="0" decel="100000" fill="hold" grpId="1" nodeType="withEffect">
                                  <p:stCondLst>
                                    <p:cond delay="450"/>
                                  </p:stCondLst>
                                  <p:childTnLst>
                                    <p:animMotion origin="layout" path="M -2.08333E-7 3.7037E-6 L -0.03672 3.7037E-6 " pathEditMode="relative" rAng="0" ptsTypes="AA">
                                      <p:cBhvr>
                                        <p:cTn id="144" dur="600" spd="-100000" fill="hold"/>
                                        <p:tgtEl>
                                          <p:spTgt spid="102"/>
                                        </p:tgtEl>
                                        <p:attrNameLst>
                                          <p:attrName>ppt_x</p:attrName>
                                          <p:attrName>ppt_y</p:attrName>
                                        </p:attrNameLst>
                                      </p:cBhvr>
                                      <p:rCtr x="-1836" y="0"/>
                                    </p:animMotion>
                                  </p:childTnLst>
                                </p:cTn>
                              </p:par>
                              <p:par>
                                <p:cTn id="145" presetID="10" presetClass="entr" presetSubtype="0" fill="hold" nodeType="withEffect">
                                  <p:stCondLst>
                                    <p:cond delay="450"/>
                                  </p:stCondLst>
                                  <p:childTnLst>
                                    <p:set>
                                      <p:cBhvr>
                                        <p:cTn id="146" dur="1" fill="hold">
                                          <p:stCondLst>
                                            <p:cond delay="0"/>
                                          </p:stCondLst>
                                        </p:cTn>
                                        <p:tgtEl>
                                          <p:spTgt spid="83"/>
                                        </p:tgtEl>
                                        <p:attrNameLst>
                                          <p:attrName>style.visibility</p:attrName>
                                        </p:attrNameLst>
                                      </p:cBhvr>
                                      <p:to>
                                        <p:strVal val="visible"/>
                                      </p:to>
                                    </p:set>
                                    <p:animEffect transition="in" filter="fade">
                                      <p:cBhvr>
                                        <p:cTn id="147" dur="500"/>
                                        <p:tgtEl>
                                          <p:spTgt spid="83"/>
                                        </p:tgtEl>
                                      </p:cBhvr>
                                    </p:animEffect>
                                  </p:childTnLst>
                                </p:cTn>
                              </p:par>
                              <p:par>
                                <p:cTn id="148" presetID="42" presetClass="path" presetSubtype="0" decel="100000" fill="hold" nodeType="withEffect">
                                  <p:stCondLst>
                                    <p:cond delay="450"/>
                                  </p:stCondLst>
                                  <p:childTnLst>
                                    <p:animMotion origin="layout" path="M -3.125E-6 4.44444E-6 L -0.03672 4.44444E-6 " pathEditMode="relative" rAng="0" ptsTypes="AA">
                                      <p:cBhvr>
                                        <p:cTn id="149" dur="600" spd="-100000" fill="hold"/>
                                        <p:tgtEl>
                                          <p:spTgt spid="83"/>
                                        </p:tgtEl>
                                        <p:attrNameLst>
                                          <p:attrName>ppt_x</p:attrName>
                                          <p:attrName>ppt_y</p:attrName>
                                        </p:attrNameLst>
                                      </p:cBhvr>
                                      <p:rCtr x="-1836" y="0"/>
                                    </p:animMotion>
                                  </p:childTnLst>
                                </p:cTn>
                              </p:par>
                              <p:par>
                                <p:cTn id="150" presetID="10" presetClass="entr" presetSubtype="0" fill="hold" nodeType="withEffect">
                                  <p:stCondLst>
                                    <p:cond delay="450"/>
                                  </p:stCondLst>
                                  <p:childTnLst>
                                    <p:set>
                                      <p:cBhvr>
                                        <p:cTn id="151" dur="1" fill="hold">
                                          <p:stCondLst>
                                            <p:cond delay="0"/>
                                          </p:stCondLst>
                                        </p:cTn>
                                        <p:tgtEl>
                                          <p:spTgt spid="84"/>
                                        </p:tgtEl>
                                        <p:attrNameLst>
                                          <p:attrName>style.visibility</p:attrName>
                                        </p:attrNameLst>
                                      </p:cBhvr>
                                      <p:to>
                                        <p:strVal val="visible"/>
                                      </p:to>
                                    </p:set>
                                    <p:animEffect transition="in" filter="fade">
                                      <p:cBhvr>
                                        <p:cTn id="152" dur="500"/>
                                        <p:tgtEl>
                                          <p:spTgt spid="84"/>
                                        </p:tgtEl>
                                      </p:cBhvr>
                                    </p:animEffect>
                                  </p:childTnLst>
                                </p:cTn>
                              </p:par>
                              <p:par>
                                <p:cTn id="153" presetID="42" presetClass="path" presetSubtype="0" decel="100000" fill="hold" nodeType="withEffect">
                                  <p:stCondLst>
                                    <p:cond delay="450"/>
                                  </p:stCondLst>
                                  <p:childTnLst>
                                    <p:animMotion origin="layout" path="M -3.125E-6 4.44444E-6 L -0.03672 4.44444E-6 " pathEditMode="relative" rAng="0" ptsTypes="AA">
                                      <p:cBhvr>
                                        <p:cTn id="154" dur="600" spd="-100000" fill="hold"/>
                                        <p:tgtEl>
                                          <p:spTgt spid="84"/>
                                        </p:tgtEl>
                                        <p:attrNameLst>
                                          <p:attrName>ppt_x</p:attrName>
                                          <p:attrName>ppt_y</p:attrName>
                                        </p:attrNameLst>
                                      </p:cBhvr>
                                      <p:rCtr x="-1836" y="0"/>
                                    </p:animMotion>
                                  </p:childTnLst>
                                </p:cTn>
                              </p:par>
                              <p:par>
                                <p:cTn id="155" presetID="10" presetClass="entr" presetSubtype="0" fill="hold" nodeType="withEffect">
                                  <p:stCondLst>
                                    <p:cond delay="600"/>
                                  </p:stCondLst>
                                  <p:childTnLst>
                                    <p:set>
                                      <p:cBhvr>
                                        <p:cTn id="156" dur="1" fill="hold">
                                          <p:stCondLst>
                                            <p:cond delay="0"/>
                                          </p:stCondLst>
                                        </p:cTn>
                                        <p:tgtEl>
                                          <p:spTgt spid="59"/>
                                        </p:tgtEl>
                                        <p:attrNameLst>
                                          <p:attrName>style.visibility</p:attrName>
                                        </p:attrNameLst>
                                      </p:cBhvr>
                                      <p:to>
                                        <p:strVal val="visible"/>
                                      </p:to>
                                    </p:set>
                                    <p:animEffect transition="in" filter="fade">
                                      <p:cBhvr>
                                        <p:cTn id="157" dur="500"/>
                                        <p:tgtEl>
                                          <p:spTgt spid="59"/>
                                        </p:tgtEl>
                                      </p:cBhvr>
                                    </p:animEffect>
                                  </p:childTnLst>
                                </p:cTn>
                              </p:par>
                              <p:par>
                                <p:cTn id="158" presetID="42" presetClass="path" presetSubtype="0" decel="100000" fill="hold" nodeType="withEffect">
                                  <p:stCondLst>
                                    <p:cond delay="600"/>
                                  </p:stCondLst>
                                  <p:childTnLst>
                                    <p:animMotion origin="layout" path="M 2.08333E-7 2.96296E-6 L -0.03672 2.96296E-6 " pathEditMode="relative" rAng="0" ptsTypes="AA">
                                      <p:cBhvr>
                                        <p:cTn id="159" dur="600" spd="-100000" fill="hold"/>
                                        <p:tgtEl>
                                          <p:spTgt spid="59"/>
                                        </p:tgtEl>
                                        <p:attrNameLst>
                                          <p:attrName>ppt_x</p:attrName>
                                          <p:attrName>ppt_y</p:attrName>
                                        </p:attrNameLst>
                                      </p:cBhvr>
                                      <p:rCtr x="-1836" y="0"/>
                                    </p:animMotion>
                                  </p:childTnLst>
                                </p:cTn>
                              </p:par>
                              <p:par>
                                <p:cTn id="160" presetID="10" presetClass="entr" presetSubtype="0" fill="hold" nodeType="withEffect">
                                  <p:stCondLst>
                                    <p:cond delay="600"/>
                                  </p:stCondLst>
                                  <p:childTnLst>
                                    <p:set>
                                      <p:cBhvr>
                                        <p:cTn id="161" dur="1" fill="hold">
                                          <p:stCondLst>
                                            <p:cond delay="0"/>
                                          </p:stCondLst>
                                        </p:cTn>
                                        <p:tgtEl>
                                          <p:spTgt spid="72"/>
                                        </p:tgtEl>
                                        <p:attrNameLst>
                                          <p:attrName>style.visibility</p:attrName>
                                        </p:attrNameLst>
                                      </p:cBhvr>
                                      <p:to>
                                        <p:strVal val="visible"/>
                                      </p:to>
                                    </p:set>
                                    <p:animEffect transition="in" filter="fade">
                                      <p:cBhvr>
                                        <p:cTn id="162" dur="500"/>
                                        <p:tgtEl>
                                          <p:spTgt spid="72"/>
                                        </p:tgtEl>
                                      </p:cBhvr>
                                    </p:animEffect>
                                  </p:childTnLst>
                                </p:cTn>
                              </p:par>
                              <p:par>
                                <p:cTn id="163" presetID="42" presetClass="path" presetSubtype="0" decel="100000" fill="hold" nodeType="withEffect">
                                  <p:stCondLst>
                                    <p:cond delay="600"/>
                                  </p:stCondLst>
                                  <p:childTnLst>
                                    <p:animMotion origin="layout" path="M -3.125E-6 4.44444E-6 L -0.03672 4.44444E-6 " pathEditMode="relative" rAng="0" ptsTypes="AA">
                                      <p:cBhvr>
                                        <p:cTn id="164" dur="600" spd="-100000" fill="hold"/>
                                        <p:tgtEl>
                                          <p:spTgt spid="72"/>
                                        </p:tgtEl>
                                        <p:attrNameLst>
                                          <p:attrName>ppt_x</p:attrName>
                                          <p:attrName>ppt_y</p:attrName>
                                        </p:attrNameLst>
                                      </p:cBhvr>
                                      <p:rCtr x="-1836" y="0"/>
                                    </p:animMotion>
                                  </p:childTnLst>
                                </p:cTn>
                              </p:par>
                              <p:par>
                                <p:cTn id="165" presetID="10" presetClass="entr" presetSubtype="0" fill="hold" grpId="0" nodeType="withEffect">
                                  <p:stCondLst>
                                    <p:cond delay="600"/>
                                  </p:stCondLst>
                                  <p:childTnLst>
                                    <p:set>
                                      <p:cBhvr>
                                        <p:cTn id="166" dur="1" fill="hold">
                                          <p:stCondLst>
                                            <p:cond delay="0"/>
                                          </p:stCondLst>
                                        </p:cTn>
                                        <p:tgtEl>
                                          <p:spTgt spid="98"/>
                                        </p:tgtEl>
                                        <p:attrNameLst>
                                          <p:attrName>style.visibility</p:attrName>
                                        </p:attrNameLst>
                                      </p:cBhvr>
                                      <p:to>
                                        <p:strVal val="visible"/>
                                      </p:to>
                                    </p:set>
                                    <p:animEffect transition="in" filter="fade">
                                      <p:cBhvr>
                                        <p:cTn id="167" dur="500"/>
                                        <p:tgtEl>
                                          <p:spTgt spid="98"/>
                                        </p:tgtEl>
                                      </p:cBhvr>
                                    </p:animEffect>
                                  </p:childTnLst>
                                </p:cTn>
                              </p:par>
                              <p:par>
                                <p:cTn id="168" presetID="42" presetClass="path" presetSubtype="0" decel="100000" fill="hold" grpId="1" nodeType="withEffect">
                                  <p:stCondLst>
                                    <p:cond delay="600"/>
                                  </p:stCondLst>
                                  <p:childTnLst>
                                    <p:animMotion origin="layout" path="M 4.58333E-6 3.7037E-6 L -0.03672 3.7037E-6 " pathEditMode="relative" rAng="0" ptsTypes="AA">
                                      <p:cBhvr>
                                        <p:cTn id="169" dur="600" spd="-100000" fill="hold"/>
                                        <p:tgtEl>
                                          <p:spTgt spid="98"/>
                                        </p:tgtEl>
                                        <p:attrNameLst>
                                          <p:attrName>ppt_x</p:attrName>
                                          <p:attrName>ppt_y</p:attrName>
                                        </p:attrNameLst>
                                      </p:cBhvr>
                                      <p:rCtr x="-1836" y="0"/>
                                    </p:animMotion>
                                  </p:childTnLst>
                                </p:cTn>
                              </p:par>
                              <p:par>
                                <p:cTn id="170" presetID="10" presetClass="entr" presetSubtype="0" fill="hold" nodeType="withEffect">
                                  <p:stCondLst>
                                    <p:cond delay="600"/>
                                  </p:stCondLst>
                                  <p:childTnLst>
                                    <p:set>
                                      <p:cBhvr>
                                        <p:cTn id="171" dur="1" fill="hold">
                                          <p:stCondLst>
                                            <p:cond delay="0"/>
                                          </p:stCondLst>
                                        </p:cTn>
                                        <p:tgtEl>
                                          <p:spTgt spid="113"/>
                                        </p:tgtEl>
                                        <p:attrNameLst>
                                          <p:attrName>style.visibility</p:attrName>
                                        </p:attrNameLst>
                                      </p:cBhvr>
                                      <p:to>
                                        <p:strVal val="visible"/>
                                      </p:to>
                                    </p:set>
                                    <p:animEffect transition="in" filter="fade">
                                      <p:cBhvr>
                                        <p:cTn id="172" dur="500"/>
                                        <p:tgtEl>
                                          <p:spTgt spid="113"/>
                                        </p:tgtEl>
                                      </p:cBhvr>
                                    </p:animEffect>
                                  </p:childTnLst>
                                </p:cTn>
                              </p:par>
                              <p:par>
                                <p:cTn id="173" presetID="42" presetClass="path" presetSubtype="0" decel="100000" fill="hold" nodeType="withEffect">
                                  <p:stCondLst>
                                    <p:cond delay="600"/>
                                  </p:stCondLst>
                                  <p:childTnLst>
                                    <p:animMotion origin="layout" path="M 4.79167E-6 1.48148E-6 L -0.03672 1.48148E-6 " pathEditMode="relative" rAng="0" ptsTypes="AA">
                                      <p:cBhvr>
                                        <p:cTn id="174" dur="600" spd="-100000" fill="hold"/>
                                        <p:tgtEl>
                                          <p:spTgt spid="113"/>
                                        </p:tgtEl>
                                        <p:attrNameLst>
                                          <p:attrName>ppt_x</p:attrName>
                                          <p:attrName>ppt_y</p:attrName>
                                        </p:attrNameLst>
                                      </p:cBhvr>
                                      <p:rCtr x="-1836" y="0"/>
                                    </p:animMotion>
                                  </p:childTnLst>
                                </p:cTn>
                              </p:par>
                              <p:par>
                                <p:cTn id="175" presetID="10" presetClass="entr" presetSubtype="0" fill="hold" grpId="0" nodeType="withEffect">
                                  <p:stCondLst>
                                    <p:cond delay="600"/>
                                  </p:stCondLst>
                                  <p:childTnLst>
                                    <p:set>
                                      <p:cBhvr>
                                        <p:cTn id="176" dur="1" fill="hold">
                                          <p:stCondLst>
                                            <p:cond delay="0"/>
                                          </p:stCondLst>
                                        </p:cTn>
                                        <p:tgtEl>
                                          <p:spTgt spid="99"/>
                                        </p:tgtEl>
                                        <p:attrNameLst>
                                          <p:attrName>style.visibility</p:attrName>
                                        </p:attrNameLst>
                                      </p:cBhvr>
                                      <p:to>
                                        <p:strVal val="visible"/>
                                      </p:to>
                                    </p:set>
                                    <p:animEffect transition="in" filter="fade">
                                      <p:cBhvr>
                                        <p:cTn id="177" dur="500"/>
                                        <p:tgtEl>
                                          <p:spTgt spid="99"/>
                                        </p:tgtEl>
                                      </p:cBhvr>
                                    </p:animEffect>
                                  </p:childTnLst>
                                </p:cTn>
                              </p:par>
                              <p:par>
                                <p:cTn id="178" presetID="42" presetClass="path" presetSubtype="0" decel="100000" fill="hold" grpId="1" nodeType="withEffect">
                                  <p:stCondLst>
                                    <p:cond delay="600"/>
                                  </p:stCondLst>
                                  <p:childTnLst>
                                    <p:animMotion origin="layout" path="M 4.79167E-6 -2.22222E-6 L -0.03672 -2.22222E-6 " pathEditMode="relative" rAng="0" ptsTypes="AA">
                                      <p:cBhvr>
                                        <p:cTn id="179" dur="600" spd="-100000" fill="hold"/>
                                        <p:tgtEl>
                                          <p:spTgt spid="99"/>
                                        </p:tgtEl>
                                        <p:attrNameLst>
                                          <p:attrName>ppt_x</p:attrName>
                                          <p:attrName>ppt_y</p:attrName>
                                        </p:attrNameLst>
                                      </p:cBhvr>
                                      <p:rCtr x="-1836" y="0"/>
                                    </p:animMotion>
                                  </p:childTnLst>
                                </p:cTn>
                              </p:par>
                              <p:par>
                                <p:cTn id="180" presetID="10" presetClass="entr" presetSubtype="0" fill="hold" nodeType="withEffect">
                                  <p:stCondLst>
                                    <p:cond delay="750"/>
                                  </p:stCondLst>
                                  <p:childTnLst>
                                    <p:set>
                                      <p:cBhvr>
                                        <p:cTn id="181" dur="1" fill="hold">
                                          <p:stCondLst>
                                            <p:cond delay="0"/>
                                          </p:stCondLst>
                                        </p:cTn>
                                        <p:tgtEl>
                                          <p:spTgt spid="77"/>
                                        </p:tgtEl>
                                        <p:attrNameLst>
                                          <p:attrName>style.visibility</p:attrName>
                                        </p:attrNameLst>
                                      </p:cBhvr>
                                      <p:to>
                                        <p:strVal val="visible"/>
                                      </p:to>
                                    </p:set>
                                    <p:animEffect transition="in" filter="fade">
                                      <p:cBhvr>
                                        <p:cTn id="182" dur="500"/>
                                        <p:tgtEl>
                                          <p:spTgt spid="77"/>
                                        </p:tgtEl>
                                      </p:cBhvr>
                                    </p:animEffect>
                                  </p:childTnLst>
                                </p:cTn>
                              </p:par>
                              <p:par>
                                <p:cTn id="183" presetID="42" presetClass="path" presetSubtype="0" decel="100000" fill="hold" nodeType="withEffect">
                                  <p:stCondLst>
                                    <p:cond delay="750"/>
                                  </p:stCondLst>
                                  <p:childTnLst>
                                    <p:animMotion origin="layout" path="M -3.125E-6 4.44444E-6 L -0.03672 4.44444E-6 " pathEditMode="relative" rAng="0" ptsTypes="AA">
                                      <p:cBhvr>
                                        <p:cTn id="184" dur="600" spd="-100000" fill="hold"/>
                                        <p:tgtEl>
                                          <p:spTgt spid="77"/>
                                        </p:tgtEl>
                                        <p:attrNameLst>
                                          <p:attrName>ppt_x</p:attrName>
                                          <p:attrName>ppt_y</p:attrName>
                                        </p:attrNameLst>
                                      </p:cBhvr>
                                      <p:rCtr x="-1836" y="0"/>
                                    </p:animMotion>
                                  </p:childTnLst>
                                </p:cTn>
                              </p:par>
                              <p:par>
                                <p:cTn id="185" presetID="10" presetClass="entr" presetSubtype="0" fill="hold" nodeType="withEffect">
                                  <p:stCondLst>
                                    <p:cond delay="750"/>
                                  </p:stCondLst>
                                  <p:childTnLst>
                                    <p:set>
                                      <p:cBhvr>
                                        <p:cTn id="186" dur="1" fill="hold">
                                          <p:stCondLst>
                                            <p:cond delay="0"/>
                                          </p:stCondLst>
                                        </p:cTn>
                                        <p:tgtEl>
                                          <p:spTgt spid="124"/>
                                        </p:tgtEl>
                                        <p:attrNameLst>
                                          <p:attrName>style.visibility</p:attrName>
                                        </p:attrNameLst>
                                      </p:cBhvr>
                                      <p:to>
                                        <p:strVal val="visible"/>
                                      </p:to>
                                    </p:set>
                                    <p:animEffect transition="in" filter="fade">
                                      <p:cBhvr>
                                        <p:cTn id="187" dur="500"/>
                                        <p:tgtEl>
                                          <p:spTgt spid="124"/>
                                        </p:tgtEl>
                                      </p:cBhvr>
                                    </p:animEffect>
                                  </p:childTnLst>
                                </p:cTn>
                              </p:par>
                              <p:par>
                                <p:cTn id="188" presetID="42" presetClass="path" presetSubtype="0" decel="100000" fill="hold" nodeType="withEffect">
                                  <p:stCondLst>
                                    <p:cond delay="750"/>
                                  </p:stCondLst>
                                  <p:childTnLst>
                                    <p:animMotion origin="layout" path="M -3.125E-6 4.44444E-6 L -0.03672 4.44444E-6 " pathEditMode="relative" rAng="0" ptsTypes="AA">
                                      <p:cBhvr>
                                        <p:cTn id="189" dur="600" spd="-100000" fill="hold"/>
                                        <p:tgtEl>
                                          <p:spTgt spid="124"/>
                                        </p:tgtEl>
                                        <p:attrNameLst>
                                          <p:attrName>ppt_x</p:attrName>
                                          <p:attrName>ppt_y</p:attrName>
                                        </p:attrNameLst>
                                      </p:cBhvr>
                                      <p:rCtr x="-1836" y="0"/>
                                    </p:animMotion>
                                  </p:childTnLst>
                                </p:cTn>
                              </p:par>
                              <p:par>
                                <p:cTn id="190" presetID="10" presetClass="entr" presetSubtype="0" fill="hold" grpId="0" nodeType="withEffect">
                                  <p:stCondLst>
                                    <p:cond delay="750"/>
                                  </p:stCondLst>
                                  <p:childTnLst>
                                    <p:set>
                                      <p:cBhvr>
                                        <p:cTn id="191" dur="1" fill="hold">
                                          <p:stCondLst>
                                            <p:cond delay="0"/>
                                          </p:stCondLst>
                                        </p:cTn>
                                        <p:tgtEl>
                                          <p:spTgt spid="100"/>
                                        </p:tgtEl>
                                        <p:attrNameLst>
                                          <p:attrName>style.visibility</p:attrName>
                                        </p:attrNameLst>
                                      </p:cBhvr>
                                      <p:to>
                                        <p:strVal val="visible"/>
                                      </p:to>
                                    </p:set>
                                    <p:animEffect transition="in" filter="fade">
                                      <p:cBhvr>
                                        <p:cTn id="192" dur="500"/>
                                        <p:tgtEl>
                                          <p:spTgt spid="100"/>
                                        </p:tgtEl>
                                      </p:cBhvr>
                                    </p:animEffect>
                                  </p:childTnLst>
                                </p:cTn>
                              </p:par>
                              <p:par>
                                <p:cTn id="193" presetID="42" presetClass="path" presetSubtype="0" decel="100000" fill="hold" grpId="1" nodeType="withEffect">
                                  <p:stCondLst>
                                    <p:cond delay="750"/>
                                  </p:stCondLst>
                                  <p:childTnLst>
                                    <p:animMotion origin="layout" path="M 4.58333E-6 -3.7037E-6 L -0.03672 -3.7037E-6 " pathEditMode="relative" rAng="0" ptsTypes="AA">
                                      <p:cBhvr>
                                        <p:cTn id="194" dur="600" spd="-100000" fill="hold"/>
                                        <p:tgtEl>
                                          <p:spTgt spid="100"/>
                                        </p:tgtEl>
                                        <p:attrNameLst>
                                          <p:attrName>ppt_x</p:attrName>
                                          <p:attrName>ppt_y</p:attrName>
                                        </p:attrNameLst>
                                      </p:cBhvr>
                                      <p:rCtr x="-1836" y="0"/>
                                    </p:animMotion>
                                  </p:childTnLst>
                                </p:cTn>
                              </p:par>
                              <p:par>
                                <p:cTn id="195" presetID="10" presetClass="entr" presetSubtype="0" fill="hold" nodeType="withEffect">
                                  <p:stCondLst>
                                    <p:cond delay="450"/>
                                  </p:stCondLst>
                                  <p:childTnLst>
                                    <p:set>
                                      <p:cBhvr>
                                        <p:cTn id="196" dur="1" fill="hold">
                                          <p:stCondLst>
                                            <p:cond delay="0"/>
                                          </p:stCondLst>
                                        </p:cTn>
                                        <p:tgtEl>
                                          <p:spTgt spid="57"/>
                                        </p:tgtEl>
                                        <p:attrNameLst>
                                          <p:attrName>style.visibility</p:attrName>
                                        </p:attrNameLst>
                                      </p:cBhvr>
                                      <p:to>
                                        <p:strVal val="visible"/>
                                      </p:to>
                                    </p:set>
                                    <p:animEffect transition="in" filter="fade">
                                      <p:cBhvr>
                                        <p:cTn id="197" dur="500"/>
                                        <p:tgtEl>
                                          <p:spTgt spid="57"/>
                                        </p:tgtEl>
                                      </p:cBhvr>
                                    </p:animEffect>
                                  </p:childTnLst>
                                </p:cTn>
                              </p:par>
                              <p:par>
                                <p:cTn id="198" presetID="42" presetClass="path" presetSubtype="0" decel="100000" fill="hold" nodeType="withEffect">
                                  <p:stCondLst>
                                    <p:cond delay="450"/>
                                  </p:stCondLst>
                                  <p:childTnLst>
                                    <p:animMotion origin="layout" path="M -3.125E-6 4.44444E-6 L -0.03672 4.44444E-6 " pathEditMode="relative" rAng="0" ptsTypes="AA">
                                      <p:cBhvr>
                                        <p:cTn id="199" dur="600" spd="-100000" fill="hold"/>
                                        <p:tgtEl>
                                          <p:spTgt spid="57"/>
                                        </p:tgtEl>
                                        <p:attrNameLst>
                                          <p:attrName>ppt_x</p:attrName>
                                          <p:attrName>ppt_y</p:attrName>
                                        </p:attrNameLst>
                                      </p:cBhvr>
                                      <p:rCtr x="-183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3" grpId="1" animBg="1"/>
      <p:bldP spid="54" grpId="0" animBg="1"/>
      <p:bldP spid="54" grpId="1" animBg="1"/>
      <p:bldP spid="58" grpId="0" animBg="1"/>
      <p:bldP spid="58" grpId="1" animBg="1"/>
      <p:bldP spid="89" grpId="0" animBg="1"/>
      <p:bldP spid="89" grpId="1" animBg="1"/>
      <p:bldP spid="90" grpId="0" animBg="1"/>
      <p:bldP spid="90" grpId="1" animBg="1"/>
      <p:bldP spid="91" grpId="0" animBg="1"/>
      <p:bldP spid="91" grpId="1" animBg="1"/>
      <p:bldP spid="92" grpId="0" animBg="1"/>
      <p:bldP spid="92" grpId="1" animBg="1"/>
      <p:bldP spid="94" grpId="0" animBg="1"/>
      <p:bldP spid="94" grpId="1" animBg="1"/>
      <p:bldP spid="95" grpId="0" animBg="1"/>
      <p:bldP spid="95" grpId="1" animBg="1"/>
      <p:bldP spid="96" grpId="0" animBg="1"/>
      <p:bldP spid="96" grpId="1" animBg="1"/>
      <p:bldP spid="97" grpId="0" animBg="1"/>
      <p:bldP spid="97" grpId="1" animBg="1"/>
      <p:bldP spid="98" grpId="0" animBg="1"/>
      <p:bldP spid="98" grpId="1" animBg="1"/>
      <p:bldP spid="99" grpId="0" animBg="1"/>
      <p:bldP spid="99" grpId="1" animBg="1"/>
      <p:bldP spid="100" grpId="0" animBg="1"/>
      <p:bldP spid="100" grpId="1" animBg="1"/>
      <p:bldP spid="101" grpId="0" animBg="1"/>
      <p:bldP spid="101" grpId="1" animBg="1"/>
      <p:bldP spid="102" grpId="0"/>
      <p:bldP spid="102"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24994B-A168-44D2-BAA2-123664C3AC5E}"/>
              </a:ext>
            </a:extLst>
          </p:cNvPr>
          <p:cNvSpPr>
            <a:spLocks noGrp="1"/>
          </p:cNvSpPr>
          <p:nvPr>
            <p:ph type="title"/>
          </p:nvPr>
        </p:nvSpPr>
        <p:spPr>
          <a:xfrm>
            <a:off x="588263" y="457200"/>
            <a:ext cx="11018520" cy="492443"/>
          </a:xfrm>
        </p:spPr>
        <p:txBody>
          <a:bodyPr/>
          <a:lstStyle/>
          <a:p>
            <a:r>
              <a:rPr lang="en-US"/>
              <a:t>Why choose Microsoft 365 E5 Security suite?</a:t>
            </a:r>
          </a:p>
        </p:txBody>
      </p:sp>
      <p:sp>
        <p:nvSpPr>
          <p:cNvPr id="17" name="Rectangle: Rounded Corners 16">
            <a:extLst>
              <a:ext uri="{FF2B5EF4-FFF2-40B4-BE49-F238E27FC236}">
                <a16:creationId xmlns:a16="http://schemas.microsoft.com/office/drawing/2014/main" id="{CBC4989A-FBAC-3A35-1B8E-173FFC307E6B}"/>
              </a:ext>
              <a:ext uri="{C183D7F6-B498-43B3-948B-1728B52AA6E4}">
                <adec:decorative xmlns:adec="http://schemas.microsoft.com/office/drawing/2017/decorative" val="1"/>
              </a:ext>
            </a:extLst>
          </p:cNvPr>
          <p:cNvSpPr>
            <a:spLocks/>
          </p:cNvSpPr>
          <p:nvPr/>
        </p:nvSpPr>
        <p:spPr>
          <a:xfrm>
            <a:off x="585434" y="2197165"/>
            <a:ext cx="3474720" cy="3636335"/>
          </a:xfrm>
          <a:prstGeom prst="roundRect">
            <a:avLst>
              <a:gd name="adj" fmla="val 4807"/>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sp>
        <p:nvSpPr>
          <p:cNvPr id="19" name="Rectangle: Rounded Corners 18">
            <a:extLst>
              <a:ext uri="{FF2B5EF4-FFF2-40B4-BE49-F238E27FC236}">
                <a16:creationId xmlns:a16="http://schemas.microsoft.com/office/drawing/2014/main" id="{C950BF27-7525-462D-247A-9A6E4FE42845}"/>
              </a:ext>
              <a:ext uri="{C183D7F6-B498-43B3-948B-1728B52AA6E4}">
                <adec:decorative xmlns:adec="http://schemas.microsoft.com/office/drawing/2017/decorative" val="1"/>
              </a:ext>
            </a:extLst>
          </p:cNvPr>
          <p:cNvSpPr/>
          <p:nvPr/>
        </p:nvSpPr>
        <p:spPr>
          <a:xfrm>
            <a:off x="4367124" y="2197165"/>
            <a:ext cx="3474720" cy="3636335"/>
          </a:xfrm>
          <a:prstGeom prst="roundRect">
            <a:avLst>
              <a:gd name="adj" fmla="val 3621"/>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sp>
        <p:nvSpPr>
          <p:cNvPr id="21" name="Rectangle: Rounded Corners 20">
            <a:extLst>
              <a:ext uri="{FF2B5EF4-FFF2-40B4-BE49-F238E27FC236}">
                <a16:creationId xmlns:a16="http://schemas.microsoft.com/office/drawing/2014/main" id="{4AA99A50-9D6A-86E1-5A70-8AC2316EDAB5}"/>
              </a:ext>
              <a:ext uri="{C183D7F6-B498-43B3-948B-1728B52AA6E4}">
                <adec:decorative xmlns:adec="http://schemas.microsoft.com/office/drawing/2017/decorative" val="1"/>
              </a:ext>
            </a:extLst>
          </p:cNvPr>
          <p:cNvSpPr/>
          <p:nvPr/>
        </p:nvSpPr>
        <p:spPr>
          <a:xfrm>
            <a:off x="8148814" y="2197165"/>
            <a:ext cx="3474720" cy="3636335"/>
          </a:xfrm>
          <a:prstGeom prst="roundRect">
            <a:avLst>
              <a:gd name="adj" fmla="val 3917"/>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sp>
        <p:nvSpPr>
          <p:cNvPr id="55" name="TextBox 54">
            <a:extLst>
              <a:ext uri="{FF2B5EF4-FFF2-40B4-BE49-F238E27FC236}">
                <a16:creationId xmlns:a16="http://schemas.microsoft.com/office/drawing/2014/main" id="{5E35E1A6-41B2-C800-9123-7F0EFD551861}"/>
              </a:ext>
            </a:extLst>
          </p:cNvPr>
          <p:cNvSpPr txBox="1"/>
          <p:nvPr/>
        </p:nvSpPr>
        <p:spPr>
          <a:xfrm>
            <a:off x="713692" y="3128681"/>
            <a:ext cx="3218205" cy="369332"/>
          </a:xfrm>
          <a:prstGeom prst="rect">
            <a:avLst/>
          </a:prstGeom>
          <a:noFill/>
        </p:spPr>
        <p:txBody>
          <a:bodyPr wrap="square" lIns="0" tIns="0" rIns="0" bIns="0" anchor="ctr">
            <a:spAutoFit/>
          </a:bodyPr>
          <a:lstStyle/>
          <a:p>
            <a:pPr lvl="0" algn="ctr">
              <a:spcAft>
                <a:spcPts val="600"/>
              </a:spcAft>
              <a:defRPr/>
            </a:pPr>
            <a:r>
              <a:rPr lang="en-US" sz="2400">
                <a:gradFill>
                  <a:gsLst>
                    <a:gs pos="45000">
                      <a:srgbClr val="000000"/>
                    </a:gs>
                    <a:gs pos="100000">
                      <a:srgbClr val="000000"/>
                    </a:gs>
                  </a:gsLst>
                  <a:lin ang="2700000" scaled="1"/>
                </a:gradFill>
                <a:latin typeface="Segoe Sans Display Semibold" pitchFamily="2" charset="0"/>
                <a:cs typeface="Segoe Sans Display Semibold" pitchFamily="2" charset="0"/>
              </a:rPr>
              <a:t>Enhanced security</a:t>
            </a:r>
          </a:p>
        </p:txBody>
      </p:sp>
      <p:sp>
        <p:nvSpPr>
          <p:cNvPr id="59" name="TextBox 58">
            <a:extLst>
              <a:ext uri="{FF2B5EF4-FFF2-40B4-BE49-F238E27FC236}">
                <a16:creationId xmlns:a16="http://schemas.microsoft.com/office/drawing/2014/main" id="{21C3D201-FBEF-824A-5E50-D9B16E719E5B}"/>
              </a:ext>
            </a:extLst>
          </p:cNvPr>
          <p:cNvSpPr txBox="1">
            <a:spLocks/>
          </p:cNvSpPr>
          <p:nvPr/>
        </p:nvSpPr>
        <p:spPr>
          <a:xfrm>
            <a:off x="907426" y="3913478"/>
            <a:ext cx="2830736" cy="1384995"/>
          </a:xfrm>
          <a:prstGeom prst="rect">
            <a:avLst/>
          </a:prstGeom>
          <a:noFill/>
        </p:spPr>
        <p:txBody>
          <a:bodyPr wrap="square" lIns="0" tIns="0" rIns="0" bIns="0" anchor="ctr">
            <a:spAutoFit/>
          </a:bodyPr>
          <a:lstStyle/>
          <a:p>
            <a:pPr algn="ctr">
              <a:spcBef>
                <a:spcPts val="600"/>
              </a:spcBef>
              <a:spcAft>
                <a:spcPts val="2000"/>
              </a:spcAft>
            </a:pPr>
            <a:r>
              <a:rPr lang="en-US"/>
              <a:t>Start with strong, layered security at your pace, focusing on current needs with the option to upgrade to Microsoft 365 E5 later</a:t>
            </a:r>
          </a:p>
        </p:txBody>
      </p:sp>
      <p:sp>
        <p:nvSpPr>
          <p:cNvPr id="56" name="TextBox 55">
            <a:extLst>
              <a:ext uri="{FF2B5EF4-FFF2-40B4-BE49-F238E27FC236}">
                <a16:creationId xmlns:a16="http://schemas.microsoft.com/office/drawing/2014/main" id="{4B48300A-F737-9777-0AF2-5748F29B27E3}"/>
              </a:ext>
            </a:extLst>
          </p:cNvPr>
          <p:cNvSpPr txBox="1"/>
          <p:nvPr/>
        </p:nvSpPr>
        <p:spPr>
          <a:xfrm>
            <a:off x="4862308" y="3128681"/>
            <a:ext cx="2494184" cy="369332"/>
          </a:xfrm>
          <a:prstGeom prst="rect">
            <a:avLst/>
          </a:prstGeom>
          <a:noFill/>
        </p:spPr>
        <p:txBody>
          <a:bodyPr wrap="square" lIns="0" tIns="0" rIns="0" bIns="0" anchor="ctr">
            <a:spAutoFit/>
          </a:bodyPr>
          <a:lstStyle>
            <a:defPPr>
              <a:defRPr lang="en-US"/>
            </a:defPPr>
            <a:lvl1pPr marR="0" lvl="0" indent="0" algn="ctr" fontAlgn="auto">
              <a:lnSpc>
                <a:spcPct val="100000"/>
              </a:lnSpc>
              <a:spcBef>
                <a:spcPts val="0"/>
              </a:spcBef>
              <a:spcAft>
                <a:spcPts val="600"/>
              </a:spcAft>
              <a:buClrTx/>
              <a:buSzTx/>
              <a:buFontTx/>
              <a:buNone/>
              <a:tabLst/>
              <a:defRPr kumimoji="0" sz="2000" b="0" i="0" u="none" strike="noStrike" cap="none" spc="0" normalizeH="0" baseline="0">
                <a:ln>
                  <a:noFill/>
                </a:ln>
                <a:gradFill>
                  <a:gsLst>
                    <a:gs pos="45000">
                      <a:srgbClr val="2A446F"/>
                    </a:gs>
                    <a:gs pos="100000">
                      <a:srgbClr val="2A446F"/>
                    </a:gs>
                  </a:gsLst>
                  <a:lin ang="2700000" scaled="1"/>
                </a:gradFill>
                <a:effectLst/>
                <a:uLnTx/>
                <a:uFillTx/>
                <a:cs typeface="Segoe UI" panose="020B0502040204020203" pitchFamily="34" charset="0"/>
              </a:defRPr>
            </a:lvl1pPr>
          </a:lstStyle>
          <a:p>
            <a:pPr marL="0" marR="0" lvl="0" indent="0" algn="ctr" defTabSz="914367"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Semibold" pitchFamily="2" charset="0"/>
                <a:ea typeface="+mn-ea"/>
                <a:cs typeface="Segoe Sans Display Semibold" pitchFamily="2" charset="0"/>
              </a:rPr>
              <a:t>Cost-effective</a:t>
            </a:r>
          </a:p>
        </p:txBody>
      </p:sp>
      <p:sp>
        <p:nvSpPr>
          <p:cNvPr id="60" name="TextBox 59">
            <a:extLst>
              <a:ext uri="{FF2B5EF4-FFF2-40B4-BE49-F238E27FC236}">
                <a16:creationId xmlns:a16="http://schemas.microsoft.com/office/drawing/2014/main" id="{AF787100-978E-2911-D6EE-BD9FF8777948}"/>
              </a:ext>
            </a:extLst>
          </p:cNvPr>
          <p:cNvSpPr txBox="1">
            <a:spLocks/>
          </p:cNvSpPr>
          <p:nvPr/>
        </p:nvSpPr>
        <p:spPr>
          <a:xfrm>
            <a:off x="4862308" y="3913478"/>
            <a:ext cx="2494184" cy="1107996"/>
          </a:xfrm>
          <a:prstGeom prst="rect">
            <a:avLst/>
          </a:prstGeom>
          <a:noFill/>
        </p:spPr>
        <p:txBody>
          <a:bodyPr wrap="square" lIns="0" tIns="0" rIns="0" bIns="0" anchor="ctr">
            <a:spAutoFit/>
          </a:bodyPr>
          <a:lstStyle>
            <a:defPPr>
              <a:defRPr lang="en-US"/>
            </a:defPPr>
            <a:lvl1pPr marR="0" lvl="0" indent="0" algn="ctr" defTabSz="932742" fontAlgn="auto">
              <a:lnSpc>
                <a:spcPct val="100000"/>
              </a:lnSpc>
              <a:spcBef>
                <a:spcPct val="20000"/>
              </a:spcBef>
              <a:spcAft>
                <a:spcPts val="600"/>
              </a:spcAft>
              <a:buClrTx/>
              <a:buSzPct val="90000"/>
              <a:buFont typeface="Wingdings" panose="05000000000000000000" pitchFamily="2" charset="2"/>
              <a:buNone/>
              <a:tabLst/>
              <a:defRPr kumimoji="0" sz="1600" b="0" i="0" u="none" strike="noStrike" cap="none" spc="0" normalizeH="0" baseline="0">
                <a:ln>
                  <a:noFill/>
                </a:ln>
                <a:gradFill>
                  <a:gsLst>
                    <a:gs pos="45000">
                      <a:srgbClr val="000000"/>
                    </a:gs>
                    <a:gs pos="100000">
                      <a:srgbClr val="000000"/>
                    </a:gs>
                  </a:gsLst>
                  <a:lin ang="2700000" scaled="1"/>
                </a:gradFill>
                <a:effectLst/>
                <a:uLnTx/>
                <a:uFillTx/>
                <a:cs typeface="Segoe UI" panose="020B0502040204020203" pitchFamily="34" charset="0"/>
              </a:defRPr>
            </a:lvl1pPr>
          </a:lstStyle>
          <a:p>
            <a:pPr>
              <a:spcBef>
                <a:spcPts val="600"/>
              </a:spcBef>
              <a:spcAft>
                <a:spcPts val="2000"/>
              </a:spcAft>
            </a:pPr>
            <a:r>
              <a:rPr lang="en-US" sz="1800"/>
              <a:t>Save more compared </a:t>
            </a:r>
            <a:br>
              <a:rPr lang="en-US" sz="1800"/>
            </a:br>
            <a:r>
              <a:rPr lang="en-US" sz="1800"/>
              <a:t>to standalone licenses </a:t>
            </a:r>
            <a:br>
              <a:rPr lang="en-US" sz="1800"/>
            </a:br>
            <a:r>
              <a:rPr lang="en-US" sz="1800"/>
              <a:t>or a full Microsoft 365 </a:t>
            </a:r>
            <a:br>
              <a:rPr lang="en-US" sz="1800"/>
            </a:br>
            <a:r>
              <a:rPr lang="en-US" sz="1800"/>
              <a:t>E5 subscription</a:t>
            </a:r>
          </a:p>
        </p:txBody>
      </p:sp>
      <p:sp>
        <p:nvSpPr>
          <p:cNvPr id="57" name="TextBox 56">
            <a:extLst>
              <a:ext uri="{FF2B5EF4-FFF2-40B4-BE49-F238E27FC236}">
                <a16:creationId xmlns:a16="http://schemas.microsoft.com/office/drawing/2014/main" id="{D3CF5C1E-A020-389A-A159-1A8EF5ADCA76}"/>
              </a:ext>
            </a:extLst>
          </p:cNvPr>
          <p:cNvSpPr txBox="1"/>
          <p:nvPr/>
        </p:nvSpPr>
        <p:spPr>
          <a:xfrm>
            <a:off x="8283723" y="3128681"/>
            <a:ext cx="3204902" cy="369332"/>
          </a:xfrm>
          <a:prstGeom prst="rect">
            <a:avLst/>
          </a:prstGeom>
          <a:noFill/>
        </p:spPr>
        <p:txBody>
          <a:bodyPr wrap="square" lIns="0" tIns="0" rIns="0" bIns="0" anchor="ctr">
            <a:spAutoFit/>
          </a:bodyPr>
          <a:lstStyle>
            <a:defPPr>
              <a:defRPr lang="en-US"/>
            </a:defPPr>
            <a:lvl1pPr marR="0" lvl="0" indent="0" algn="ctr" fontAlgn="auto">
              <a:lnSpc>
                <a:spcPct val="100000"/>
              </a:lnSpc>
              <a:spcBef>
                <a:spcPts val="0"/>
              </a:spcBef>
              <a:spcAft>
                <a:spcPts val="600"/>
              </a:spcAft>
              <a:buClrTx/>
              <a:buSzTx/>
              <a:buFontTx/>
              <a:buNone/>
              <a:tabLst/>
              <a:defRPr kumimoji="0" sz="2000" b="0" i="0" u="none" strike="noStrike" cap="none" spc="0" normalizeH="0" baseline="0">
                <a:ln>
                  <a:noFill/>
                </a:ln>
                <a:gradFill>
                  <a:gsLst>
                    <a:gs pos="45000">
                      <a:srgbClr val="2A446F"/>
                    </a:gs>
                    <a:gs pos="100000">
                      <a:srgbClr val="2A446F"/>
                    </a:gs>
                  </a:gsLst>
                  <a:lin ang="2700000" scaled="1"/>
                </a:gradFill>
                <a:effectLst/>
                <a:uLnTx/>
                <a:uFillTx/>
                <a:cs typeface="Segoe UI" panose="020B0502040204020203" pitchFamily="34" charset="0"/>
              </a:defRPr>
            </a:lvl1pPr>
          </a:lstStyle>
          <a:p>
            <a:pPr marL="0" marR="0" lvl="0" indent="0" algn="ctr" defTabSz="914367"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Semibold" pitchFamily="2" charset="0"/>
                <a:ea typeface="+mn-ea"/>
                <a:cs typeface="Segoe Sans Display Semibold" pitchFamily="2" charset="0"/>
              </a:rPr>
              <a:t>Industry recognized</a:t>
            </a:r>
          </a:p>
        </p:txBody>
      </p:sp>
      <p:sp>
        <p:nvSpPr>
          <p:cNvPr id="61" name="TextBox 60">
            <a:extLst>
              <a:ext uri="{FF2B5EF4-FFF2-40B4-BE49-F238E27FC236}">
                <a16:creationId xmlns:a16="http://schemas.microsoft.com/office/drawing/2014/main" id="{6A48CA7E-8862-717A-76E6-B97642B3BA28}"/>
              </a:ext>
            </a:extLst>
          </p:cNvPr>
          <p:cNvSpPr txBox="1">
            <a:spLocks/>
          </p:cNvSpPr>
          <p:nvPr/>
        </p:nvSpPr>
        <p:spPr>
          <a:xfrm>
            <a:off x="8609142" y="3913478"/>
            <a:ext cx="2554064" cy="1384995"/>
          </a:xfrm>
          <a:prstGeom prst="rect">
            <a:avLst/>
          </a:prstGeom>
          <a:noFill/>
        </p:spPr>
        <p:txBody>
          <a:bodyPr wrap="square" lIns="0" tIns="0" rIns="0" bIns="0" anchor="ctr">
            <a:spAutoFit/>
          </a:bodyPr>
          <a:lstStyle>
            <a:defPPr>
              <a:defRPr lang="en-US"/>
            </a:defPPr>
            <a:lvl1pPr marR="0" lvl="0" indent="0" algn="ctr" defTabSz="932742" fontAlgn="auto">
              <a:lnSpc>
                <a:spcPct val="100000"/>
              </a:lnSpc>
              <a:spcBef>
                <a:spcPct val="20000"/>
              </a:spcBef>
              <a:spcAft>
                <a:spcPts val="600"/>
              </a:spcAft>
              <a:buClrTx/>
              <a:buSzPct val="90000"/>
              <a:buFont typeface="Wingdings" panose="05000000000000000000" pitchFamily="2" charset="2"/>
              <a:buNone/>
              <a:tabLst/>
              <a:defRPr kumimoji="0" sz="1600" b="0" i="0" u="none" strike="noStrike" cap="none" spc="0" normalizeH="0" baseline="0">
                <a:ln>
                  <a:noFill/>
                </a:ln>
                <a:gradFill>
                  <a:gsLst>
                    <a:gs pos="45000">
                      <a:srgbClr val="000000"/>
                    </a:gs>
                    <a:gs pos="100000">
                      <a:srgbClr val="000000"/>
                    </a:gs>
                  </a:gsLst>
                  <a:lin ang="2700000" scaled="1"/>
                </a:gradFill>
                <a:effectLst/>
                <a:uLnTx/>
                <a:uFillTx/>
                <a:cs typeface="Segoe UI" panose="020B0502040204020203" pitchFamily="34" charset="0"/>
              </a:defRPr>
            </a:lvl1pPr>
          </a:lstStyle>
          <a:p>
            <a:pPr>
              <a:spcBef>
                <a:spcPts val="600"/>
              </a:spcBef>
              <a:spcAft>
                <a:spcPts val="2000"/>
              </a:spcAft>
            </a:pPr>
            <a:r>
              <a:rPr lang="en-US" sz="1800"/>
              <a:t>Recognized as a </a:t>
            </a:r>
            <a:br>
              <a:rPr lang="en-US" sz="1800"/>
            </a:br>
            <a:r>
              <a:rPr lang="en-US" sz="1800"/>
              <a:t>leading security </a:t>
            </a:r>
            <a:br>
              <a:rPr lang="en-US" sz="1800"/>
            </a:br>
            <a:r>
              <a:rPr lang="en-US" sz="1800"/>
              <a:t>vendor for businesses </a:t>
            </a:r>
            <a:br>
              <a:rPr lang="en-US" sz="1800"/>
            </a:br>
            <a:r>
              <a:rPr lang="en-US" sz="1800"/>
              <a:t>by independent </a:t>
            </a:r>
            <a:br>
              <a:rPr lang="en-US" sz="1800"/>
            </a:br>
            <a:r>
              <a:rPr lang="en-US" sz="1800"/>
              <a:t>industry experts</a:t>
            </a:r>
          </a:p>
        </p:txBody>
      </p:sp>
      <p:grpSp>
        <p:nvGrpSpPr>
          <p:cNvPr id="70" name="Group 69">
            <a:extLst>
              <a:ext uri="{FF2B5EF4-FFF2-40B4-BE49-F238E27FC236}">
                <a16:creationId xmlns:a16="http://schemas.microsoft.com/office/drawing/2014/main" id="{9AF05053-09CA-4421-2266-981400990739}"/>
              </a:ext>
              <a:ext uri="{C183D7F6-B498-43B3-948B-1728B52AA6E4}">
                <adec:decorative xmlns:adec="http://schemas.microsoft.com/office/drawing/2017/decorative" val="1"/>
              </a:ext>
            </a:extLst>
          </p:cNvPr>
          <p:cNvGrpSpPr/>
          <p:nvPr/>
        </p:nvGrpSpPr>
        <p:grpSpPr>
          <a:xfrm>
            <a:off x="9267291" y="1565896"/>
            <a:ext cx="1237766" cy="1237766"/>
            <a:chOff x="9357121" y="1438373"/>
            <a:chExt cx="1053793" cy="1053793"/>
          </a:xfrm>
        </p:grpSpPr>
        <p:grpSp>
          <p:nvGrpSpPr>
            <p:cNvPr id="54" name="Group 53">
              <a:extLst>
                <a:ext uri="{FF2B5EF4-FFF2-40B4-BE49-F238E27FC236}">
                  <a16:creationId xmlns:a16="http://schemas.microsoft.com/office/drawing/2014/main" id="{E0DEC370-1345-CF08-B3D6-E979648C2F9D}"/>
                </a:ext>
              </a:extLst>
            </p:cNvPr>
            <p:cNvGrpSpPr/>
            <p:nvPr/>
          </p:nvGrpSpPr>
          <p:grpSpPr>
            <a:xfrm>
              <a:off x="9357121" y="1438373"/>
              <a:ext cx="1053793" cy="1053793"/>
              <a:chOff x="1511104" y="983803"/>
              <a:chExt cx="874443" cy="874443"/>
            </a:xfrm>
          </p:grpSpPr>
          <p:sp>
            <p:nvSpPr>
              <p:cNvPr id="62" name="Oval 61">
                <a:extLst>
                  <a:ext uri="{FF2B5EF4-FFF2-40B4-BE49-F238E27FC236}">
                    <a16:creationId xmlns:a16="http://schemas.microsoft.com/office/drawing/2014/main" id="{ED16EF6F-8DD8-F276-5DD8-F1CE215FB1E0}"/>
                  </a:ext>
                </a:extLst>
              </p:cNvPr>
              <p:cNvSpPr/>
              <p:nvPr/>
            </p:nvSpPr>
            <p:spPr bwMode="auto">
              <a:xfrm>
                <a:off x="1511104" y="983803"/>
                <a:ext cx="874443" cy="874443"/>
              </a:xfrm>
              <a:prstGeom prst="ellipse">
                <a:avLst/>
              </a:prstGeom>
              <a:gradFill flip="none" rotWithShape="1">
                <a:gsLst>
                  <a:gs pos="0">
                    <a:srgbClr val="56AEF9">
                      <a:alpha val="50000"/>
                    </a:srgbClr>
                  </a:gs>
                  <a:gs pos="100000">
                    <a:srgbClr val="56AEF9">
                      <a:alpha val="5000"/>
                    </a:srgbClr>
                  </a:gs>
                </a:gsLst>
                <a:path path="circle">
                  <a:fillToRect t="100000" r="100000"/>
                </a:path>
                <a:tileRect l="-100000" b="-100000"/>
              </a:gra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sp>
            <p:nvSpPr>
              <p:cNvPr id="63" name="Oval 62">
                <a:extLst>
                  <a:ext uri="{FF2B5EF4-FFF2-40B4-BE49-F238E27FC236}">
                    <a16:creationId xmlns:a16="http://schemas.microsoft.com/office/drawing/2014/main" id="{74C4205F-34FA-62B1-05BD-618BDD9F97A1}"/>
                  </a:ext>
                </a:extLst>
              </p:cNvPr>
              <p:cNvSpPr/>
              <p:nvPr/>
            </p:nvSpPr>
            <p:spPr bwMode="auto">
              <a:xfrm>
                <a:off x="1620236" y="1092935"/>
                <a:ext cx="656179" cy="656179"/>
              </a:xfrm>
              <a:prstGeom prst="ellipse">
                <a:avLst/>
              </a:prstGeom>
              <a:solidFill>
                <a:srgbClr val="56AEF9"/>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grpSp>
        <p:pic>
          <p:nvPicPr>
            <p:cNvPr id="64" name="Graphic 63">
              <a:extLst>
                <a:ext uri="{FF2B5EF4-FFF2-40B4-BE49-F238E27FC236}">
                  <a16:creationId xmlns:a16="http://schemas.microsoft.com/office/drawing/2014/main" id="{FDDE246B-0FE8-E471-63B6-16A27E31FB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09697" y="1690949"/>
              <a:ext cx="548640" cy="548640"/>
            </a:xfrm>
            <a:prstGeom prst="rect">
              <a:avLst/>
            </a:prstGeom>
          </p:spPr>
        </p:pic>
      </p:grpSp>
      <p:grpSp>
        <p:nvGrpSpPr>
          <p:cNvPr id="77" name="Group 76">
            <a:extLst>
              <a:ext uri="{FF2B5EF4-FFF2-40B4-BE49-F238E27FC236}">
                <a16:creationId xmlns:a16="http://schemas.microsoft.com/office/drawing/2014/main" id="{D2932F87-6A90-ECBD-5863-5D93F0F769E8}"/>
              </a:ext>
              <a:ext uri="{C183D7F6-B498-43B3-948B-1728B52AA6E4}">
                <adec:decorative xmlns:adec="http://schemas.microsoft.com/office/drawing/2017/decorative" val="1"/>
              </a:ext>
            </a:extLst>
          </p:cNvPr>
          <p:cNvGrpSpPr/>
          <p:nvPr/>
        </p:nvGrpSpPr>
        <p:grpSpPr>
          <a:xfrm>
            <a:off x="5490517" y="1565896"/>
            <a:ext cx="1237766" cy="1237766"/>
            <a:chOff x="5577811" y="1438373"/>
            <a:chExt cx="1053793" cy="1053793"/>
          </a:xfrm>
        </p:grpSpPr>
        <p:grpSp>
          <p:nvGrpSpPr>
            <p:cNvPr id="49" name="Group 48">
              <a:extLst>
                <a:ext uri="{FF2B5EF4-FFF2-40B4-BE49-F238E27FC236}">
                  <a16:creationId xmlns:a16="http://schemas.microsoft.com/office/drawing/2014/main" id="{2E9E5E35-4829-6A7D-0673-7CE6E04710ED}"/>
                </a:ext>
              </a:extLst>
            </p:cNvPr>
            <p:cNvGrpSpPr/>
            <p:nvPr/>
          </p:nvGrpSpPr>
          <p:grpSpPr>
            <a:xfrm>
              <a:off x="5577811" y="1438373"/>
              <a:ext cx="1053793" cy="1053793"/>
              <a:chOff x="1511104" y="983803"/>
              <a:chExt cx="874443" cy="874443"/>
            </a:xfrm>
          </p:grpSpPr>
          <p:sp>
            <p:nvSpPr>
              <p:cNvPr id="51" name="Oval 50">
                <a:extLst>
                  <a:ext uri="{FF2B5EF4-FFF2-40B4-BE49-F238E27FC236}">
                    <a16:creationId xmlns:a16="http://schemas.microsoft.com/office/drawing/2014/main" id="{75DEED7C-0201-344A-E424-8CEC601C22E2}"/>
                  </a:ext>
                </a:extLst>
              </p:cNvPr>
              <p:cNvSpPr/>
              <p:nvPr/>
            </p:nvSpPr>
            <p:spPr bwMode="auto">
              <a:xfrm>
                <a:off x="1511104" y="983803"/>
                <a:ext cx="874443" cy="874443"/>
              </a:xfrm>
              <a:prstGeom prst="ellipse">
                <a:avLst/>
              </a:prstGeom>
              <a:gradFill flip="none" rotWithShape="1">
                <a:gsLst>
                  <a:gs pos="0">
                    <a:srgbClr val="2965AF">
                      <a:alpha val="50000"/>
                    </a:srgbClr>
                  </a:gs>
                  <a:gs pos="100000">
                    <a:srgbClr val="2965AF">
                      <a:alpha val="5000"/>
                    </a:srgbClr>
                  </a:gs>
                </a:gsLst>
                <a:path path="circle">
                  <a:fillToRect t="100000" r="100000"/>
                </a:path>
                <a:tileRect l="-100000" b="-100000"/>
              </a:gra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91F2C"/>
                  </a:solidFill>
                  <a:effectLst/>
                  <a:uLnTx/>
                  <a:uFillTx/>
                  <a:latin typeface="Segoe UI Variable Display"/>
                  <a:ea typeface="+mn-ea"/>
                  <a:cs typeface="Segoe UI" pitchFamily="34" charset="0"/>
                </a:endParaRPr>
              </a:p>
            </p:txBody>
          </p:sp>
          <p:sp>
            <p:nvSpPr>
              <p:cNvPr id="52" name="Oval 51">
                <a:extLst>
                  <a:ext uri="{FF2B5EF4-FFF2-40B4-BE49-F238E27FC236}">
                    <a16:creationId xmlns:a16="http://schemas.microsoft.com/office/drawing/2014/main" id="{9AAD905B-8F90-319C-5DB5-BBD1DAD3616A}"/>
                  </a:ext>
                </a:extLst>
              </p:cNvPr>
              <p:cNvSpPr/>
              <p:nvPr/>
            </p:nvSpPr>
            <p:spPr bwMode="auto">
              <a:xfrm>
                <a:off x="1620236" y="1092935"/>
                <a:ext cx="656179" cy="656179"/>
              </a:xfrm>
              <a:prstGeom prst="ellipse">
                <a:avLst/>
              </a:prstGeom>
              <a:solidFill>
                <a:srgbClr val="2965AF"/>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91F2C"/>
                  </a:solidFill>
                  <a:effectLst/>
                  <a:uLnTx/>
                  <a:uFillTx/>
                  <a:latin typeface="Segoe UI Variable Display"/>
                  <a:ea typeface="+mn-ea"/>
                  <a:cs typeface="Segoe UI" pitchFamily="34" charset="0"/>
                </a:endParaRPr>
              </a:p>
            </p:txBody>
          </p:sp>
        </p:grpSp>
        <p:pic>
          <p:nvPicPr>
            <p:cNvPr id="71" name="Graphic 70">
              <a:extLst>
                <a:ext uri="{FF2B5EF4-FFF2-40B4-BE49-F238E27FC236}">
                  <a16:creationId xmlns:a16="http://schemas.microsoft.com/office/drawing/2014/main" id="{59CF3954-5F8C-A651-7354-2229C36ECB3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30387" y="1690949"/>
              <a:ext cx="548640" cy="548640"/>
            </a:xfrm>
            <a:prstGeom prst="rect">
              <a:avLst/>
            </a:prstGeom>
          </p:spPr>
        </p:pic>
      </p:grpSp>
      <p:grpSp>
        <p:nvGrpSpPr>
          <p:cNvPr id="84" name="Group 83">
            <a:extLst>
              <a:ext uri="{FF2B5EF4-FFF2-40B4-BE49-F238E27FC236}">
                <a16:creationId xmlns:a16="http://schemas.microsoft.com/office/drawing/2014/main" id="{405E5A7D-4E54-4ACB-A6B2-2112117C9644}"/>
              </a:ext>
              <a:ext uri="{C183D7F6-B498-43B3-948B-1728B52AA6E4}">
                <adec:decorative xmlns:adec="http://schemas.microsoft.com/office/drawing/2017/decorative" val="1"/>
              </a:ext>
            </a:extLst>
          </p:cNvPr>
          <p:cNvGrpSpPr/>
          <p:nvPr/>
        </p:nvGrpSpPr>
        <p:grpSpPr>
          <a:xfrm>
            <a:off x="1703911" y="1565896"/>
            <a:ext cx="1237766" cy="1237766"/>
            <a:chOff x="1798501" y="1438373"/>
            <a:chExt cx="1053793" cy="1053793"/>
          </a:xfrm>
        </p:grpSpPr>
        <p:grpSp>
          <p:nvGrpSpPr>
            <p:cNvPr id="44" name="Group 43">
              <a:extLst>
                <a:ext uri="{FF2B5EF4-FFF2-40B4-BE49-F238E27FC236}">
                  <a16:creationId xmlns:a16="http://schemas.microsoft.com/office/drawing/2014/main" id="{D6BB4177-F19E-7131-124A-83D2E6CD1474}"/>
                </a:ext>
              </a:extLst>
            </p:cNvPr>
            <p:cNvGrpSpPr/>
            <p:nvPr/>
          </p:nvGrpSpPr>
          <p:grpSpPr>
            <a:xfrm>
              <a:off x="1798501" y="1438373"/>
              <a:ext cx="1053793" cy="1053793"/>
              <a:chOff x="1511104" y="983803"/>
              <a:chExt cx="874443" cy="874443"/>
            </a:xfrm>
          </p:grpSpPr>
          <p:sp>
            <p:nvSpPr>
              <p:cNvPr id="46" name="Oval 45">
                <a:extLst>
                  <a:ext uri="{FF2B5EF4-FFF2-40B4-BE49-F238E27FC236}">
                    <a16:creationId xmlns:a16="http://schemas.microsoft.com/office/drawing/2014/main" id="{A756230A-177E-FB1E-B720-5AAC9287312C}"/>
                  </a:ext>
                </a:extLst>
              </p:cNvPr>
              <p:cNvSpPr/>
              <p:nvPr/>
            </p:nvSpPr>
            <p:spPr bwMode="auto">
              <a:xfrm>
                <a:off x="1511104" y="983803"/>
                <a:ext cx="874443" cy="874443"/>
              </a:xfrm>
              <a:prstGeom prst="ellipse">
                <a:avLst/>
              </a:prstGeom>
              <a:gradFill flip="none" rotWithShape="1">
                <a:gsLst>
                  <a:gs pos="0">
                    <a:srgbClr val="052252">
                      <a:alpha val="50000"/>
                    </a:srgbClr>
                  </a:gs>
                  <a:gs pos="100000">
                    <a:srgbClr val="052252">
                      <a:alpha val="5000"/>
                    </a:srgbClr>
                  </a:gs>
                </a:gsLst>
                <a:path path="circle">
                  <a:fillToRect t="100000" r="100000"/>
                </a:path>
                <a:tileRect l="-100000" b="-100000"/>
              </a:gra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kern="0">
                  <a:solidFill>
                    <a:srgbClr val="091F2C"/>
                  </a:solidFill>
                  <a:latin typeface="Segoe UI Variable Display"/>
                  <a:cs typeface="Segoe UI" pitchFamily="34" charset="0"/>
                </a:endParaRPr>
              </a:p>
            </p:txBody>
          </p:sp>
          <p:sp>
            <p:nvSpPr>
              <p:cNvPr id="47" name="Oval 46">
                <a:extLst>
                  <a:ext uri="{FF2B5EF4-FFF2-40B4-BE49-F238E27FC236}">
                    <a16:creationId xmlns:a16="http://schemas.microsoft.com/office/drawing/2014/main" id="{B77EC62C-AB03-AD1F-A39B-1230BF3B1517}"/>
                  </a:ext>
                </a:extLst>
              </p:cNvPr>
              <p:cNvSpPr/>
              <p:nvPr/>
            </p:nvSpPr>
            <p:spPr bwMode="auto">
              <a:xfrm>
                <a:off x="1620236" y="1092935"/>
                <a:ext cx="656179" cy="656179"/>
              </a:xfrm>
              <a:prstGeom prst="ellipse">
                <a:avLst/>
              </a:prstGeom>
              <a:solidFill>
                <a:srgbClr val="052252"/>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kern="0" err="1">
                  <a:solidFill>
                    <a:srgbClr val="091F2C"/>
                  </a:solidFill>
                  <a:latin typeface="Segoe UI Variable Display"/>
                  <a:cs typeface="Segoe UI" pitchFamily="34" charset="0"/>
                </a:endParaRPr>
              </a:p>
            </p:txBody>
          </p:sp>
        </p:grpSp>
        <p:pic>
          <p:nvPicPr>
            <p:cNvPr id="78" name="Graphic 77">
              <a:extLst>
                <a:ext uri="{FF2B5EF4-FFF2-40B4-BE49-F238E27FC236}">
                  <a16:creationId xmlns:a16="http://schemas.microsoft.com/office/drawing/2014/main" id="{130143D5-40C3-EA1B-9188-C2BAE9D896B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051077" y="1690949"/>
              <a:ext cx="548640" cy="548640"/>
            </a:xfrm>
            <a:prstGeom prst="rect">
              <a:avLst/>
            </a:prstGeom>
          </p:spPr>
        </p:pic>
      </p:grpSp>
    </p:spTree>
    <p:extLst>
      <p:ext uri="{BB962C8B-B14F-4D97-AF65-F5344CB8AC3E}">
        <p14:creationId xmlns:p14="http://schemas.microsoft.com/office/powerpoint/2010/main" val="1411141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42" presetClass="path" presetSubtype="0" decel="100000" fill="hold" grpId="1" nodeType="withEffect">
                                  <p:stCondLst>
                                    <p:cond delay="250"/>
                                  </p:stCondLst>
                                  <p:childTnLst>
                                    <p:animMotion origin="layout" path="M 3.95833E-6 3.33333E-6 L 3.95833E-6 0.04352 " pathEditMode="relative" rAng="0" ptsTypes="AA">
                                      <p:cBhvr>
                                        <p:cTn id="9" dur="600" spd="-100000" fill="hold"/>
                                        <p:tgtEl>
                                          <p:spTgt spid="17"/>
                                        </p:tgtEl>
                                        <p:attrNameLst>
                                          <p:attrName>ppt_x</p:attrName>
                                          <p:attrName>ppt_y</p:attrName>
                                        </p:attrNameLst>
                                      </p:cBhvr>
                                      <p:rCtr x="0" y="2176"/>
                                    </p:animMotion>
                                  </p:childTnLst>
                                </p:cTn>
                              </p:par>
                              <p:par>
                                <p:cTn id="10" presetID="10" presetClass="entr" presetSubtype="0" fill="hold" grpId="0" nodeType="withEffect">
                                  <p:stCondLst>
                                    <p:cond delay="250"/>
                                  </p:stCondLst>
                                  <p:childTnLst>
                                    <p:set>
                                      <p:cBhvr>
                                        <p:cTn id="11" dur="1" fill="hold">
                                          <p:stCondLst>
                                            <p:cond delay="0"/>
                                          </p:stCondLst>
                                        </p:cTn>
                                        <p:tgtEl>
                                          <p:spTgt spid="55"/>
                                        </p:tgtEl>
                                        <p:attrNameLst>
                                          <p:attrName>style.visibility</p:attrName>
                                        </p:attrNameLst>
                                      </p:cBhvr>
                                      <p:to>
                                        <p:strVal val="visible"/>
                                      </p:to>
                                    </p:set>
                                    <p:animEffect transition="in" filter="fade">
                                      <p:cBhvr>
                                        <p:cTn id="12" dur="500"/>
                                        <p:tgtEl>
                                          <p:spTgt spid="55"/>
                                        </p:tgtEl>
                                      </p:cBhvr>
                                    </p:animEffect>
                                  </p:childTnLst>
                                </p:cTn>
                              </p:par>
                              <p:par>
                                <p:cTn id="13" presetID="42" presetClass="path" presetSubtype="0" decel="100000" fill="hold" grpId="1" nodeType="withEffect">
                                  <p:stCondLst>
                                    <p:cond delay="250"/>
                                  </p:stCondLst>
                                  <p:childTnLst>
                                    <p:animMotion origin="layout" path="M 3.95833E-6 -1.85185E-6 L 3.95833E-6 0.04352 " pathEditMode="relative" rAng="0" ptsTypes="AA">
                                      <p:cBhvr>
                                        <p:cTn id="14" dur="600" spd="-100000" fill="hold"/>
                                        <p:tgtEl>
                                          <p:spTgt spid="55"/>
                                        </p:tgtEl>
                                        <p:attrNameLst>
                                          <p:attrName>ppt_x</p:attrName>
                                          <p:attrName>ppt_y</p:attrName>
                                        </p:attrNameLst>
                                      </p:cBhvr>
                                      <p:rCtr x="0" y="2176"/>
                                    </p:animMotion>
                                  </p:childTnLst>
                                </p:cTn>
                              </p:par>
                              <p:par>
                                <p:cTn id="15" presetID="10" presetClass="entr" presetSubtype="0" fill="hold" grpId="0" nodeType="withEffect">
                                  <p:stCondLst>
                                    <p:cond delay="250"/>
                                  </p:stCondLst>
                                  <p:childTnLst>
                                    <p:set>
                                      <p:cBhvr>
                                        <p:cTn id="16" dur="1" fill="hold">
                                          <p:stCondLst>
                                            <p:cond delay="0"/>
                                          </p:stCondLst>
                                        </p:cTn>
                                        <p:tgtEl>
                                          <p:spTgt spid="59"/>
                                        </p:tgtEl>
                                        <p:attrNameLst>
                                          <p:attrName>style.visibility</p:attrName>
                                        </p:attrNameLst>
                                      </p:cBhvr>
                                      <p:to>
                                        <p:strVal val="visible"/>
                                      </p:to>
                                    </p:set>
                                    <p:animEffect transition="in" filter="fade">
                                      <p:cBhvr>
                                        <p:cTn id="17" dur="500"/>
                                        <p:tgtEl>
                                          <p:spTgt spid="59"/>
                                        </p:tgtEl>
                                      </p:cBhvr>
                                    </p:animEffect>
                                  </p:childTnLst>
                                </p:cTn>
                              </p:par>
                              <p:par>
                                <p:cTn id="18" presetID="42" presetClass="path" presetSubtype="0" decel="100000" fill="hold" grpId="1" nodeType="withEffect">
                                  <p:stCondLst>
                                    <p:cond delay="250"/>
                                  </p:stCondLst>
                                  <p:childTnLst>
                                    <p:animMotion origin="layout" path="M 3.95833E-6 2.22222E-6 L 3.95833E-6 0.04352 " pathEditMode="relative" rAng="0" ptsTypes="AA">
                                      <p:cBhvr>
                                        <p:cTn id="19" dur="600" spd="-100000" fill="hold"/>
                                        <p:tgtEl>
                                          <p:spTgt spid="59"/>
                                        </p:tgtEl>
                                        <p:attrNameLst>
                                          <p:attrName>ppt_x</p:attrName>
                                          <p:attrName>ppt_y</p:attrName>
                                        </p:attrNameLst>
                                      </p:cBhvr>
                                      <p:rCtr x="0" y="2176"/>
                                    </p:animMotion>
                                  </p:childTnLst>
                                </p:cTn>
                              </p:par>
                              <p:par>
                                <p:cTn id="20" presetID="10" presetClass="entr" presetSubtype="0" fill="hold" nodeType="withEffect">
                                  <p:stCondLst>
                                    <p:cond delay="250"/>
                                  </p:stCondLst>
                                  <p:childTnLst>
                                    <p:set>
                                      <p:cBhvr>
                                        <p:cTn id="21" dur="1" fill="hold">
                                          <p:stCondLst>
                                            <p:cond delay="0"/>
                                          </p:stCondLst>
                                        </p:cTn>
                                        <p:tgtEl>
                                          <p:spTgt spid="84"/>
                                        </p:tgtEl>
                                        <p:attrNameLst>
                                          <p:attrName>style.visibility</p:attrName>
                                        </p:attrNameLst>
                                      </p:cBhvr>
                                      <p:to>
                                        <p:strVal val="visible"/>
                                      </p:to>
                                    </p:set>
                                    <p:animEffect transition="in" filter="fade">
                                      <p:cBhvr>
                                        <p:cTn id="22" dur="500"/>
                                        <p:tgtEl>
                                          <p:spTgt spid="84"/>
                                        </p:tgtEl>
                                      </p:cBhvr>
                                    </p:animEffect>
                                  </p:childTnLst>
                                </p:cTn>
                              </p:par>
                              <p:par>
                                <p:cTn id="23" presetID="42" presetClass="path" presetSubtype="0" decel="100000" fill="hold" nodeType="withEffect">
                                  <p:stCondLst>
                                    <p:cond delay="250"/>
                                  </p:stCondLst>
                                  <p:childTnLst>
                                    <p:animMotion origin="layout" path="M 3.95833E-6 1.48148E-6 L -0.00079 0.04676 " pathEditMode="relative" rAng="0" ptsTypes="AA">
                                      <p:cBhvr>
                                        <p:cTn id="24" dur="600" spd="-100000" fill="hold"/>
                                        <p:tgtEl>
                                          <p:spTgt spid="84"/>
                                        </p:tgtEl>
                                        <p:attrNameLst>
                                          <p:attrName>ppt_x</p:attrName>
                                          <p:attrName>ppt_y</p:attrName>
                                        </p:attrNameLst>
                                      </p:cBhvr>
                                      <p:rCtr x="-39" y="2338"/>
                                    </p:animMotion>
                                  </p:childTnLst>
                                </p:cTn>
                              </p:par>
                              <p:par>
                                <p:cTn id="25" presetID="10" presetClass="entr" presetSubtype="0" fill="hold" grpId="0" nodeType="withEffect">
                                  <p:stCondLst>
                                    <p:cond delay="50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42" presetClass="path" presetSubtype="0" decel="100000" fill="hold" grpId="1" nodeType="withEffect">
                                  <p:stCondLst>
                                    <p:cond delay="500"/>
                                  </p:stCondLst>
                                  <p:childTnLst>
                                    <p:animMotion origin="layout" path="M -1.66667E-6 3.33333E-6 L -1.66667E-6 0.04352 " pathEditMode="relative" rAng="0" ptsTypes="AA">
                                      <p:cBhvr>
                                        <p:cTn id="29" dur="600" spd="-100000" fill="hold"/>
                                        <p:tgtEl>
                                          <p:spTgt spid="19"/>
                                        </p:tgtEl>
                                        <p:attrNameLst>
                                          <p:attrName>ppt_x</p:attrName>
                                          <p:attrName>ppt_y</p:attrName>
                                        </p:attrNameLst>
                                      </p:cBhvr>
                                      <p:rCtr x="0" y="2176"/>
                                    </p:animMotion>
                                  </p:childTnLst>
                                </p:cTn>
                              </p:par>
                              <p:par>
                                <p:cTn id="30" presetID="10" presetClass="entr" presetSubtype="0" fill="hold" grpId="0" nodeType="withEffect">
                                  <p:stCondLst>
                                    <p:cond delay="500"/>
                                  </p:stCondLst>
                                  <p:childTnLst>
                                    <p:set>
                                      <p:cBhvr>
                                        <p:cTn id="31" dur="1" fill="hold">
                                          <p:stCondLst>
                                            <p:cond delay="0"/>
                                          </p:stCondLst>
                                        </p:cTn>
                                        <p:tgtEl>
                                          <p:spTgt spid="56"/>
                                        </p:tgtEl>
                                        <p:attrNameLst>
                                          <p:attrName>style.visibility</p:attrName>
                                        </p:attrNameLst>
                                      </p:cBhvr>
                                      <p:to>
                                        <p:strVal val="visible"/>
                                      </p:to>
                                    </p:set>
                                    <p:animEffect transition="in" filter="fade">
                                      <p:cBhvr>
                                        <p:cTn id="32" dur="500"/>
                                        <p:tgtEl>
                                          <p:spTgt spid="56"/>
                                        </p:tgtEl>
                                      </p:cBhvr>
                                    </p:animEffect>
                                  </p:childTnLst>
                                </p:cTn>
                              </p:par>
                              <p:par>
                                <p:cTn id="33" presetID="42" presetClass="path" presetSubtype="0" decel="100000" fill="hold" grpId="1" nodeType="withEffect">
                                  <p:stCondLst>
                                    <p:cond delay="500"/>
                                  </p:stCondLst>
                                  <p:childTnLst>
                                    <p:animMotion origin="layout" path="M -1.66667E-6 -1.85185E-6 L -1.66667E-6 0.04352 " pathEditMode="relative" rAng="0" ptsTypes="AA">
                                      <p:cBhvr>
                                        <p:cTn id="34" dur="600" spd="-100000" fill="hold"/>
                                        <p:tgtEl>
                                          <p:spTgt spid="56"/>
                                        </p:tgtEl>
                                        <p:attrNameLst>
                                          <p:attrName>ppt_x</p:attrName>
                                          <p:attrName>ppt_y</p:attrName>
                                        </p:attrNameLst>
                                      </p:cBhvr>
                                      <p:rCtr x="0" y="2176"/>
                                    </p:animMotion>
                                  </p:childTnLst>
                                </p:cTn>
                              </p:par>
                              <p:par>
                                <p:cTn id="35" presetID="10" presetClass="entr" presetSubtype="0" fill="hold" grpId="0" nodeType="withEffect">
                                  <p:stCondLst>
                                    <p:cond delay="500"/>
                                  </p:stCondLst>
                                  <p:childTnLst>
                                    <p:set>
                                      <p:cBhvr>
                                        <p:cTn id="36" dur="1" fill="hold">
                                          <p:stCondLst>
                                            <p:cond delay="0"/>
                                          </p:stCondLst>
                                        </p:cTn>
                                        <p:tgtEl>
                                          <p:spTgt spid="60"/>
                                        </p:tgtEl>
                                        <p:attrNameLst>
                                          <p:attrName>style.visibility</p:attrName>
                                        </p:attrNameLst>
                                      </p:cBhvr>
                                      <p:to>
                                        <p:strVal val="visible"/>
                                      </p:to>
                                    </p:set>
                                    <p:animEffect transition="in" filter="fade">
                                      <p:cBhvr>
                                        <p:cTn id="37" dur="500"/>
                                        <p:tgtEl>
                                          <p:spTgt spid="60"/>
                                        </p:tgtEl>
                                      </p:cBhvr>
                                    </p:animEffect>
                                  </p:childTnLst>
                                </p:cTn>
                              </p:par>
                              <p:par>
                                <p:cTn id="38" presetID="42" presetClass="path" presetSubtype="0" decel="100000" fill="hold" grpId="1" nodeType="withEffect">
                                  <p:stCondLst>
                                    <p:cond delay="500"/>
                                  </p:stCondLst>
                                  <p:childTnLst>
                                    <p:animMotion origin="layout" path="M -1.66667E-6 1.11111E-6 L -1.66667E-6 0.04352 " pathEditMode="relative" rAng="0" ptsTypes="AA">
                                      <p:cBhvr>
                                        <p:cTn id="39" dur="600" spd="-100000" fill="hold"/>
                                        <p:tgtEl>
                                          <p:spTgt spid="60"/>
                                        </p:tgtEl>
                                        <p:attrNameLst>
                                          <p:attrName>ppt_x</p:attrName>
                                          <p:attrName>ppt_y</p:attrName>
                                        </p:attrNameLst>
                                      </p:cBhvr>
                                      <p:rCtr x="0" y="2176"/>
                                    </p:animMotion>
                                  </p:childTnLst>
                                </p:cTn>
                              </p:par>
                              <p:par>
                                <p:cTn id="40" presetID="10" presetClass="entr" presetSubtype="0" fill="hold" nodeType="withEffect">
                                  <p:stCondLst>
                                    <p:cond delay="500"/>
                                  </p:stCondLst>
                                  <p:childTnLst>
                                    <p:set>
                                      <p:cBhvr>
                                        <p:cTn id="41" dur="1" fill="hold">
                                          <p:stCondLst>
                                            <p:cond delay="0"/>
                                          </p:stCondLst>
                                        </p:cTn>
                                        <p:tgtEl>
                                          <p:spTgt spid="77"/>
                                        </p:tgtEl>
                                        <p:attrNameLst>
                                          <p:attrName>style.visibility</p:attrName>
                                        </p:attrNameLst>
                                      </p:cBhvr>
                                      <p:to>
                                        <p:strVal val="visible"/>
                                      </p:to>
                                    </p:set>
                                    <p:animEffect transition="in" filter="fade">
                                      <p:cBhvr>
                                        <p:cTn id="42" dur="500"/>
                                        <p:tgtEl>
                                          <p:spTgt spid="77"/>
                                        </p:tgtEl>
                                      </p:cBhvr>
                                    </p:animEffect>
                                  </p:childTnLst>
                                </p:cTn>
                              </p:par>
                              <p:par>
                                <p:cTn id="43" presetID="42" presetClass="path" presetSubtype="0" decel="100000" fill="hold" nodeType="withEffect">
                                  <p:stCondLst>
                                    <p:cond delay="500"/>
                                  </p:stCondLst>
                                  <p:childTnLst>
                                    <p:animMotion origin="layout" path="M -1.66667E-6 1.48148E-6 L -1.66667E-6 0.04352 " pathEditMode="relative" rAng="0" ptsTypes="AA">
                                      <p:cBhvr>
                                        <p:cTn id="44" dur="600" spd="-100000" fill="hold"/>
                                        <p:tgtEl>
                                          <p:spTgt spid="77"/>
                                        </p:tgtEl>
                                        <p:attrNameLst>
                                          <p:attrName>ppt_x</p:attrName>
                                          <p:attrName>ppt_y</p:attrName>
                                        </p:attrNameLst>
                                      </p:cBhvr>
                                      <p:rCtr x="0" y="2176"/>
                                    </p:animMotion>
                                  </p:childTnLst>
                                </p:cTn>
                              </p:par>
                              <p:par>
                                <p:cTn id="45" presetID="10" presetClass="entr" presetSubtype="0" fill="hold" grpId="0" nodeType="withEffect">
                                  <p:stCondLst>
                                    <p:cond delay="75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par>
                                <p:cTn id="48" presetID="42" presetClass="path" presetSubtype="0" decel="100000" fill="hold" grpId="1" nodeType="withEffect">
                                  <p:stCondLst>
                                    <p:cond delay="750"/>
                                  </p:stCondLst>
                                  <p:childTnLst>
                                    <p:animMotion origin="layout" path="M 2.70833E-6 3.33333E-6 L 2.70833E-6 0.04352 " pathEditMode="relative" rAng="0" ptsTypes="AA">
                                      <p:cBhvr>
                                        <p:cTn id="49" dur="600" spd="-100000" fill="hold"/>
                                        <p:tgtEl>
                                          <p:spTgt spid="21"/>
                                        </p:tgtEl>
                                        <p:attrNameLst>
                                          <p:attrName>ppt_x</p:attrName>
                                          <p:attrName>ppt_y</p:attrName>
                                        </p:attrNameLst>
                                      </p:cBhvr>
                                      <p:rCtr x="0" y="2176"/>
                                    </p:animMotion>
                                  </p:childTnLst>
                                </p:cTn>
                              </p:par>
                              <p:par>
                                <p:cTn id="50" presetID="10" presetClass="entr" presetSubtype="0" fill="hold" grpId="0" nodeType="withEffect">
                                  <p:stCondLst>
                                    <p:cond delay="750"/>
                                  </p:stCondLst>
                                  <p:childTnLst>
                                    <p:set>
                                      <p:cBhvr>
                                        <p:cTn id="51" dur="1" fill="hold">
                                          <p:stCondLst>
                                            <p:cond delay="0"/>
                                          </p:stCondLst>
                                        </p:cTn>
                                        <p:tgtEl>
                                          <p:spTgt spid="57"/>
                                        </p:tgtEl>
                                        <p:attrNameLst>
                                          <p:attrName>style.visibility</p:attrName>
                                        </p:attrNameLst>
                                      </p:cBhvr>
                                      <p:to>
                                        <p:strVal val="visible"/>
                                      </p:to>
                                    </p:set>
                                    <p:animEffect transition="in" filter="fade">
                                      <p:cBhvr>
                                        <p:cTn id="52" dur="500"/>
                                        <p:tgtEl>
                                          <p:spTgt spid="57"/>
                                        </p:tgtEl>
                                      </p:cBhvr>
                                    </p:animEffect>
                                  </p:childTnLst>
                                </p:cTn>
                              </p:par>
                              <p:par>
                                <p:cTn id="53" presetID="42" presetClass="path" presetSubtype="0" decel="100000" fill="hold" grpId="1" nodeType="withEffect">
                                  <p:stCondLst>
                                    <p:cond delay="750"/>
                                  </p:stCondLst>
                                  <p:childTnLst>
                                    <p:animMotion origin="layout" path="M 2.70833E-6 -1.85185E-6 L 2.70833E-6 0.04352 " pathEditMode="relative" rAng="0" ptsTypes="AA">
                                      <p:cBhvr>
                                        <p:cTn id="54" dur="600" spd="-100000" fill="hold"/>
                                        <p:tgtEl>
                                          <p:spTgt spid="57"/>
                                        </p:tgtEl>
                                        <p:attrNameLst>
                                          <p:attrName>ppt_x</p:attrName>
                                          <p:attrName>ppt_y</p:attrName>
                                        </p:attrNameLst>
                                      </p:cBhvr>
                                      <p:rCtr x="0" y="2176"/>
                                    </p:animMotion>
                                  </p:childTnLst>
                                </p:cTn>
                              </p:par>
                              <p:par>
                                <p:cTn id="55" presetID="10" presetClass="entr" presetSubtype="0" fill="hold" grpId="0" nodeType="withEffect">
                                  <p:stCondLst>
                                    <p:cond delay="750"/>
                                  </p:stCondLst>
                                  <p:childTnLst>
                                    <p:set>
                                      <p:cBhvr>
                                        <p:cTn id="56" dur="1" fill="hold">
                                          <p:stCondLst>
                                            <p:cond delay="0"/>
                                          </p:stCondLst>
                                        </p:cTn>
                                        <p:tgtEl>
                                          <p:spTgt spid="61"/>
                                        </p:tgtEl>
                                        <p:attrNameLst>
                                          <p:attrName>style.visibility</p:attrName>
                                        </p:attrNameLst>
                                      </p:cBhvr>
                                      <p:to>
                                        <p:strVal val="visible"/>
                                      </p:to>
                                    </p:set>
                                    <p:animEffect transition="in" filter="fade">
                                      <p:cBhvr>
                                        <p:cTn id="57" dur="500"/>
                                        <p:tgtEl>
                                          <p:spTgt spid="61"/>
                                        </p:tgtEl>
                                      </p:cBhvr>
                                    </p:animEffect>
                                  </p:childTnLst>
                                </p:cTn>
                              </p:par>
                              <p:par>
                                <p:cTn id="58" presetID="42" presetClass="path" presetSubtype="0" decel="100000" fill="hold" grpId="1" nodeType="withEffect">
                                  <p:stCondLst>
                                    <p:cond delay="750"/>
                                  </p:stCondLst>
                                  <p:childTnLst>
                                    <p:animMotion origin="layout" path="M 2.70833E-6 2.22222E-6 L 2.70833E-6 0.04352 " pathEditMode="relative" rAng="0" ptsTypes="AA">
                                      <p:cBhvr>
                                        <p:cTn id="59" dur="600" spd="-100000" fill="hold"/>
                                        <p:tgtEl>
                                          <p:spTgt spid="61"/>
                                        </p:tgtEl>
                                        <p:attrNameLst>
                                          <p:attrName>ppt_x</p:attrName>
                                          <p:attrName>ppt_y</p:attrName>
                                        </p:attrNameLst>
                                      </p:cBhvr>
                                      <p:rCtr x="0" y="2176"/>
                                    </p:animMotion>
                                  </p:childTnLst>
                                </p:cTn>
                              </p:par>
                              <p:par>
                                <p:cTn id="60" presetID="10" presetClass="entr" presetSubtype="0" fill="hold" nodeType="withEffect">
                                  <p:stCondLst>
                                    <p:cond delay="750"/>
                                  </p:stCondLst>
                                  <p:childTnLst>
                                    <p:set>
                                      <p:cBhvr>
                                        <p:cTn id="61" dur="1" fill="hold">
                                          <p:stCondLst>
                                            <p:cond delay="0"/>
                                          </p:stCondLst>
                                        </p:cTn>
                                        <p:tgtEl>
                                          <p:spTgt spid="70"/>
                                        </p:tgtEl>
                                        <p:attrNameLst>
                                          <p:attrName>style.visibility</p:attrName>
                                        </p:attrNameLst>
                                      </p:cBhvr>
                                      <p:to>
                                        <p:strVal val="visible"/>
                                      </p:to>
                                    </p:set>
                                    <p:animEffect transition="in" filter="fade">
                                      <p:cBhvr>
                                        <p:cTn id="62" dur="500"/>
                                        <p:tgtEl>
                                          <p:spTgt spid="70"/>
                                        </p:tgtEl>
                                      </p:cBhvr>
                                    </p:animEffect>
                                  </p:childTnLst>
                                </p:cTn>
                              </p:par>
                              <p:par>
                                <p:cTn id="63" presetID="42" presetClass="path" presetSubtype="0" decel="100000" fill="hold" nodeType="withEffect">
                                  <p:stCondLst>
                                    <p:cond delay="750"/>
                                  </p:stCondLst>
                                  <p:childTnLst>
                                    <p:animMotion origin="layout" path="M 2.70833E-6 1.48148E-6 L 2.70833E-6 0.04352 " pathEditMode="relative" rAng="0" ptsTypes="AA">
                                      <p:cBhvr>
                                        <p:cTn id="64" dur="600" spd="-100000" fill="hold"/>
                                        <p:tgtEl>
                                          <p:spTgt spid="70"/>
                                        </p:tgtEl>
                                        <p:attrNameLst>
                                          <p:attrName>ppt_x</p:attrName>
                                          <p:attrName>ppt_y</p:attrName>
                                        </p:attrNameLst>
                                      </p:cBhvr>
                                      <p:rCtr x="0" y="217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9" grpId="0" animBg="1"/>
      <p:bldP spid="19" grpId="1" animBg="1"/>
      <p:bldP spid="21" grpId="0" animBg="1"/>
      <p:bldP spid="21" grpId="1" animBg="1"/>
      <p:bldP spid="55" grpId="0"/>
      <p:bldP spid="55" grpId="1"/>
      <p:bldP spid="59" grpId="0"/>
      <p:bldP spid="59" grpId="1"/>
      <p:bldP spid="56" grpId="0"/>
      <p:bldP spid="56" grpId="1"/>
      <p:bldP spid="60" grpId="0"/>
      <p:bldP spid="60" grpId="1"/>
      <p:bldP spid="57" grpId="0"/>
      <p:bldP spid="57" grpId="1"/>
      <p:bldP spid="61" grpId="0"/>
      <p:bldP spid="61"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FDE9B-352E-4E9D-BCFE-CAABF184682F}"/>
              </a:ext>
            </a:extLst>
          </p:cNvPr>
          <p:cNvSpPr>
            <a:spLocks noGrp="1"/>
          </p:cNvSpPr>
          <p:nvPr>
            <p:ph type="title"/>
          </p:nvPr>
        </p:nvSpPr>
        <p:spPr>
          <a:xfrm>
            <a:off x="588263" y="457200"/>
            <a:ext cx="11018520" cy="492443"/>
          </a:xfrm>
        </p:spPr>
        <p:txBody>
          <a:bodyPr/>
          <a:lstStyle/>
          <a:p>
            <a:r>
              <a:rPr lang="en-US"/>
              <a:t>Enhanced security</a:t>
            </a:r>
          </a:p>
        </p:txBody>
      </p:sp>
      <p:sp>
        <p:nvSpPr>
          <p:cNvPr id="37" name="TextBox 36">
            <a:extLst>
              <a:ext uri="{FF2B5EF4-FFF2-40B4-BE49-F238E27FC236}">
                <a16:creationId xmlns:a16="http://schemas.microsoft.com/office/drawing/2014/main" id="{ED315498-139E-42D4-A5ED-4831E61603FF}"/>
              </a:ext>
            </a:extLst>
          </p:cNvPr>
          <p:cNvSpPr txBox="1"/>
          <p:nvPr/>
        </p:nvSpPr>
        <p:spPr>
          <a:xfrm>
            <a:off x="4079018" y="1167106"/>
            <a:ext cx="4040312" cy="276999"/>
          </a:xfrm>
          <a:prstGeom prst="rect">
            <a:avLst/>
          </a:prstGeom>
          <a:solidFill>
            <a:schemeClr val="bg1"/>
          </a:solidFill>
        </p:spPr>
        <p:txBody>
          <a:bodyPr wrap="square" lIns="0" tIns="0" rIns="0" bIns="0" rtlCol="0">
            <a:spAutoFit/>
          </a:bodyPr>
          <a:lstStyle/>
          <a:p>
            <a:pPr marL="0" marR="0" lvl="0" indent="0" algn="ctr" defTabSz="895140" rtl="0" eaLnBrk="1" fontAlgn="auto" latinLnBrk="0" hangingPunct="1">
              <a:lnSpc>
                <a:spcPct val="90000"/>
              </a:lnSpc>
              <a:spcBef>
                <a:spcPts val="0"/>
              </a:spcBef>
              <a:spcAft>
                <a:spcPts val="588"/>
              </a:spcAft>
              <a:buClrTx/>
              <a:buSzTx/>
              <a:buFontTx/>
              <a:buNone/>
              <a:tabLst/>
              <a:defRPr/>
            </a:pPr>
            <a:r>
              <a:rPr kumimoji="0" lang="en-US" sz="2000" b="0" i="0" u="none" strike="noStrike" kern="1200" cap="none" spc="0" normalizeH="0" baseline="0" noProof="0">
                <a:ln w="3175">
                  <a:noFill/>
                </a:ln>
                <a:gradFill>
                  <a:gsLst>
                    <a:gs pos="45000">
                      <a:srgbClr val="000000"/>
                    </a:gs>
                    <a:gs pos="100000">
                      <a:srgbClr val="000000"/>
                    </a:gs>
                  </a:gsLst>
                  <a:lin ang="2700000" scaled="1"/>
                </a:gradFill>
                <a:effectLst/>
                <a:uLnTx/>
                <a:uFillTx/>
                <a:latin typeface="Segoe Sans Display Semibold" pitchFamily="2" charset="0"/>
                <a:ea typeface="+mn-ea"/>
                <a:cs typeface="Segoe Sans Display Semibold" pitchFamily="2" charset="0"/>
              </a:rPr>
              <a:t>Microsoft 365 E5 Security</a:t>
            </a:r>
          </a:p>
        </p:txBody>
      </p:sp>
      <p:sp>
        <p:nvSpPr>
          <p:cNvPr id="59" name="TextBox 58">
            <a:extLst>
              <a:ext uri="{FF2B5EF4-FFF2-40B4-BE49-F238E27FC236}">
                <a16:creationId xmlns:a16="http://schemas.microsoft.com/office/drawing/2014/main" id="{4E9C3F97-7033-4195-AF0D-F56DA1740EB0}"/>
              </a:ext>
            </a:extLst>
          </p:cNvPr>
          <p:cNvSpPr txBox="1"/>
          <p:nvPr/>
        </p:nvSpPr>
        <p:spPr>
          <a:xfrm>
            <a:off x="577850" y="3435882"/>
            <a:ext cx="2130552" cy="2616101"/>
          </a:xfrm>
          <a:prstGeom prst="rect">
            <a:avLst/>
          </a:prstGeom>
          <a:noFill/>
        </p:spPr>
        <p:txBody>
          <a:bodyPr wrap="square" lIns="0" tIns="0" rIns="0" bIns="0" rtlCol="0" anchor="t">
            <a:spAutoFit/>
          </a:bodyPr>
          <a:lstStyle/>
          <a:p>
            <a:pPr marL="0" marR="0" lvl="0" indent="0" algn="ctr" defTabSz="914314"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Semibold" pitchFamily="2" charset="0"/>
                <a:ea typeface="+mn-ea"/>
                <a:cs typeface="Segoe Sans Display Semibold" pitchFamily="2" charset="0"/>
              </a:rPr>
              <a:t>Microsoft Entra ID </a:t>
            </a:r>
            <a:br>
              <a:rPr kumimoji="0" lang="en-US" sz="12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Semibold" pitchFamily="2" charset="0"/>
                <a:ea typeface="+mn-ea"/>
                <a:cs typeface="Segoe Sans Display Semibold" pitchFamily="2" charset="0"/>
              </a:rPr>
            </a:br>
            <a:r>
              <a:rPr kumimoji="0" lang="en-US" sz="12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Semibold" pitchFamily="2" charset="0"/>
                <a:ea typeface="+mn-ea"/>
                <a:cs typeface="Segoe Sans Display Semibold" pitchFamily="2" charset="0"/>
              </a:rPr>
              <a:t>Plan 2</a:t>
            </a:r>
          </a:p>
          <a:p>
            <a:pPr marL="0" marR="0" lvl="0" indent="0" algn="ctr" defTabSz="914314" rtl="0" eaLnBrk="1" fontAlgn="auto" latinLnBrk="0" hangingPunct="1">
              <a:lnSpc>
                <a:spcPct val="100000"/>
              </a:lnSpc>
              <a:spcBef>
                <a:spcPts val="0"/>
              </a:spcBef>
              <a:spcAft>
                <a:spcPts val="600"/>
              </a:spcAft>
              <a:buClrTx/>
              <a:buSzTx/>
              <a:buFontTx/>
              <a:buNone/>
              <a:tabLst/>
              <a:defRPr/>
            </a:pPr>
            <a:r>
              <a:rPr kumimoji="0" lang="en-US" sz="105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a:ea typeface="+mn-ea"/>
                <a:cs typeface="+mn-cs"/>
              </a:rPr>
              <a:t>Risk-based</a:t>
            </a:r>
            <a:r>
              <a:rPr kumimoji="0" lang="en-US" sz="1050" b="0" i="0" u="none" strike="noStrike" kern="1200" cap="none" spc="0" normalizeH="0" noProof="0">
                <a:ln>
                  <a:noFill/>
                </a:ln>
                <a:gradFill>
                  <a:gsLst>
                    <a:gs pos="45000">
                      <a:srgbClr val="000000"/>
                    </a:gs>
                    <a:gs pos="100000">
                      <a:srgbClr val="000000"/>
                    </a:gs>
                  </a:gsLst>
                  <a:lin ang="2700000" scaled="1"/>
                </a:gradFill>
                <a:effectLst/>
                <a:uLnTx/>
                <a:uFillTx/>
                <a:latin typeface="Segoe Sans Display"/>
                <a:ea typeface="+mn-ea"/>
                <a:cs typeface="+mn-cs"/>
              </a:rPr>
              <a:t> conditional access </a:t>
            </a:r>
            <a:br>
              <a:rPr kumimoji="0" lang="en-US" sz="1050" b="0" i="0" u="none" strike="noStrike" kern="1200" cap="none" spc="0" normalizeH="0" noProof="0">
                <a:ln>
                  <a:noFill/>
                </a:ln>
                <a:gradFill>
                  <a:gsLst>
                    <a:gs pos="45000">
                      <a:srgbClr val="000000"/>
                    </a:gs>
                    <a:gs pos="100000">
                      <a:srgbClr val="000000"/>
                    </a:gs>
                  </a:gsLst>
                  <a:lin ang="2700000" scaled="1"/>
                </a:gradFill>
                <a:effectLst/>
                <a:uLnTx/>
                <a:uFillTx/>
                <a:latin typeface="Segoe Sans Display"/>
                <a:ea typeface="+mn-ea"/>
                <a:cs typeface="+mn-cs"/>
              </a:rPr>
            </a:br>
            <a:r>
              <a:rPr kumimoji="0" lang="en-US" sz="1050" b="0" i="0" u="none" strike="noStrike" kern="1200" cap="none" spc="0" normalizeH="0" noProof="0">
                <a:ln>
                  <a:noFill/>
                </a:ln>
                <a:gradFill>
                  <a:gsLst>
                    <a:gs pos="45000">
                      <a:srgbClr val="000000"/>
                    </a:gs>
                    <a:gs pos="100000">
                      <a:srgbClr val="000000"/>
                    </a:gs>
                  </a:gsLst>
                  <a:lin ang="2700000" scaled="1"/>
                </a:gradFill>
                <a:effectLst/>
                <a:uLnTx/>
                <a:uFillTx/>
                <a:latin typeface="Segoe Sans Display"/>
                <a:ea typeface="+mn-ea"/>
                <a:cs typeface="+mn-cs"/>
              </a:rPr>
              <a:t>and real-time dynamic user </a:t>
            </a:r>
            <a:br>
              <a:rPr kumimoji="0" lang="en-US" sz="1050" b="0" i="0" u="none" strike="noStrike" kern="1200" cap="none" spc="0" normalizeH="0" noProof="0">
                <a:ln>
                  <a:noFill/>
                </a:ln>
                <a:gradFill>
                  <a:gsLst>
                    <a:gs pos="45000">
                      <a:srgbClr val="000000"/>
                    </a:gs>
                    <a:gs pos="100000">
                      <a:srgbClr val="000000"/>
                    </a:gs>
                  </a:gsLst>
                  <a:lin ang="2700000" scaled="1"/>
                </a:gradFill>
                <a:effectLst/>
                <a:uLnTx/>
                <a:uFillTx/>
                <a:latin typeface="Segoe Sans Display"/>
                <a:ea typeface="+mn-ea"/>
                <a:cs typeface="+mn-cs"/>
              </a:rPr>
            </a:br>
            <a:r>
              <a:rPr kumimoji="0" lang="en-US" sz="1050" b="0" i="0" u="none" strike="noStrike" kern="1200" cap="none" spc="0" normalizeH="0" noProof="0">
                <a:ln>
                  <a:noFill/>
                </a:ln>
                <a:gradFill>
                  <a:gsLst>
                    <a:gs pos="45000">
                      <a:srgbClr val="000000"/>
                    </a:gs>
                    <a:gs pos="100000">
                      <a:srgbClr val="000000"/>
                    </a:gs>
                  </a:gsLst>
                  <a:lin ang="2700000" scaled="1"/>
                </a:gradFill>
                <a:effectLst/>
                <a:uLnTx/>
                <a:uFillTx/>
                <a:latin typeface="Segoe Sans Display"/>
                <a:ea typeface="+mn-ea"/>
                <a:cs typeface="+mn-cs"/>
              </a:rPr>
              <a:t>and sign-in assessment</a:t>
            </a:r>
            <a:endParaRPr kumimoji="0" lang="en-US" sz="105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a:ea typeface="+mn-ea"/>
              <a:cs typeface="Segoe UI"/>
            </a:endParaRPr>
          </a:p>
          <a:p>
            <a:pPr algn="ctr" defTabSz="914314">
              <a:spcAft>
                <a:spcPts val="600"/>
              </a:spcAft>
              <a:defRPr/>
            </a:pPr>
            <a:r>
              <a:rPr lang="en-US" sz="1050">
                <a:gradFill>
                  <a:gsLst>
                    <a:gs pos="45000">
                      <a:srgbClr val="000000"/>
                    </a:gs>
                    <a:gs pos="100000">
                      <a:srgbClr val="000000"/>
                    </a:gs>
                  </a:gsLst>
                  <a:lin ang="2700000" scaled="1"/>
                </a:gradFill>
                <a:latin typeface="Segoe Sans Display"/>
              </a:rPr>
              <a:t>Identity protection using advanced machine learning to identify risky sign-ins, compromised accounts, and insider threats</a:t>
            </a:r>
          </a:p>
          <a:p>
            <a:pPr lvl="0" algn="ctr" defTabSz="914314">
              <a:spcAft>
                <a:spcPts val="600"/>
              </a:spcAft>
              <a:defRPr/>
            </a:pPr>
            <a:r>
              <a:rPr lang="en-US" sz="1050"/>
              <a:t>Granular control over privileged accounts with automated </a:t>
            </a:r>
            <a:br>
              <a:rPr lang="en-US" sz="1050"/>
            </a:br>
            <a:r>
              <a:rPr lang="en-US" sz="1050"/>
              <a:t>elevation and access reviews</a:t>
            </a:r>
          </a:p>
          <a:p>
            <a:pPr lvl="0" algn="ctr" defTabSz="914314">
              <a:spcAft>
                <a:spcPts val="600"/>
              </a:spcAft>
              <a:defRPr/>
            </a:pPr>
            <a:r>
              <a:rPr lang="en-US" sz="1050"/>
              <a:t>Adjusts access policies in </a:t>
            </a:r>
            <a:br>
              <a:rPr lang="en-US" sz="1050"/>
            </a:br>
            <a:r>
              <a:rPr lang="en-US" sz="1050"/>
              <a:t>real-time based on user risk</a:t>
            </a:r>
            <a:endParaRPr kumimoji="0" lang="en-US" sz="105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a:ea typeface="+mn-ea"/>
              <a:cs typeface="Segoe UI"/>
            </a:endParaRPr>
          </a:p>
        </p:txBody>
      </p:sp>
      <p:sp>
        <p:nvSpPr>
          <p:cNvPr id="60" name="TextBox 59">
            <a:extLst>
              <a:ext uri="{FF2B5EF4-FFF2-40B4-BE49-F238E27FC236}">
                <a16:creationId xmlns:a16="http://schemas.microsoft.com/office/drawing/2014/main" id="{D3233A73-85AA-4328-96F0-9D66326BAE64}"/>
              </a:ext>
            </a:extLst>
          </p:cNvPr>
          <p:cNvSpPr txBox="1"/>
          <p:nvPr/>
        </p:nvSpPr>
        <p:spPr>
          <a:xfrm>
            <a:off x="2805874" y="3435882"/>
            <a:ext cx="2130552" cy="2639184"/>
          </a:xfrm>
          <a:prstGeom prst="rect">
            <a:avLst/>
          </a:prstGeom>
          <a:noFill/>
        </p:spPr>
        <p:txBody>
          <a:bodyPr wrap="square" lIns="0" tIns="0" rIns="0" bIns="0" rtlCol="0" anchor="t">
            <a:spAutoFit/>
          </a:bodyPr>
          <a:lstStyle/>
          <a:p>
            <a:pPr marL="0" marR="0" lvl="0" indent="0" algn="ctr" defTabSz="914314"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Semibold"/>
                <a:ea typeface="+mn-ea"/>
                <a:cs typeface="Segoe Sans Display Semibold"/>
              </a:rPr>
              <a:t>Microsoft Defender </a:t>
            </a:r>
            <a:br>
              <a:rPr kumimoji="0" lang="en-US" sz="12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Semibold"/>
                <a:ea typeface="+mn-ea"/>
                <a:cs typeface="Segoe Sans Display Semibold"/>
              </a:rPr>
            </a:br>
            <a:r>
              <a:rPr kumimoji="0" lang="en-US" sz="12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Semibold"/>
                <a:ea typeface="+mn-ea"/>
                <a:cs typeface="Segoe Sans Display Semibold"/>
              </a:rPr>
              <a:t>for Identity</a:t>
            </a:r>
          </a:p>
          <a:p>
            <a:pPr lvl="0" algn="ctr" defTabSz="914314">
              <a:spcAft>
                <a:spcPts val="600"/>
              </a:spcAft>
              <a:defRPr/>
            </a:pPr>
            <a:r>
              <a:rPr kumimoji="0" lang="en-US" sz="11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a:ea typeface="+mn-ea"/>
                <a:cs typeface="+mn-cs"/>
              </a:rPr>
              <a:t> Threat and suspicious</a:t>
            </a:r>
            <a:r>
              <a:rPr kumimoji="0" lang="en-US" sz="1100" b="0" i="0" u="none" strike="noStrike" kern="1200" cap="none" spc="0" normalizeH="0" noProof="0">
                <a:ln>
                  <a:noFill/>
                </a:ln>
                <a:gradFill>
                  <a:gsLst>
                    <a:gs pos="45000">
                      <a:srgbClr val="000000"/>
                    </a:gs>
                    <a:gs pos="100000">
                      <a:srgbClr val="000000"/>
                    </a:gs>
                  </a:gsLst>
                  <a:lin ang="2700000" scaled="1"/>
                </a:gradFill>
                <a:effectLst/>
                <a:uLnTx/>
                <a:uFillTx/>
                <a:latin typeface="Segoe Sans Display"/>
                <a:ea typeface="+mn-ea"/>
                <a:cs typeface="+mn-cs"/>
              </a:rPr>
              <a:t> user </a:t>
            </a:r>
            <a:br>
              <a:rPr kumimoji="0" lang="en-US" sz="1100" b="0" i="0" u="none" strike="noStrike" kern="1200" cap="none" spc="0" normalizeH="0" noProof="0">
                <a:ln>
                  <a:noFill/>
                </a:ln>
                <a:gradFill>
                  <a:gsLst>
                    <a:gs pos="45000">
                      <a:srgbClr val="000000"/>
                    </a:gs>
                    <a:gs pos="100000">
                      <a:srgbClr val="000000"/>
                    </a:gs>
                  </a:gsLst>
                  <a:lin ang="2700000" scaled="1"/>
                </a:gradFill>
                <a:effectLst/>
                <a:uLnTx/>
                <a:uFillTx/>
                <a:latin typeface="Segoe Sans Display"/>
                <a:ea typeface="+mn-ea"/>
                <a:cs typeface="+mn-cs"/>
              </a:rPr>
            </a:br>
            <a:r>
              <a:rPr kumimoji="0" lang="en-US" sz="1100" b="0" i="0" u="none" strike="noStrike" kern="1200" cap="none" spc="0" normalizeH="0" noProof="0">
                <a:ln>
                  <a:noFill/>
                </a:ln>
                <a:gradFill>
                  <a:gsLst>
                    <a:gs pos="45000">
                      <a:srgbClr val="000000"/>
                    </a:gs>
                    <a:gs pos="100000">
                      <a:srgbClr val="000000"/>
                    </a:gs>
                  </a:gsLst>
                  <a:lin ang="2700000" scaled="1"/>
                </a:gradFill>
                <a:effectLst/>
                <a:uLnTx/>
                <a:uFillTx/>
                <a:latin typeface="Segoe Sans Display"/>
                <a:ea typeface="+mn-ea"/>
                <a:cs typeface="+mn-cs"/>
              </a:rPr>
              <a:t>activity detection across identities and infrastructure</a:t>
            </a:r>
            <a:endParaRPr lang="en-US" sz="1050" noProof="0"/>
          </a:p>
          <a:p>
            <a:pPr lvl="0" algn="ctr" defTabSz="914314">
              <a:spcAft>
                <a:spcPts val="600"/>
              </a:spcAft>
              <a:defRPr/>
            </a:pPr>
            <a:r>
              <a:rPr lang="en-US" sz="1050"/>
              <a:t>Built-in response and </a:t>
            </a:r>
            <a:br>
              <a:rPr lang="en-US" sz="1050"/>
            </a:br>
            <a:r>
              <a:rPr lang="en-US" sz="1050"/>
              <a:t>automated playbooks for </a:t>
            </a:r>
            <a:br>
              <a:rPr lang="en-US" sz="1050"/>
            </a:br>
            <a:r>
              <a:rPr lang="en-US" sz="1050"/>
              <a:t>quick threat mitigation</a:t>
            </a:r>
          </a:p>
          <a:p>
            <a:pPr lvl="0" algn="ctr" defTabSz="914314">
              <a:spcAft>
                <a:spcPts val="600"/>
              </a:spcAft>
              <a:defRPr/>
            </a:pPr>
            <a:r>
              <a:rPr lang="en-US" sz="1050">
                <a:gradFill>
                  <a:gsLst>
                    <a:gs pos="45000">
                      <a:srgbClr val="000000"/>
                    </a:gs>
                    <a:gs pos="100000">
                      <a:srgbClr val="000000"/>
                    </a:gs>
                  </a:gsLst>
                  <a:lin ang="2700000" scaled="1"/>
                </a:gradFill>
                <a:latin typeface="Segoe Sans Display"/>
                <a:cs typeface="Segoe Sans Display"/>
              </a:rPr>
              <a:t>Context-rich identity </a:t>
            </a:r>
            <a:br>
              <a:rPr lang="en-US" sz="1050">
                <a:gradFill>
                  <a:gsLst>
                    <a:gs pos="45000">
                      <a:srgbClr val="000000"/>
                    </a:gs>
                    <a:gs pos="100000">
                      <a:srgbClr val="000000"/>
                    </a:gs>
                  </a:gsLst>
                  <a:lin ang="2700000" scaled="1"/>
                </a:gradFill>
                <a:latin typeface="Segoe Sans Display"/>
                <a:cs typeface="Segoe Sans Display"/>
              </a:rPr>
            </a:br>
            <a:r>
              <a:rPr lang="en-US" sz="1050">
                <a:gradFill>
                  <a:gsLst>
                    <a:gs pos="45000">
                      <a:srgbClr val="000000"/>
                    </a:gs>
                    <a:gs pos="100000">
                      <a:srgbClr val="000000"/>
                    </a:gs>
                  </a:gsLst>
                  <a:lin ang="2700000" scaled="1"/>
                </a:gradFill>
                <a:latin typeface="Segoe Sans Display"/>
                <a:cs typeface="Segoe Sans Display"/>
              </a:rPr>
              <a:t>insights during incident investigations—like recent events, activities and risk scoring</a:t>
            </a:r>
            <a:endParaRPr lang="en-US" sz="1050"/>
          </a:p>
          <a:p>
            <a:pPr lvl="0" algn="ctr" defTabSz="914314">
              <a:spcAft>
                <a:spcPts val="600"/>
              </a:spcAft>
              <a:defRPr/>
            </a:pPr>
            <a:r>
              <a:rPr lang="en-US" sz="1050" spc="-30"/>
              <a:t>Tailored configuration vulnerabilities </a:t>
            </a:r>
            <a:r>
              <a:rPr lang="en-US" sz="1050"/>
              <a:t>and attack path modeling  </a:t>
            </a:r>
            <a:endParaRPr kumimoji="0" lang="en-US" sz="1050" b="0" i="0" u="none" strike="noStrike" kern="1200" cap="none" normalizeH="0" noProof="0">
              <a:ln>
                <a:noFill/>
              </a:ln>
              <a:gradFill>
                <a:gsLst>
                  <a:gs pos="45000">
                    <a:srgbClr val="000000"/>
                  </a:gs>
                  <a:gs pos="100000">
                    <a:srgbClr val="000000"/>
                  </a:gs>
                </a:gsLst>
                <a:lin ang="2700000" scaled="1"/>
              </a:gradFill>
              <a:effectLst/>
              <a:uLnTx/>
              <a:uFillTx/>
              <a:latin typeface="Segoe Sans Display"/>
              <a:cs typeface="Segoe Sans Display"/>
            </a:endParaRPr>
          </a:p>
        </p:txBody>
      </p:sp>
      <p:sp>
        <p:nvSpPr>
          <p:cNvPr id="10" name="TextBox 9">
            <a:extLst>
              <a:ext uri="{FF2B5EF4-FFF2-40B4-BE49-F238E27FC236}">
                <a16:creationId xmlns:a16="http://schemas.microsoft.com/office/drawing/2014/main" id="{5AD32A4B-5903-2A31-A46B-306C1EB9D479}"/>
              </a:ext>
            </a:extLst>
          </p:cNvPr>
          <p:cNvSpPr txBox="1"/>
          <p:nvPr/>
        </p:nvSpPr>
        <p:spPr>
          <a:xfrm>
            <a:off x="5033898" y="3435882"/>
            <a:ext cx="2130552" cy="2454518"/>
          </a:xfrm>
          <a:prstGeom prst="rect">
            <a:avLst/>
          </a:prstGeom>
          <a:noFill/>
        </p:spPr>
        <p:txBody>
          <a:bodyPr wrap="square" lIns="0" tIns="0" rIns="0" bIns="0" rtlCol="0" anchor="t">
            <a:spAutoFit/>
          </a:bodyPr>
          <a:lstStyle/>
          <a:p>
            <a:pPr marL="0" marR="0" lvl="0" indent="0" algn="ctr" defTabSz="914314"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Semibold" pitchFamily="2" charset="0"/>
                <a:ea typeface="+mn-ea"/>
                <a:cs typeface="Segoe Sans Display Semibold" pitchFamily="2" charset="0"/>
              </a:rPr>
              <a:t>Microsoft Defender </a:t>
            </a:r>
            <a:br>
              <a:rPr kumimoji="0" lang="en-US" sz="12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Semibold" pitchFamily="2" charset="0"/>
                <a:ea typeface="+mn-ea"/>
                <a:cs typeface="Segoe Sans Display Semibold" pitchFamily="2" charset="0"/>
              </a:rPr>
            </a:br>
            <a:r>
              <a:rPr kumimoji="0" lang="en-US" sz="12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Semibold" pitchFamily="2" charset="0"/>
                <a:ea typeface="+mn-ea"/>
                <a:cs typeface="Segoe Sans Display Semibold" pitchFamily="2" charset="0"/>
              </a:rPr>
              <a:t>for Endpoint Plan 2</a:t>
            </a:r>
          </a:p>
          <a:p>
            <a:pPr lvl="0" algn="ctr" defTabSz="914314">
              <a:spcAft>
                <a:spcPts val="600"/>
              </a:spcAft>
              <a:defRPr/>
            </a:pPr>
            <a:r>
              <a:rPr lang="en-US" sz="1050">
                <a:gradFill>
                  <a:gsLst>
                    <a:gs pos="45000">
                      <a:srgbClr val="000000"/>
                    </a:gs>
                    <a:gs pos="100000">
                      <a:srgbClr val="000000"/>
                    </a:gs>
                  </a:gsLst>
                  <a:lin ang="2700000" scaled="1"/>
                </a:gradFill>
                <a:latin typeface="Segoe Sans Display"/>
                <a:cs typeface="Segoe UI"/>
              </a:rPr>
              <a:t>Industry-leading antimalware, cyberattack surface </a:t>
            </a:r>
            <a:br>
              <a:rPr lang="en-US" sz="1050">
                <a:gradFill>
                  <a:gsLst>
                    <a:gs pos="45000">
                      <a:srgbClr val="000000"/>
                    </a:gs>
                    <a:gs pos="100000">
                      <a:srgbClr val="000000"/>
                    </a:gs>
                  </a:gsLst>
                  <a:lin ang="2700000" scaled="1"/>
                </a:gradFill>
                <a:latin typeface="Segoe Sans Display"/>
                <a:cs typeface="Segoe UI"/>
              </a:rPr>
            </a:br>
            <a:r>
              <a:rPr lang="en-US" sz="1050">
                <a:gradFill>
                  <a:gsLst>
                    <a:gs pos="45000">
                      <a:srgbClr val="000000"/>
                    </a:gs>
                    <a:gs pos="100000">
                      <a:srgbClr val="000000"/>
                    </a:gs>
                  </a:gsLst>
                  <a:lin ang="2700000" scaled="1"/>
                </a:gradFill>
                <a:latin typeface="Segoe Sans Display"/>
                <a:cs typeface="Segoe UI"/>
              </a:rPr>
              <a:t>reduction, and device-based </a:t>
            </a:r>
            <a:br>
              <a:rPr lang="en-US" sz="1050">
                <a:gradFill>
                  <a:gsLst>
                    <a:gs pos="45000">
                      <a:srgbClr val="000000"/>
                    </a:gs>
                    <a:gs pos="100000">
                      <a:srgbClr val="000000"/>
                    </a:gs>
                  </a:gsLst>
                  <a:lin ang="2700000" scaled="1"/>
                </a:gradFill>
                <a:latin typeface="Segoe Sans Display"/>
                <a:cs typeface="Segoe UI"/>
              </a:rPr>
            </a:br>
            <a:r>
              <a:rPr lang="en-US" sz="1050">
                <a:gradFill>
                  <a:gsLst>
                    <a:gs pos="45000">
                      <a:srgbClr val="000000"/>
                    </a:gs>
                    <a:gs pos="100000">
                      <a:srgbClr val="000000"/>
                    </a:gs>
                  </a:gsLst>
                  <a:lin ang="2700000" scaled="1"/>
                </a:gradFill>
                <a:latin typeface="Segoe Sans Display"/>
                <a:cs typeface="Segoe UI"/>
              </a:rPr>
              <a:t>conditional access</a:t>
            </a:r>
          </a:p>
          <a:p>
            <a:pPr lvl="0" algn="ctr" defTabSz="914314">
              <a:spcAft>
                <a:spcPts val="600"/>
              </a:spcAft>
              <a:defRPr/>
            </a:pPr>
            <a:r>
              <a:rPr lang="en-US" sz="1050">
                <a:gradFill>
                  <a:gsLst>
                    <a:gs pos="45000">
                      <a:srgbClr val="000000"/>
                    </a:gs>
                    <a:gs pos="100000">
                      <a:srgbClr val="000000"/>
                    </a:gs>
                  </a:gsLst>
                  <a:lin ang="2700000" scaled="1"/>
                </a:gradFill>
                <a:latin typeface="Segoe Sans Display"/>
                <a:cs typeface="Segoe UI"/>
              </a:rPr>
              <a:t>Comprehensive endpoint detection and response (EDR)</a:t>
            </a:r>
          </a:p>
          <a:p>
            <a:pPr lvl="0" algn="ctr" defTabSz="914314">
              <a:spcAft>
                <a:spcPts val="600"/>
              </a:spcAft>
              <a:defRPr/>
            </a:pPr>
            <a:r>
              <a:rPr lang="en-US" sz="1050">
                <a:gradFill>
                  <a:gsLst>
                    <a:gs pos="45000">
                      <a:srgbClr val="000000"/>
                    </a:gs>
                    <a:gs pos="100000">
                      <a:srgbClr val="000000"/>
                    </a:gs>
                  </a:gsLst>
                  <a:lin ang="2700000" scaled="1"/>
                </a:gradFill>
                <a:latin typeface="Segoe Sans Display"/>
                <a:cs typeface="Segoe UI"/>
              </a:rPr>
              <a:t>Advanced hunting with support </a:t>
            </a:r>
            <a:br>
              <a:rPr lang="en-US" sz="1050">
                <a:gradFill>
                  <a:gsLst>
                    <a:gs pos="45000">
                      <a:srgbClr val="000000"/>
                    </a:gs>
                    <a:gs pos="100000">
                      <a:srgbClr val="000000"/>
                    </a:gs>
                  </a:gsLst>
                  <a:lin ang="2700000" scaled="1"/>
                </a:gradFill>
                <a:latin typeface="Segoe Sans Display"/>
                <a:cs typeface="Segoe UI"/>
              </a:rPr>
            </a:br>
            <a:r>
              <a:rPr lang="en-US" sz="1050">
                <a:gradFill>
                  <a:gsLst>
                    <a:gs pos="45000">
                      <a:srgbClr val="000000"/>
                    </a:gs>
                    <a:gs pos="100000">
                      <a:srgbClr val="000000"/>
                    </a:gs>
                  </a:gsLst>
                  <a:lin ang="2700000" scaled="1"/>
                </a:gradFill>
                <a:latin typeface="Segoe Sans Display"/>
                <a:cs typeface="Segoe UI"/>
              </a:rPr>
              <a:t>for custom detections</a:t>
            </a:r>
          </a:p>
          <a:p>
            <a:pPr lvl="0" algn="ctr" defTabSz="914314">
              <a:spcAft>
                <a:spcPts val="600"/>
              </a:spcAft>
              <a:defRPr/>
            </a:pPr>
            <a:r>
              <a:rPr lang="en-US" sz="1050" noProof="0">
                <a:gradFill>
                  <a:gsLst>
                    <a:gs pos="45000">
                      <a:srgbClr val="000000"/>
                    </a:gs>
                    <a:gs pos="100000">
                      <a:srgbClr val="000000"/>
                    </a:gs>
                  </a:gsLst>
                  <a:lin ang="2700000" scaled="1"/>
                </a:gradFill>
                <a:latin typeface="Segoe Sans Display"/>
                <a:cs typeface="Segoe UI"/>
              </a:rPr>
              <a:t>Attack surface reduction capabilities powered </a:t>
            </a:r>
            <a:br>
              <a:rPr lang="en-US" sz="1050" noProof="0">
                <a:gradFill>
                  <a:gsLst>
                    <a:gs pos="45000">
                      <a:srgbClr val="000000"/>
                    </a:gs>
                    <a:gs pos="100000">
                      <a:srgbClr val="000000"/>
                    </a:gs>
                  </a:gsLst>
                  <a:lin ang="2700000" scaled="1"/>
                </a:gradFill>
                <a:latin typeface="Segoe Sans Display"/>
                <a:cs typeface="Segoe UI"/>
              </a:rPr>
            </a:br>
            <a:r>
              <a:rPr lang="en-US" sz="1050" noProof="0">
                <a:gradFill>
                  <a:gsLst>
                    <a:gs pos="45000">
                      <a:srgbClr val="000000"/>
                    </a:gs>
                    <a:gs pos="100000">
                      <a:srgbClr val="000000"/>
                    </a:gs>
                  </a:gsLst>
                  <a:lin ang="2700000" scaled="1"/>
                </a:gradFill>
                <a:latin typeface="Segoe Sans Display"/>
                <a:cs typeface="Segoe UI"/>
              </a:rPr>
              <a:t>by Secure Score</a:t>
            </a:r>
            <a:endParaRPr kumimoji="0" lang="en-US" sz="105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a:ea typeface="+mn-ea"/>
              <a:cs typeface="Segoe UI"/>
            </a:endParaRPr>
          </a:p>
        </p:txBody>
      </p:sp>
      <p:sp>
        <p:nvSpPr>
          <p:cNvPr id="61" name="TextBox 60">
            <a:extLst>
              <a:ext uri="{FF2B5EF4-FFF2-40B4-BE49-F238E27FC236}">
                <a16:creationId xmlns:a16="http://schemas.microsoft.com/office/drawing/2014/main" id="{C54D6493-B88E-4F00-9BCD-C7FBACDC589A}"/>
              </a:ext>
            </a:extLst>
          </p:cNvPr>
          <p:cNvSpPr txBox="1"/>
          <p:nvPr/>
        </p:nvSpPr>
        <p:spPr>
          <a:xfrm>
            <a:off x="7261922" y="3435882"/>
            <a:ext cx="2130552" cy="2616101"/>
          </a:xfrm>
          <a:prstGeom prst="rect">
            <a:avLst/>
          </a:prstGeom>
          <a:noFill/>
        </p:spPr>
        <p:txBody>
          <a:bodyPr wrap="square" lIns="0" tIns="0" rIns="0" bIns="0" rtlCol="0" anchor="t">
            <a:spAutoFit/>
          </a:bodyPr>
          <a:lstStyle/>
          <a:p>
            <a:pPr marL="0" marR="0" lvl="0" indent="0" algn="ctr" defTabSz="914314"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Semibold" pitchFamily="2" charset="0"/>
                <a:ea typeface="+mn-ea"/>
                <a:cs typeface="Segoe Sans Display Semibold" pitchFamily="2" charset="0"/>
              </a:rPr>
              <a:t>Microsoft Defender </a:t>
            </a:r>
            <a:br>
              <a:rPr kumimoji="0" lang="en-US" sz="12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Semibold" pitchFamily="2" charset="0"/>
                <a:ea typeface="+mn-ea"/>
                <a:cs typeface="Segoe Sans Display Semibold" pitchFamily="2" charset="0"/>
              </a:rPr>
            </a:br>
            <a:r>
              <a:rPr kumimoji="0" lang="en-US" sz="12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Semibold" pitchFamily="2" charset="0"/>
                <a:ea typeface="+mn-ea"/>
                <a:cs typeface="Segoe Sans Display Semibold" pitchFamily="2" charset="0"/>
              </a:rPr>
              <a:t>for Office 365 </a:t>
            </a:r>
            <a:r>
              <a:rPr lang="en-US" sz="1200">
                <a:gradFill>
                  <a:gsLst>
                    <a:gs pos="45000">
                      <a:srgbClr val="000000"/>
                    </a:gs>
                    <a:gs pos="100000">
                      <a:srgbClr val="000000"/>
                    </a:gs>
                  </a:gsLst>
                  <a:lin ang="2700000" scaled="1"/>
                </a:gradFill>
                <a:latin typeface="Segoe Sans Display Semibold" pitchFamily="2" charset="0"/>
                <a:cs typeface="Segoe Sans Display Semibold" pitchFamily="2" charset="0"/>
              </a:rPr>
              <a:t>Plan 2</a:t>
            </a:r>
            <a:endParaRPr kumimoji="0" lang="en-US" sz="12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Semibold" pitchFamily="2" charset="0"/>
              <a:ea typeface="+mn-ea"/>
              <a:cs typeface="Segoe Sans Display Semibold" pitchFamily="2" charset="0"/>
            </a:endParaRPr>
          </a:p>
          <a:p>
            <a:pPr marL="0" marR="0" lvl="0" indent="0" algn="ctr" defTabSz="914314" rtl="0" eaLnBrk="1" fontAlgn="auto" latinLnBrk="0" hangingPunct="1">
              <a:lnSpc>
                <a:spcPct val="100000"/>
              </a:lnSpc>
              <a:spcBef>
                <a:spcPts val="0"/>
              </a:spcBef>
              <a:spcAft>
                <a:spcPts val="600"/>
              </a:spcAft>
              <a:buClrTx/>
              <a:buSzTx/>
              <a:buFontTx/>
              <a:buNone/>
              <a:tabLst/>
              <a:defRPr/>
            </a:pPr>
            <a:r>
              <a:rPr kumimoji="0" lang="en-US" sz="105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a:rPr>
              <a:t>Protection against</a:t>
            </a:r>
            <a:r>
              <a:rPr lang="en-US" sz="1050">
                <a:gradFill>
                  <a:gsLst>
                    <a:gs pos="45000">
                      <a:srgbClr val="000000"/>
                    </a:gs>
                    <a:gs pos="100000">
                      <a:srgbClr val="000000"/>
                    </a:gs>
                  </a:gsLst>
                  <a:lin ang="2700000" scaled="1"/>
                </a:gradFill>
                <a:latin typeface="Segoe Sans Display"/>
              </a:rPr>
              <a:t>t advanced attacks like p</a:t>
            </a:r>
            <a:r>
              <a:rPr kumimoji="0" lang="en-US" sz="1050" i="0" u="none" strike="noStrike" kern="1200" cap="none" spc="0" normalizeH="0" baseline="0" noProof="0" err="1">
                <a:ln>
                  <a:noFill/>
                </a:ln>
                <a:gradFill>
                  <a:gsLst>
                    <a:gs pos="45000">
                      <a:srgbClr val="000000"/>
                    </a:gs>
                    <a:gs pos="100000">
                      <a:srgbClr val="000000"/>
                    </a:gs>
                  </a:gsLst>
                  <a:lin ang="2700000" scaled="1"/>
                </a:gradFill>
                <a:effectLst/>
                <a:uLnTx/>
                <a:uFillTx/>
                <a:latin typeface="Segoe Sans Display"/>
              </a:rPr>
              <a:t>hishing</a:t>
            </a:r>
            <a:r>
              <a:rPr kumimoji="0" lang="en-US" sz="105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a:rPr>
              <a:t> and </a:t>
            </a:r>
            <a:br>
              <a:rPr kumimoji="0" lang="en-US" sz="105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a:rPr>
            </a:br>
            <a:r>
              <a:rPr kumimoji="0" lang="en-US" sz="105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a:rPr>
              <a:t>malware business email compromise and spam </a:t>
            </a:r>
          </a:p>
          <a:p>
            <a:pPr marL="0" marR="0" lvl="0" indent="0" algn="ctr" defTabSz="914314" rtl="0" eaLnBrk="1" fontAlgn="auto" latinLnBrk="0" hangingPunct="1">
              <a:lnSpc>
                <a:spcPct val="100000"/>
              </a:lnSpc>
              <a:spcBef>
                <a:spcPts val="0"/>
              </a:spcBef>
              <a:spcAft>
                <a:spcPts val="600"/>
              </a:spcAft>
              <a:buClrTx/>
              <a:buSzTx/>
              <a:buFontTx/>
              <a:buNone/>
              <a:tabLst/>
              <a:defRPr/>
            </a:pPr>
            <a:r>
              <a:rPr lang="en-US" sz="1050">
                <a:gradFill>
                  <a:gsLst>
                    <a:gs pos="45000">
                      <a:srgbClr val="000000"/>
                    </a:gs>
                    <a:gs pos="100000">
                      <a:srgbClr val="000000"/>
                    </a:gs>
                  </a:gsLst>
                  <a:lin ang="2700000" scaled="1"/>
                </a:gradFill>
                <a:latin typeface="Segoe Sans Display"/>
              </a:rPr>
              <a:t>Protection beyond email </a:t>
            </a:r>
            <a:br>
              <a:rPr lang="en-US" sz="1050">
                <a:gradFill>
                  <a:gsLst>
                    <a:gs pos="45000">
                      <a:srgbClr val="000000"/>
                    </a:gs>
                    <a:gs pos="100000">
                      <a:srgbClr val="000000"/>
                    </a:gs>
                  </a:gsLst>
                  <a:lin ang="2700000" scaled="1"/>
                </a:gradFill>
                <a:latin typeface="Segoe Sans Display"/>
              </a:rPr>
            </a:br>
            <a:r>
              <a:rPr lang="en-US" sz="1050">
                <a:gradFill>
                  <a:gsLst>
                    <a:gs pos="45000">
                      <a:srgbClr val="000000"/>
                    </a:gs>
                    <a:gs pos="100000">
                      <a:srgbClr val="000000"/>
                    </a:gs>
                  </a:gsLst>
                  <a:lin ang="2700000" scaled="1"/>
                </a:gradFill>
                <a:latin typeface="Segoe Sans Display"/>
              </a:rPr>
              <a:t>to</a:t>
            </a:r>
            <a:r>
              <a:rPr kumimoji="0" lang="en-US" sz="105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a:rPr>
              <a:t> Microsoft Teams, </a:t>
            </a:r>
            <a:br>
              <a:rPr kumimoji="0" lang="en-US" sz="105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a:rPr>
            </a:br>
            <a:r>
              <a:rPr kumimoji="0" lang="en-US" sz="105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a:rPr>
              <a:t>OneDrive and SharePoint</a:t>
            </a:r>
          </a:p>
          <a:p>
            <a:pPr lvl="0" algn="ctr" defTabSz="914314">
              <a:spcAft>
                <a:spcPts val="600"/>
              </a:spcAft>
              <a:defRPr/>
            </a:pPr>
            <a:r>
              <a:rPr lang="en-US" sz="1050"/>
              <a:t>AI and automation to </a:t>
            </a:r>
            <a:br>
              <a:rPr lang="en-US" sz="1050"/>
            </a:br>
            <a:r>
              <a:rPr lang="en-US" sz="1050"/>
              <a:t>investigate, analyze, and </a:t>
            </a:r>
            <a:br>
              <a:rPr lang="en-US" sz="1050"/>
            </a:br>
            <a:r>
              <a:rPr lang="en-US" sz="1050"/>
              <a:t>respond to email threats</a:t>
            </a:r>
          </a:p>
          <a:p>
            <a:pPr lvl="0" algn="ctr" defTabSz="914314">
              <a:spcAft>
                <a:spcPts val="600"/>
              </a:spcAft>
              <a:defRPr/>
            </a:pPr>
            <a:r>
              <a:rPr lang="en-US" sz="1050"/>
              <a:t>Cyberattack simulation </a:t>
            </a:r>
            <a:br>
              <a:rPr lang="en-US" sz="1050"/>
            </a:br>
            <a:r>
              <a:rPr lang="en-US" sz="1050"/>
              <a:t>training and detailed reporting</a:t>
            </a:r>
            <a:endParaRPr kumimoji="0" lang="en-US" sz="105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a:endParaRPr>
          </a:p>
        </p:txBody>
      </p:sp>
      <p:sp>
        <p:nvSpPr>
          <p:cNvPr id="63" name="TextBox 62">
            <a:extLst>
              <a:ext uri="{FF2B5EF4-FFF2-40B4-BE49-F238E27FC236}">
                <a16:creationId xmlns:a16="http://schemas.microsoft.com/office/drawing/2014/main" id="{AE66C7D0-FE83-4E07-B1B2-FC980EF1417A}"/>
              </a:ext>
            </a:extLst>
          </p:cNvPr>
          <p:cNvSpPr txBox="1"/>
          <p:nvPr/>
        </p:nvSpPr>
        <p:spPr>
          <a:xfrm>
            <a:off x="9489948" y="3435882"/>
            <a:ext cx="2130552" cy="2131353"/>
          </a:xfrm>
          <a:prstGeom prst="rect">
            <a:avLst/>
          </a:prstGeom>
          <a:noFill/>
        </p:spPr>
        <p:txBody>
          <a:bodyPr wrap="square" lIns="0" tIns="0" rIns="0" bIns="0" rtlCol="0">
            <a:spAutoFit/>
          </a:bodyPr>
          <a:lstStyle/>
          <a:p>
            <a:pPr marL="0" marR="0" lvl="0" indent="0" algn="ctr" defTabSz="914314"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Semibold" pitchFamily="2" charset="0"/>
                <a:ea typeface="+mn-ea"/>
                <a:cs typeface="Segoe Sans Display Semibold" pitchFamily="2" charset="0"/>
              </a:rPr>
              <a:t>Microsoft Defender </a:t>
            </a:r>
            <a:br>
              <a:rPr kumimoji="0" lang="en-US" sz="12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Semibold" pitchFamily="2" charset="0"/>
                <a:ea typeface="+mn-ea"/>
                <a:cs typeface="Segoe Sans Display Semibold" pitchFamily="2" charset="0"/>
              </a:rPr>
            </a:br>
            <a:r>
              <a:rPr kumimoji="0" lang="en-US" sz="12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Semibold" pitchFamily="2" charset="0"/>
                <a:ea typeface="+mn-ea"/>
                <a:cs typeface="Segoe Sans Display Semibold" pitchFamily="2" charset="0"/>
              </a:rPr>
              <a:t>for Cloud Apps</a:t>
            </a:r>
          </a:p>
          <a:p>
            <a:pPr algn="ctr" defTabSz="914314">
              <a:spcAft>
                <a:spcPts val="600"/>
              </a:spcAft>
              <a:defRPr/>
            </a:pPr>
            <a:r>
              <a:rPr lang="en-US" sz="1050">
                <a:gradFill>
                  <a:gsLst>
                    <a:gs pos="45000">
                      <a:srgbClr val="000000"/>
                    </a:gs>
                    <a:gs pos="100000">
                      <a:srgbClr val="000000"/>
                    </a:gs>
                  </a:gsLst>
                  <a:lin ang="2700000" scaled="1"/>
                </a:gradFill>
                <a:latin typeface="Segoe Sans Display"/>
              </a:rPr>
              <a:t>Full SaaS security capabilities. </a:t>
            </a:r>
          </a:p>
          <a:p>
            <a:pPr algn="ctr" defTabSz="914314">
              <a:spcAft>
                <a:spcPts val="600"/>
              </a:spcAft>
              <a:defRPr/>
            </a:pPr>
            <a:r>
              <a:rPr lang="en-US" sz="1050">
                <a:gradFill>
                  <a:gsLst>
                    <a:gs pos="45000">
                      <a:srgbClr val="000000"/>
                    </a:gs>
                    <a:gs pos="100000">
                      <a:srgbClr val="000000"/>
                    </a:gs>
                  </a:gsLst>
                  <a:lin ang="2700000" scaled="1"/>
                </a:gradFill>
                <a:latin typeface="Segoe Sans Display"/>
              </a:rPr>
              <a:t>Visibility into “Shadow IT” by discovering apps in use</a:t>
            </a:r>
          </a:p>
          <a:p>
            <a:pPr lvl="0" algn="ctr" defTabSz="914314">
              <a:spcAft>
                <a:spcPts val="600"/>
              </a:spcAft>
              <a:defRPr/>
            </a:pPr>
            <a:r>
              <a:rPr lang="en-US" sz="1050"/>
              <a:t>SaaS app security posture that uncovers configuration gaps and offers recommendations</a:t>
            </a:r>
          </a:p>
          <a:p>
            <a:pPr lvl="0" algn="ctr" defTabSz="914314">
              <a:spcAft>
                <a:spcPts val="600"/>
              </a:spcAft>
              <a:defRPr/>
            </a:pPr>
            <a:r>
              <a:rPr kumimoji="0" lang="en-US" sz="105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a:ea typeface="+mn-ea"/>
                <a:cs typeface="+mn-cs"/>
              </a:rPr>
              <a:t>OAuth-enabled and line</a:t>
            </a:r>
            <a:r>
              <a:rPr kumimoji="0" lang="en-US" sz="1050" b="0" i="0" u="none" strike="noStrike" kern="1200" cap="none" spc="0" normalizeH="0" noProof="0">
                <a:ln>
                  <a:noFill/>
                </a:ln>
                <a:gradFill>
                  <a:gsLst>
                    <a:gs pos="45000">
                      <a:srgbClr val="000000"/>
                    </a:gs>
                    <a:gs pos="100000">
                      <a:srgbClr val="000000"/>
                    </a:gs>
                  </a:gsLst>
                  <a:lin ang="2700000" scaled="1"/>
                </a:gradFill>
                <a:effectLst/>
                <a:uLnTx/>
                <a:uFillTx/>
                <a:latin typeface="Segoe Sans Display"/>
                <a:ea typeface="+mn-ea"/>
                <a:cs typeface="+mn-cs"/>
              </a:rPr>
              <a:t> of </a:t>
            </a:r>
            <a:br>
              <a:rPr kumimoji="0" lang="en-US" sz="1050" b="0" i="0" u="none" strike="noStrike" kern="1200" cap="none" spc="0" normalizeH="0" noProof="0">
                <a:ln>
                  <a:noFill/>
                </a:ln>
                <a:gradFill>
                  <a:gsLst>
                    <a:gs pos="45000">
                      <a:srgbClr val="000000"/>
                    </a:gs>
                    <a:gs pos="100000">
                      <a:srgbClr val="000000"/>
                    </a:gs>
                  </a:gsLst>
                  <a:lin ang="2700000" scaled="1"/>
                </a:gradFill>
                <a:effectLst/>
                <a:uLnTx/>
                <a:uFillTx/>
                <a:latin typeface="Segoe Sans Display"/>
                <a:ea typeface="+mn-ea"/>
                <a:cs typeface="+mn-cs"/>
              </a:rPr>
            </a:br>
            <a:r>
              <a:rPr kumimoji="0" lang="en-US" sz="1050" b="0" i="0" u="none" strike="noStrike" kern="1200" cap="none" spc="0" normalizeH="0" noProof="0">
                <a:ln>
                  <a:noFill/>
                </a:ln>
                <a:gradFill>
                  <a:gsLst>
                    <a:gs pos="45000">
                      <a:srgbClr val="000000"/>
                    </a:gs>
                    <a:gs pos="100000">
                      <a:srgbClr val="000000"/>
                    </a:gs>
                  </a:gsLst>
                  <a:lin ang="2700000" scaled="1"/>
                </a:gradFill>
                <a:effectLst/>
                <a:uLnTx/>
                <a:uFillTx/>
                <a:latin typeface="Segoe Sans Display"/>
                <a:ea typeface="+mn-ea"/>
                <a:cs typeface="+mn-cs"/>
              </a:rPr>
              <a:t>business</a:t>
            </a:r>
            <a:r>
              <a:rPr kumimoji="0" lang="en-US" sz="105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a:ea typeface="+mn-ea"/>
                <a:cs typeface="+mn-cs"/>
              </a:rPr>
              <a:t> app monitoring,</a:t>
            </a:r>
            <a:r>
              <a:rPr kumimoji="0" lang="en-US" sz="1050" b="0" i="0" u="none" strike="noStrike" kern="1200" cap="none" spc="0" normalizeH="0" noProof="0">
                <a:ln>
                  <a:noFill/>
                </a:ln>
                <a:gradFill>
                  <a:gsLst>
                    <a:gs pos="45000">
                      <a:srgbClr val="000000"/>
                    </a:gs>
                    <a:gs pos="100000">
                      <a:srgbClr val="000000"/>
                    </a:gs>
                  </a:gsLst>
                  <a:lin ang="2700000" scaled="1"/>
                </a:gradFill>
                <a:effectLst/>
                <a:uLnTx/>
                <a:uFillTx/>
                <a:latin typeface="Segoe Sans Display"/>
                <a:ea typeface="+mn-ea"/>
                <a:cs typeface="+mn-cs"/>
              </a:rPr>
              <a:t> governance and protection</a:t>
            </a:r>
            <a:endParaRPr kumimoji="0" lang="en-US" sz="105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a:ea typeface="+mn-ea"/>
              <a:cs typeface="+mn-cs"/>
            </a:endParaRPr>
          </a:p>
        </p:txBody>
      </p:sp>
      <p:grpSp>
        <p:nvGrpSpPr>
          <p:cNvPr id="25" name="Group 24">
            <a:extLst>
              <a:ext uri="{FF2B5EF4-FFF2-40B4-BE49-F238E27FC236}">
                <a16:creationId xmlns:a16="http://schemas.microsoft.com/office/drawing/2014/main" id="{652F3A13-AC56-0804-1E8F-A252E79BBBCB}"/>
              </a:ext>
              <a:ext uri="{C183D7F6-B498-43B3-948B-1728B52AA6E4}">
                <adec:decorative xmlns:adec="http://schemas.microsoft.com/office/drawing/2017/decorative" val="1"/>
              </a:ext>
            </a:extLst>
          </p:cNvPr>
          <p:cNvGrpSpPr/>
          <p:nvPr/>
        </p:nvGrpSpPr>
        <p:grpSpPr>
          <a:xfrm>
            <a:off x="577850" y="1580431"/>
            <a:ext cx="11042650" cy="741832"/>
            <a:chOff x="577850" y="1580431"/>
            <a:chExt cx="11042650" cy="741832"/>
          </a:xfrm>
        </p:grpSpPr>
        <p:sp>
          <p:nvSpPr>
            <p:cNvPr id="5" name="Right Bracket 4">
              <a:extLst>
                <a:ext uri="{FF2B5EF4-FFF2-40B4-BE49-F238E27FC236}">
                  <a16:creationId xmlns:a16="http://schemas.microsoft.com/office/drawing/2014/main" id="{23624993-3032-421D-B4DC-66ED17964575}"/>
                </a:ext>
              </a:extLst>
            </p:cNvPr>
            <p:cNvSpPr/>
            <p:nvPr/>
          </p:nvSpPr>
          <p:spPr>
            <a:xfrm rot="16200000">
              <a:off x="5941945" y="-2718384"/>
              <a:ext cx="314459" cy="8912098"/>
            </a:xfrm>
            <a:prstGeom prst="rightBracket">
              <a:avLst>
                <a:gd name="adj" fmla="val 0"/>
              </a:avLst>
            </a:prstGeom>
            <a:ln w="190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1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828"/>
                </a:solidFill>
                <a:effectLst/>
                <a:uLnTx/>
                <a:uFillTx/>
                <a:latin typeface="Segoe UI"/>
                <a:ea typeface="+mn-ea"/>
                <a:cs typeface="+mn-cs"/>
              </a:endParaRPr>
            </a:p>
          </p:txBody>
        </p:sp>
        <p:cxnSp>
          <p:nvCxnSpPr>
            <p:cNvPr id="17" name="Straight Connector 16">
              <a:extLst>
                <a:ext uri="{FF2B5EF4-FFF2-40B4-BE49-F238E27FC236}">
                  <a16:creationId xmlns:a16="http://schemas.microsoft.com/office/drawing/2014/main" id="{FAC15A95-B84D-4925-80F7-E6C8EBF39176}"/>
                </a:ext>
              </a:extLst>
            </p:cNvPr>
            <p:cNvCxnSpPr>
              <a:cxnSpLocks/>
            </p:cNvCxnSpPr>
            <p:nvPr/>
          </p:nvCxnSpPr>
          <p:spPr>
            <a:xfrm>
              <a:off x="3871150" y="1580434"/>
              <a:ext cx="0" cy="314461"/>
            </a:xfrm>
            <a:prstGeom prst="line">
              <a:avLst/>
            </a:prstGeom>
            <a:ln w="190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5087390-A9C0-4915-8548-8BC627D4C436}"/>
                </a:ext>
              </a:extLst>
            </p:cNvPr>
            <p:cNvCxnSpPr>
              <a:cxnSpLocks/>
            </p:cNvCxnSpPr>
            <p:nvPr/>
          </p:nvCxnSpPr>
          <p:spPr>
            <a:xfrm>
              <a:off x="8327198" y="1580431"/>
              <a:ext cx="0" cy="314461"/>
            </a:xfrm>
            <a:prstGeom prst="line">
              <a:avLst/>
            </a:prstGeom>
            <a:ln w="190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3D5AA7F6-5465-C73D-C3CB-C4290B1DE998}"/>
                </a:ext>
              </a:extLst>
            </p:cNvPr>
            <p:cNvCxnSpPr>
              <a:cxnSpLocks/>
            </p:cNvCxnSpPr>
            <p:nvPr/>
          </p:nvCxnSpPr>
          <p:spPr>
            <a:xfrm>
              <a:off x="6099174" y="1580434"/>
              <a:ext cx="0" cy="314461"/>
            </a:xfrm>
            <a:prstGeom prst="line">
              <a:avLst/>
            </a:prstGeom>
            <a:ln w="190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D0229CC4-075E-405E-A29D-EA1291E11DEA}"/>
                </a:ext>
              </a:extLst>
            </p:cNvPr>
            <p:cNvSpPr txBox="1"/>
            <p:nvPr/>
          </p:nvSpPr>
          <p:spPr>
            <a:xfrm>
              <a:off x="577850" y="1864771"/>
              <a:ext cx="2130552" cy="457492"/>
            </a:xfrm>
            <a:prstGeom prst="rect">
              <a:avLst/>
            </a:prstGeom>
            <a:solidFill>
              <a:schemeClr val="accent6"/>
            </a:solidFill>
          </p:spPr>
          <p:txBody>
            <a:bodyPr wrap="square" lIns="0" tIns="89642" rIns="0" bIns="89642" rtlCol="0" anchor="ctr">
              <a:noAutofit/>
            </a:bodyPr>
            <a:lstStyle/>
            <a:p>
              <a:pPr marL="0" marR="0" lvl="0" indent="0" algn="ctr" defTabSz="91431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20" normalizeH="0" noProof="0">
                  <a:ln>
                    <a:noFill/>
                  </a:ln>
                  <a:gradFill>
                    <a:gsLst>
                      <a:gs pos="45000">
                        <a:srgbClr val="000000"/>
                      </a:gs>
                      <a:gs pos="100000">
                        <a:srgbClr val="000000"/>
                      </a:gs>
                    </a:gsLst>
                    <a:lin ang="2700000" scaled="1"/>
                  </a:gradFill>
                  <a:effectLst/>
                  <a:uLnTx/>
                  <a:uFillTx/>
                  <a:ea typeface="+mn-ea"/>
                  <a:cs typeface="Segoe Sans Display Semibold" pitchFamily="2" charset="0"/>
                </a:rPr>
                <a:t>Identity and access controls</a:t>
              </a:r>
            </a:p>
          </p:txBody>
        </p:sp>
        <p:sp>
          <p:nvSpPr>
            <p:cNvPr id="33" name="TextBox 32">
              <a:extLst>
                <a:ext uri="{FF2B5EF4-FFF2-40B4-BE49-F238E27FC236}">
                  <a16:creationId xmlns:a16="http://schemas.microsoft.com/office/drawing/2014/main" id="{847E94AB-0398-4BDD-A21F-CB57BD9EB427}"/>
                </a:ext>
              </a:extLst>
            </p:cNvPr>
            <p:cNvSpPr txBox="1"/>
            <p:nvPr/>
          </p:nvSpPr>
          <p:spPr>
            <a:xfrm>
              <a:off x="2805874" y="1864771"/>
              <a:ext cx="2130552" cy="457492"/>
            </a:xfrm>
            <a:prstGeom prst="rect">
              <a:avLst/>
            </a:prstGeom>
            <a:solidFill>
              <a:schemeClr val="accent1"/>
            </a:solidFill>
          </p:spPr>
          <p:txBody>
            <a:bodyPr wrap="square" lIns="0" tIns="89642" rIns="0" bIns="89642" rtlCol="0" anchor="ctr">
              <a:noAutofit/>
            </a:bodyPr>
            <a:lstStyle/>
            <a:p>
              <a:pPr marL="0" marR="0" lvl="0" indent="0" algn="ctr" defTabSz="91431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bg1"/>
                  </a:solidFill>
                  <a:effectLst/>
                  <a:uLnTx/>
                  <a:uFillTx/>
                  <a:ea typeface="+mn-ea"/>
                  <a:cs typeface="Segoe Sans Display Semibold" pitchFamily="2" charset="0"/>
                </a:rPr>
                <a:t>Identity protection</a:t>
              </a:r>
            </a:p>
          </p:txBody>
        </p:sp>
        <p:sp>
          <p:nvSpPr>
            <p:cNvPr id="11" name="TextBox 10">
              <a:extLst>
                <a:ext uri="{FF2B5EF4-FFF2-40B4-BE49-F238E27FC236}">
                  <a16:creationId xmlns:a16="http://schemas.microsoft.com/office/drawing/2014/main" id="{95EA5EAC-F07D-E6DB-E009-C727829481F7}"/>
                </a:ext>
              </a:extLst>
            </p:cNvPr>
            <p:cNvSpPr txBox="1"/>
            <p:nvPr/>
          </p:nvSpPr>
          <p:spPr>
            <a:xfrm>
              <a:off x="5033898" y="1864771"/>
              <a:ext cx="2130552" cy="457492"/>
            </a:xfrm>
            <a:prstGeom prst="rect">
              <a:avLst/>
            </a:prstGeom>
            <a:solidFill>
              <a:schemeClr val="accent1">
                <a:lumMod val="75000"/>
              </a:schemeClr>
            </a:solidFill>
          </p:spPr>
          <p:txBody>
            <a:bodyPr wrap="square" lIns="0" tIns="89642" rIns="0" bIns="89642" rtlCol="0" anchor="ctr">
              <a:noAutofit/>
            </a:bodyPr>
            <a:lstStyle/>
            <a:p>
              <a:pPr marL="0" marR="0" lvl="0" indent="0" algn="ctr" defTabSz="91431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bg1"/>
                  </a:solidFill>
                  <a:effectLst/>
                  <a:uLnTx/>
                  <a:uFillTx/>
                  <a:ea typeface="+mn-ea"/>
                  <a:cs typeface="Segoe Sans Display Semibold" pitchFamily="2" charset="0"/>
                </a:rPr>
                <a:t>Device security</a:t>
              </a:r>
            </a:p>
          </p:txBody>
        </p:sp>
        <p:sp>
          <p:nvSpPr>
            <p:cNvPr id="34" name="TextBox 33">
              <a:extLst>
                <a:ext uri="{FF2B5EF4-FFF2-40B4-BE49-F238E27FC236}">
                  <a16:creationId xmlns:a16="http://schemas.microsoft.com/office/drawing/2014/main" id="{D1F7A068-9EC9-490F-BD03-F47D23F0E0B2}"/>
                </a:ext>
              </a:extLst>
            </p:cNvPr>
            <p:cNvSpPr txBox="1"/>
            <p:nvPr/>
          </p:nvSpPr>
          <p:spPr>
            <a:xfrm>
              <a:off x="7261922" y="1864771"/>
              <a:ext cx="2130552" cy="457492"/>
            </a:xfrm>
            <a:prstGeom prst="rect">
              <a:avLst/>
            </a:prstGeom>
            <a:solidFill>
              <a:schemeClr val="tx2">
                <a:lumMod val="90000"/>
                <a:lumOff val="10000"/>
              </a:schemeClr>
            </a:solidFill>
          </p:spPr>
          <p:txBody>
            <a:bodyPr wrap="square" lIns="0" tIns="89642" rIns="0" bIns="89642" rtlCol="0" anchor="ctr">
              <a:noAutofit/>
            </a:bodyPr>
            <a:lstStyle/>
            <a:p>
              <a:pPr marL="0" marR="0" lvl="0" indent="0" algn="ctr" defTabSz="91431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bg1"/>
                  </a:solidFill>
                  <a:effectLst/>
                  <a:uLnTx/>
                  <a:uFillTx/>
                  <a:ea typeface="+mn-ea"/>
                  <a:cs typeface="Segoe Sans Display Semibold" pitchFamily="2" charset="0"/>
                </a:rPr>
                <a:t>Collaboration security</a:t>
              </a:r>
            </a:p>
          </p:txBody>
        </p:sp>
        <p:sp>
          <p:nvSpPr>
            <p:cNvPr id="36" name="TextBox 35">
              <a:extLst>
                <a:ext uri="{FF2B5EF4-FFF2-40B4-BE49-F238E27FC236}">
                  <a16:creationId xmlns:a16="http://schemas.microsoft.com/office/drawing/2014/main" id="{1A5D0DCD-1CF2-460D-B266-735882C7225C}"/>
                </a:ext>
              </a:extLst>
            </p:cNvPr>
            <p:cNvSpPr txBox="1"/>
            <p:nvPr/>
          </p:nvSpPr>
          <p:spPr>
            <a:xfrm>
              <a:off x="9489948" y="1864771"/>
              <a:ext cx="2130552" cy="457492"/>
            </a:xfrm>
            <a:prstGeom prst="rect">
              <a:avLst/>
            </a:prstGeom>
            <a:solidFill>
              <a:schemeClr val="tx2"/>
            </a:solidFill>
          </p:spPr>
          <p:txBody>
            <a:bodyPr wrap="square" lIns="0" tIns="89642" rIns="0" bIns="89642" rtlCol="0" anchor="ctr">
              <a:noAutofit/>
            </a:bodyPr>
            <a:lstStyle/>
            <a:p>
              <a:pPr marL="0" marR="0" lvl="0" indent="0" algn="ctr" defTabSz="91431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bg1"/>
                  </a:solidFill>
                  <a:effectLst/>
                  <a:uLnTx/>
                  <a:uFillTx/>
                  <a:ea typeface="+mn-ea"/>
                  <a:cs typeface="Segoe Sans Display Semibold" pitchFamily="2" charset="0"/>
                </a:rPr>
                <a:t>SaaS security</a:t>
              </a:r>
            </a:p>
          </p:txBody>
        </p:sp>
      </p:grpSp>
      <p:pic>
        <p:nvPicPr>
          <p:cNvPr id="20" name="Graphic 19">
            <a:extLst>
              <a:ext uri="{FF2B5EF4-FFF2-40B4-BE49-F238E27FC236}">
                <a16:creationId xmlns:a16="http://schemas.microsoft.com/office/drawing/2014/main" id="{4165C7A3-FA69-2CE4-1163-F79AB404F10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5554" y="2591136"/>
            <a:ext cx="615144" cy="615144"/>
          </a:xfrm>
          <a:prstGeom prst="rect">
            <a:avLst/>
          </a:prstGeom>
        </p:spPr>
      </p:pic>
      <p:grpSp>
        <p:nvGrpSpPr>
          <p:cNvPr id="62" name="Group 61">
            <a:extLst>
              <a:ext uri="{FF2B5EF4-FFF2-40B4-BE49-F238E27FC236}">
                <a16:creationId xmlns:a16="http://schemas.microsoft.com/office/drawing/2014/main" id="{B1E5CAA7-7208-73C8-B255-20D7BDEFAC31}"/>
              </a:ext>
              <a:ext uri="{C183D7F6-B498-43B3-948B-1728B52AA6E4}">
                <adec:decorative xmlns:adec="http://schemas.microsoft.com/office/drawing/2017/decorative" val="1"/>
              </a:ext>
            </a:extLst>
          </p:cNvPr>
          <p:cNvGrpSpPr/>
          <p:nvPr/>
        </p:nvGrpSpPr>
        <p:grpSpPr>
          <a:xfrm>
            <a:off x="7736070" y="2475808"/>
            <a:ext cx="1182257" cy="845800"/>
            <a:chOff x="7549836" y="2584678"/>
            <a:chExt cx="1182257" cy="845800"/>
          </a:xfrm>
        </p:grpSpPr>
        <p:grpSp>
          <p:nvGrpSpPr>
            <p:cNvPr id="35" name="Group 34">
              <a:extLst>
                <a:ext uri="{FF2B5EF4-FFF2-40B4-BE49-F238E27FC236}">
                  <a16:creationId xmlns:a16="http://schemas.microsoft.com/office/drawing/2014/main" id="{CA7B181A-6729-F500-D648-3FDFEEB6FD45}"/>
                </a:ext>
              </a:extLst>
            </p:cNvPr>
            <p:cNvGrpSpPr/>
            <p:nvPr/>
          </p:nvGrpSpPr>
          <p:grpSpPr>
            <a:xfrm>
              <a:off x="8137213" y="2835598"/>
              <a:ext cx="594880" cy="594880"/>
              <a:chOff x="8137213" y="2835598"/>
              <a:chExt cx="594880" cy="594880"/>
            </a:xfrm>
          </p:grpSpPr>
          <p:sp>
            <p:nvSpPr>
              <p:cNvPr id="9" name="Oval 8">
                <a:extLst>
                  <a:ext uri="{FF2B5EF4-FFF2-40B4-BE49-F238E27FC236}">
                    <a16:creationId xmlns:a16="http://schemas.microsoft.com/office/drawing/2014/main" id="{A45909DA-FD75-39B8-DDA0-5B925EA9DD05}"/>
                  </a:ext>
                  <a:ext uri="{C183D7F6-B498-43B3-948B-1728B52AA6E4}">
                    <adec:decorative xmlns:adec="http://schemas.microsoft.com/office/drawing/2017/decorative" val="1"/>
                  </a:ext>
                </a:extLst>
              </p:cNvPr>
              <p:cNvSpPr/>
              <p:nvPr/>
            </p:nvSpPr>
            <p:spPr bwMode="auto">
              <a:xfrm>
                <a:off x="8137213" y="2835598"/>
                <a:ext cx="594880" cy="594880"/>
              </a:xfrm>
              <a:prstGeom prst="ellipse">
                <a:avLst/>
              </a:prstGeom>
              <a:noFill/>
              <a:ln w="19050">
                <a:solidFill>
                  <a:srgbClr val="113A52"/>
                </a:solid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latin typeface="Segoe Sans Display"/>
                  <a:cs typeface="Segoe UI" pitchFamily="34" charset="0"/>
                </a:endParaRPr>
              </a:p>
            </p:txBody>
          </p:sp>
          <p:grpSp>
            <p:nvGrpSpPr>
              <p:cNvPr id="12" name="Group 11">
                <a:extLst>
                  <a:ext uri="{FF2B5EF4-FFF2-40B4-BE49-F238E27FC236}">
                    <a16:creationId xmlns:a16="http://schemas.microsoft.com/office/drawing/2014/main" id="{1D2C2742-A0DC-ACE4-21B6-C5F4A9CC1F3E}"/>
                  </a:ext>
                  <a:ext uri="{C183D7F6-B498-43B3-948B-1728B52AA6E4}">
                    <adec:decorative xmlns:adec="http://schemas.microsoft.com/office/drawing/2017/decorative" val="1"/>
                  </a:ext>
                </a:extLst>
              </p:cNvPr>
              <p:cNvGrpSpPr/>
              <p:nvPr/>
            </p:nvGrpSpPr>
            <p:grpSpPr>
              <a:xfrm>
                <a:off x="8229206" y="2960021"/>
                <a:ext cx="410894" cy="346035"/>
                <a:chOff x="7944192" y="2597033"/>
                <a:chExt cx="893615" cy="752560"/>
              </a:xfrm>
            </p:grpSpPr>
            <p:pic>
              <p:nvPicPr>
                <p:cNvPr id="40" name="Picture 39" descr="A blue cloud on a black background&#10;&#10;Description automatically generated">
                  <a:extLst>
                    <a:ext uri="{FF2B5EF4-FFF2-40B4-BE49-F238E27FC236}">
                      <a16:creationId xmlns:a16="http://schemas.microsoft.com/office/drawing/2014/main" id="{9A496119-3587-6760-D32A-F674F86226D5}"/>
                    </a:ext>
                  </a:extLst>
                </p:cNvPr>
                <p:cNvPicPr>
                  <a:picLocks noChangeAspect="1"/>
                </p:cNvPicPr>
                <p:nvPr/>
              </p:nvPicPr>
              <p:blipFill rotWithShape="1">
                <a:blip r:embed="rId5">
                  <a:extLst>
                    <a:ext uri="{28A0092B-C50C-407E-A947-70E740481C1C}">
                      <a14:useLocalDpi xmlns:a14="http://schemas.microsoft.com/office/drawing/2010/main" val="0"/>
                    </a:ext>
                  </a:extLst>
                </a:blip>
                <a:srcRect l="21982" t="29770" r="23829" b="30540"/>
                <a:stretch/>
              </p:blipFill>
              <p:spPr>
                <a:xfrm>
                  <a:off x="7944192" y="3002961"/>
                  <a:ext cx="440338" cy="322522"/>
                </a:xfrm>
                <a:prstGeom prst="rect">
                  <a:avLst/>
                </a:prstGeom>
              </p:spPr>
            </p:pic>
            <p:pic>
              <p:nvPicPr>
                <p:cNvPr id="41" name="Picture 40" descr="A logo with a black background&#10;&#10;Description automatically generated">
                  <a:extLst>
                    <a:ext uri="{FF2B5EF4-FFF2-40B4-BE49-F238E27FC236}">
                      <a16:creationId xmlns:a16="http://schemas.microsoft.com/office/drawing/2014/main" id="{E0E77343-B4A1-6827-0C2A-7E6B6E5D20B5}"/>
                    </a:ext>
                  </a:extLst>
                </p:cNvPr>
                <p:cNvPicPr>
                  <a:picLocks noChangeAspect="1"/>
                </p:cNvPicPr>
                <p:nvPr/>
              </p:nvPicPr>
              <p:blipFill rotWithShape="1">
                <a:blip r:embed="rId6">
                  <a:extLst>
                    <a:ext uri="{28A0092B-C50C-407E-A947-70E740481C1C}">
                      <a14:useLocalDpi xmlns:a14="http://schemas.microsoft.com/office/drawing/2010/main" val="0"/>
                    </a:ext>
                  </a:extLst>
                </a:blip>
                <a:srcRect l="23091" t="24096" r="24500" b="24154"/>
                <a:stretch/>
              </p:blipFill>
              <p:spPr>
                <a:xfrm>
                  <a:off x="8450919" y="2967560"/>
                  <a:ext cx="386888" cy="382033"/>
                </a:xfrm>
                <a:prstGeom prst="rect">
                  <a:avLst/>
                </a:prstGeom>
              </p:spPr>
            </p:pic>
            <p:pic>
              <p:nvPicPr>
                <p:cNvPr id="44" name="Picture 43" descr="Copilot in Outlook">
                  <a:extLst>
                    <a:ext uri="{FF2B5EF4-FFF2-40B4-BE49-F238E27FC236}">
                      <a16:creationId xmlns:a16="http://schemas.microsoft.com/office/drawing/2014/main" id="{486D3440-BD31-CD41-3FAC-1AABE0A37336}"/>
                    </a:ext>
                  </a:extLst>
                </p:cNvPr>
                <p:cNvPicPr>
                  <a:picLocks noChangeAspect="1"/>
                </p:cNvPicPr>
                <p:nvPr/>
              </p:nvPicPr>
              <p:blipFill>
                <a:blip r:embed="rId7"/>
                <a:srcRect/>
                <a:stretch/>
              </p:blipFill>
              <p:spPr>
                <a:xfrm>
                  <a:off x="8018231" y="2608880"/>
                  <a:ext cx="315885" cy="295971"/>
                </a:xfrm>
                <a:prstGeom prst="rect">
                  <a:avLst/>
                </a:prstGeom>
              </p:spPr>
            </p:pic>
            <p:pic>
              <p:nvPicPr>
                <p:cNvPr id="45" name="Picture 44" descr="Copilot in Teams">
                  <a:extLst>
                    <a:ext uri="{FF2B5EF4-FFF2-40B4-BE49-F238E27FC236}">
                      <a16:creationId xmlns:a16="http://schemas.microsoft.com/office/drawing/2014/main" id="{729A43F6-65D7-9AC8-A86B-1F735B44A744}"/>
                    </a:ext>
                  </a:extLst>
                </p:cNvPr>
                <p:cNvPicPr>
                  <a:picLocks noChangeAspect="1"/>
                </p:cNvPicPr>
                <p:nvPr/>
              </p:nvPicPr>
              <p:blipFill>
                <a:blip r:embed="rId8"/>
                <a:srcRect/>
                <a:stretch/>
              </p:blipFill>
              <p:spPr>
                <a:xfrm>
                  <a:off x="8480518" y="2597033"/>
                  <a:ext cx="337139" cy="315884"/>
                </a:xfrm>
                <a:prstGeom prst="rect">
                  <a:avLst/>
                </a:prstGeom>
              </p:spPr>
            </p:pic>
          </p:grpSp>
        </p:grpSp>
        <p:pic>
          <p:nvPicPr>
            <p:cNvPr id="16" name="Graphic 15">
              <a:extLst>
                <a:ext uri="{FF2B5EF4-FFF2-40B4-BE49-F238E27FC236}">
                  <a16:creationId xmlns:a16="http://schemas.microsoft.com/office/drawing/2014/main" id="{8F47E9AD-F029-E5E3-8658-A164F270B63D}"/>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549836" y="2584678"/>
              <a:ext cx="594880" cy="620667"/>
            </a:xfrm>
            <a:prstGeom prst="rect">
              <a:avLst/>
            </a:prstGeom>
          </p:spPr>
        </p:pic>
      </p:grpSp>
      <p:grpSp>
        <p:nvGrpSpPr>
          <p:cNvPr id="3" name="Group 2">
            <a:extLst>
              <a:ext uri="{FF2B5EF4-FFF2-40B4-BE49-F238E27FC236}">
                <a16:creationId xmlns:a16="http://schemas.microsoft.com/office/drawing/2014/main" id="{C03AA755-401E-F3A3-CBB7-58ABCE1B03F3}"/>
              </a:ext>
              <a:ext uri="{C183D7F6-B498-43B3-948B-1728B52AA6E4}">
                <adec:decorative xmlns:adec="http://schemas.microsoft.com/office/drawing/2017/decorative" val="1"/>
              </a:ext>
            </a:extLst>
          </p:cNvPr>
          <p:cNvGrpSpPr/>
          <p:nvPr/>
        </p:nvGrpSpPr>
        <p:grpSpPr>
          <a:xfrm>
            <a:off x="2528538" y="2670108"/>
            <a:ext cx="457200" cy="457200"/>
            <a:chOff x="4189401" y="6046527"/>
            <a:chExt cx="354273" cy="354273"/>
          </a:xfrm>
        </p:grpSpPr>
        <p:sp>
          <p:nvSpPr>
            <p:cNvPr id="4" name="Oval 3">
              <a:extLst>
                <a:ext uri="{FF2B5EF4-FFF2-40B4-BE49-F238E27FC236}">
                  <a16:creationId xmlns:a16="http://schemas.microsoft.com/office/drawing/2014/main" id="{DF336103-CF4E-9421-3BE3-6C0F4AACFEA7}"/>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pic>
          <p:nvPicPr>
            <p:cNvPr id="6" name="Graphic 5">
              <a:extLst>
                <a:ext uri="{FF2B5EF4-FFF2-40B4-BE49-F238E27FC236}">
                  <a16:creationId xmlns:a16="http://schemas.microsoft.com/office/drawing/2014/main" id="{716B77CE-16E9-020B-8B69-74A9430C963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257147" y="6114273"/>
              <a:ext cx="218781" cy="218781"/>
            </a:xfrm>
            <a:prstGeom prst="rect">
              <a:avLst/>
            </a:prstGeom>
          </p:spPr>
        </p:pic>
      </p:grpSp>
      <p:grpSp>
        <p:nvGrpSpPr>
          <p:cNvPr id="7" name="Group 6">
            <a:extLst>
              <a:ext uri="{FF2B5EF4-FFF2-40B4-BE49-F238E27FC236}">
                <a16:creationId xmlns:a16="http://schemas.microsoft.com/office/drawing/2014/main" id="{5EB79548-99BF-E8F7-F2A2-C53CCA402A44}"/>
              </a:ext>
              <a:ext uri="{C183D7F6-B498-43B3-948B-1728B52AA6E4}">
                <adec:decorative xmlns:adec="http://schemas.microsoft.com/office/drawing/2017/decorative" val="1"/>
              </a:ext>
            </a:extLst>
          </p:cNvPr>
          <p:cNvGrpSpPr/>
          <p:nvPr/>
        </p:nvGrpSpPr>
        <p:grpSpPr>
          <a:xfrm>
            <a:off x="4756562" y="2670108"/>
            <a:ext cx="457200" cy="457200"/>
            <a:chOff x="4189401" y="6046527"/>
            <a:chExt cx="354273" cy="354273"/>
          </a:xfrm>
        </p:grpSpPr>
        <p:sp>
          <p:nvSpPr>
            <p:cNvPr id="8" name="Oval 7">
              <a:extLst>
                <a:ext uri="{FF2B5EF4-FFF2-40B4-BE49-F238E27FC236}">
                  <a16:creationId xmlns:a16="http://schemas.microsoft.com/office/drawing/2014/main" id="{CD721BAA-29D2-3EBA-5438-2240D340F04E}"/>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pic>
          <p:nvPicPr>
            <p:cNvPr id="13" name="Graphic 12">
              <a:extLst>
                <a:ext uri="{FF2B5EF4-FFF2-40B4-BE49-F238E27FC236}">
                  <a16:creationId xmlns:a16="http://schemas.microsoft.com/office/drawing/2014/main" id="{0EB6091A-099B-66D3-7295-62A688F7F21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257147" y="6114273"/>
              <a:ext cx="218781" cy="218781"/>
            </a:xfrm>
            <a:prstGeom prst="rect">
              <a:avLst/>
            </a:prstGeom>
          </p:spPr>
        </p:pic>
      </p:grpSp>
      <p:grpSp>
        <p:nvGrpSpPr>
          <p:cNvPr id="18" name="Group 17">
            <a:extLst>
              <a:ext uri="{FF2B5EF4-FFF2-40B4-BE49-F238E27FC236}">
                <a16:creationId xmlns:a16="http://schemas.microsoft.com/office/drawing/2014/main" id="{1E0E62AC-35AE-FE9B-1FBA-28B3EAC13FE8}"/>
              </a:ext>
              <a:ext uri="{C183D7F6-B498-43B3-948B-1728B52AA6E4}">
                <adec:decorative xmlns:adec="http://schemas.microsoft.com/office/drawing/2017/decorative" val="1"/>
              </a:ext>
            </a:extLst>
          </p:cNvPr>
          <p:cNvGrpSpPr/>
          <p:nvPr/>
        </p:nvGrpSpPr>
        <p:grpSpPr>
          <a:xfrm>
            <a:off x="6984586" y="2670108"/>
            <a:ext cx="457200" cy="457200"/>
            <a:chOff x="4189401" y="6046527"/>
            <a:chExt cx="354273" cy="354273"/>
          </a:xfrm>
        </p:grpSpPr>
        <p:sp>
          <p:nvSpPr>
            <p:cNvPr id="19" name="Oval 18">
              <a:extLst>
                <a:ext uri="{FF2B5EF4-FFF2-40B4-BE49-F238E27FC236}">
                  <a16:creationId xmlns:a16="http://schemas.microsoft.com/office/drawing/2014/main" id="{23FE7C19-B5FA-4A97-17DF-59B7686249D8}"/>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pic>
          <p:nvPicPr>
            <p:cNvPr id="21" name="Graphic 20">
              <a:extLst>
                <a:ext uri="{FF2B5EF4-FFF2-40B4-BE49-F238E27FC236}">
                  <a16:creationId xmlns:a16="http://schemas.microsoft.com/office/drawing/2014/main" id="{351C6D81-8CEF-F8A7-B2D3-CBBA053980C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257147" y="6114273"/>
              <a:ext cx="218781" cy="218781"/>
            </a:xfrm>
            <a:prstGeom prst="rect">
              <a:avLst/>
            </a:prstGeom>
          </p:spPr>
        </p:pic>
      </p:grpSp>
      <p:grpSp>
        <p:nvGrpSpPr>
          <p:cNvPr id="23" name="Group 22">
            <a:extLst>
              <a:ext uri="{FF2B5EF4-FFF2-40B4-BE49-F238E27FC236}">
                <a16:creationId xmlns:a16="http://schemas.microsoft.com/office/drawing/2014/main" id="{CCFB6E42-9212-DFAE-13C4-4B7F14DDFB62}"/>
              </a:ext>
              <a:ext uri="{C183D7F6-B498-43B3-948B-1728B52AA6E4}">
                <adec:decorative xmlns:adec="http://schemas.microsoft.com/office/drawing/2017/decorative" val="1"/>
              </a:ext>
            </a:extLst>
          </p:cNvPr>
          <p:cNvGrpSpPr/>
          <p:nvPr/>
        </p:nvGrpSpPr>
        <p:grpSpPr>
          <a:xfrm>
            <a:off x="9212611" y="2670108"/>
            <a:ext cx="457200" cy="457200"/>
            <a:chOff x="4189401" y="6046527"/>
            <a:chExt cx="354273" cy="354273"/>
          </a:xfrm>
        </p:grpSpPr>
        <p:sp>
          <p:nvSpPr>
            <p:cNvPr id="24" name="Oval 23">
              <a:extLst>
                <a:ext uri="{FF2B5EF4-FFF2-40B4-BE49-F238E27FC236}">
                  <a16:creationId xmlns:a16="http://schemas.microsoft.com/office/drawing/2014/main" id="{5A7C6C1A-BC5D-1DDF-1E34-AB5FBFC85937}"/>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pic>
          <p:nvPicPr>
            <p:cNvPr id="26" name="Graphic 25">
              <a:extLst>
                <a:ext uri="{FF2B5EF4-FFF2-40B4-BE49-F238E27FC236}">
                  <a16:creationId xmlns:a16="http://schemas.microsoft.com/office/drawing/2014/main" id="{3F939505-3E30-97A7-DAC8-3BC8F95B0AA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257147" y="6114273"/>
              <a:ext cx="218781" cy="218781"/>
            </a:xfrm>
            <a:prstGeom prst="rect">
              <a:avLst/>
            </a:prstGeom>
          </p:spPr>
        </p:pic>
      </p:grpSp>
      <p:grpSp>
        <p:nvGrpSpPr>
          <p:cNvPr id="65" name="Group 64">
            <a:extLst>
              <a:ext uri="{FF2B5EF4-FFF2-40B4-BE49-F238E27FC236}">
                <a16:creationId xmlns:a16="http://schemas.microsoft.com/office/drawing/2014/main" id="{DDDEDF44-C833-8F44-7F03-273A502FB031}"/>
              </a:ext>
              <a:ext uri="{C183D7F6-B498-43B3-948B-1728B52AA6E4}">
                <adec:decorative xmlns:adec="http://schemas.microsoft.com/office/drawing/2017/decorative" val="1"/>
              </a:ext>
            </a:extLst>
          </p:cNvPr>
          <p:cNvGrpSpPr/>
          <p:nvPr/>
        </p:nvGrpSpPr>
        <p:grpSpPr>
          <a:xfrm>
            <a:off x="3264632" y="2485958"/>
            <a:ext cx="1213036" cy="825501"/>
            <a:chOff x="3118358" y="2604977"/>
            <a:chExt cx="1213036" cy="825501"/>
          </a:xfrm>
        </p:grpSpPr>
        <p:pic>
          <p:nvPicPr>
            <p:cNvPr id="50" name="Graphic 49">
              <a:extLst>
                <a:ext uri="{FF2B5EF4-FFF2-40B4-BE49-F238E27FC236}">
                  <a16:creationId xmlns:a16="http://schemas.microsoft.com/office/drawing/2014/main" id="{DB7A1AEC-CE2A-6834-4783-F16406B4E28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118358" y="2604977"/>
              <a:ext cx="594880" cy="620667"/>
            </a:xfrm>
            <a:prstGeom prst="rect">
              <a:avLst/>
            </a:prstGeom>
          </p:spPr>
        </p:pic>
        <p:grpSp>
          <p:nvGrpSpPr>
            <p:cNvPr id="28" name="Group 27">
              <a:extLst>
                <a:ext uri="{FF2B5EF4-FFF2-40B4-BE49-F238E27FC236}">
                  <a16:creationId xmlns:a16="http://schemas.microsoft.com/office/drawing/2014/main" id="{F1125170-EF45-6E3E-CB09-E938BDBE2646}"/>
                </a:ext>
              </a:extLst>
            </p:cNvPr>
            <p:cNvGrpSpPr/>
            <p:nvPr/>
          </p:nvGrpSpPr>
          <p:grpSpPr>
            <a:xfrm>
              <a:off x="3736514" y="2835598"/>
              <a:ext cx="594880" cy="594880"/>
              <a:chOff x="3681165" y="2835598"/>
              <a:chExt cx="594880" cy="594880"/>
            </a:xfrm>
          </p:grpSpPr>
          <p:sp>
            <p:nvSpPr>
              <p:cNvPr id="46" name="Oval 45">
                <a:extLst>
                  <a:ext uri="{FF2B5EF4-FFF2-40B4-BE49-F238E27FC236}">
                    <a16:creationId xmlns:a16="http://schemas.microsoft.com/office/drawing/2014/main" id="{F8203F8D-2298-26DE-4F0A-348E7556D22E}"/>
                  </a:ext>
                  <a:ext uri="{C183D7F6-B498-43B3-948B-1728B52AA6E4}">
                    <adec:decorative xmlns:adec="http://schemas.microsoft.com/office/drawing/2017/decorative" val="1"/>
                  </a:ext>
                </a:extLst>
              </p:cNvPr>
              <p:cNvSpPr/>
              <p:nvPr/>
            </p:nvSpPr>
            <p:spPr bwMode="auto">
              <a:xfrm>
                <a:off x="3681165" y="2835598"/>
                <a:ext cx="594880" cy="594880"/>
              </a:xfrm>
              <a:prstGeom prst="ellipse">
                <a:avLst/>
              </a:prstGeom>
              <a:noFill/>
              <a:ln w="19050">
                <a:solidFill>
                  <a:schemeClr val="accent1"/>
                </a:solid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Sans Display"/>
                  <a:ea typeface="+mn-ea"/>
                  <a:cs typeface="Segoe UI" pitchFamily="34" charset="0"/>
                </a:endParaRPr>
              </a:p>
            </p:txBody>
          </p:sp>
          <p:pic>
            <p:nvPicPr>
              <p:cNvPr id="27" name="Graphic 26">
                <a:extLst>
                  <a:ext uri="{FF2B5EF4-FFF2-40B4-BE49-F238E27FC236}">
                    <a16:creationId xmlns:a16="http://schemas.microsoft.com/office/drawing/2014/main" id="{A7A5AD62-0085-AAEB-9F72-F1AFE231994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796834" y="2951267"/>
                <a:ext cx="363542" cy="363542"/>
              </a:xfrm>
              <a:prstGeom prst="rect">
                <a:avLst/>
              </a:prstGeom>
            </p:spPr>
          </p:pic>
        </p:grpSp>
      </p:grpSp>
      <p:grpSp>
        <p:nvGrpSpPr>
          <p:cNvPr id="64" name="Group 63">
            <a:extLst>
              <a:ext uri="{FF2B5EF4-FFF2-40B4-BE49-F238E27FC236}">
                <a16:creationId xmlns:a16="http://schemas.microsoft.com/office/drawing/2014/main" id="{129AF3E2-CF68-8162-E015-077273D6B284}"/>
              </a:ext>
              <a:ext uri="{C183D7F6-B498-43B3-948B-1728B52AA6E4}">
                <adec:decorative xmlns:adec="http://schemas.microsoft.com/office/drawing/2017/decorative" val="1"/>
              </a:ext>
            </a:extLst>
          </p:cNvPr>
          <p:cNvGrpSpPr/>
          <p:nvPr/>
        </p:nvGrpSpPr>
        <p:grpSpPr>
          <a:xfrm>
            <a:off x="5506170" y="2485958"/>
            <a:ext cx="1186009" cy="825501"/>
            <a:chOff x="5299046" y="2604977"/>
            <a:chExt cx="1186009" cy="825501"/>
          </a:xfrm>
        </p:grpSpPr>
        <p:pic>
          <p:nvPicPr>
            <p:cNvPr id="43" name="Graphic 42">
              <a:extLst>
                <a:ext uri="{FF2B5EF4-FFF2-40B4-BE49-F238E27FC236}">
                  <a16:creationId xmlns:a16="http://schemas.microsoft.com/office/drawing/2014/main" id="{70E61C65-8349-762B-C2C7-8C2D5D2BFC0A}"/>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299046" y="2604977"/>
              <a:ext cx="594880" cy="620667"/>
            </a:xfrm>
            <a:prstGeom prst="rect">
              <a:avLst/>
            </a:prstGeom>
          </p:spPr>
        </p:pic>
        <p:grpSp>
          <p:nvGrpSpPr>
            <p:cNvPr id="31" name="Group 30">
              <a:extLst>
                <a:ext uri="{FF2B5EF4-FFF2-40B4-BE49-F238E27FC236}">
                  <a16:creationId xmlns:a16="http://schemas.microsoft.com/office/drawing/2014/main" id="{9017D450-62EB-6A4B-C940-4F90E987CD03}"/>
                </a:ext>
              </a:extLst>
            </p:cNvPr>
            <p:cNvGrpSpPr/>
            <p:nvPr/>
          </p:nvGrpSpPr>
          <p:grpSpPr>
            <a:xfrm>
              <a:off x="5890175" y="2835598"/>
              <a:ext cx="594880" cy="594880"/>
              <a:chOff x="5909189" y="2835598"/>
              <a:chExt cx="594880" cy="594880"/>
            </a:xfrm>
          </p:grpSpPr>
          <p:sp>
            <p:nvSpPr>
              <p:cNvPr id="38" name="Oval 37">
                <a:extLst>
                  <a:ext uri="{FF2B5EF4-FFF2-40B4-BE49-F238E27FC236}">
                    <a16:creationId xmlns:a16="http://schemas.microsoft.com/office/drawing/2014/main" id="{B7BFB423-834C-0207-C496-28741653FEB7}"/>
                  </a:ext>
                  <a:ext uri="{C183D7F6-B498-43B3-948B-1728B52AA6E4}">
                    <adec:decorative xmlns:adec="http://schemas.microsoft.com/office/drawing/2017/decorative" val="1"/>
                  </a:ext>
                </a:extLst>
              </p:cNvPr>
              <p:cNvSpPr/>
              <p:nvPr/>
            </p:nvSpPr>
            <p:spPr bwMode="auto">
              <a:xfrm>
                <a:off x="5909189" y="2835598"/>
                <a:ext cx="594880" cy="594880"/>
              </a:xfrm>
              <a:prstGeom prst="ellipse">
                <a:avLst/>
              </a:prstGeom>
              <a:noFill/>
              <a:ln w="19050">
                <a:solidFill>
                  <a:srgbClr val="005A9F"/>
                </a:solid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latin typeface="Segoe Sans Display"/>
                  <a:cs typeface="Segoe UI" pitchFamily="34" charset="0"/>
                </a:endParaRPr>
              </a:p>
            </p:txBody>
          </p:sp>
          <p:pic>
            <p:nvPicPr>
              <p:cNvPr id="29" name="Graphic 28">
                <a:extLst>
                  <a:ext uri="{FF2B5EF4-FFF2-40B4-BE49-F238E27FC236}">
                    <a16:creationId xmlns:a16="http://schemas.microsoft.com/office/drawing/2014/main" id="{52D72990-AA83-F074-37D6-037170CA3C5D}"/>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6019511" y="2945920"/>
                <a:ext cx="374237" cy="374237"/>
              </a:xfrm>
              <a:prstGeom prst="rect">
                <a:avLst/>
              </a:prstGeom>
            </p:spPr>
          </p:pic>
        </p:grpSp>
      </p:grpSp>
      <p:grpSp>
        <p:nvGrpSpPr>
          <p:cNvPr id="58" name="Group 57">
            <a:extLst>
              <a:ext uri="{FF2B5EF4-FFF2-40B4-BE49-F238E27FC236}">
                <a16:creationId xmlns:a16="http://schemas.microsoft.com/office/drawing/2014/main" id="{7DF619E5-FEF3-A8A8-FD3B-7D3174A51DE8}"/>
              </a:ext>
              <a:ext uri="{C183D7F6-B498-43B3-948B-1728B52AA6E4}">
                <adec:decorative xmlns:adec="http://schemas.microsoft.com/office/drawing/2017/decorative" val="1"/>
              </a:ext>
            </a:extLst>
          </p:cNvPr>
          <p:cNvGrpSpPr/>
          <p:nvPr/>
        </p:nvGrpSpPr>
        <p:grpSpPr>
          <a:xfrm>
            <a:off x="9958857" y="2485958"/>
            <a:ext cx="1192735" cy="825501"/>
            <a:chOff x="9767384" y="2604977"/>
            <a:chExt cx="1192735" cy="825501"/>
          </a:xfrm>
        </p:grpSpPr>
        <p:pic>
          <p:nvPicPr>
            <p:cNvPr id="56" name="Graphic 55">
              <a:extLst>
                <a:ext uri="{FF2B5EF4-FFF2-40B4-BE49-F238E27FC236}">
                  <a16:creationId xmlns:a16="http://schemas.microsoft.com/office/drawing/2014/main" id="{A531147C-130C-31CD-4FAD-C821D8D2367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767384" y="2604977"/>
              <a:ext cx="594880" cy="620667"/>
            </a:xfrm>
            <a:prstGeom prst="rect">
              <a:avLst/>
            </a:prstGeom>
          </p:spPr>
        </p:pic>
        <p:grpSp>
          <p:nvGrpSpPr>
            <p:cNvPr id="57" name="Group 56">
              <a:extLst>
                <a:ext uri="{FF2B5EF4-FFF2-40B4-BE49-F238E27FC236}">
                  <a16:creationId xmlns:a16="http://schemas.microsoft.com/office/drawing/2014/main" id="{FBD09222-5BD3-026A-31DA-0621BDF9B964}"/>
                </a:ext>
              </a:extLst>
            </p:cNvPr>
            <p:cNvGrpSpPr/>
            <p:nvPr/>
          </p:nvGrpSpPr>
          <p:grpSpPr>
            <a:xfrm>
              <a:off x="10365239" y="2835598"/>
              <a:ext cx="594880" cy="594880"/>
              <a:chOff x="10365239" y="2835598"/>
              <a:chExt cx="594880" cy="594880"/>
            </a:xfrm>
          </p:grpSpPr>
          <p:sp>
            <p:nvSpPr>
              <p:cNvPr id="53" name="Oval 52">
                <a:extLst>
                  <a:ext uri="{FF2B5EF4-FFF2-40B4-BE49-F238E27FC236}">
                    <a16:creationId xmlns:a16="http://schemas.microsoft.com/office/drawing/2014/main" id="{871FE312-1EFA-7344-3D6D-5747BA3F68AA}"/>
                  </a:ext>
                  <a:ext uri="{C183D7F6-B498-43B3-948B-1728B52AA6E4}">
                    <adec:decorative xmlns:adec="http://schemas.microsoft.com/office/drawing/2017/decorative" val="1"/>
                  </a:ext>
                </a:extLst>
              </p:cNvPr>
              <p:cNvSpPr/>
              <p:nvPr/>
            </p:nvSpPr>
            <p:spPr bwMode="auto">
              <a:xfrm>
                <a:off x="10365239" y="2835598"/>
                <a:ext cx="594880" cy="594880"/>
              </a:xfrm>
              <a:prstGeom prst="ellipse">
                <a:avLst/>
              </a:prstGeom>
              <a:noFill/>
              <a:ln w="19050">
                <a:solidFill>
                  <a:srgbClr val="091F2C"/>
                </a:solid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latin typeface="Segoe Sans Display"/>
                  <a:cs typeface="Segoe UI" pitchFamily="34" charset="0"/>
                </a:endParaRPr>
              </a:p>
            </p:txBody>
          </p:sp>
          <p:pic>
            <p:nvPicPr>
              <p:cNvPr id="30" name="Graphic 29">
                <a:extLst>
                  <a:ext uri="{FF2B5EF4-FFF2-40B4-BE49-F238E27FC236}">
                    <a16:creationId xmlns:a16="http://schemas.microsoft.com/office/drawing/2014/main" id="{7C23CA03-758F-9A3D-C3F7-562682E1F1F7}"/>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0480908" y="2983823"/>
                <a:ext cx="363542" cy="298430"/>
              </a:xfrm>
              <a:prstGeom prst="rect">
                <a:avLst/>
              </a:prstGeom>
            </p:spPr>
          </p:pic>
        </p:grpSp>
      </p:grpSp>
    </p:spTree>
    <p:extLst>
      <p:ext uri="{BB962C8B-B14F-4D97-AF65-F5344CB8AC3E}">
        <p14:creationId xmlns:p14="http://schemas.microsoft.com/office/powerpoint/2010/main" val="21261967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par>
                                <p:cTn id="8" presetID="42" presetClass="path" presetSubtype="0" decel="100000" fill="hold" grpId="1" nodeType="withEffect">
                                  <p:stCondLst>
                                    <p:cond delay="250"/>
                                  </p:stCondLst>
                                  <p:childTnLst>
                                    <p:animMotion origin="layout" path="M 4.375E-6 3.33333E-6 L 4.375E-6 -0.0544 " pathEditMode="relative" rAng="0" ptsTypes="AA">
                                      <p:cBhvr>
                                        <p:cTn id="9" dur="600" spd="-100000" fill="hold"/>
                                        <p:tgtEl>
                                          <p:spTgt spid="59"/>
                                        </p:tgtEl>
                                        <p:attrNameLst>
                                          <p:attrName>ppt_x</p:attrName>
                                          <p:attrName>ppt_y</p:attrName>
                                        </p:attrNameLst>
                                      </p:cBhvr>
                                      <p:rCtr x="0" y="-2731"/>
                                    </p:animMotion>
                                  </p:childTnLst>
                                </p:cTn>
                              </p:par>
                              <p:par>
                                <p:cTn id="10" presetID="10" presetClass="entr" presetSubtype="0" fill="hold" nodeType="withEffect">
                                  <p:stCondLst>
                                    <p:cond delay="25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42" presetClass="path" presetSubtype="0" decel="100000" fill="hold" nodeType="withEffect">
                                  <p:stCondLst>
                                    <p:cond delay="250"/>
                                  </p:stCondLst>
                                  <p:childTnLst>
                                    <p:animMotion origin="layout" path="M 4.375E-6 4.81481E-6 L 4.375E-6 -0.0544 " pathEditMode="relative" rAng="0" ptsTypes="AA">
                                      <p:cBhvr>
                                        <p:cTn id="14" dur="600" spd="-100000" fill="hold"/>
                                        <p:tgtEl>
                                          <p:spTgt spid="20"/>
                                        </p:tgtEl>
                                        <p:attrNameLst>
                                          <p:attrName>ppt_x</p:attrName>
                                          <p:attrName>ppt_y</p:attrName>
                                        </p:attrNameLst>
                                      </p:cBhvr>
                                      <p:rCtr x="0" y="-2731"/>
                                    </p:animMotion>
                                  </p:childTnLst>
                                </p:cTn>
                              </p:par>
                              <p:par>
                                <p:cTn id="15" presetID="10" presetClass="entr" presetSubtype="0" fill="hold" grpId="0" nodeType="withEffect">
                                  <p:stCondLst>
                                    <p:cond delay="500"/>
                                  </p:stCondLst>
                                  <p:childTnLst>
                                    <p:set>
                                      <p:cBhvr>
                                        <p:cTn id="16" dur="1" fill="hold">
                                          <p:stCondLst>
                                            <p:cond delay="0"/>
                                          </p:stCondLst>
                                        </p:cTn>
                                        <p:tgtEl>
                                          <p:spTgt spid="60"/>
                                        </p:tgtEl>
                                        <p:attrNameLst>
                                          <p:attrName>style.visibility</p:attrName>
                                        </p:attrNameLst>
                                      </p:cBhvr>
                                      <p:to>
                                        <p:strVal val="visible"/>
                                      </p:to>
                                    </p:set>
                                    <p:animEffect transition="in" filter="fade">
                                      <p:cBhvr>
                                        <p:cTn id="17" dur="500"/>
                                        <p:tgtEl>
                                          <p:spTgt spid="60"/>
                                        </p:tgtEl>
                                      </p:cBhvr>
                                    </p:animEffect>
                                  </p:childTnLst>
                                </p:cTn>
                              </p:par>
                              <p:par>
                                <p:cTn id="18" presetID="42" presetClass="path" presetSubtype="0" decel="100000" fill="hold" grpId="1" nodeType="withEffect">
                                  <p:stCondLst>
                                    <p:cond delay="500"/>
                                  </p:stCondLst>
                                  <p:childTnLst>
                                    <p:animMotion origin="layout" path="M 2.08333E-6 2.96296E-6 L 2.08333E-6 -0.0544 " pathEditMode="relative" rAng="0" ptsTypes="AA">
                                      <p:cBhvr>
                                        <p:cTn id="19" dur="600" spd="-100000" fill="hold"/>
                                        <p:tgtEl>
                                          <p:spTgt spid="60"/>
                                        </p:tgtEl>
                                        <p:attrNameLst>
                                          <p:attrName>ppt_x</p:attrName>
                                          <p:attrName>ppt_y</p:attrName>
                                        </p:attrNameLst>
                                      </p:cBhvr>
                                      <p:rCtr x="0" y="-2731"/>
                                    </p:animMotion>
                                  </p:childTnLst>
                                </p:cTn>
                              </p:par>
                              <p:par>
                                <p:cTn id="20" presetID="10" presetClass="entr" presetSubtype="0" fill="hold" grpId="0" nodeType="withEffect">
                                  <p:stCondLst>
                                    <p:cond delay="75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42" presetClass="path" presetSubtype="0" decel="100000" fill="hold" grpId="1" nodeType="withEffect">
                                  <p:stCondLst>
                                    <p:cond delay="750"/>
                                  </p:stCondLst>
                                  <p:childTnLst>
                                    <p:animMotion origin="layout" path="M -4.16667E-7 -1.11111E-6 L -4.16667E-7 -0.0544 " pathEditMode="relative" rAng="0" ptsTypes="AA">
                                      <p:cBhvr>
                                        <p:cTn id="24" dur="600" spd="-100000" fill="hold"/>
                                        <p:tgtEl>
                                          <p:spTgt spid="10"/>
                                        </p:tgtEl>
                                        <p:attrNameLst>
                                          <p:attrName>ppt_x</p:attrName>
                                          <p:attrName>ppt_y</p:attrName>
                                        </p:attrNameLst>
                                      </p:cBhvr>
                                      <p:rCtr x="0" y="-2731"/>
                                    </p:animMotion>
                                  </p:childTnLst>
                                </p:cTn>
                              </p:par>
                              <p:par>
                                <p:cTn id="25" presetID="10" presetClass="entr" presetSubtype="0" fill="hold" grpId="0" nodeType="withEffect">
                                  <p:stCondLst>
                                    <p:cond delay="100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childTnLst>
                                </p:cTn>
                              </p:par>
                              <p:par>
                                <p:cTn id="28" presetID="42" presetClass="path" presetSubtype="0" decel="100000" fill="hold" grpId="1" nodeType="withEffect">
                                  <p:stCondLst>
                                    <p:cond delay="1000"/>
                                  </p:stCondLst>
                                  <p:childTnLst>
                                    <p:animMotion origin="layout" path="M -2.70833E-6 3.33333E-6 L -2.70833E-6 -0.0544 " pathEditMode="relative" rAng="0" ptsTypes="AA">
                                      <p:cBhvr>
                                        <p:cTn id="29" dur="600" spd="-100000" fill="hold"/>
                                        <p:tgtEl>
                                          <p:spTgt spid="61"/>
                                        </p:tgtEl>
                                        <p:attrNameLst>
                                          <p:attrName>ppt_x</p:attrName>
                                          <p:attrName>ppt_y</p:attrName>
                                        </p:attrNameLst>
                                      </p:cBhvr>
                                      <p:rCtr x="0" y="-2731"/>
                                    </p:animMotion>
                                  </p:childTnLst>
                                </p:cTn>
                              </p:par>
                              <p:par>
                                <p:cTn id="30" presetID="10" presetClass="entr" presetSubtype="0" fill="hold" grpId="0" nodeType="withEffect">
                                  <p:stCondLst>
                                    <p:cond delay="1250"/>
                                  </p:stCondLst>
                                  <p:childTnLst>
                                    <p:set>
                                      <p:cBhvr>
                                        <p:cTn id="31" dur="1" fill="hold">
                                          <p:stCondLst>
                                            <p:cond delay="0"/>
                                          </p:stCondLst>
                                        </p:cTn>
                                        <p:tgtEl>
                                          <p:spTgt spid="63"/>
                                        </p:tgtEl>
                                        <p:attrNameLst>
                                          <p:attrName>style.visibility</p:attrName>
                                        </p:attrNameLst>
                                      </p:cBhvr>
                                      <p:to>
                                        <p:strVal val="visible"/>
                                      </p:to>
                                    </p:set>
                                    <p:animEffect transition="in" filter="fade">
                                      <p:cBhvr>
                                        <p:cTn id="32" dur="500"/>
                                        <p:tgtEl>
                                          <p:spTgt spid="63"/>
                                        </p:tgtEl>
                                      </p:cBhvr>
                                    </p:animEffect>
                                  </p:childTnLst>
                                </p:cTn>
                              </p:par>
                              <p:par>
                                <p:cTn id="33" presetID="42" presetClass="path" presetSubtype="0" decel="100000" fill="hold" grpId="1" nodeType="withEffect">
                                  <p:stCondLst>
                                    <p:cond delay="1250"/>
                                  </p:stCondLst>
                                  <p:childTnLst>
                                    <p:animMotion origin="layout" path="M 4.79167E-6 1.11022E-16 L 4.79167E-6 -0.0544 " pathEditMode="relative" rAng="0" ptsTypes="AA">
                                      <p:cBhvr>
                                        <p:cTn id="34" dur="600" spd="-100000" fill="hold"/>
                                        <p:tgtEl>
                                          <p:spTgt spid="63"/>
                                        </p:tgtEl>
                                        <p:attrNameLst>
                                          <p:attrName>ppt_x</p:attrName>
                                          <p:attrName>ppt_y</p:attrName>
                                        </p:attrNameLst>
                                      </p:cBhvr>
                                      <p:rCtr x="0" y="-2731"/>
                                    </p:animMotion>
                                  </p:childTnLst>
                                </p:cTn>
                              </p:par>
                              <p:par>
                                <p:cTn id="35" presetID="10" presetClass="entr" presetSubtype="0" fill="hold" nodeType="withEffect">
                                  <p:stCondLst>
                                    <p:cond delay="50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par>
                                <p:cTn id="38" presetID="42" presetClass="path" presetSubtype="0" decel="100000" fill="hold" nodeType="withEffect">
                                  <p:stCondLst>
                                    <p:cond delay="500"/>
                                  </p:stCondLst>
                                  <p:childTnLst>
                                    <p:animMotion origin="layout" path="M -1.875E-6 4.81481E-6 L -0.03672 4.81481E-6 " pathEditMode="relative" rAng="0" ptsTypes="AA">
                                      <p:cBhvr>
                                        <p:cTn id="39" dur="600" spd="-100000" fill="hold"/>
                                        <p:tgtEl>
                                          <p:spTgt spid="3"/>
                                        </p:tgtEl>
                                        <p:attrNameLst>
                                          <p:attrName>ppt_x</p:attrName>
                                          <p:attrName>ppt_y</p:attrName>
                                        </p:attrNameLst>
                                      </p:cBhvr>
                                      <p:rCtr x="-1836" y="0"/>
                                    </p:animMotion>
                                  </p:childTnLst>
                                </p:cTn>
                              </p:par>
                              <p:par>
                                <p:cTn id="40" presetID="10" presetClass="entr" presetSubtype="0" fill="hold" nodeType="withEffect">
                                  <p:stCondLst>
                                    <p:cond delay="75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par>
                                <p:cTn id="43" presetID="42" presetClass="path" presetSubtype="0" decel="100000" fill="hold" nodeType="withEffect">
                                  <p:stCondLst>
                                    <p:cond delay="750"/>
                                  </p:stCondLst>
                                  <p:childTnLst>
                                    <p:animMotion origin="layout" path="M -4.16667E-6 4.81481E-6 L -0.03671 4.81481E-6 " pathEditMode="relative" rAng="0" ptsTypes="AA">
                                      <p:cBhvr>
                                        <p:cTn id="44" dur="600" spd="-100000" fill="hold"/>
                                        <p:tgtEl>
                                          <p:spTgt spid="7"/>
                                        </p:tgtEl>
                                        <p:attrNameLst>
                                          <p:attrName>ppt_x</p:attrName>
                                          <p:attrName>ppt_y</p:attrName>
                                        </p:attrNameLst>
                                      </p:cBhvr>
                                      <p:rCtr x="-1836" y="0"/>
                                    </p:animMotion>
                                  </p:childTnLst>
                                </p:cTn>
                              </p:par>
                              <p:par>
                                <p:cTn id="45" presetID="10" presetClass="entr" presetSubtype="0" fill="hold" nodeType="withEffect">
                                  <p:stCondLst>
                                    <p:cond delay="100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42" presetClass="path" presetSubtype="0" decel="100000" fill="hold" nodeType="withEffect">
                                  <p:stCondLst>
                                    <p:cond delay="1000"/>
                                  </p:stCondLst>
                                  <p:childTnLst>
                                    <p:animMotion origin="layout" path="M 3.33333E-6 4.81481E-6 L -0.03672 4.81481E-6 " pathEditMode="relative" rAng="0" ptsTypes="AA">
                                      <p:cBhvr>
                                        <p:cTn id="49" dur="600" spd="-100000" fill="hold"/>
                                        <p:tgtEl>
                                          <p:spTgt spid="18"/>
                                        </p:tgtEl>
                                        <p:attrNameLst>
                                          <p:attrName>ppt_x</p:attrName>
                                          <p:attrName>ppt_y</p:attrName>
                                        </p:attrNameLst>
                                      </p:cBhvr>
                                      <p:rCtr x="-1836" y="0"/>
                                    </p:animMotion>
                                  </p:childTnLst>
                                </p:cTn>
                              </p:par>
                              <p:par>
                                <p:cTn id="50" presetID="10" presetClass="entr" presetSubtype="0" fill="hold" nodeType="withEffect">
                                  <p:stCondLst>
                                    <p:cond delay="125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42" presetClass="path" presetSubtype="0" decel="100000" fill="hold" nodeType="withEffect">
                                  <p:stCondLst>
                                    <p:cond delay="1250"/>
                                  </p:stCondLst>
                                  <p:childTnLst>
                                    <p:animMotion origin="layout" path="M 1.04167E-6 4.81481E-6 L -0.03672 4.81481E-6 " pathEditMode="relative" rAng="0" ptsTypes="AA">
                                      <p:cBhvr>
                                        <p:cTn id="54" dur="600" spd="-100000" fill="hold"/>
                                        <p:tgtEl>
                                          <p:spTgt spid="23"/>
                                        </p:tgtEl>
                                        <p:attrNameLst>
                                          <p:attrName>ppt_x</p:attrName>
                                          <p:attrName>ppt_y</p:attrName>
                                        </p:attrNameLst>
                                      </p:cBhvr>
                                      <p:rCtr x="-1836" y="0"/>
                                    </p:animMotion>
                                  </p:childTnLst>
                                </p:cTn>
                              </p:par>
                              <p:par>
                                <p:cTn id="55" presetID="10" presetClass="entr" presetSubtype="0" fill="hold" grpId="0"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childTnLst>
                                </p:cTn>
                              </p:par>
                              <p:par>
                                <p:cTn id="58" presetID="42" presetClass="path" presetSubtype="0" decel="100000" fill="hold" grpId="1" nodeType="withEffect">
                                  <p:stCondLst>
                                    <p:cond delay="0"/>
                                  </p:stCondLst>
                                  <p:childTnLst>
                                    <p:animMotion origin="layout" path="M 2.08333E-6 1.11111E-6 L 2.08333E-6 -0.0544 " pathEditMode="relative" rAng="0" ptsTypes="AA">
                                      <p:cBhvr>
                                        <p:cTn id="59" dur="600" spd="-100000" fill="hold"/>
                                        <p:tgtEl>
                                          <p:spTgt spid="37"/>
                                        </p:tgtEl>
                                        <p:attrNameLst>
                                          <p:attrName>ppt_x</p:attrName>
                                          <p:attrName>ppt_y</p:attrName>
                                        </p:attrNameLst>
                                      </p:cBhvr>
                                      <p:rCtr x="0" y="-2731"/>
                                    </p:animMotion>
                                  </p:childTnLst>
                                </p:cTn>
                              </p:par>
                              <p:par>
                                <p:cTn id="60" presetID="10" presetClass="entr" presetSubtype="0" fill="hold" nodeType="with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par>
                                <p:cTn id="63" presetID="42" presetClass="path" presetSubtype="0" decel="100000" fill="hold" nodeType="withEffect">
                                  <p:stCondLst>
                                    <p:cond delay="0"/>
                                  </p:stCondLst>
                                  <p:childTnLst>
                                    <p:animMotion origin="layout" path="M -4.16667E-7 -7.40741E-7 L -4.16667E-7 -0.0544 " pathEditMode="relative" rAng="0" ptsTypes="AA">
                                      <p:cBhvr>
                                        <p:cTn id="64" dur="600" spd="-100000" fill="hold"/>
                                        <p:tgtEl>
                                          <p:spTgt spid="25"/>
                                        </p:tgtEl>
                                        <p:attrNameLst>
                                          <p:attrName>ppt_x</p:attrName>
                                          <p:attrName>ppt_y</p:attrName>
                                        </p:attrNameLst>
                                      </p:cBhvr>
                                      <p:rCtr x="0" y="-2731"/>
                                    </p:animMotion>
                                  </p:childTnLst>
                                </p:cTn>
                              </p:par>
                              <p:par>
                                <p:cTn id="65" presetID="10" presetClass="entr" presetSubtype="0" fill="hold" nodeType="withEffect">
                                  <p:stCondLst>
                                    <p:cond delay="500"/>
                                  </p:stCondLst>
                                  <p:childTnLst>
                                    <p:set>
                                      <p:cBhvr>
                                        <p:cTn id="66" dur="1" fill="hold">
                                          <p:stCondLst>
                                            <p:cond delay="0"/>
                                          </p:stCondLst>
                                        </p:cTn>
                                        <p:tgtEl>
                                          <p:spTgt spid="65"/>
                                        </p:tgtEl>
                                        <p:attrNameLst>
                                          <p:attrName>style.visibility</p:attrName>
                                        </p:attrNameLst>
                                      </p:cBhvr>
                                      <p:to>
                                        <p:strVal val="visible"/>
                                      </p:to>
                                    </p:set>
                                    <p:animEffect transition="in" filter="fade">
                                      <p:cBhvr>
                                        <p:cTn id="67" dur="500"/>
                                        <p:tgtEl>
                                          <p:spTgt spid="65"/>
                                        </p:tgtEl>
                                      </p:cBhvr>
                                    </p:animEffect>
                                  </p:childTnLst>
                                </p:cTn>
                              </p:par>
                              <p:par>
                                <p:cTn id="68" presetID="42" presetClass="path" presetSubtype="0" decel="100000" fill="hold" nodeType="withEffect">
                                  <p:stCondLst>
                                    <p:cond delay="500"/>
                                  </p:stCondLst>
                                  <p:childTnLst>
                                    <p:animMotion origin="layout" path="M 4.375E-6 4.81481E-6 L 4.375E-6 -0.0544 " pathEditMode="relative" rAng="0" ptsTypes="AA">
                                      <p:cBhvr>
                                        <p:cTn id="69" dur="600" spd="-100000" fill="hold"/>
                                        <p:tgtEl>
                                          <p:spTgt spid="65"/>
                                        </p:tgtEl>
                                        <p:attrNameLst>
                                          <p:attrName>ppt_x</p:attrName>
                                          <p:attrName>ppt_y</p:attrName>
                                        </p:attrNameLst>
                                      </p:cBhvr>
                                      <p:rCtr x="0" y="-2731"/>
                                    </p:animMotion>
                                  </p:childTnLst>
                                </p:cTn>
                              </p:par>
                              <p:par>
                                <p:cTn id="70" presetID="10" presetClass="entr" presetSubtype="0" fill="hold" nodeType="withEffect">
                                  <p:stCondLst>
                                    <p:cond delay="750"/>
                                  </p:stCondLst>
                                  <p:childTnLst>
                                    <p:set>
                                      <p:cBhvr>
                                        <p:cTn id="71" dur="1" fill="hold">
                                          <p:stCondLst>
                                            <p:cond delay="0"/>
                                          </p:stCondLst>
                                        </p:cTn>
                                        <p:tgtEl>
                                          <p:spTgt spid="64"/>
                                        </p:tgtEl>
                                        <p:attrNameLst>
                                          <p:attrName>style.visibility</p:attrName>
                                        </p:attrNameLst>
                                      </p:cBhvr>
                                      <p:to>
                                        <p:strVal val="visible"/>
                                      </p:to>
                                    </p:set>
                                    <p:animEffect transition="in" filter="fade">
                                      <p:cBhvr>
                                        <p:cTn id="72" dur="500"/>
                                        <p:tgtEl>
                                          <p:spTgt spid="64"/>
                                        </p:tgtEl>
                                      </p:cBhvr>
                                    </p:animEffect>
                                  </p:childTnLst>
                                </p:cTn>
                              </p:par>
                              <p:par>
                                <p:cTn id="73" presetID="42" presetClass="path" presetSubtype="0" decel="100000" fill="hold" nodeType="withEffect">
                                  <p:stCondLst>
                                    <p:cond delay="750"/>
                                  </p:stCondLst>
                                  <p:childTnLst>
                                    <p:animMotion origin="layout" path="M 4.375E-6 4.81481E-6 L 4.375E-6 -0.0544 " pathEditMode="relative" rAng="0" ptsTypes="AA">
                                      <p:cBhvr>
                                        <p:cTn id="74" dur="600" spd="-100000" fill="hold"/>
                                        <p:tgtEl>
                                          <p:spTgt spid="64"/>
                                        </p:tgtEl>
                                        <p:attrNameLst>
                                          <p:attrName>ppt_x</p:attrName>
                                          <p:attrName>ppt_y</p:attrName>
                                        </p:attrNameLst>
                                      </p:cBhvr>
                                      <p:rCtr x="0" y="-2731"/>
                                    </p:animMotion>
                                  </p:childTnLst>
                                </p:cTn>
                              </p:par>
                              <p:par>
                                <p:cTn id="75" presetID="10" presetClass="entr" presetSubtype="0" fill="hold" nodeType="withEffect">
                                  <p:stCondLst>
                                    <p:cond delay="1000"/>
                                  </p:stCondLst>
                                  <p:childTnLst>
                                    <p:set>
                                      <p:cBhvr>
                                        <p:cTn id="76" dur="1" fill="hold">
                                          <p:stCondLst>
                                            <p:cond delay="0"/>
                                          </p:stCondLst>
                                        </p:cTn>
                                        <p:tgtEl>
                                          <p:spTgt spid="62"/>
                                        </p:tgtEl>
                                        <p:attrNameLst>
                                          <p:attrName>style.visibility</p:attrName>
                                        </p:attrNameLst>
                                      </p:cBhvr>
                                      <p:to>
                                        <p:strVal val="visible"/>
                                      </p:to>
                                    </p:set>
                                    <p:animEffect transition="in" filter="fade">
                                      <p:cBhvr>
                                        <p:cTn id="77" dur="500"/>
                                        <p:tgtEl>
                                          <p:spTgt spid="62"/>
                                        </p:tgtEl>
                                      </p:cBhvr>
                                    </p:animEffect>
                                  </p:childTnLst>
                                </p:cTn>
                              </p:par>
                              <p:par>
                                <p:cTn id="78" presetID="42" presetClass="path" presetSubtype="0" decel="100000" fill="hold" nodeType="withEffect">
                                  <p:stCondLst>
                                    <p:cond delay="1000"/>
                                  </p:stCondLst>
                                  <p:childTnLst>
                                    <p:animMotion origin="layout" path="M 4.375E-6 4.81481E-6 L 4.375E-6 -0.0544 " pathEditMode="relative" rAng="0" ptsTypes="AA">
                                      <p:cBhvr>
                                        <p:cTn id="79" dur="600" spd="-100000" fill="hold"/>
                                        <p:tgtEl>
                                          <p:spTgt spid="62"/>
                                        </p:tgtEl>
                                        <p:attrNameLst>
                                          <p:attrName>ppt_x</p:attrName>
                                          <p:attrName>ppt_y</p:attrName>
                                        </p:attrNameLst>
                                      </p:cBhvr>
                                      <p:rCtr x="0" y="-2731"/>
                                    </p:animMotion>
                                  </p:childTnLst>
                                </p:cTn>
                              </p:par>
                              <p:par>
                                <p:cTn id="80" presetID="10" presetClass="entr" presetSubtype="0" fill="hold" nodeType="withEffect">
                                  <p:stCondLst>
                                    <p:cond delay="1250"/>
                                  </p:stCondLst>
                                  <p:childTnLst>
                                    <p:set>
                                      <p:cBhvr>
                                        <p:cTn id="81" dur="1" fill="hold">
                                          <p:stCondLst>
                                            <p:cond delay="0"/>
                                          </p:stCondLst>
                                        </p:cTn>
                                        <p:tgtEl>
                                          <p:spTgt spid="58"/>
                                        </p:tgtEl>
                                        <p:attrNameLst>
                                          <p:attrName>style.visibility</p:attrName>
                                        </p:attrNameLst>
                                      </p:cBhvr>
                                      <p:to>
                                        <p:strVal val="visible"/>
                                      </p:to>
                                    </p:set>
                                    <p:animEffect transition="in" filter="fade">
                                      <p:cBhvr>
                                        <p:cTn id="82" dur="500"/>
                                        <p:tgtEl>
                                          <p:spTgt spid="58"/>
                                        </p:tgtEl>
                                      </p:cBhvr>
                                    </p:animEffect>
                                  </p:childTnLst>
                                </p:cTn>
                              </p:par>
                              <p:par>
                                <p:cTn id="83" presetID="42" presetClass="path" presetSubtype="0" decel="100000" fill="hold" nodeType="withEffect">
                                  <p:stCondLst>
                                    <p:cond delay="1250"/>
                                  </p:stCondLst>
                                  <p:childTnLst>
                                    <p:animMotion origin="layout" path="M 4.375E-6 4.81481E-6 L 4.375E-6 -0.0544 " pathEditMode="relative" rAng="0" ptsTypes="AA">
                                      <p:cBhvr>
                                        <p:cTn id="84" dur="600" spd="-100000" fill="hold"/>
                                        <p:tgtEl>
                                          <p:spTgt spid="58"/>
                                        </p:tgtEl>
                                        <p:attrNameLst>
                                          <p:attrName>ppt_x</p:attrName>
                                          <p:attrName>ppt_y</p:attrName>
                                        </p:attrNameLst>
                                      </p:cBhvr>
                                      <p:rCtr x="0" y="-27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7" grpId="1" animBg="1"/>
      <p:bldP spid="59" grpId="0"/>
      <p:bldP spid="59" grpId="1"/>
      <p:bldP spid="60" grpId="0"/>
      <p:bldP spid="60" grpId="1"/>
      <p:bldP spid="10" grpId="0"/>
      <p:bldP spid="10" grpId="1"/>
      <p:bldP spid="61" grpId="0"/>
      <p:bldP spid="61" grpId="1"/>
      <p:bldP spid="63" grpId="0"/>
      <p:bldP spid="63"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60002-BC7C-FD6A-A775-A6935CEE54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F561D4-B05F-1AB3-3194-67B3AED16FBE}"/>
              </a:ext>
            </a:extLst>
          </p:cNvPr>
          <p:cNvSpPr>
            <a:spLocks noGrp="1"/>
          </p:cNvSpPr>
          <p:nvPr>
            <p:ph type="title"/>
          </p:nvPr>
        </p:nvSpPr>
        <p:spPr>
          <a:xfrm>
            <a:off x="588263" y="457200"/>
            <a:ext cx="11018520" cy="492443"/>
          </a:xfrm>
        </p:spPr>
        <p:txBody>
          <a:bodyPr/>
          <a:lstStyle/>
          <a:p>
            <a:r>
              <a:rPr lang="en-US" noProof="0"/>
              <a:t>Microsoft 365 E5 Security</a:t>
            </a:r>
            <a:endParaRPr lang="en-US"/>
          </a:p>
        </p:txBody>
      </p:sp>
      <p:sp>
        <p:nvSpPr>
          <p:cNvPr id="33" name="Rounded Rectangle 32">
            <a:extLst>
              <a:ext uri="{FF2B5EF4-FFF2-40B4-BE49-F238E27FC236}">
                <a16:creationId xmlns:a16="http://schemas.microsoft.com/office/drawing/2014/main" id="{1852F435-5742-56F6-C33A-C29E51DD1BBD}"/>
              </a:ext>
              <a:ext uri="{C183D7F6-B498-43B3-948B-1728B52AA6E4}">
                <adec:decorative xmlns:adec="http://schemas.microsoft.com/office/drawing/2017/decorative" val="1"/>
              </a:ext>
            </a:extLst>
          </p:cNvPr>
          <p:cNvSpPr/>
          <p:nvPr/>
        </p:nvSpPr>
        <p:spPr>
          <a:xfrm>
            <a:off x="571501" y="2027863"/>
            <a:ext cx="2971800" cy="3313734"/>
          </a:xfrm>
          <a:prstGeom prst="roundRect">
            <a:avLst>
              <a:gd name="adj" fmla="val 4149"/>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sp>
        <p:nvSpPr>
          <p:cNvPr id="35" name="Freeform 5">
            <a:extLst>
              <a:ext uri="{FF2B5EF4-FFF2-40B4-BE49-F238E27FC236}">
                <a16:creationId xmlns:a16="http://schemas.microsoft.com/office/drawing/2014/main" id="{FF679104-F291-0A94-256C-C7ED2C0D281D}"/>
              </a:ext>
              <a:ext uri="{C183D7F6-B498-43B3-948B-1728B52AA6E4}">
                <adec:decorative xmlns:adec="http://schemas.microsoft.com/office/drawing/2017/decorative" val="1"/>
              </a:ext>
            </a:extLst>
          </p:cNvPr>
          <p:cNvSpPr>
            <a:spLocks noChangeAspect="1"/>
          </p:cNvSpPr>
          <p:nvPr/>
        </p:nvSpPr>
        <p:spPr bwMode="auto">
          <a:xfrm>
            <a:off x="3964829" y="2626948"/>
            <a:ext cx="2103120" cy="2103120"/>
          </a:xfrm>
          <a:custGeom>
            <a:avLst/>
            <a:gdLst>
              <a:gd name="T0" fmla="*/ 200 w 400"/>
              <a:gd name="T1" fmla="*/ 0 h 400"/>
              <a:gd name="T2" fmla="*/ 200 w 400"/>
              <a:gd name="T3" fmla="*/ 0 h 400"/>
              <a:gd name="T4" fmla="*/ 253 w 400"/>
              <a:gd name="T5" fmla="*/ 7 h 400"/>
              <a:gd name="T6" fmla="*/ 301 w 400"/>
              <a:gd name="T7" fmla="*/ 28 h 400"/>
              <a:gd name="T8" fmla="*/ 341 w 400"/>
              <a:gd name="T9" fmla="*/ 59 h 400"/>
              <a:gd name="T10" fmla="*/ 372 w 400"/>
              <a:gd name="T11" fmla="*/ 99 h 400"/>
              <a:gd name="T12" fmla="*/ 393 w 400"/>
              <a:gd name="T13" fmla="*/ 147 h 400"/>
              <a:gd name="T14" fmla="*/ 400 w 400"/>
              <a:gd name="T15" fmla="*/ 200 h 400"/>
              <a:gd name="T16" fmla="*/ 393 w 400"/>
              <a:gd name="T17" fmla="*/ 253 h 400"/>
              <a:gd name="T18" fmla="*/ 372 w 400"/>
              <a:gd name="T19" fmla="*/ 301 h 400"/>
              <a:gd name="T20" fmla="*/ 341 w 400"/>
              <a:gd name="T21" fmla="*/ 342 h 400"/>
              <a:gd name="T22" fmla="*/ 301 w 400"/>
              <a:gd name="T23" fmla="*/ 373 h 400"/>
              <a:gd name="T24" fmla="*/ 253 w 400"/>
              <a:gd name="T25" fmla="*/ 393 h 400"/>
              <a:gd name="T26" fmla="*/ 200 w 400"/>
              <a:gd name="T27" fmla="*/ 400 h 400"/>
              <a:gd name="T28" fmla="*/ 147 w 400"/>
              <a:gd name="T29" fmla="*/ 393 h 400"/>
              <a:gd name="T30" fmla="*/ 99 w 400"/>
              <a:gd name="T31" fmla="*/ 373 h 400"/>
              <a:gd name="T32" fmla="*/ 58 w 400"/>
              <a:gd name="T33" fmla="*/ 342 h 400"/>
              <a:gd name="T34" fmla="*/ 27 w 400"/>
              <a:gd name="T35" fmla="*/ 301 h 400"/>
              <a:gd name="T36" fmla="*/ 7 w 400"/>
              <a:gd name="T37" fmla="*/ 253 h 400"/>
              <a:gd name="T38" fmla="*/ 0 w 400"/>
              <a:gd name="T39" fmla="*/ 200 h 400"/>
              <a:gd name="T40" fmla="*/ 7 w 400"/>
              <a:gd name="T41" fmla="*/ 147 h 400"/>
              <a:gd name="T42" fmla="*/ 27 w 400"/>
              <a:gd name="T43" fmla="*/ 99 h 400"/>
              <a:gd name="T44" fmla="*/ 58 w 400"/>
              <a:gd name="T45" fmla="*/ 59 h 400"/>
              <a:gd name="T46" fmla="*/ 99 w 400"/>
              <a:gd name="T47" fmla="*/ 28 h 400"/>
              <a:gd name="T48" fmla="*/ 147 w 400"/>
              <a:gd name="T49" fmla="*/ 7 h 400"/>
              <a:gd name="T50" fmla="*/ 200 w 400"/>
              <a:gd name="T5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0" h="400">
                <a:moveTo>
                  <a:pt x="200" y="0"/>
                </a:moveTo>
                <a:lnTo>
                  <a:pt x="200" y="0"/>
                </a:lnTo>
                <a:cubicBezTo>
                  <a:pt x="218" y="0"/>
                  <a:pt x="236" y="3"/>
                  <a:pt x="253" y="7"/>
                </a:cubicBezTo>
                <a:cubicBezTo>
                  <a:pt x="270" y="12"/>
                  <a:pt x="286" y="19"/>
                  <a:pt x="301" y="28"/>
                </a:cubicBezTo>
                <a:cubicBezTo>
                  <a:pt x="316" y="36"/>
                  <a:pt x="329" y="47"/>
                  <a:pt x="341" y="59"/>
                </a:cubicBezTo>
                <a:cubicBezTo>
                  <a:pt x="353" y="71"/>
                  <a:pt x="364" y="84"/>
                  <a:pt x="372" y="99"/>
                </a:cubicBezTo>
                <a:cubicBezTo>
                  <a:pt x="381" y="114"/>
                  <a:pt x="388" y="130"/>
                  <a:pt x="393" y="147"/>
                </a:cubicBezTo>
                <a:cubicBezTo>
                  <a:pt x="397" y="164"/>
                  <a:pt x="400" y="182"/>
                  <a:pt x="400" y="200"/>
                </a:cubicBezTo>
                <a:cubicBezTo>
                  <a:pt x="400" y="219"/>
                  <a:pt x="397" y="236"/>
                  <a:pt x="393" y="253"/>
                </a:cubicBezTo>
                <a:cubicBezTo>
                  <a:pt x="388" y="270"/>
                  <a:pt x="381" y="286"/>
                  <a:pt x="372" y="301"/>
                </a:cubicBezTo>
                <a:cubicBezTo>
                  <a:pt x="364" y="316"/>
                  <a:pt x="353" y="329"/>
                  <a:pt x="341" y="342"/>
                </a:cubicBezTo>
                <a:cubicBezTo>
                  <a:pt x="329" y="354"/>
                  <a:pt x="316" y="364"/>
                  <a:pt x="301" y="373"/>
                </a:cubicBezTo>
                <a:cubicBezTo>
                  <a:pt x="286" y="381"/>
                  <a:pt x="270" y="388"/>
                  <a:pt x="253" y="393"/>
                </a:cubicBezTo>
                <a:cubicBezTo>
                  <a:pt x="236" y="398"/>
                  <a:pt x="218" y="400"/>
                  <a:pt x="200" y="400"/>
                </a:cubicBezTo>
                <a:cubicBezTo>
                  <a:pt x="181" y="400"/>
                  <a:pt x="164" y="398"/>
                  <a:pt x="147" y="393"/>
                </a:cubicBezTo>
                <a:cubicBezTo>
                  <a:pt x="130" y="388"/>
                  <a:pt x="114" y="381"/>
                  <a:pt x="99" y="373"/>
                </a:cubicBezTo>
                <a:cubicBezTo>
                  <a:pt x="84" y="364"/>
                  <a:pt x="71" y="354"/>
                  <a:pt x="58" y="342"/>
                </a:cubicBezTo>
                <a:cubicBezTo>
                  <a:pt x="46" y="329"/>
                  <a:pt x="36" y="316"/>
                  <a:pt x="27" y="301"/>
                </a:cubicBezTo>
                <a:cubicBezTo>
                  <a:pt x="19" y="286"/>
                  <a:pt x="12" y="270"/>
                  <a:pt x="7" y="253"/>
                </a:cubicBezTo>
                <a:cubicBezTo>
                  <a:pt x="2" y="236"/>
                  <a:pt x="0" y="219"/>
                  <a:pt x="0" y="200"/>
                </a:cubicBezTo>
                <a:cubicBezTo>
                  <a:pt x="0" y="182"/>
                  <a:pt x="2" y="164"/>
                  <a:pt x="7" y="147"/>
                </a:cubicBezTo>
                <a:cubicBezTo>
                  <a:pt x="12" y="130"/>
                  <a:pt x="19" y="114"/>
                  <a:pt x="27" y="99"/>
                </a:cubicBezTo>
                <a:cubicBezTo>
                  <a:pt x="36" y="84"/>
                  <a:pt x="46" y="71"/>
                  <a:pt x="58" y="59"/>
                </a:cubicBezTo>
                <a:cubicBezTo>
                  <a:pt x="71" y="47"/>
                  <a:pt x="84" y="36"/>
                  <a:pt x="99" y="28"/>
                </a:cubicBezTo>
                <a:cubicBezTo>
                  <a:pt x="114" y="19"/>
                  <a:pt x="130" y="12"/>
                  <a:pt x="147" y="7"/>
                </a:cubicBezTo>
                <a:cubicBezTo>
                  <a:pt x="164" y="3"/>
                  <a:pt x="181" y="0"/>
                  <a:pt x="200" y="0"/>
                </a:cubicBezTo>
                <a:close/>
              </a:path>
            </a:pathLst>
          </a:custGeom>
          <a:solidFill>
            <a:srgbClr val="2965A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w="3175">
                <a:noFill/>
              </a:ln>
              <a:gradFill>
                <a:gsLst>
                  <a:gs pos="76437">
                    <a:srgbClr val="FFFFFF"/>
                  </a:gs>
                  <a:gs pos="55747">
                    <a:srgbClr val="FFFFFF"/>
                  </a:gs>
                </a:gsLst>
                <a:path path="circle">
                  <a:fillToRect l="100000" b="100000"/>
                </a:path>
              </a:gradFill>
              <a:effectLst/>
              <a:uLnTx/>
              <a:uFillTx/>
              <a:latin typeface="Segoe Sans Display" pitchFamily="2" charset="0"/>
              <a:ea typeface="+mn-ea"/>
              <a:cs typeface="Segoe Sans Display" pitchFamily="2" charset="0"/>
            </a:endParaRPr>
          </a:p>
        </p:txBody>
      </p:sp>
      <p:sp>
        <p:nvSpPr>
          <p:cNvPr id="6" name="Rectangle 5">
            <a:extLst>
              <a:ext uri="{FF2B5EF4-FFF2-40B4-BE49-F238E27FC236}">
                <a16:creationId xmlns:a16="http://schemas.microsoft.com/office/drawing/2014/main" id="{8C5F6D0A-F635-CB9B-759F-791D2D5B907A}"/>
              </a:ext>
            </a:extLst>
          </p:cNvPr>
          <p:cNvSpPr>
            <a:spLocks/>
          </p:cNvSpPr>
          <p:nvPr/>
        </p:nvSpPr>
        <p:spPr>
          <a:xfrm>
            <a:off x="745944" y="2272994"/>
            <a:ext cx="2695286" cy="46335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Semibold"/>
                <a:ea typeface="+mn-ea"/>
                <a:cs typeface="Segoe Sans Display Semibold" pitchFamily="2" charset="0"/>
              </a:rPr>
              <a:t>Microsoft</a:t>
            </a:r>
            <a:r>
              <a:rPr kumimoji="0" lang="en-US" sz="1600" b="0" i="0" u="none" strike="noStrike" kern="1200" cap="none" spc="0" normalizeH="0" noProof="0">
                <a:ln>
                  <a:noFill/>
                </a:ln>
                <a:gradFill>
                  <a:gsLst>
                    <a:gs pos="45000">
                      <a:srgbClr val="000000"/>
                    </a:gs>
                    <a:gs pos="100000">
                      <a:srgbClr val="000000"/>
                    </a:gs>
                  </a:gsLst>
                  <a:lin ang="2700000" scaled="1"/>
                </a:gradFill>
                <a:effectLst/>
                <a:uLnTx/>
                <a:uFillTx/>
                <a:latin typeface="Segoe Sans Display Semibold"/>
                <a:ea typeface="+mn-ea"/>
                <a:cs typeface="Segoe Sans Display Semibold" pitchFamily="2" charset="0"/>
              </a:rPr>
              <a:t> Defender</a:t>
            </a:r>
            <a:endParaRPr kumimoji="0" lang="en-US" sz="16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Semibold"/>
              <a:ea typeface="+mn-ea"/>
              <a:cs typeface="Segoe Sans Display Semibold" pitchFamily="2" charset="0"/>
            </a:endParaRPr>
          </a:p>
        </p:txBody>
      </p:sp>
      <p:sp>
        <p:nvSpPr>
          <p:cNvPr id="8" name="Rectangle 7">
            <a:extLst>
              <a:ext uri="{FF2B5EF4-FFF2-40B4-BE49-F238E27FC236}">
                <a16:creationId xmlns:a16="http://schemas.microsoft.com/office/drawing/2014/main" id="{E0B60323-B2FB-13EA-C308-B6B4A50888D9}"/>
              </a:ext>
            </a:extLst>
          </p:cNvPr>
          <p:cNvSpPr/>
          <p:nvPr/>
        </p:nvSpPr>
        <p:spPr>
          <a:xfrm>
            <a:off x="745944" y="2832246"/>
            <a:ext cx="2174073" cy="938719"/>
          </a:xfrm>
          <a:prstGeom prst="rect">
            <a:avLst/>
          </a:prstGeom>
          <a:noFill/>
          <a:ln w="12700" cap="flat">
            <a:noFill/>
            <a:prstDash val="solid"/>
            <a:miter/>
          </a:ln>
        </p:spPr>
        <p:txBody>
          <a:bodyPr wrap="square" lIns="0" tIns="0" rIns="0" bIns="0" rtlCol="0" anchor="t">
            <a:spAutoFit/>
          </a:bodyPr>
          <a:lstStyle/>
          <a:p>
            <a:pPr fontAlgn="ctr">
              <a:spcAft>
                <a:spcPts val="200"/>
              </a:spcAft>
            </a:pPr>
            <a:r>
              <a:rPr lang="en-US" sz="1400">
                <a:solidFill>
                  <a:srgbClr val="000000"/>
                </a:solidFill>
              </a:rPr>
              <a:t>Defender for Endpoint P2</a:t>
            </a:r>
            <a:endParaRPr lang="en-US" sz="1400"/>
          </a:p>
          <a:p>
            <a:pPr fontAlgn="ctr">
              <a:spcAft>
                <a:spcPts val="200"/>
              </a:spcAft>
            </a:pPr>
            <a:r>
              <a:rPr lang="en-US" sz="1400">
                <a:solidFill>
                  <a:srgbClr val="000000"/>
                </a:solidFill>
              </a:rPr>
              <a:t>Defender for Office P2 </a:t>
            </a:r>
            <a:endParaRPr lang="en-US" sz="1400"/>
          </a:p>
          <a:p>
            <a:pPr fontAlgn="ctr">
              <a:spcAft>
                <a:spcPts val="200"/>
              </a:spcAft>
            </a:pPr>
            <a:r>
              <a:rPr lang="en-US" sz="1400">
                <a:solidFill>
                  <a:srgbClr val="000000"/>
                </a:solidFill>
              </a:rPr>
              <a:t>Defender for Identity </a:t>
            </a:r>
            <a:endParaRPr lang="en-US" sz="1400"/>
          </a:p>
          <a:p>
            <a:pPr fontAlgn="ctr">
              <a:spcAft>
                <a:spcPts val="200"/>
              </a:spcAft>
            </a:pPr>
            <a:r>
              <a:rPr lang="en-US" sz="1400">
                <a:solidFill>
                  <a:srgbClr val="000000"/>
                </a:solidFill>
              </a:rPr>
              <a:t>Defender for Cloud Apps</a:t>
            </a:r>
            <a:endParaRPr lang="en-US" sz="1400"/>
          </a:p>
        </p:txBody>
      </p:sp>
      <p:sp>
        <p:nvSpPr>
          <p:cNvPr id="3" name="Rectangle 2">
            <a:extLst>
              <a:ext uri="{FF2B5EF4-FFF2-40B4-BE49-F238E27FC236}">
                <a16:creationId xmlns:a16="http://schemas.microsoft.com/office/drawing/2014/main" id="{48CA77CE-AD21-3A75-E704-17A07B45661C}"/>
              </a:ext>
            </a:extLst>
          </p:cNvPr>
          <p:cNvSpPr/>
          <p:nvPr/>
        </p:nvSpPr>
        <p:spPr>
          <a:xfrm>
            <a:off x="2750770" y="2832246"/>
            <a:ext cx="575305" cy="938719"/>
          </a:xfrm>
          <a:prstGeom prst="rect">
            <a:avLst/>
          </a:prstGeom>
          <a:noFill/>
          <a:ln w="12700" cap="flat">
            <a:noFill/>
            <a:prstDash val="solid"/>
            <a:miter/>
          </a:ln>
        </p:spPr>
        <p:txBody>
          <a:bodyPr wrap="square" lIns="0" tIns="0" rIns="0" bIns="0" rtlCol="0" anchor="t">
            <a:spAutoFit/>
          </a:bodyPr>
          <a:lstStyle/>
          <a:p>
            <a:pPr marL="0" marR="0" lvl="0" indent="0" algn="r" defTabSz="895871" rtl="0" eaLnBrk="1" fontAlgn="auto" latinLnBrk="0" hangingPunct="1">
              <a:lnSpc>
                <a:spcPct val="100000"/>
              </a:lnSpc>
              <a:spcBef>
                <a:spcPts val="0"/>
              </a:spcBef>
              <a:spcAft>
                <a:spcPts val="200"/>
              </a:spcAft>
              <a:buClrTx/>
              <a:buSzTx/>
              <a:buFontTx/>
              <a:buNone/>
              <a:tabLst>
                <a:tab pos="3605213" algn="r"/>
              </a:tabLst>
              <a:defRPr/>
            </a:pPr>
            <a:r>
              <a:rPr kumimoji="0" lang="en-US" sz="1400" b="0" i="0" u="none" strike="noStrike" kern="0" cap="none" spc="0" normalizeH="0" baseline="0" noProof="0">
                <a:ln>
                  <a:noFill/>
                </a:ln>
                <a:gradFill>
                  <a:gsLst>
                    <a:gs pos="45000">
                      <a:srgbClr val="000000"/>
                    </a:gs>
                    <a:gs pos="100000">
                      <a:srgbClr val="000000"/>
                    </a:gs>
                  </a:gsLst>
                  <a:lin ang="2700000" scaled="1"/>
                </a:gradFill>
                <a:effectLst/>
                <a:uLnTx/>
                <a:uFillTx/>
                <a:latin typeface="Segoe Sans Display Semibold"/>
                <a:cs typeface="Segoe Sans Display" pitchFamily="2" charset="0"/>
              </a:rPr>
              <a:t>$5.20</a:t>
            </a:r>
          </a:p>
          <a:p>
            <a:pPr marL="0" marR="0" lvl="0" indent="0" algn="r" defTabSz="895871" rtl="0" eaLnBrk="1" fontAlgn="auto" latinLnBrk="0" hangingPunct="1">
              <a:lnSpc>
                <a:spcPct val="100000"/>
              </a:lnSpc>
              <a:spcBef>
                <a:spcPts val="0"/>
              </a:spcBef>
              <a:spcAft>
                <a:spcPts val="200"/>
              </a:spcAft>
              <a:buClrTx/>
              <a:buSzTx/>
              <a:buFontTx/>
              <a:buNone/>
              <a:tabLst>
                <a:tab pos="3605213" algn="r"/>
              </a:tabLst>
              <a:defRPr/>
            </a:pPr>
            <a:r>
              <a:rPr lang="en-US" sz="1400" kern="0">
                <a:gradFill>
                  <a:gsLst>
                    <a:gs pos="45000">
                      <a:srgbClr val="000000"/>
                    </a:gs>
                    <a:gs pos="100000">
                      <a:srgbClr val="000000"/>
                    </a:gs>
                  </a:gsLst>
                  <a:lin ang="2700000" scaled="1"/>
                </a:gradFill>
                <a:latin typeface="Segoe Sans Display Semibold"/>
                <a:cs typeface="Segoe Sans Display" pitchFamily="2" charset="0"/>
              </a:rPr>
              <a:t>$5.00</a:t>
            </a:r>
          </a:p>
          <a:p>
            <a:pPr marL="0" marR="0" lvl="0" indent="0" algn="r" defTabSz="895871" rtl="0" eaLnBrk="1" fontAlgn="auto" latinLnBrk="0" hangingPunct="1">
              <a:lnSpc>
                <a:spcPct val="100000"/>
              </a:lnSpc>
              <a:spcBef>
                <a:spcPts val="0"/>
              </a:spcBef>
              <a:spcAft>
                <a:spcPts val="200"/>
              </a:spcAft>
              <a:buClrTx/>
              <a:buSzTx/>
              <a:buFontTx/>
              <a:buNone/>
              <a:tabLst>
                <a:tab pos="3605213" algn="r"/>
              </a:tabLst>
              <a:defRPr/>
            </a:pPr>
            <a:r>
              <a:rPr kumimoji="0" lang="en-US" sz="1400" b="0" i="0" u="none" strike="noStrike" kern="0" cap="none" spc="0" normalizeH="0" baseline="0" noProof="0">
                <a:ln>
                  <a:noFill/>
                </a:ln>
                <a:gradFill>
                  <a:gsLst>
                    <a:gs pos="45000">
                      <a:srgbClr val="000000"/>
                    </a:gs>
                    <a:gs pos="100000">
                      <a:srgbClr val="000000"/>
                    </a:gs>
                  </a:gsLst>
                  <a:lin ang="2700000" scaled="1"/>
                </a:gradFill>
                <a:effectLst/>
                <a:uLnTx/>
                <a:uFillTx/>
                <a:latin typeface="Segoe Sans Display Semibold"/>
                <a:cs typeface="Segoe Sans Display" pitchFamily="2" charset="0"/>
              </a:rPr>
              <a:t>$5.50</a:t>
            </a:r>
          </a:p>
          <a:p>
            <a:pPr marL="0" marR="0" lvl="0" indent="0" algn="r" defTabSz="895871" rtl="0" eaLnBrk="1" fontAlgn="auto" latinLnBrk="0" hangingPunct="1">
              <a:lnSpc>
                <a:spcPct val="100000"/>
              </a:lnSpc>
              <a:spcBef>
                <a:spcPts val="0"/>
              </a:spcBef>
              <a:spcAft>
                <a:spcPts val="200"/>
              </a:spcAft>
              <a:buClrTx/>
              <a:buSzTx/>
              <a:buFontTx/>
              <a:buNone/>
              <a:tabLst>
                <a:tab pos="3605213" algn="r"/>
              </a:tabLst>
              <a:defRPr/>
            </a:pPr>
            <a:r>
              <a:rPr lang="en-US" sz="1400" kern="0">
                <a:gradFill>
                  <a:gsLst>
                    <a:gs pos="45000">
                      <a:srgbClr val="000000"/>
                    </a:gs>
                    <a:gs pos="100000">
                      <a:srgbClr val="000000"/>
                    </a:gs>
                  </a:gsLst>
                  <a:lin ang="2700000" scaled="1"/>
                </a:gradFill>
                <a:latin typeface="Segoe Sans Display Semibold"/>
                <a:cs typeface="Segoe Sans Display" pitchFamily="2" charset="0"/>
              </a:rPr>
              <a:t>$3.50</a:t>
            </a:r>
            <a:endParaRPr kumimoji="0" lang="en-US" sz="1400" b="0" i="0" u="none" strike="noStrike" kern="0" cap="none" spc="0" normalizeH="0" baseline="0" noProof="0">
              <a:ln>
                <a:noFill/>
              </a:ln>
              <a:gradFill>
                <a:gsLst>
                  <a:gs pos="45000">
                    <a:srgbClr val="000000"/>
                  </a:gs>
                  <a:gs pos="100000">
                    <a:srgbClr val="000000"/>
                  </a:gs>
                </a:gsLst>
                <a:lin ang="2700000" scaled="1"/>
              </a:gradFill>
              <a:effectLst/>
              <a:uLnTx/>
              <a:uFillTx/>
              <a:latin typeface="Segoe Sans Display Semibold"/>
              <a:cs typeface="Segoe Sans Display" pitchFamily="2" charset="0"/>
            </a:endParaRPr>
          </a:p>
        </p:txBody>
      </p:sp>
      <p:sp>
        <p:nvSpPr>
          <p:cNvPr id="12" name="Rectangle 11">
            <a:extLst>
              <a:ext uri="{FF2B5EF4-FFF2-40B4-BE49-F238E27FC236}">
                <a16:creationId xmlns:a16="http://schemas.microsoft.com/office/drawing/2014/main" id="{85209460-6DFD-FCFF-5526-C85A6E031CEA}"/>
              </a:ext>
            </a:extLst>
          </p:cNvPr>
          <p:cNvSpPr>
            <a:spLocks/>
          </p:cNvSpPr>
          <p:nvPr/>
        </p:nvSpPr>
        <p:spPr>
          <a:xfrm>
            <a:off x="745944" y="4268826"/>
            <a:ext cx="2695286" cy="3263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gradFill>
                  <a:gsLst>
                    <a:gs pos="45000">
                      <a:srgbClr val="000000"/>
                    </a:gs>
                    <a:gs pos="100000">
                      <a:srgbClr val="000000"/>
                    </a:gs>
                  </a:gsLst>
                  <a:lin ang="2700000" scaled="1"/>
                </a:gradFill>
                <a:latin typeface="Segoe Sans Display Semibold" pitchFamily="2" charset="0"/>
                <a:cs typeface="Segoe Sans Display Semibold" pitchFamily="2" charset="0"/>
              </a:rPr>
              <a:t>Microsoft Entra</a:t>
            </a:r>
            <a:endParaRPr kumimoji="0" lang="en-US" sz="16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Semibold" pitchFamily="2" charset="0"/>
              <a:cs typeface="Segoe Sans Display Semibold" pitchFamily="2" charset="0"/>
            </a:endParaRPr>
          </a:p>
        </p:txBody>
      </p:sp>
      <p:sp>
        <p:nvSpPr>
          <p:cNvPr id="10" name="Rectangle 9">
            <a:extLst>
              <a:ext uri="{FF2B5EF4-FFF2-40B4-BE49-F238E27FC236}">
                <a16:creationId xmlns:a16="http://schemas.microsoft.com/office/drawing/2014/main" id="{88F3C8DA-071B-D5A9-7C6D-7C08FD9495F7}"/>
              </a:ext>
            </a:extLst>
          </p:cNvPr>
          <p:cNvSpPr/>
          <p:nvPr/>
        </p:nvSpPr>
        <p:spPr>
          <a:xfrm>
            <a:off x="745944" y="4729798"/>
            <a:ext cx="2216191" cy="215444"/>
          </a:xfrm>
          <a:prstGeom prst="rect">
            <a:avLst/>
          </a:prstGeom>
          <a:noFill/>
          <a:ln w="12700" cap="flat">
            <a:noFill/>
            <a:prstDash val="solid"/>
            <a:miter/>
          </a:ln>
        </p:spPr>
        <p:txBody>
          <a:bodyPr wrap="square" lIns="0" tIns="0" rIns="0" bIns="0" rtlCol="0" anchor="ctr">
            <a:spAutoFit/>
          </a:bodyPr>
          <a:lstStyle/>
          <a:p>
            <a:pPr marL="0" marR="0" lvl="0" indent="0" algn="l" defTabSz="914400" rtl="0" eaLnBrk="1" fontAlgn="auto" latinLnBrk="0" hangingPunct="1">
              <a:lnSpc>
                <a:spcPct val="100000"/>
              </a:lnSpc>
              <a:spcBef>
                <a:spcPts val="360"/>
              </a:spcBef>
              <a:spcAft>
                <a:spcPts val="0"/>
              </a:spcAft>
              <a:buClrTx/>
              <a:buSzTx/>
              <a:buFontTx/>
              <a:buNone/>
              <a:tabLst>
                <a:tab pos="2690813" algn="r"/>
              </a:tabLst>
              <a:defRPr/>
            </a:pPr>
            <a:r>
              <a:rPr kumimoji="0" lang="en-US" sz="14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pitchFamily="2" charset="0"/>
                <a:ea typeface="+mn-ea"/>
                <a:cs typeface="Segoe Sans Display" pitchFamily="2" charset="0"/>
              </a:rPr>
              <a:t>Entra ID Plan 2</a:t>
            </a:r>
            <a:endParaRPr kumimoji="0" lang="en-US" sz="1400" b="1"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pitchFamily="2" charset="0"/>
              <a:ea typeface="+mn-ea"/>
              <a:cs typeface="Segoe Sans Display" pitchFamily="2" charset="0"/>
            </a:endParaRPr>
          </a:p>
        </p:txBody>
      </p:sp>
      <p:sp>
        <p:nvSpPr>
          <p:cNvPr id="4" name="Rectangle 3">
            <a:extLst>
              <a:ext uri="{FF2B5EF4-FFF2-40B4-BE49-F238E27FC236}">
                <a16:creationId xmlns:a16="http://schemas.microsoft.com/office/drawing/2014/main" id="{C27F4459-F915-D10A-92B4-FF6B9186B305}"/>
              </a:ext>
            </a:extLst>
          </p:cNvPr>
          <p:cNvSpPr/>
          <p:nvPr/>
        </p:nvSpPr>
        <p:spPr>
          <a:xfrm>
            <a:off x="2750770" y="4729798"/>
            <a:ext cx="575305" cy="215444"/>
          </a:xfrm>
          <a:prstGeom prst="rect">
            <a:avLst/>
          </a:prstGeom>
          <a:noFill/>
          <a:ln w="12700" cap="flat">
            <a:noFill/>
            <a:prstDash val="solid"/>
            <a:miter/>
          </a:ln>
        </p:spPr>
        <p:txBody>
          <a:bodyPr wrap="square" lIns="0" tIns="0" rIns="0" bIns="0" rtlCol="0" anchor="t">
            <a:spAutoFit/>
          </a:bodyPr>
          <a:lstStyle/>
          <a:p>
            <a:pPr marL="0" marR="0" lvl="0" indent="0" algn="r" defTabSz="895871" rtl="0" eaLnBrk="1" fontAlgn="auto" latinLnBrk="0" hangingPunct="1">
              <a:lnSpc>
                <a:spcPct val="100000"/>
              </a:lnSpc>
              <a:spcBef>
                <a:spcPts val="0"/>
              </a:spcBef>
              <a:spcAft>
                <a:spcPts val="200"/>
              </a:spcAft>
              <a:buClrTx/>
              <a:buSzTx/>
              <a:buFontTx/>
              <a:buNone/>
              <a:tabLst>
                <a:tab pos="3605213" algn="r"/>
              </a:tabLst>
              <a:defRPr/>
            </a:pPr>
            <a:r>
              <a:rPr kumimoji="0" lang="en-US" sz="1400" i="0" u="none" strike="noStrike" kern="0" cap="none" spc="0" normalizeH="0" baseline="0" noProof="0">
                <a:ln>
                  <a:noFill/>
                </a:ln>
                <a:gradFill>
                  <a:gsLst>
                    <a:gs pos="45000">
                      <a:srgbClr val="000000"/>
                    </a:gs>
                    <a:gs pos="100000">
                      <a:srgbClr val="000000"/>
                    </a:gs>
                  </a:gsLst>
                  <a:lin ang="2700000" scaled="1"/>
                </a:gradFill>
                <a:effectLst/>
                <a:uLnTx/>
                <a:uFillTx/>
                <a:latin typeface="Segoe Sans Display" pitchFamily="2" charset="0"/>
                <a:ea typeface="+mn-ea"/>
                <a:cs typeface="Segoe Sans Display" pitchFamily="2" charset="0"/>
              </a:rPr>
              <a:t>$</a:t>
            </a:r>
            <a:r>
              <a:rPr lang="en-US" sz="1400" kern="0">
                <a:gradFill>
                  <a:gsLst>
                    <a:gs pos="45000">
                      <a:srgbClr val="000000"/>
                    </a:gs>
                    <a:gs pos="100000">
                      <a:srgbClr val="000000"/>
                    </a:gs>
                  </a:gsLst>
                  <a:lin ang="2700000" scaled="1"/>
                </a:gradFill>
                <a:latin typeface="Segoe Sans Display Semibold"/>
                <a:cs typeface="Segoe Sans Display" pitchFamily="2" charset="0"/>
              </a:rPr>
              <a:t>9.00</a:t>
            </a:r>
          </a:p>
        </p:txBody>
      </p:sp>
      <p:sp>
        <p:nvSpPr>
          <p:cNvPr id="15" name="TextBox 14">
            <a:extLst>
              <a:ext uri="{FF2B5EF4-FFF2-40B4-BE49-F238E27FC236}">
                <a16:creationId xmlns:a16="http://schemas.microsoft.com/office/drawing/2014/main" id="{8C2AA3BC-C6D6-4F78-4AD8-ABB46620926A}"/>
              </a:ext>
            </a:extLst>
          </p:cNvPr>
          <p:cNvSpPr txBox="1"/>
          <p:nvPr/>
        </p:nvSpPr>
        <p:spPr>
          <a:xfrm>
            <a:off x="5081905" y="2099636"/>
            <a:ext cx="203428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gradFill>
                  <a:gsLst>
                    <a:gs pos="45000">
                      <a:srgbClr val="1A1A1A"/>
                    </a:gs>
                    <a:gs pos="100000">
                      <a:srgbClr val="1A1A1A"/>
                    </a:gs>
                  </a:gsLst>
                  <a:lin ang="2700000" scaled="1"/>
                </a:gradFill>
                <a:effectLst/>
                <a:uLnTx/>
                <a:uFillTx/>
                <a:latin typeface="Segoe Sans Display Semibold"/>
                <a:ea typeface="+mn-ea"/>
                <a:cs typeface="Segoe Sans Display Semibold"/>
              </a:rPr>
              <a:t>Monthly cost</a:t>
            </a:r>
          </a:p>
        </p:txBody>
      </p:sp>
      <p:sp>
        <p:nvSpPr>
          <p:cNvPr id="36" name="Oval 35">
            <a:extLst>
              <a:ext uri="{FF2B5EF4-FFF2-40B4-BE49-F238E27FC236}">
                <a16:creationId xmlns:a16="http://schemas.microsoft.com/office/drawing/2014/main" id="{6E259F71-791A-35C7-CACC-93CDDA424DFD}"/>
              </a:ext>
              <a:ext uri="{C183D7F6-B498-43B3-948B-1728B52AA6E4}">
                <adec:decorative xmlns:adec="http://schemas.microsoft.com/office/drawing/2017/decorative" val="1"/>
              </a:ext>
            </a:extLst>
          </p:cNvPr>
          <p:cNvSpPr/>
          <p:nvPr/>
        </p:nvSpPr>
        <p:spPr bwMode="auto">
          <a:xfrm>
            <a:off x="4224698" y="2886817"/>
            <a:ext cx="1583382" cy="1583382"/>
          </a:xfrm>
          <a:prstGeom prst="ellipse">
            <a:avLst/>
          </a:prstGeom>
          <a:solidFill>
            <a:srgbClr val="FFFFFF"/>
          </a:solid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91440" rIns="0" bIns="9144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pitchFamily="2" charset="0"/>
              <a:ea typeface="+mn-ea"/>
              <a:cs typeface="Segoe Sans Display" pitchFamily="2" charset="0"/>
            </a:endParaRPr>
          </a:p>
        </p:txBody>
      </p:sp>
      <p:sp>
        <p:nvSpPr>
          <p:cNvPr id="5" name="TextBox 4">
            <a:extLst>
              <a:ext uri="{FF2B5EF4-FFF2-40B4-BE49-F238E27FC236}">
                <a16:creationId xmlns:a16="http://schemas.microsoft.com/office/drawing/2014/main" id="{9B9A24D6-9180-53BA-DD3B-706C1900A277}"/>
              </a:ext>
            </a:extLst>
          </p:cNvPr>
          <p:cNvSpPr txBox="1"/>
          <p:nvPr/>
        </p:nvSpPr>
        <p:spPr>
          <a:xfrm>
            <a:off x="4196120" y="3226308"/>
            <a:ext cx="1583384" cy="91563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00" normalizeH="0" noProof="0">
                <a:ln>
                  <a:noFill/>
                </a:ln>
                <a:solidFill>
                  <a:srgbClr val="052252"/>
                </a:solidFill>
                <a:effectLst/>
                <a:uLnTx/>
                <a:uFillTx/>
                <a:latin typeface="Segoe Sans Display Semibold"/>
                <a:ea typeface="+mn-ea"/>
                <a:cs typeface="Segoe Sans Display" pitchFamily="2" charset="0"/>
              </a:rPr>
              <a:t>&gt;$28.20</a:t>
            </a:r>
          </a:p>
          <a:p>
            <a:pPr marL="0" marR="0" lvl="0" indent="0" algn="ctr" defTabSz="932472" rtl="0" eaLnBrk="1" fontAlgn="base" latinLnBrk="0" hangingPunct="1">
              <a:lnSpc>
                <a:spcPct val="100000"/>
              </a:lnSpc>
              <a:spcBef>
                <a:spcPct val="0"/>
              </a:spcBef>
              <a:spcAft>
                <a:spcPct val="0"/>
              </a:spcAft>
              <a:buClrTx/>
              <a:buSzTx/>
              <a:buFontTx/>
              <a:buNone/>
              <a:tabLst/>
              <a:defRPr/>
            </a:pPr>
            <a:r>
              <a:rPr lang="en-US" sz="1050">
                <a:gradFill>
                  <a:gsLst>
                    <a:gs pos="45000">
                      <a:srgbClr val="000000"/>
                    </a:gs>
                    <a:gs pos="100000">
                      <a:srgbClr val="000000"/>
                    </a:gs>
                  </a:gsLst>
                  <a:lin ang="2700000" scaled="1"/>
                </a:gradFill>
                <a:latin typeface="Segoe Sans Display" pitchFamily="2" charset="0"/>
                <a:cs typeface="Segoe Sans Display" pitchFamily="2" charset="0"/>
              </a:rPr>
              <a:t>v</a:t>
            </a:r>
            <a:r>
              <a:rPr kumimoji="0" lang="en-US" sz="1050" b="0" i="0" u="none" strike="noStrike" kern="1200" cap="none" spc="0" normalizeH="0" baseline="0" noProof="0" err="1">
                <a:ln>
                  <a:noFill/>
                </a:ln>
                <a:gradFill>
                  <a:gsLst>
                    <a:gs pos="45000">
                      <a:srgbClr val="000000"/>
                    </a:gs>
                    <a:gs pos="100000">
                      <a:srgbClr val="000000"/>
                    </a:gs>
                  </a:gsLst>
                  <a:lin ang="2700000" scaled="1"/>
                </a:gradFill>
                <a:effectLst/>
                <a:uLnTx/>
                <a:uFillTx/>
                <a:latin typeface="Segoe Sans Display" pitchFamily="2" charset="0"/>
                <a:ea typeface="+mn-ea"/>
                <a:cs typeface="Segoe Sans Display" pitchFamily="2" charset="0"/>
              </a:rPr>
              <a:t>alue</a:t>
            </a:r>
            <a:r>
              <a:rPr kumimoji="0" lang="en-US" sz="105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pitchFamily="2" charset="0"/>
                <a:ea typeface="+mn-ea"/>
                <a:cs typeface="Segoe Sans Display" pitchFamily="2" charset="0"/>
              </a:rPr>
              <a:t> </a:t>
            </a:r>
            <a:r>
              <a:rPr lang="en-US" sz="1050">
                <a:gradFill>
                  <a:gsLst>
                    <a:gs pos="45000">
                      <a:srgbClr val="000000"/>
                    </a:gs>
                    <a:gs pos="100000">
                      <a:srgbClr val="000000"/>
                    </a:gs>
                  </a:gsLst>
                  <a:lin ang="2700000" scaled="1"/>
                </a:gradFill>
                <a:latin typeface="Segoe Sans Display" pitchFamily="2" charset="0"/>
                <a:cs typeface="Segoe Sans Display" pitchFamily="2" charset="0"/>
              </a:rPr>
              <a:t>of </a:t>
            </a:r>
            <a:br>
              <a:rPr lang="en-US" sz="1050">
                <a:gradFill>
                  <a:gsLst>
                    <a:gs pos="45000">
                      <a:srgbClr val="000000"/>
                    </a:gs>
                    <a:gs pos="100000">
                      <a:srgbClr val="000000"/>
                    </a:gs>
                  </a:gsLst>
                  <a:lin ang="2700000" scaled="1"/>
                </a:gradFill>
                <a:latin typeface="Segoe Sans Display" pitchFamily="2" charset="0"/>
                <a:cs typeface="Segoe Sans Display" pitchFamily="2" charset="0"/>
              </a:rPr>
            </a:br>
            <a:r>
              <a:rPr lang="en-US" sz="1050">
                <a:gradFill>
                  <a:gsLst>
                    <a:gs pos="45000">
                      <a:srgbClr val="000000"/>
                    </a:gs>
                    <a:gs pos="100000">
                      <a:srgbClr val="000000"/>
                    </a:gs>
                  </a:gsLst>
                  <a:lin ang="2700000" scaled="1"/>
                </a:gradFill>
                <a:latin typeface="Segoe Sans Display" pitchFamily="2" charset="0"/>
                <a:cs typeface="Segoe Sans Display" pitchFamily="2" charset="0"/>
              </a:rPr>
              <a:t>i</a:t>
            </a:r>
            <a:r>
              <a:rPr kumimoji="0" lang="en-US" sz="1050" b="0" i="0" u="none" strike="noStrike" kern="1200" cap="none" spc="0" normalizeH="0" baseline="0" noProof="0" err="1">
                <a:ln>
                  <a:noFill/>
                </a:ln>
                <a:gradFill>
                  <a:gsLst>
                    <a:gs pos="45000">
                      <a:srgbClr val="000000"/>
                    </a:gs>
                    <a:gs pos="100000">
                      <a:srgbClr val="000000"/>
                    </a:gs>
                  </a:gsLst>
                  <a:lin ang="2700000" scaled="1"/>
                </a:gradFill>
                <a:effectLst/>
                <a:uLnTx/>
                <a:uFillTx/>
                <a:latin typeface="Segoe Sans Display" pitchFamily="2" charset="0"/>
                <a:ea typeface="+mn-ea"/>
                <a:cs typeface="Segoe Sans Display" pitchFamily="2" charset="0"/>
              </a:rPr>
              <a:t>ndividual</a:t>
            </a:r>
            <a:r>
              <a:rPr kumimoji="0" lang="en-US" sz="105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pitchFamily="2" charset="0"/>
                <a:ea typeface="+mn-ea"/>
                <a:cs typeface="Segoe Sans Display" pitchFamily="2" charset="0"/>
              </a:rPr>
              <a:t> </a:t>
            </a:r>
            <a:br>
              <a:rPr kumimoji="0" lang="en-US" sz="105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pitchFamily="2" charset="0"/>
                <a:ea typeface="+mn-ea"/>
                <a:cs typeface="Segoe Sans Display" pitchFamily="2" charset="0"/>
              </a:rPr>
            </a:br>
            <a:r>
              <a:rPr kumimoji="0" lang="en-US" sz="105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pitchFamily="2" charset="0"/>
                <a:ea typeface="+mn-ea"/>
                <a:cs typeface="Segoe Sans Display" pitchFamily="2" charset="0"/>
              </a:rPr>
              <a:t>licenses</a:t>
            </a:r>
            <a:endParaRPr lang="en-US" sz="2000"/>
          </a:p>
        </p:txBody>
      </p:sp>
      <p:grpSp>
        <p:nvGrpSpPr>
          <p:cNvPr id="38" name="Group 37" descr="$22 monthly²&#10;">
            <a:extLst>
              <a:ext uri="{FF2B5EF4-FFF2-40B4-BE49-F238E27FC236}">
                <a16:creationId xmlns:a16="http://schemas.microsoft.com/office/drawing/2014/main" id="{BEEB3FAC-8841-6E59-1F26-8CD454B382EE}"/>
              </a:ext>
            </a:extLst>
          </p:cNvPr>
          <p:cNvGrpSpPr/>
          <p:nvPr/>
        </p:nvGrpSpPr>
        <p:grpSpPr>
          <a:xfrm>
            <a:off x="6146141" y="2626948"/>
            <a:ext cx="2103120" cy="2103120"/>
            <a:chOff x="4178707" y="2691992"/>
            <a:chExt cx="2103120" cy="2103120"/>
          </a:xfrm>
        </p:grpSpPr>
        <p:sp>
          <p:nvSpPr>
            <p:cNvPr id="39" name="Freeform 5">
              <a:extLst>
                <a:ext uri="{FF2B5EF4-FFF2-40B4-BE49-F238E27FC236}">
                  <a16:creationId xmlns:a16="http://schemas.microsoft.com/office/drawing/2014/main" id="{18A201C9-25C9-0F74-D795-842767778970}"/>
                </a:ext>
              </a:extLst>
            </p:cNvPr>
            <p:cNvSpPr>
              <a:spLocks noChangeAspect="1"/>
            </p:cNvSpPr>
            <p:nvPr/>
          </p:nvSpPr>
          <p:spPr bwMode="auto">
            <a:xfrm>
              <a:off x="4178707" y="2691992"/>
              <a:ext cx="2103120" cy="2103120"/>
            </a:xfrm>
            <a:custGeom>
              <a:avLst/>
              <a:gdLst>
                <a:gd name="T0" fmla="*/ 200 w 400"/>
                <a:gd name="T1" fmla="*/ 0 h 400"/>
                <a:gd name="T2" fmla="*/ 200 w 400"/>
                <a:gd name="T3" fmla="*/ 0 h 400"/>
                <a:gd name="T4" fmla="*/ 253 w 400"/>
                <a:gd name="T5" fmla="*/ 7 h 400"/>
                <a:gd name="T6" fmla="*/ 301 w 400"/>
                <a:gd name="T7" fmla="*/ 28 h 400"/>
                <a:gd name="T8" fmla="*/ 341 w 400"/>
                <a:gd name="T9" fmla="*/ 59 h 400"/>
                <a:gd name="T10" fmla="*/ 372 w 400"/>
                <a:gd name="T11" fmla="*/ 99 h 400"/>
                <a:gd name="T12" fmla="*/ 393 w 400"/>
                <a:gd name="T13" fmla="*/ 147 h 400"/>
                <a:gd name="T14" fmla="*/ 400 w 400"/>
                <a:gd name="T15" fmla="*/ 200 h 400"/>
                <a:gd name="T16" fmla="*/ 393 w 400"/>
                <a:gd name="T17" fmla="*/ 253 h 400"/>
                <a:gd name="T18" fmla="*/ 372 w 400"/>
                <a:gd name="T19" fmla="*/ 301 h 400"/>
                <a:gd name="T20" fmla="*/ 341 w 400"/>
                <a:gd name="T21" fmla="*/ 342 h 400"/>
                <a:gd name="T22" fmla="*/ 301 w 400"/>
                <a:gd name="T23" fmla="*/ 373 h 400"/>
                <a:gd name="T24" fmla="*/ 253 w 400"/>
                <a:gd name="T25" fmla="*/ 393 h 400"/>
                <a:gd name="T26" fmla="*/ 200 w 400"/>
                <a:gd name="T27" fmla="*/ 400 h 400"/>
                <a:gd name="T28" fmla="*/ 147 w 400"/>
                <a:gd name="T29" fmla="*/ 393 h 400"/>
                <a:gd name="T30" fmla="*/ 99 w 400"/>
                <a:gd name="T31" fmla="*/ 373 h 400"/>
                <a:gd name="T32" fmla="*/ 58 w 400"/>
                <a:gd name="T33" fmla="*/ 342 h 400"/>
                <a:gd name="T34" fmla="*/ 27 w 400"/>
                <a:gd name="T35" fmla="*/ 301 h 400"/>
                <a:gd name="T36" fmla="*/ 7 w 400"/>
                <a:gd name="T37" fmla="*/ 253 h 400"/>
                <a:gd name="T38" fmla="*/ 0 w 400"/>
                <a:gd name="T39" fmla="*/ 200 h 400"/>
                <a:gd name="T40" fmla="*/ 7 w 400"/>
                <a:gd name="T41" fmla="*/ 147 h 400"/>
                <a:gd name="T42" fmla="*/ 27 w 400"/>
                <a:gd name="T43" fmla="*/ 99 h 400"/>
                <a:gd name="T44" fmla="*/ 58 w 400"/>
                <a:gd name="T45" fmla="*/ 59 h 400"/>
                <a:gd name="T46" fmla="*/ 99 w 400"/>
                <a:gd name="T47" fmla="*/ 28 h 400"/>
                <a:gd name="T48" fmla="*/ 147 w 400"/>
                <a:gd name="T49" fmla="*/ 7 h 400"/>
                <a:gd name="T50" fmla="*/ 200 w 400"/>
                <a:gd name="T5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0" h="400">
                  <a:moveTo>
                    <a:pt x="200" y="0"/>
                  </a:moveTo>
                  <a:lnTo>
                    <a:pt x="200" y="0"/>
                  </a:lnTo>
                  <a:cubicBezTo>
                    <a:pt x="218" y="0"/>
                    <a:pt x="236" y="3"/>
                    <a:pt x="253" y="7"/>
                  </a:cubicBezTo>
                  <a:cubicBezTo>
                    <a:pt x="270" y="12"/>
                    <a:pt x="286" y="19"/>
                    <a:pt x="301" y="28"/>
                  </a:cubicBezTo>
                  <a:cubicBezTo>
                    <a:pt x="316" y="36"/>
                    <a:pt x="329" y="47"/>
                    <a:pt x="341" y="59"/>
                  </a:cubicBezTo>
                  <a:cubicBezTo>
                    <a:pt x="353" y="71"/>
                    <a:pt x="364" y="84"/>
                    <a:pt x="372" y="99"/>
                  </a:cubicBezTo>
                  <a:cubicBezTo>
                    <a:pt x="381" y="114"/>
                    <a:pt x="388" y="130"/>
                    <a:pt x="393" y="147"/>
                  </a:cubicBezTo>
                  <a:cubicBezTo>
                    <a:pt x="397" y="164"/>
                    <a:pt x="400" y="182"/>
                    <a:pt x="400" y="200"/>
                  </a:cubicBezTo>
                  <a:cubicBezTo>
                    <a:pt x="400" y="219"/>
                    <a:pt x="397" y="236"/>
                    <a:pt x="393" y="253"/>
                  </a:cubicBezTo>
                  <a:cubicBezTo>
                    <a:pt x="388" y="270"/>
                    <a:pt x="381" y="286"/>
                    <a:pt x="372" y="301"/>
                  </a:cubicBezTo>
                  <a:cubicBezTo>
                    <a:pt x="364" y="316"/>
                    <a:pt x="353" y="329"/>
                    <a:pt x="341" y="342"/>
                  </a:cubicBezTo>
                  <a:cubicBezTo>
                    <a:pt x="329" y="354"/>
                    <a:pt x="316" y="364"/>
                    <a:pt x="301" y="373"/>
                  </a:cubicBezTo>
                  <a:cubicBezTo>
                    <a:pt x="286" y="381"/>
                    <a:pt x="270" y="388"/>
                    <a:pt x="253" y="393"/>
                  </a:cubicBezTo>
                  <a:cubicBezTo>
                    <a:pt x="236" y="398"/>
                    <a:pt x="218" y="400"/>
                    <a:pt x="200" y="400"/>
                  </a:cubicBezTo>
                  <a:cubicBezTo>
                    <a:pt x="181" y="400"/>
                    <a:pt x="164" y="398"/>
                    <a:pt x="147" y="393"/>
                  </a:cubicBezTo>
                  <a:cubicBezTo>
                    <a:pt x="130" y="388"/>
                    <a:pt x="114" y="381"/>
                    <a:pt x="99" y="373"/>
                  </a:cubicBezTo>
                  <a:cubicBezTo>
                    <a:pt x="84" y="364"/>
                    <a:pt x="71" y="354"/>
                    <a:pt x="58" y="342"/>
                  </a:cubicBezTo>
                  <a:cubicBezTo>
                    <a:pt x="46" y="329"/>
                    <a:pt x="36" y="316"/>
                    <a:pt x="27" y="301"/>
                  </a:cubicBezTo>
                  <a:cubicBezTo>
                    <a:pt x="19" y="286"/>
                    <a:pt x="12" y="270"/>
                    <a:pt x="7" y="253"/>
                  </a:cubicBezTo>
                  <a:cubicBezTo>
                    <a:pt x="2" y="236"/>
                    <a:pt x="0" y="219"/>
                    <a:pt x="0" y="200"/>
                  </a:cubicBezTo>
                  <a:cubicBezTo>
                    <a:pt x="0" y="182"/>
                    <a:pt x="2" y="164"/>
                    <a:pt x="7" y="147"/>
                  </a:cubicBezTo>
                  <a:cubicBezTo>
                    <a:pt x="12" y="130"/>
                    <a:pt x="19" y="114"/>
                    <a:pt x="27" y="99"/>
                  </a:cubicBezTo>
                  <a:cubicBezTo>
                    <a:pt x="36" y="84"/>
                    <a:pt x="46" y="71"/>
                    <a:pt x="58" y="59"/>
                  </a:cubicBezTo>
                  <a:cubicBezTo>
                    <a:pt x="71" y="47"/>
                    <a:pt x="84" y="36"/>
                    <a:pt x="99" y="28"/>
                  </a:cubicBezTo>
                  <a:cubicBezTo>
                    <a:pt x="114" y="19"/>
                    <a:pt x="130" y="12"/>
                    <a:pt x="147" y="7"/>
                  </a:cubicBezTo>
                  <a:cubicBezTo>
                    <a:pt x="164" y="3"/>
                    <a:pt x="181" y="0"/>
                    <a:pt x="200" y="0"/>
                  </a:cubicBezTo>
                  <a:close/>
                </a:path>
              </a:pathLst>
            </a:custGeom>
            <a:solidFill>
              <a:srgbClr val="56AEF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base" latinLnBrk="0" hangingPunct="1">
                <a:lnSpc>
                  <a:spcPct val="90000"/>
                </a:lnSpc>
                <a:spcBef>
                  <a:spcPct val="0"/>
                </a:spcBef>
                <a:spcAft>
                  <a:spcPct val="0"/>
                </a:spcAft>
                <a:buClrTx/>
                <a:buSzTx/>
                <a:buFontTx/>
                <a:buNone/>
                <a:tabLst/>
                <a:defRPr/>
              </a:pPr>
              <a:endParaRPr kumimoji="0" lang="en-US" sz="1600" b="1" i="0" u="none" strike="noStrike" kern="1200" cap="none" spc="0" normalizeH="0" baseline="0" noProof="0">
                <a:ln w="3175">
                  <a:noFill/>
                </a:ln>
                <a:gradFill>
                  <a:gsLst>
                    <a:gs pos="71910">
                      <a:srgbClr val="000000"/>
                    </a:gs>
                    <a:gs pos="53933">
                      <a:srgbClr val="000000"/>
                    </a:gs>
                  </a:gsLst>
                  <a:path path="circle">
                    <a:fillToRect l="100000" b="100000"/>
                  </a:path>
                </a:gradFill>
                <a:effectLst/>
                <a:uLnTx/>
                <a:uFillTx/>
                <a:latin typeface="Segoe Sans Display" pitchFamily="2" charset="0"/>
                <a:ea typeface="+mn-ea"/>
                <a:cs typeface="Segoe Sans Display" pitchFamily="2" charset="0"/>
              </a:endParaRPr>
            </a:p>
          </p:txBody>
        </p:sp>
        <p:sp>
          <p:nvSpPr>
            <p:cNvPr id="40" name="Oval 39">
              <a:extLst>
                <a:ext uri="{FF2B5EF4-FFF2-40B4-BE49-F238E27FC236}">
                  <a16:creationId xmlns:a16="http://schemas.microsoft.com/office/drawing/2014/main" id="{A5B2C8BE-F2B9-D082-93AA-BF0BB52C9D76}"/>
                </a:ext>
              </a:extLst>
            </p:cNvPr>
            <p:cNvSpPr/>
            <p:nvPr/>
          </p:nvSpPr>
          <p:spPr bwMode="auto">
            <a:xfrm>
              <a:off x="4438576" y="2951861"/>
              <a:ext cx="1583382" cy="1583382"/>
            </a:xfrm>
            <a:prstGeom prst="ellipse">
              <a:avLst/>
            </a:prstGeom>
            <a:solidFill>
              <a:srgbClr val="FFFFFF"/>
            </a:solid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91440" rIns="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52252"/>
                  </a:solidFill>
                  <a:effectLst/>
                  <a:uLnTx/>
                  <a:uFillTx/>
                  <a:latin typeface="Segoe Sans Display Semibold"/>
                  <a:ea typeface="+mn-ea"/>
                  <a:cs typeface="Segoe Sans Display" pitchFamily="2" charset="0"/>
                </a:rPr>
                <a:t>$12</a:t>
              </a: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pitchFamily="2" charset="0"/>
                  <a:ea typeface="+mn-ea"/>
                  <a:cs typeface="Segoe Sans Display" pitchFamily="2" charset="0"/>
                </a:rPr>
                <a:t>Microsoft 365 E5 </a:t>
              </a:r>
              <a:br>
                <a:rPr kumimoji="0" lang="en-US" sz="105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pitchFamily="2" charset="0"/>
                  <a:ea typeface="+mn-ea"/>
                  <a:cs typeface="Segoe Sans Display" pitchFamily="2" charset="0"/>
                </a:rPr>
              </a:br>
              <a:r>
                <a:rPr kumimoji="0" lang="en-US" sz="105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pitchFamily="2" charset="0"/>
                  <a:ea typeface="+mn-ea"/>
                  <a:cs typeface="Segoe Sans Display" pitchFamily="2" charset="0"/>
                </a:rPr>
                <a:t>Security</a:t>
              </a:r>
              <a:r>
                <a:rPr lang="en-US" sz="1050">
                  <a:gradFill>
                    <a:gsLst>
                      <a:gs pos="45000">
                        <a:srgbClr val="000000"/>
                      </a:gs>
                      <a:gs pos="100000">
                        <a:srgbClr val="000000"/>
                      </a:gs>
                    </a:gsLst>
                    <a:lin ang="2700000" scaled="1"/>
                  </a:gradFill>
                  <a:latin typeface="Segoe Sans Display" pitchFamily="2" charset="0"/>
                  <a:cs typeface="Segoe Sans Display" pitchFamily="2" charset="0"/>
                </a:rPr>
                <a:t> suite</a:t>
              </a:r>
              <a:endParaRPr kumimoji="0" lang="en-US" sz="1200" b="0" i="0" u="none" strike="noStrike" kern="1200" cap="none" spc="0" normalizeH="0" baseline="0" noProof="0">
                <a:ln>
                  <a:noFill/>
                </a:ln>
                <a:gradFill>
                  <a:gsLst>
                    <a:gs pos="45000">
                      <a:srgbClr val="000000"/>
                    </a:gs>
                    <a:gs pos="100000">
                      <a:srgbClr val="000000"/>
                    </a:gs>
                  </a:gsLst>
                  <a:lin ang="2700000" scaled="1"/>
                </a:gradFill>
                <a:effectLst/>
                <a:uLnTx/>
                <a:uFillTx/>
                <a:latin typeface="Segoe Sans Display" pitchFamily="2" charset="0"/>
                <a:ea typeface="+mn-ea"/>
                <a:cs typeface="Segoe Sans Display" pitchFamily="2" charset="0"/>
              </a:endParaRPr>
            </a:p>
          </p:txBody>
        </p:sp>
      </p:grpSp>
      <p:sp>
        <p:nvSpPr>
          <p:cNvPr id="41" name="Rounded Rectangle 40">
            <a:extLst>
              <a:ext uri="{FF2B5EF4-FFF2-40B4-BE49-F238E27FC236}">
                <a16:creationId xmlns:a16="http://schemas.microsoft.com/office/drawing/2014/main" id="{B9910196-A042-9C8C-904C-A293B6EEECEB}"/>
              </a:ext>
              <a:ext uri="{C183D7F6-B498-43B3-948B-1728B52AA6E4}">
                <adec:decorative xmlns:adec="http://schemas.microsoft.com/office/drawing/2017/decorative" val="1"/>
              </a:ext>
            </a:extLst>
          </p:cNvPr>
          <p:cNvSpPr/>
          <p:nvPr/>
        </p:nvSpPr>
        <p:spPr>
          <a:xfrm>
            <a:off x="8658225" y="2027863"/>
            <a:ext cx="2968878" cy="3310128"/>
          </a:xfrm>
          <a:prstGeom prst="roundRect">
            <a:avLst>
              <a:gd name="adj" fmla="val 4568"/>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sp>
        <p:nvSpPr>
          <p:cNvPr id="13" name="Rectangle 12">
            <a:extLst>
              <a:ext uri="{FF2B5EF4-FFF2-40B4-BE49-F238E27FC236}">
                <a16:creationId xmlns:a16="http://schemas.microsoft.com/office/drawing/2014/main" id="{B3AE6426-2CBE-BF82-2D0E-304920787924}"/>
              </a:ext>
            </a:extLst>
          </p:cNvPr>
          <p:cNvSpPr/>
          <p:nvPr/>
        </p:nvSpPr>
        <p:spPr>
          <a:xfrm>
            <a:off x="8967901" y="3160733"/>
            <a:ext cx="2400211" cy="1044388"/>
          </a:xfrm>
          <a:prstGeom prst="rect">
            <a:avLst/>
          </a:prstGeom>
          <a:noFill/>
          <a:ln w="12700" cap="flat">
            <a:noFill/>
            <a:prstDash val="solid"/>
            <a:miter/>
          </a:ln>
        </p:spPr>
        <p:txBody>
          <a:bodyPr wrap="square" lIns="0" tIns="0" rIns="0" bIns="0" rtlCol="0" anchor="ctr">
            <a:spAutoFit/>
          </a:bodyPr>
          <a:lstStyle/>
          <a:p>
            <a:pPr lvl="0">
              <a:lnSpc>
                <a:spcPct val="90000"/>
              </a:lnSpc>
              <a:spcBef>
                <a:spcPts val="360"/>
              </a:spcBef>
              <a:tabLst>
                <a:tab pos="2632075" algn="r"/>
                <a:tab pos="2690813" algn="r"/>
              </a:tabLst>
              <a:defRPr/>
            </a:pPr>
            <a:r>
              <a:rPr lang="en-US" sz="2000">
                <a:gradFill>
                  <a:gsLst>
                    <a:gs pos="45000">
                      <a:srgbClr val="000000"/>
                    </a:gs>
                    <a:gs pos="100000">
                      <a:srgbClr val="000000"/>
                    </a:gs>
                  </a:gsLst>
                  <a:lin ang="2700000" scaled="1"/>
                </a:gradFill>
                <a:latin typeface="Segoe Sans Display Semibold"/>
                <a:cs typeface="Segoe Sans Display Semibold" pitchFamily="2" charset="0"/>
              </a:rPr>
              <a:t>Microsoft 365 </a:t>
            </a:r>
            <a:br>
              <a:rPr lang="en-US" sz="2000">
                <a:gradFill>
                  <a:gsLst>
                    <a:gs pos="45000">
                      <a:srgbClr val="000000"/>
                    </a:gs>
                    <a:gs pos="100000">
                      <a:srgbClr val="000000"/>
                    </a:gs>
                  </a:gsLst>
                  <a:lin ang="2700000" scaled="1"/>
                </a:gradFill>
                <a:latin typeface="Segoe Sans Display Semibold"/>
                <a:cs typeface="Segoe Sans Display Semibold" pitchFamily="2" charset="0"/>
              </a:rPr>
            </a:br>
            <a:r>
              <a:rPr lang="en-US" sz="2000">
                <a:solidFill>
                  <a:srgbClr val="0078D4"/>
                </a:solidFill>
                <a:latin typeface="Segoe Sans Display Semibold"/>
                <a:cs typeface="Segoe Sans Display Semibold" pitchFamily="2" charset="0"/>
              </a:rPr>
              <a:t>E5 Security </a:t>
            </a:r>
            <a:r>
              <a:rPr lang="en-US" sz="2000">
                <a:gradFill>
                  <a:gsLst>
                    <a:gs pos="45000">
                      <a:srgbClr val="000000"/>
                    </a:gs>
                    <a:gs pos="100000">
                      <a:srgbClr val="000000"/>
                    </a:gs>
                  </a:gsLst>
                  <a:lin ang="2700000" scaled="1"/>
                </a:gradFill>
                <a:latin typeface="Segoe Sans Display Semibold"/>
                <a:cs typeface="Segoe Sans Display Semibold" pitchFamily="2" charset="0"/>
              </a:rPr>
              <a:t>suite</a:t>
            </a:r>
          </a:p>
          <a:p>
            <a:pPr marL="171450" lvl="0" indent="-171450">
              <a:lnSpc>
                <a:spcPct val="90000"/>
              </a:lnSpc>
              <a:spcBef>
                <a:spcPts val="360"/>
              </a:spcBef>
              <a:buClr>
                <a:schemeClr val="tx1"/>
              </a:buClr>
              <a:buFont typeface="Wingdings" panose="05000000000000000000" pitchFamily="2" charset="2"/>
              <a:buChar char=""/>
              <a:tabLst>
                <a:tab pos="2632075" algn="r"/>
                <a:tab pos="2690813" algn="r"/>
              </a:tabLst>
              <a:defRPr/>
            </a:pPr>
            <a:r>
              <a:rPr lang="en-US" sz="1400">
                <a:solidFill>
                  <a:srgbClr val="0078D4"/>
                </a:solidFill>
                <a:latin typeface="Segoe Sans Display" pitchFamily="2" charset="0"/>
                <a:cs typeface="Segoe Sans Display" pitchFamily="2" charset="0"/>
              </a:rPr>
              <a:t>Save ~57% </a:t>
            </a:r>
            <a:r>
              <a:rPr lang="en-US" sz="1400">
                <a:gradFill>
                  <a:gsLst>
                    <a:gs pos="45000">
                      <a:srgbClr val="000000"/>
                    </a:gs>
                    <a:gs pos="100000">
                      <a:srgbClr val="000000"/>
                    </a:gs>
                  </a:gsLst>
                  <a:lin ang="2700000" scaled="1"/>
                </a:gradFill>
                <a:latin typeface="Segoe Sans Display" pitchFamily="2" charset="0"/>
                <a:cs typeface="Segoe Sans Display" pitchFamily="2" charset="0"/>
              </a:rPr>
              <a:t>per license</a:t>
            </a:r>
          </a:p>
          <a:p>
            <a:pPr marL="171450" lvl="0" indent="-171450">
              <a:lnSpc>
                <a:spcPct val="90000"/>
              </a:lnSpc>
              <a:spcBef>
                <a:spcPts val="360"/>
              </a:spcBef>
              <a:buClr>
                <a:schemeClr val="tx1"/>
              </a:buClr>
              <a:buFont typeface="Wingdings" panose="05000000000000000000" pitchFamily="2" charset="2"/>
              <a:buChar char=""/>
              <a:tabLst>
                <a:tab pos="2632075" algn="r"/>
                <a:tab pos="2690813" algn="r"/>
              </a:tabLst>
              <a:defRPr/>
            </a:pPr>
            <a:r>
              <a:rPr lang="en-US" sz="1400">
                <a:gradFill>
                  <a:gsLst>
                    <a:gs pos="45000">
                      <a:srgbClr val="000000"/>
                    </a:gs>
                    <a:gs pos="100000">
                      <a:srgbClr val="000000"/>
                    </a:gs>
                  </a:gsLst>
                  <a:lin ang="2700000" scaled="1"/>
                </a:gradFill>
                <a:latin typeface="Segoe Sans Display" pitchFamily="2" charset="0"/>
                <a:cs typeface="Segoe Sans Display" pitchFamily="2" charset="0"/>
              </a:rPr>
              <a:t>Enable end-to-end security</a:t>
            </a:r>
          </a:p>
        </p:txBody>
      </p:sp>
      <p:sp>
        <p:nvSpPr>
          <p:cNvPr id="9" name="TextBox 20">
            <a:extLst>
              <a:ext uri="{FF2B5EF4-FFF2-40B4-BE49-F238E27FC236}">
                <a16:creationId xmlns:a16="http://schemas.microsoft.com/office/drawing/2014/main" id="{531305CA-FFC9-3F0E-E2D5-BE7B5D074C25}"/>
              </a:ext>
              <a:ext uri="{C183D7F6-B498-43B3-948B-1728B52AA6E4}">
                <adec:decorative xmlns:adec="http://schemas.microsoft.com/office/drawing/2017/decorative" val="1"/>
              </a:ext>
            </a:extLst>
          </p:cNvPr>
          <p:cNvSpPr txBox="1"/>
          <p:nvPr/>
        </p:nvSpPr>
        <p:spPr>
          <a:xfrm>
            <a:off x="581525" y="6145927"/>
            <a:ext cx="8386375" cy="123111"/>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defTabSz="914400" rtl="0" eaLnBrk="1" fontAlgn="auto" latinLnBrk="0" hangingPunct="1">
              <a:lnSpc>
                <a:spcPct val="100000"/>
              </a:lnSpc>
              <a:spcBef>
                <a:spcPts val="0"/>
              </a:spcBef>
              <a:spcAft>
                <a:spcPts val="0"/>
              </a:spcAft>
              <a:buClrTx/>
              <a:buSzTx/>
              <a:tabLst/>
              <a:defRPr/>
            </a:pPr>
            <a:r>
              <a:rPr kumimoji="0" lang="en-US" sz="800" u="none" strike="noStrike" kern="1200" cap="none" spc="0" normalizeH="0" baseline="30000" noProof="0">
                <a:ln>
                  <a:noFill/>
                </a:ln>
                <a:effectLst/>
                <a:uLnTx/>
                <a:uFillTx/>
              </a:rPr>
              <a:t>1</a:t>
            </a:r>
            <a:r>
              <a:rPr kumimoji="0" lang="en-US" sz="800" u="none" strike="noStrike" kern="1200" cap="none" spc="0" normalizeH="0" baseline="0" noProof="0">
                <a:ln>
                  <a:noFill/>
                </a:ln>
                <a:effectLst/>
                <a:uLnTx/>
                <a:uFillTx/>
              </a:rPr>
              <a:t>Price is </a:t>
            </a:r>
            <a:r>
              <a:rPr kumimoji="0" lang="en-US" sz="800" u="none" strike="noStrike" kern="1200" cap="none" spc="0" normalizeH="0" baseline="0" noProof="0" err="1">
                <a:ln>
                  <a:noFill/>
                </a:ln>
                <a:effectLst/>
                <a:uLnTx/>
                <a:uFillTx/>
              </a:rPr>
              <a:t>pupm</a:t>
            </a:r>
            <a:r>
              <a:rPr kumimoji="0" lang="en-US" sz="800" u="none" strike="noStrike" kern="1200" cap="none" spc="0" normalizeH="0" baseline="0" noProof="0">
                <a:ln>
                  <a:noFill/>
                </a:ln>
                <a:effectLst/>
                <a:uLnTx/>
                <a:uFillTx/>
              </a:rPr>
              <a:t> and subject to change based on subscription term, currency and region.</a:t>
            </a:r>
          </a:p>
        </p:txBody>
      </p:sp>
      <p:sp>
        <p:nvSpPr>
          <p:cNvPr id="14" name="Right Brace 13">
            <a:extLst>
              <a:ext uri="{FF2B5EF4-FFF2-40B4-BE49-F238E27FC236}">
                <a16:creationId xmlns:a16="http://schemas.microsoft.com/office/drawing/2014/main" id="{058DC97B-D9F5-1BC0-286E-F98FAEAB01A1}"/>
              </a:ext>
              <a:ext uri="{C183D7F6-B498-43B3-948B-1728B52AA6E4}">
                <adec:decorative xmlns:adec="http://schemas.microsoft.com/office/drawing/2017/decorative" val="1"/>
              </a:ext>
            </a:extLst>
          </p:cNvPr>
          <p:cNvSpPr/>
          <p:nvPr/>
        </p:nvSpPr>
        <p:spPr>
          <a:xfrm>
            <a:off x="3604260" y="2260472"/>
            <a:ext cx="287109" cy="2848516"/>
          </a:xfrm>
          <a:prstGeom prst="rightBrace">
            <a:avLst>
              <a:gd name="adj1" fmla="val 0"/>
              <a:gd name="adj2" fmla="val 50000"/>
            </a:avLst>
          </a:prstGeom>
          <a:ln w="19050">
            <a:solidFill>
              <a:srgbClr val="2965AF"/>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Right Brace 16">
            <a:extLst>
              <a:ext uri="{FF2B5EF4-FFF2-40B4-BE49-F238E27FC236}">
                <a16:creationId xmlns:a16="http://schemas.microsoft.com/office/drawing/2014/main" id="{5B49A90F-05C4-AD11-FE55-DDB5E14C7CDA}"/>
              </a:ext>
              <a:ext uri="{C183D7F6-B498-43B3-948B-1728B52AA6E4}">
                <adec:decorative xmlns:adec="http://schemas.microsoft.com/office/drawing/2017/decorative" val="1"/>
              </a:ext>
            </a:extLst>
          </p:cNvPr>
          <p:cNvSpPr/>
          <p:nvPr/>
        </p:nvSpPr>
        <p:spPr>
          <a:xfrm flipH="1">
            <a:off x="8310188" y="2260472"/>
            <a:ext cx="287109" cy="2848516"/>
          </a:xfrm>
          <a:prstGeom prst="rightBrace">
            <a:avLst>
              <a:gd name="adj1" fmla="val 0"/>
              <a:gd name="adj2" fmla="val 50000"/>
            </a:avLst>
          </a:prstGeom>
          <a:ln w="19050">
            <a:solidFill>
              <a:srgbClr val="03159A"/>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534399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42" presetClass="path" presetSubtype="0" decel="100000" fill="hold" grpId="1" nodeType="withEffect">
                                  <p:stCondLst>
                                    <p:cond delay="0"/>
                                  </p:stCondLst>
                                  <p:childTnLst>
                                    <p:animMotion origin="layout" path="M -4.16667E-7 3.33333E-6 L -4.16667E-7 0.04352 " pathEditMode="relative" rAng="0" ptsTypes="AA">
                                      <p:cBhvr>
                                        <p:cTn id="9" dur="600" spd="-100000" fill="hold"/>
                                        <p:tgtEl>
                                          <p:spTgt spid="15"/>
                                        </p:tgtEl>
                                        <p:attrNameLst>
                                          <p:attrName>ppt_x</p:attrName>
                                          <p:attrName>ppt_y</p:attrName>
                                        </p:attrNameLst>
                                      </p:cBhvr>
                                      <p:rCtr x="0" y="2176"/>
                                    </p:animMotion>
                                  </p:childTnLst>
                                </p:cTn>
                              </p:par>
                              <p:par>
                                <p:cTn id="10" presetID="1" presetClass="entr" presetSubtype="0" fill="hold" grpId="0" nodeType="withEffect">
                                  <p:stCondLst>
                                    <p:cond delay="0"/>
                                  </p:stCondLst>
                                  <p:childTnLst>
                                    <p:set>
                                      <p:cBhvr>
                                        <p:cTn id="11" dur="1" fill="hold">
                                          <p:stCondLst>
                                            <p:cond delay="499"/>
                                          </p:stCondLst>
                                        </p:cTn>
                                        <p:tgtEl>
                                          <p:spTgt spid="36"/>
                                        </p:tgtEl>
                                        <p:attrNameLst>
                                          <p:attrName>style.visibility</p:attrName>
                                        </p:attrNameLst>
                                      </p:cBhvr>
                                      <p:to>
                                        <p:strVal val="visible"/>
                                      </p:to>
                                    </p:set>
                                  </p:childTnLst>
                                </p:cTn>
                              </p:par>
                              <p:par>
                                <p:cTn id="12" presetID="6" presetClass="emph" presetSubtype="0" accel="100000" autoRev="1" fill="hold" grpId="1" nodeType="withEffect">
                                  <p:stCondLst>
                                    <p:cond delay="0"/>
                                  </p:stCondLst>
                                  <p:childTnLst>
                                    <p:animScale>
                                      <p:cBhvr>
                                        <p:cTn id="13" dur="500" fill="hold"/>
                                        <p:tgtEl>
                                          <p:spTgt spid="36"/>
                                        </p:tgtEl>
                                      </p:cBhvr>
                                      <p:by x="0" y="0"/>
                                    </p:animScale>
                                  </p:childTnLst>
                                </p:cTn>
                              </p:par>
                              <p:par>
                                <p:cTn id="14" presetID="1" presetClass="entr" presetSubtype="0" fill="hold" grpId="0" nodeType="withEffect">
                                  <p:stCondLst>
                                    <p:cond delay="0"/>
                                  </p:stCondLst>
                                  <p:childTnLst>
                                    <p:set>
                                      <p:cBhvr>
                                        <p:cTn id="15" dur="1" fill="hold">
                                          <p:stCondLst>
                                            <p:cond delay="499"/>
                                          </p:stCondLst>
                                        </p:cTn>
                                        <p:tgtEl>
                                          <p:spTgt spid="35"/>
                                        </p:tgtEl>
                                        <p:attrNameLst>
                                          <p:attrName>style.visibility</p:attrName>
                                        </p:attrNameLst>
                                      </p:cBhvr>
                                      <p:to>
                                        <p:strVal val="visible"/>
                                      </p:to>
                                    </p:set>
                                  </p:childTnLst>
                                </p:cTn>
                              </p:par>
                              <p:par>
                                <p:cTn id="16" presetID="6" presetClass="emph" presetSubtype="0" accel="100000" autoRev="1" fill="hold" grpId="1" nodeType="withEffect">
                                  <p:stCondLst>
                                    <p:cond delay="0"/>
                                  </p:stCondLst>
                                  <p:childTnLst>
                                    <p:animScale>
                                      <p:cBhvr>
                                        <p:cTn id="17" dur="500" fill="hold"/>
                                        <p:tgtEl>
                                          <p:spTgt spid="35"/>
                                        </p:tgtEl>
                                      </p:cBhvr>
                                      <p:by x="0" y="0"/>
                                    </p:animScale>
                                  </p:childTnLst>
                                </p:cTn>
                              </p:par>
                              <p:par>
                                <p:cTn id="18" presetID="1" presetClass="entr" presetSubtype="0" fill="hold" grpId="0" nodeType="withEffect">
                                  <p:stCondLst>
                                    <p:cond delay="0"/>
                                  </p:stCondLst>
                                  <p:childTnLst>
                                    <p:set>
                                      <p:cBhvr>
                                        <p:cTn id="19" dur="1" fill="hold">
                                          <p:stCondLst>
                                            <p:cond delay="499"/>
                                          </p:stCondLst>
                                        </p:cTn>
                                        <p:tgtEl>
                                          <p:spTgt spid="5"/>
                                        </p:tgtEl>
                                        <p:attrNameLst>
                                          <p:attrName>style.visibility</p:attrName>
                                        </p:attrNameLst>
                                      </p:cBhvr>
                                      <p:to>
                                        <p:strVal val="visible"/>
                                      </p:to>
                                    </p:set>
                                  </p:childTnLst>
                                </p:cTn>
                              </p:par>
                              <p:par>
                                <p:cTn id="20" presetID="6" presetClass="emph" presetSubtype="0" accel="100000" autoRev="1" fill="hold" grpId="1" nodeType="withEffect">
                                  <p:stCondLst>
                                    <p:cond delay="0"/>
                                  </p:stCondLst>
                                  <p:childTnLst>
                                    <p:animScale>
                                      <p:cBhvr>
                                        <p:cTn id="21" dur="500" fill="hold"/>
                                        <p:tgtEl>
                                          <p:spTgt spid="5"/>
                                        </p:tgtEl>
                                      </p:cBhvr>
                                      <p:by x="0" y="0"/>
                                    </p:animScale>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right)">
                                      <p:cBhvr>
                                        <p:cTn id="25" dur="50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par>
                                <p:cTn id="29" presetID="42" presetClass="path" presetSubtype="0" decel="100000" fill="hold" grpId="1" nodeType="withEffect">
                                  <p:stCondLst>
                                    <p:cond delay="0"/>
                                  </p:stCondLst>
                                  <p:childTnLst>
                                    <p:animMotion origin="layout" path="M 2.77556E-17 1.48148E-6 L 0.03672 1.48148E-6 " pathEditMode="relative" rAng="0" ptsTypes="AA">
                                      <p:cBhvr>
                                        <p:cTn id="30" dur="600" spd="-100000" fill="hold"/>
                                        <p:tgtEl>
                                          <p:spTgt spid="33"/>
                                        </p:tgtEl>
                                        <p:attrNameLst>
                                          <p:attrName>ppt_x</p:attrName>
                                          <p:attrName>ppt_y</p:attrName>
                                        </p:attrNameLst>
                                      </p:cBhvr>
                                      <p:rCtr x="1836" y="0"/>
                                    </p:animMotion>
                                  </p:childTnLst>
                                </p:cTn>
                              </p:par>
                              <p:par>
                                <p:cTn id="31" presetID="10"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par>
                                <p:cTn id="34" presetID="42" presetClass="path" presetSubtype="0" decel="100000" fill="hold" grpId="1" nodeType="withEffect">
                                  <p:stCondLst>
                                    <p:cond delay="0"/>
                                  </p:stCondLst>
                                  <p:childTnLst>
                                    <p:animMotion origin="layout" path="M -4.79167E-6 2.22222E-6 L 0.03672 2.22222E-6 " pathEditMode="relative" rAng="0" ptsTypes="AA">
                                      <p:cBhvr>
                                        <p:cTn id="35" dur="600" spd="-100000" fill="hold"/>
                                        <p:tgtEl>
                                          <p:spTgt spid="6"/>
                                        </p:tgtEl>
                                        <p:attrNameLst>
                                          <p:attrName>ppt_x</p:attrName>
                                          <p:attrName>ppt_y</p:attrName>
                                        </p:attrNameLst>
                                      </p:cBhvr>
                                      <p:rCtr x="1836" y="0"/>
                                    </p:animMotion>
                                  </p:childTnLst>
                                </p:cTn>
                              </p:par>
                              <p:par>
                                <p:cTn id="36" presetID="10"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par>
                                <p:cTn id="39" presetID="42" presetClass="path" presetSubtype="0" decel="100000" fill="hold" grpId="1" nodeType="withEffect">
                                  <p:stCondLst>
                                    <p:cond delay="0"/>
                                  </p:stCondLst>
                                  <p:childTnLst>
                                    <p:animMotion origin="layout" path="M -4.16667E-7 0 L 0.03672 0 " pathEditMode="relative" rAng="0" ptsTypes="AA">
                                      <p:cBhvr>
                                        <p:cTn id="40" dur="600" spd="-100000" fill="hold"/>
                                        <p:tgtEl>
                                          <p:spTgt spid="8"/>
                                        </p:tgtEl>
                                        <p:attrNameLst>
                                          <p:attrName>ppt_x</p:attrName>
                                          <p:attrName>ppt_y</p:attrName>
                                        </p:attrNameLst>
                                      </p:cBhvr>
                                      <p:rCtr x="1836" y="0"/>
                                    </p:animMotion>
                                  </p:childTnLst>
                                </p:cTn>
                              </p:par>
                              <p:par>
                                <p:cTn id="41" presetID="10"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par>
                                <p:cTn id="44" presetID="42" presetClass="path" presetSubtype="0" decel="100000" fill="hold" grpId="1" nodeType="withEffect">
                                  <p:stCondLst>
                                    <p:cond delay="0"/>
                                  </p:stCondLst>
                                  <p:childTnLst>
                                    <p:animMotion origin="layout" path="M -4.79167E-6 3.7037E-6 L 0.03672 3.7037E-6 " pathEditMode="relative" rAng="0" ptsTypes="AA">
                                      <p:cBhvr>
                                        <p:cTn id="45" dur="600" spd="-100000" fill="hold"/>
                                        <p:tgtEl>
                                          <p:spTgt spid="12"/>
                                        </p:tgtEl>
                                        <p:attrNameLst>
                                          <p:attrName>ppt_x</p:attrName>
                                          <p:attrName>ppt_y</p:attrName>
                                        </p:attrNameLst>
                                      </p:cBhvr>
                                      <p:rCtr x="1836" y="0"/>
                                    </p:animMotion>
                                  </p:childTnLst>
                                </p:cTn>
                              </p:par>
                              <p:par>
                                <p:cTn id="46" presetID="10" presetClass="entr" presetSubtype="0"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par>
                                <p:cTn id="49" presetID="42" presetClass="path" presetSubtype="0" decel="100000" fill="hold" grpId="1" nodeType="withEffect">
                                  <p:stCondLst>
                                    <p:cond delay="0"/>
                                  </p:stCondLst>
                                  <p:childTnLst>
                                    <p:animMotion origin="layout" path="M -3.33333E-6 -4.07407E-6 L 0.03672 -4.07407E-6 " pathEditMode="relative" rAng="0" ptsTypes="AA">
                                      <p:cBhvr>
                                        <p:cTn id="50" dur="600" spd="-100000" fill="hold"/>
                                        <p:tgtEl>
                                          <p:spTgt spid="10"/>
                                        </p:tgtEl>
                                        <p:attrNameLst>
                                          <p:attrName>ppt_x</p:attrName>
                                          <p:attrName>ppt_y</p:attrName>
                                        </p:attrNameLst>
                                      </p:cBhvr>
                                      <p:rCtr x="1836" y="0"/>
                                    </p:animMotion>
                                  </p:childTnLst>
                                </p:cTn>
                              </p:par>
                              <p:par>
                                <p:cTn id="51" presetID="10" presetClass="entr" presetSubtype="0" fill="hold" grpId="0" nodeType="with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500"/>
                                        <p:tgtEl>
                                          <p:spTgt spid="4"/>
                                        </p:tgtEl>
                                      </p:cBhvr>
                                    </p:animEffect>
                                  </p:childTnLst>
                                </p:cTn>
                              </p:par>
                              <p:par>
                                <p:cTn id="54" presetID="42" presetClass="path" presetSubtype="0" decel="100000" fill="hold" grpId="1" nodeType="withEffect">
                                  <p:stCondLst>
                                    <p:cond delay="0"/>
                                  </p:stCondLst>
                                  <p:childTnLst>
                                    <p:animMotion origin="layout" path="M 1.25E-6 -4.07407E-6 L 0.03672 -4.07407E-6 " pathEditMode="relative" rAng="0" ptsTypes="AA">
                                      <p:cBhvr>
                                        <p:cTn id="55" dur="600" spd="-100000" fill="hold"/>
                                        <p:tgtEl>
                                          <p:spTgt spid="4"/>
                                        </p:tgtEl>
                                        <p:attrNameLst>
                                          <p:attrName>ppt_x</p:attrName>
                                          <p:attrName>ppt_y</p:attrName>
                                        </p:attrNameLst>
                                      </p:cBhvr>
                                      <p:rCtr x="1836" y="0"/>
                                    </p:animMotion>
                                  </p:childTnLst>
                                </p:cTn>
                              </p:par>
                              <p:par>
                                <p:cTn id="56" presetID="10" presetClass="entr" presetSubtype="0" fill="hold" grpId="0" nodeType="with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fade">
                                      <p:cBhvr>
                                        <p:cTn id="58" dur="500"/>
                                        <p:tgtEl>
                                          <p:spTgt spid="3"/>
                                        </p:tgtEl>
                                      </p:cBhvr>
                                    </p:animEffect>
                                  </p:childTnLst>
                                </p:cTn>
                              </p:par>
                              <p:par>
                                <p:cTn id="59" presetID="42" presetClass="path" presetSubtype="0" decel="100000" fill="hold" grpId="1" nodeType="withEffect">
                                  <p:stCondLst>
                                    <p:cond delay="0"/>
                                  </p:stCondLst>
                                  <p:childTnLst>
                                    <p:animMotion origin="layout" path="M 1.25E-6 0 L 0.03672 0 " pathEditMode="relative" rAng="0" ptsTypes="AA">
                                      <p:cBhvr>
                                        <p:cTn id="60" dur="600" spd="-100000" fill="hold"/>
                                        <p:tgtEl>
                                          <p:spTgt spid="3"/>
                                        </p:tgtEl>
                                        <p:attrNameLst>
                                          <p:attrName>ppt_x</p:attrName>
                                          <p:attrName>ppt_y</p:attrName>
                                        </p:attrNameLst>
                                      </p:cBhvr>
                                      <p:rCtr x="1836" y="0"/>
                                    </p:animMotion>
                                  </p:childTnLst>
                                </p:cTn>
                              </p:par>
                            </p:childTnLst>
                          </p:cTn>
                        </p:par>
                        <p:par>
                          <p:cTn id="61" fill="hold">
                            <p:stCondLst>
                              <p:cond delay="1600"/>
                            </p:stCondLst>
                            <p:childTnLst>
                              <p:par>
                                <p:cTn id="62" presetID="1" presetClass="entr" presetSubtype="0" fill="hold" nodeType="afterEffect">
                                  <p:stCondLst>
                                    <p:cond delay="0"/>
                                  </p:stCondLst>
                                  <p:childTnLst>
                                    <p:set>
                                      <p:cBhvr>
                                        <p:cTn id="63" dur="1" fill="hold">
                                          <p:stCondLst>
                                            <p:cond delay="499"/>
                                          </p:stCondLst>
                                        </p:cTn>
                                        <p:tgtEl>
                                          <p:spTgt spid="38"/>
                                        </p:tgtEl>
                                        <p:attrNameLst>
                                          <p:attrName>style.visibility</p:attrName>
                                        </p:attrNameLst>
                                      </p:cBhvr>
                                      <p:to>
                                        <p:strVal val="visible"/>
                                      </p:to>
                                    </p:set>
                                  </p:childTnLst>
                                </p:cTn>
                              </p:par>
                              <p:par>
                                <p:cTn id="64" presetID="6" presetClass="emph" presetSubtype="0" accel="100000" autoRev="1" fill="hold" nodeType="withEffect">
                                  <p:stCondLst>
                                    <p:cond delay="0"/>
                                  </p:stCondLst>
                                  <p:childTnLst>
                                    <p:animScale>
                                      <p:cBhvr>
                                        <p:cTn id="65" dur="500" fill="hold"/>
                                        <p:tgtEl>
                                          <p:spTgt spid="38"/>
                                        </p:tgtEl>
                                      </p:cBhvr>
                                      <p:by x="0" y="0"/>
                                    </p:animScale>
                                  </p:childTnLst>
                                </p:cTn>
                              </p:par>
                            </p:childTnLst>
                          </p:cTn>
                        </p:par>
                        <p:par>
                          <p:cTn id="66" fill="hold">
                            <p:stCondLst>
                              <p:cond delay="2600"/>
                            </p:stCondLst>
                            <p:childTnLst>
                              <p:par>
                                <p:cTn id="67" presetID="22" presetClass="entr" presetSubtype="8"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left)">
                                      <p:cBhvr>
                                        <p:cTn id="69" dur="500"/>
                                        <p:tgtEl>
                                          <p:spTgt spid="1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500"/>
                                        <p:tgtEl>
                                          <p:spTgt spid="41"/>
                                        </p:tgtEl>
                                      </p:cBhvr>
                                    </p:animEffect>
                                  </p:childTnLst>
                                </p:cTn>
                              </p:par>
                              <p:par>
                                <p:cTn id="73" presetID="42" presetClass="path" presetSubtype="0" decel="100000" fill="hold" grpId="1" nodeType="withEffect">
                                  <p:stCondLst>
                                    <p:cond delay="0"/>
                                  </p:stCondLst>
                                  <p:childTnLst>
                                    <p:animMotion origin="layout" path="M -1.04167E-6 2.96296E-6 L -0.03672 2.96296E-6 " pathEditMode="relative" rAng="0" ptsTypes="AA">
                                      <p:cBhvr>
                                        <p:cTn id="74" dur="600" spd="-100000" fill="hold"/>
                                        <p:tgtEl>
                                          <p:spTgt spid="41"/>
                                        </p:tgtEl>
                                        <p:attrNameLst>
                                          <p:attrName>ppt_x</p:attrName>
                                          <p:attrName>ppt_y</p:attrName>
                                        </p:attrNameLst>
                                      </p:cBhvr>
                                      <p:rCtr x="-1836" y="0"/>
                                    </p:animMotion>
                                  </p:childTnLst>
                                </p:cTn>
                              </p:par>
                              <p:par>
                                <p:cTn id="75" presetID="10" presetClass="entr" presetSubtype="0" fill="hold" grpId="0" nodeType="with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fade">
                                      <p:cBhvr>
                                        <p:cTn id="77" dur="500"/>
                                        <p:tgtEl>
                                          <p:spTgt spid="13"/>
                                        </p:tgtEl>
                                      </p:cBhvr>
                                    </p:animEffect>
                                  </p:childTnLst>
                                </p:cTn>
                              </p:par>
                              <p:par>
                                <p:cTn id="78" presetID="42" presetClass="path" presetSubtype="0" decel="100000" fill="hold" grpId="1" nodeType="withEffect">
                                  <p:stCondLst>
                                    <p:cond delay="0"/>
                                  </p:stCondLst>
                                  <p:childTnLst>
                                    <p:animMotion origin="layout" path="M -4.375E-6 2.96296E-6 L -0.03671 2.96296E-6 " pathEditMode="relative" rAng="0" ptsTypes="AA">
                                      <p:cBhvr>
                                        <p:cTn id="79" dur="600" spd="-100000" fill="hold"/>
                                        <p:tgtEl>
                                          <p:spTgt spid="13"/>
                                        </p:tgtEl>
                                        <p:attrNameLst>
                                          <p:attrName>ppt_x</p:attrName>
                                          <p:attrName>ppt_y</p:attrName>
                                        </p:attrNameLst>
                                      </p:cBhvr>
                                      <p:rCtr x="-1836" y="0"/>
                                    </p:animMotion>
                                  </p:childTnLst>
                                </p:cTn>
                              </p:par>
                              <p:par>
                                <p:cTn id="80" presetID="10" presetClass="entr" presetSubtype="0" fill="hold" grpId="0" nodeType="with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fade">
                                      <p:cBhvr>
                                        <p:cTn id="8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5" grpId="0" animBg="1"/>
      <p:bldP spid="35" grpId="1" animBg="1"/>
      <p:bldP spid="6" grpId="0"/>
      <p:bldP spid="6" grpId="1"/>
      <p:bldP spid="8" grpId="0"/>
      <p:bldP spid="8" grpId="1"/>
      <p:bldP spid="3" grpId="0"/>
      <p:bldP spid="3" grpId="1"/>
      <p:bldP spid="12" grpId="0"/>
      <p:bldP spid="12" grpId="1"/>
      <p:bldP spid="10" grpId="0"/>
      <p:bldP spid="10" grpId="1"/>
      <p:bldP spid="4" grpId="0"/>
      <p:bldP spid="4" grpId="1"/>
      <p:bldP spid="15" grpId="0"/>
      <p:bldP spid="15" grpId="1"/>
      <p:bldP spid="36" grpId="0" animBg="1"/>
      <p:bldP spid="36" grpId="1" animBg="1"/>
      <p:bldP spid="5" grpId="0"/>
      <p:bldP spid="5" grpId="1"/>
      <p:bldP spid="41" grpId="0" animBg="1"/>
      <p:bldP spid="41" grpId="1" animBg="1"/>
      <p:bldP spid="13" grpId="0"/>
      <p:bldP spid="13" grpId="1"/>
      <p:bldP spid="9" grpId="0"/>
      <p:bldP spid="14" grpId="0"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0794F18-96AF-4969-86A4-560C376D631B}"/>
              </a:ext>
            </a:extLst>
          </p:cNvPr>
          <p:cNvSpPr>
            <a:spLocks noGrp="1"/>
          </p:cNvSpPr>
          <p:nvPr>
            <p:ph type="title"/>
          </p:nvPr>
        </p:nvSpPr>
        <p:spPr>
          <a:xfrm>
            <a:off x="588263" y="457200"/>
            <a:ext cx="11018520" cy="492443"/>
          </a:xfrm>
        </p:spPr>
        <p:txBody>
          <a:bodyPr>
            <a:noAutofit/>
          </a:bodyPr>
          <a:lstStyle/>
          <a:p>
            <a:r>
              <a:rPr lang="en-US"/>
              <a:t>Microsoft 365 E5 Security</a:t>
            </a:r>
            <a:br>
              <a:rPr lang="en-US"/>
            </a:br>
            <a:r>
              <a:rPr lang="en-US" sz="2000">
                <a:gradFill>
                  <a:gsLst>
                    <a:gs pos="45000">
                      <a:srgbClr val="000000"/>
                    </a:gs>
                    <a:gs pos="100000">
                      <a:srgbClr val="000000"/>
                    </a:gs>
                  </a:gsLst>
                  <a:lin ang="2700000" scaled="1"/>
                </a:gradFill>
                <a:latin typeface="+mn-lt"/>
                <a:cs typeface="Segoe Sans Display Semibold" pitchFamily="2" charset="0"/>
              </a:rPr>
              <a:t>Advanced security tools to protect digital assets and data</a:t>
            </a:r>
          </a:p>
        </p:txBody>
      </p:sp>
      <p:grpSp>
        <p:nvGrpSpPr>
          <p:cNvPr id="11" name="Group 10">
            <a:extLst>
              <a:ext uri="{FF2B5EF4-FFF2-40B4-BE49-F238E27FC236}">
                <a16:creationId xmlns:a16="http://schemas.microsoft.com/office/drawing/2014/main" id="{9F01CF8A-9395-4DB8-BF6B-21A9835379EB}"/>
              </a:ext>
              <a:ext uri="{C183D7F6-B498-43B3-948B-1728B52AA6E4}">
                <adec:decorative xmlns:adec="http://schemas.microsoft.com/office/drawing/2017/decorative" val="1"/>
              </a:ext>
            </a:extLst>
          </p:cNvPr>
          <p:cNvGrpSpPr/>
          <p:nvPr/>
        </p:nvGrpSpPr>
        <p:grpSpPr>
          <a:xfrm>
            <a:off x="610220" y="1434778"/>
            <a:ext cx="182880" cy="4468183"/>
            <a:chOff x="1646420" y="1472880"/>
            <a:chExt cx="182880" cy="4200883"/>
          </a:xfrm>
        </p:grpSpPr>
        <p:cxnSp>
          <p:nvCxnSpPr>
            <p:cNvPr id="12" name="Straight Connector 11">
              <a:extLst>
                <a:ext uri="{FF2B5EF4-FFF2-40B4-BE49-F238E27FC236}">
                  <a16:creationId xmlns:a16="http://schemas.microsoft.com/office/drawing/2014/main" id="{7BDB7A90-F019-40A6-B552-298D4F92D7FE}"/>
                </a:ext>
              </a:extLst>
            </p:cNvPr>
            <p:cNvCxnSpPr>
              <a:cxnSpLocks/>
            </p:cNvCxnSpPr>
            <p:nvPr/>
          </p:nvCxnSpPr>
          <p:spPr>
            <a:xfrm>
              <a:off x="1737860" y="1472880"/>
              <a:ext cx="0" cy="4200883"/>
            </a:xfrm>
            <a:prstGeom prst="line">
              <a:avLst/>
            </a:prstGeom>
            <a:ln w="1905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DD120D6-341B-44E6-A7E2-9A22E4BA9A8D}"/>
                </a:ext>
              </a:extLst>
            </p:cNvPr>
            <p:cNvCxnSpPr>
              <a:cxnSpLocks/>
            </p:cNvCxnSpPr>
            <p:nvPr/>
          </p:nvCxnSpPr>
          <p:spPr>
            <a:xfrm>
              <a:off x="1646420" y="5673763"/>
              <a:ext cx="182880" cy="0"/>
            </a:xfrm>
            <a:prstGeom prst="line">
              <a:avLst/>
            </a:prstGeom>
            <a:ln w="19050" cap="rnd">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82ABBB4-AAAF-4B1E-A72E-043B7325ADC4}"/>
                </a:ext>
              </a:extLst>
            </p:cNvPr>
            <p:cNvCxnSpPr>
              <a:cxnSpLocks/>
            </p:cNvCxnSpPr>
            <p:nvPr/>
          </p:nvCxnSpPr>
          <p:spPr>
            <a:xfrm>
              <a:off x="1646420" y="1472880"/>
              <a:ext cx="182880" cy="0"/>
            </a:xfrm>
            <a:prstGeom prst="line">
              <a:avLst/>
            </a:prstGeom>
            <a:ln w="19050" cap="rnd">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49BB8F41-6175-41D1-A549-71D8E9146478}"/>
              </a:ext>
            </a:extLst>
          </p:cNvPr>
          <p:cNvSpPr txBox="1"/>
          <p:nvPr/>
        </p:nvSpPr>
        <p:spPr>
          <a:xfrm>
            <a:off x="259462" y="3284149"/>
            <a:ext cx="884395" cy="769441"/>
          </a:xfrm>
          <a:prstGeom prst="rect">
            <a:avLst/>
          </a:prstGeom>
          <a:solidFill>
            <a:schemeClr val="bg1"/>
          </a:solidFill>
        </p:spPr>
        <p:txBody>
          <a:bodyPr wrap="square" lIns="45720" rIns="45720" anchor="ctr" anchorCtr="0">
            <a:spAutoFit/>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gradFill>
                  <a:gsLst>
                    <a:gs pos="0">
                      <a:schemeClr val="tx2"/>
                    </a:gs>
                    <a:gs pos="100000">
                      <a:schemeClr val="tx2"/>
                    </a:gs>
                  </a:gsLst>
                  <a:lin ang="5400000" scaled="1"/>
                </a:gradFill>
                <a:effectLst/>
                <a:uLnTx/>
                <a:uFillTx/>
                <a:latin typeface="Segoe UI Semibold"/>
                <a:ea typeface="Calibri" panose="020F0502020204030204" pitchFamily="34" charset="0"/>
                <a:cs typeface="Segoe UI Semibold"/>
              </a:rPr>
              <a:t>Microsoft 365 E5 Security</a:t>
            </a:r>
          </a:p>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gradFill>
                  <a:gsLst>
                    <a:gs pos="0">
                      <a:schemeClr val="tx2"/>
                    </a:gs>
                    <a:gs pos="100000">
                      <a:schemeClr val="tx2"/>
                    </a:gs>
                  </a:gsLst>
                  <a:lin ang="5400000" scaled="1"/>
                </a:gradFill>
                <a:effectLst/>
                <a:uLnTx/>
                <a:uFillTx/>
                <a:ea typeface="Calibri" panose="020F0502020204030204" pitchFamily="34" charset="0"/>
                <a:cs typeface="Segoe UI Semibold"/>
              </a:rPr>
              <a:t>($12.00)</a:t>
            </a:r>
            <a:endParaRPr kumimoji="0" lang="en-US" sz="1100" b="0" i="0" u="none" strike="noStrike" kern="1200" cap="none" spc="0" normalizeH="0" baseline="0" noProof="0">
              <a:ln>
                <a:noFill/>
              </a:ln>
              <a:gradFill>
                <a:gsLst>
                  <a:gs pos="0">
                    <a:schemeClr val="tx2"/>
                  </a:gs>
                  <a:gs pos="100000">
                    <a:schemeClr val="tx2"/>
                  </a:gs>
                </a:gsLst>
                <a:lin ang="5400000" scaled="1"/>
              </a:gradFill>
              <a:effectLst/>
              <a:uLnTx/>
              <a:uFillTx/>
              <a:ea typeface="+mn-ea"/>
              <a:cs typeface="Segoe UI Semibold"/>
            </a:endParaRPr>
          </a:p>
        </p:txBody>
      </p:sp>
      <p:graphicFrame>
        <p:nvGraphicFramePr>
          <p:cNvPr id="3" name="Table 2">
            <a:extLst>
              <a:ext uri="{FF2B5EF4-FFF2-40B4-BE49-F238E27FC236}">
                <a16:creationId xmlns:a16="http://schemas.microsoft.com/office/drawing/2014/main" id="{B4CF9EB6-6326-47D6-9ED9-2C023EFE3D4E}"/>
              </a:ext>
            </a:extLst>
          </p:cNvPr>
          <p:cNvGraphicFramePr>
            <a:graphicFrameLocks noGrp="1"/>
          </p:cNvGraphicFramePr>
          <p:nvPr>
            <p:extLst>
              <p:ext uri="{D42A27DB-BD31-4B8C-83A1-F6EECF244321}">
                <p14:modId xmlns:p14="http://schemas.microsoft.com/office/powerpoint/2010/main" val="1314305771"/>
              </p:ext>
            </p:extLst>
          </p:nvPr>
        </p:nvGraphicFramePr>
        <p:xfrm>
          <a:off x="1143857" y="1434779"/>
          <a:ext cx="10476643" cy="4468183"/>
        </p:xfrm>
        <a:graphic>
          <a:graphicData uri="http://schemas.openxmlformats.org/drawingml/2006/table">
            <a:tbl>
              <a:tblPr firstRow="1" bandRow="1">
                <a:effectLst>
                  <a:innerShdw blurRad="381000">
                    <a:prstClr val="black">
                      <a:alpha val="10000"/>
                    </a:prstClr>
                  </a:innerShdw>
                </a:effectLst>
              </a:tblPr>
              <a:tblGrid>
                <a:gridCol w="2462943">
                  <a:extLst>
                    <a:ext uri="{9D8B030D-6E8A-4147-A177-3AD203B41FA5}">
                      <a16:colId xmlns:a16="http://schemas.microsoft.com/office/drawing/2014/main" val="259652654"/>
                    </a:ext>
                  </a:extLst>
                </a:gridCol>
                <a:gridCol w="609600">
                  <a:extLst>
                    <a:ext uri="{9D8B030D-6E8A-4147-A177-3AD203B41FA5}">
                      <a16:colId xmlns:a16="http://schemas.microsoft.com/office/drawing/2014/main" val="2297842495"/>
                    </a:ext>
                  </a:extLst>
                </a:gridCol>
                <a:gridCol w="7404100">
                  <a:extLst>
                    <a:ext uri="{9D8B030D-6E8A-4147-A177-3AD203B41FA5}">
                      <a16:colId xmlns:a16="http://schemas.microsoft.com/office/drawing/2014/main" val="20001"/>
                    </a:ext>
                  </a:extLst>
                </a:gridCol>
              </a:tblGrid>
              <a:tr h="639682">
                <a:tc>
                  <a:txBody>
                    <a:bodyPr/>
                    <a:lstStyle/>
                    <a:p>
                      <a:pPr marL="0" marR="0">
                        <a:lnSpc>
                          <a:spcPct val="100000"/>
                        </a:lnSpc>
                        <a:spcBef>
                          <a:spcPts val="0"/>
                        </a:spcBef>
                        <a:spcAft>
                          <a:spcPts val="0"/>
                        </a:spcAft>
                      </a:pPr>
                      <a:r>
                        <a:rPr lang="en-US" sz="1050" b="1" u="sng">
                          <a:solidFill>
                            <a:srgbClr val="0078D4"/>
                          </a:solidFill>
                          <a:effectLst/>
                          <a:latin typeface="+mn-lt"/>
                          <a:ea typeface="Calibri" panose="020F0502020204030204" pitchFamily="34" charset="0"/>
                          <a:cs typeface="Segoe UI Semibold"/>
                          <a:hlinkClick r:id="rId3">
                            <a:extLst>
                              <a:ext uri="{A12FA001-AC4F-418D-AE19-62706E023703}">
                                <ahyp:hlinkClr xmlns:ahyp="http://schemas.microsoft.com/office/drawing/2018/hyperlinkcolor" val="tx"/>
                              </a:ext>
                            </a:extLst>
                          </a:hlinkClick>
                        </a:rPr>
                        <a:t>Microsoft Defender for </a:t>
                      </a:r>
                      <a:br>
                        <a:rPr lang="en-US" sz="1050" b="1" u="sng">
                          <a:solidFill>
                            <a:srgbClr val="0078D4"/>
                          </a:solidFill>
                          <a:effectLst/>
                          <a:latin typeface="+mn-lt"/>
                          <a:ea typeface="Calibri" panose="020F0502020204030204" pitchFamily="34" charset="0"/>
                          <a:cs typeface="Segoe UI Semibold"/>
                          <a:hlinkClick r:id="rId3">
                            <a:extLst>
                              <a:ext uri="{A12FA001-AC4F-418D-AE19-62706E023703}">
                                <ahyp:hlinkClr xmlns:ahyp="http://schemas.microsoft.com/office/drawing/2018/hyperlinkcolor" val="tx"/>
                              </a:ext>
                            </a:extLst>
                          </a:hlinkClick>
                        </a:rPr>
                      </a:br>
                      <a:r>
                        <a:rPr lang="en-US" sz="1050" b="1" u="sng">
                          <a:solidFill>
                            <a:srgbClr val="0078D4"/>
                          </a:solidFill>
                          <a:effectLst/>
                          <a:latin typeface="+mn-lt"/>
                          <a:ea typeface="Calibri" panose="020F0502020204030204" pitchFamily="34" charset="0"/>
                          <a:cs typeface="Segoe UI Semibold"/>
                          <a:hlinkClick r:id="rId3">
                            <a:extLst>
                              <a:ext uri="{A12FA001-AC4F-418D-AE19-62706E023703}">
                                <ahyp:hlinkClr xmlns:ahyp="http://schemas.microsoft.com/office/drawing/2018/hyperlinkcolor" val="tx"/>
                              </a:ext>
                            </a:extLst>
                          </a:hlinkClick>
                        </a:rPr>
                        <a:t>Office 365 Plan 2</a:t>
                      </a:r>
                      <a:endParaRPr lang="en-US" sz="1050" b="1" u="sng">
                        <a:solidFill>
                          <a:srgbClr val="0078D4"/>
                        </a:solidFill>
                        <a:effectLst/>
                        <a:latin typeface="+mn-lt"/>
                        <a:ea typeface="Calibri" panose="020F0502020204030204" pitchFamily="34" charset="0"/>
                        <a:cs typeface="Segoe UI Semibold"/>
                      </a:endParaRPr>
                    </a:p>
                  </a:txBody>
                  <a:tcPr marL="137160" marR="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000" b="1">
                          <a:solidFill>
                            <a:srgbClr val="000000"/>
                          </a:solidFill>
                          <a:effectLst/>
                          <a:latin typeface="+mn-lt"/>
                          <a:ea typeface="Calibri" panose="020F0502020204030204" pitchFamily="34" charset="0"/>
                          <a:cs typeface="Segoe UI Semibold"/>
                        </a:rPr>
                        <a:t>$5.00</a:t>
                      </a:r>
                    </a:p>
                  </a:txBody>
                  <a:tcPr marL="49303" marR="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0" marR="0" lvl="0" indent="0" algn="l" rtl="0" eaLnBrk="1" fontAlgn="auto" latinLnBrk="0" hangingPunct="1">
                        <a:lnSpc>
                          <a:spcPct val="100000"/>
                        </a:lnSpc>
                        <a:spcBef>
                          <a:spcPts val="0"/>
                        </a:spcBef>
                        <a:spcAft>
                          <a:spcPts val="0"/>
                        </a:spcAft>
                        <a:buClrTx/>
                        <a:buSzTx/>
                        <a:buFontTx/>
                        <a:buNone/>
                      </a:pPr>
                      <a:r>
                        <a:rPr lang="en-US" sz="950" b="0" i="0">
                          <a:solidFill>
                            <a:srgbClr val="000000"/>
                          </a:solidFill>
                          <a:latin typeface="+mn-lt"/>
                        </a:rPr>
                        <a:t>A cloud-based email filtering service that helps protect your organization against unknown malware and viruses by providing </a:t>
                      </a:r>
                      <a:br>
                        <a:rPr lang="en-US" sz="950" b="0" i="0">
                          <a:solidFill>
                            <a:srgbClr val="000000"/>
                          </a:solidFill>
                          <a:latin typeface="+mn-lt"/>
                        </a:rPr>
                      </a:br>
                      <a:r>
                        <a:rPr lang="en-US" sz="950" b="0" i="0">
                          <a:solidFill>
                            <a:srgbClr val="000000"/>
                          </a:solidFill>
                          <a:latin typeface="+mn-lt"/>
                        </a:rPr>
                        <a:t>robust zero-day protection and includes features to safeguard your organization from harmful links in real time. In addition to Plan1, </a:t>
                      </a:r>
                      <a:br>
                        <a:rPr lang="en-US" sz="950" b="0" i="0">
                          <a:solidFill>
                            <a:srgbClr val="000000"/>
                          </a:solidFill>
                          <a:latin typeface="+mn-lt"/>
                        </a:rPr>
                      </a:br>
                      <a:r>
                        <a:rPr lang="en-US" sz="950" b="0" i="0">
                          <a:solidFill>
                            <a:srgbClr val="000000"/>
                          </a:solidFill>
                          <a:latin typeface="+mn-lt"/>
                        </a:rPr>
                        <a:t>Plan 2 also offers automated investigation and response, threat trackers, and an attack simulator</a:t>
                      </a:r>
                    </a:p>
                  </a:txBody>
                  <a:tcPr marL="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0"/>
                  </a:ext>
                </a:extLst>
              </a:tr>
              <a:tr h="477477">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50" b="1" i="0" u="sng" strike="noStrike" kern="1200" cap="none" spc="0" normalizeH="0" baseline="0" noProof="0">
                          <a:ln>
                            <a:noFill/>
                          </a:ln>
                          <a:solidFill>
                            <a:srgbClr val="0078D4"/>
                          </a:solidFill>
                          <a:effectLst/>
                          <a:uLnTx/>
                          <a:uFillTx/>
                          <a:latin typeface="+mn-lt"/>
                          <a:ea typeface="Calibri" panose="020F0502020204030204" pitchFamily="34" charset="0"/>
                          <a:cs typeface="Segoe UI Semibold"/>
                          <a:hlinkClick r:id="rId4">
                            <a:extLst>
                              <a:ext uri="{A12FA001-AC4F-418D-AE19-62706E023703}">
                                <ahyp:hlinkClr xmlns:ahyp="http://schemas.microsoft.com/office/drawing/2018/hyperlinkcolor" val="tx"/>
                              </a:ext>
                            </a:extLst>
                          </a:hlinkClick>
                        </a:rPr>
                        <a:t>Microsoft Defender for Cloud Apps</a:t>
                      </a:r>
                      <a:endParaRPr kumimoji="0" lang="en-US" sz="1050" b="1" i="0" u="sng" strike="noStrike" kern="1200" cap="none" spc="0" normalizeH="0" baseline="30000" noProof="0">
                        <a:ln>
                          <a:noFill/>
                        </a:ln>
                        <a:solidFill>
                          <a:srgbClr val="0078D4"/>
                        </a:solidFill>
                        <a:effectLst/>
                        <a:uLnTx/>
                        <a:uFillTx/>
                        <a:latin typeface="+mn-lt"/>
                        <a:ea typeface="Calibri" panose="020F0502020204030204" pitchFamily="34" charset="0"/>
                        <a:cs typeface="Segoe UI Semibold"/>
                      </a:endParaRPr>
                    </a:p>
                  </a:txBody>
                  <a:tcPr marL="137160" marR="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mn-lt"/>
                          <a:ea typeface="Calibri" panose="020F0502020204030204" pitchFamily="34" charset="0"/>
                          <a:cs typeface="Segoe UI Semibold"/>
                        </a:rPr>
                        <a:t>$3.50</a:t>
                      </a:r>
                    </a:p>
                  </a:txBody>
                  <a:tcPr marL="49303" marR="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0" marR="0" lvl="0" indent="0" algn="l" rtl="0" eaLnBrk="1" fontAlgn="auto" latinLnBrk="0" hangingPunct="1">
                        <a:lnSpc>
                          <a:spcPct val="100000"/>
                        </a:lnSpc>
                        <a:spcBef>
                          <a:spcPts val="0"/>
                        </a:spcBef>
                        <a:spcAft>
                          <a:spcPts val="0"/>
                        </a:spcAft>
                        <a:buFontTx/>
                        <a:buNone/>
                      </a:pPr>
                      <a:r>
                        <a:rPr lang="en-US" sz="950" b="0" i="0" baseline="0">
                          <a:solidFill>
                            <a:srgbClr val="000000"/>
                          </a:solidFill>
                          <a:effectLst/>
                          <a:latin typeface="+mn-lt"/>
                          <a:ea typeface="Calibri" panose="020F0502020204030204" pitchFamily="34" charset="0"/>
                          <a:cs typeface="Segoe UI"/>
                        </a:rPr>
                        <a:t>A multimode Cloud Access Security Broker (CASB). It provides rich visibility, control over data travel, </a:t>
                      </a:r>
                      <a:br>
                        <a:rPr lang="en-US" sz="950" b="0" i="0" baseline="0">
                          <a:solidFill>
                            <a:srgbClr val="000000"/>
                          </a:solidFill>
                          <a:effectLst/>
                          <a:latin typeface="+mn-lt"/>
                          <a:ea typeface="Calibri" panose="020F0502020204030204" pitchFamily="34" charset="0"/>
                          <a:cs typeface="Segoe UI"/>
                        </a:rPr>
                      </a:br>
                      <a:r>
                        <a:rPr lang="en-US" sz="950" b="0" i="0" baseline="0">
                          <a:solidFill>
                            <a:srgbClr val="000000"/>
                          </a:solidFill>
                          <a:effectLst/>
                          <a:latin typeface="+mn-lt"/>
                          <a:ea typeface="Calibri" panose="020F0502020204030204" pitchFamily="34" charset="0"/>
                          <a:cs typeface="Segoe UI"/>
                        </a:rPr>
                        <a:t>and sophisticated analytics to identify and combat cyberthreats across all your cloud services.</a:t>
                      </a:r>
                    </a:p>
                  </a:txBody>
                  <a:tcPr marL="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89606157"/>
                  </a:ext>
                </a:extLst>
              </a:tr>
              <a:tr h="685832">
                <a:tc>
                  <a:txBody>
                    <a:bodyPr/>
                    <a:lstStyle/>
                    <a:p>
                      <a:pPr marL="0" marR="0">
                        <a:lnSpc>
                          <a:spcPct val="100000"/>
                        </a:lnSpc>
                        <a:spcBef>
                          <a:spcPts val="0"/>
                        </a:spcBef>
                        <a:spcAft>
                          <a:spcPts val="0"/>
                        </a:spcAft>
                      </a:pPr>
                      <a:r>
                        <a:rPr lang="en-US" sz="1050" b="1" u="none" kern="1200">
                          <a:solidFill>
                            <a:srgbClr val="0078D4"/>
                          </a:solidFill>
                          <a:effectLst/>
                          <a:latin typeface="+mn-lt"/>
                          <a:ea typeface="Calibri" panose="020F0502020204030204" pitchFamily="34" charset="0"/>
                          <a:cs typeface="Segoe UI Semibold"/>
                          <a:hlinkClick r:id="rId5"/>
                        </a:rPr>
                        <a:t>Microsoft Entra ID P2</a:t>
                      </a:r>
                      <a:endParaRPr lang="en-US" sz="1050" b="1" u="none" kern="1200">
                        <a:solidFill>
                          <a:srgbClr val="0078D4"/>
                        </a:solidFill>
                        <a:effectLst/>
                        <a:latin typeface="+mn-lt"/>
                        <a:ea typeface="Calibri" panose="020F0502020204030204" pitchFamily="34" charset="0"/>
                        <a:cs typeface="Segoe UI Semibold"/>
                      </a:endParaRPr>
                    </a:p>
                  </a:txBody>
                  <a:tcPr marL="137160" marR="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000" b="1" kern="1200">
                          <a:solidFill>
                            <a:srgbClr val="000000"/>
                          </a:solidFill>
                          <a:effectLst/>
                          <a:latin typeface="+mn-lt"/>
                          <a:ea typeface="Calibri" panose="020F0502020204030204" pitchFamily="34" charset="0"/>
                          <a:cs typeface="Segoe UI Semibold"/>
                        </a:rPr>
                        <a:t>$9.00</a:t>
                      </a:r>
                    </a:p>
                  </a:txBody>
                  <a:tcPr marL="49303" marR="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0" marR="0">
                        <a:lnSpc>
                          <a:spcPct val="100000"/>
                        </a:lnSpc>
                        <a:spcBef>
                          <a:spcPts val="0"/>
                        </a:spcBef>
                        <a:spcAft>
                          <a:spcPts val="0"/>
                        </a:spcAft>
                      </a:pPr>
                      <a:r>
                        <a:rPr lang="en-US" sz="950" b="0" i="0">
                          <a:solidFill>
                            <a:srgbClr val="000000"/>
                          </a:solidFill>
                          <a:effectLst/>
                          <a:latin typeface="+mn-lt"/>
                          <a:ea typeface="Calibri" panose="020F0502020204030204" pitchFamily="34" charset="0"/>
                          <a:cs typeface="Segoe UI"/>
                        </a:rPr>
                        <a:t>Microsoft’s cloud-based identity and access management service, which helps employees sign in and access resources. </a:t>
                      </a:r>
                      <a:br>
                        <a:rPr lang="en-US" sz="950" b="0" i="0">
                          <a:solidFill>
                            <a:srgbClr val="000000"/>
                          </a:solidFill>
                          <a:effectLst/>
                          <a:latin typeface="+mn-lt"/>
                          <a:ea typeface="Calibri" panose="020F0502020204030204" pitchFamily="34" charset="0"/>
                          <a:cs typeface="Segoe UI"/>
                        </a:rPr>
                      </a:br>
                      <a:r>
                        <a:rPr lang="en-US" sz="950" b="0" i="0">
                          <a:solidFill>
                            <a:srgbClr val="000000"/>
                          </a:solidFill>
                          <a:effectLst/>
                          <a:latin typeface="+mn-lt"/>
                          <a:ea typeface="Calibri" panose="020F0502020204030204" pitchFamily="34" charset="0"/>
                          <a:cs typeface="Segoe UI"/>
                        </a:rPr>
                        <a:t>In addition to Free and P1 features, P2 also offers Identity Protection to help provide risk-based Conditional Access to </a:t>
                      </a:r>
                      <a:br>
                        <a:rPr lang="en-US" sz="950" b="0" i="0">
                          <a:solidFill>
                            <a:srgbClr val="000000"/>
                          </a:solidFill>
                          <a:effectLst/>
                          <a:latin typeface="+mn-lt"/>
                          <a:ea typeface="Calibri" panose="020F0502020204030204" pitchFamily="34" charset="0"/>
                          <a:cs typeface="Segoe UI"/>
                        </a:rPr>
                      </a:br>
                      <a:r>
                        <a:rPr lang="en-US" sz="950" b="0" i="0">
                          <a:solidFill>
                            <a:srgbClr val="000000"/>
                          </a:solidFill>
                          <a:effectLst/>
                          <a:latin typeface="+mn-lt"/>
                          <a:ea typeface="Calibri" panose="020F0502020204030204" pitchFamily="34" charset="0"/>
                          <a:cs typeface="Segoe UI"/>
                        </a:rPr>
                        <a:t>apps and critical company data and Privileged Identity Management to help discover, restrict, and monitor administrators</a:t>
                      </a:r>
                      <a:br>
                        <a:rPr lang="en-US" sz="950" b="0" i="0">
                          <a:solidFill>
                            <a:srgbClr val="000000"/>
                          </a:solidFill>
                          <a:effectLst/>
                          <a:latin typeface="+mn-lt"/>
                          <a:ea typeface="Calibri" panose="020F0502020204030204" pitchFamily="34" charset="0"/>
                          <a:cs typeface="Segoe UI"/>
                        </a:rPr>
                      </a:br>
                      <a:r>
                        <a:rPr lang="en-US" sz="950" b="0" i="0">
                          <a:solidFill>
                            <a:srgbClr val="000000"/>
                          </a:solidFill>
                          <a:effectLst/>
                          <a:latin typeface="+mn-lt"/>
                          <a:ea typeface="Calibri" panose="020F0502020204030204" pitchFamily="34" charset="0"/>
                          <a:cs typeface="Segoe UI"/>
                        </a:rPr>
                        <a:t>and their access to resources and to provide just-in-time access when needed.</a:t>
                      </a:r>
                      <a:endParaRPr lang="en-US" sz="950" b="0" i="0" kern="1200">
                        <a:solidFill>
                          <a:srgbClr val="000000"/>
                        </a:solidFill>
                        <a:effectLst/>
                        <a:latin typeface="+mn-lt"/>
                        <a:ea typeface="Calibri" panose="020F0502020204030204" pitchFamily="34" charset="0"/>
                        <a:cs typeface="Segoe UI"/>
                      </a:endParaRPr>
                    </a:p>
                  </a:txBody>
                  <a:tcPr marL="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69365125"/>
                  </a:ext>
                </a:extLst>
              </a:tr>
              <a:tr h="477477">
                <a:tc>
                  <a:txBody>
                    <a:bodyPr/>
                    <a:lstStyle/>
                    <a:p>
                      <a:pPr marL="0" marR="0">
                        <a:lnSpc>
                          <a:spcPct val="100000"/>
                        </a:lnSpc>
                        <a:spcBef>
                          <a:spcPts val="0"/>
                        </a:spcBef>
                        <a:spcAft>
                          <a:spcPts val="0"/>
                        </a:spcAft>
                      </a:pPr>
                      <a:r>
                        <a:rPr lang="en-US" sz="1050" b="1" u="sng" kern="1200">
                          <a:solidFill>
                            <a:srgbClr val="0078D4"/>
                          </a:solidFill>
                          <a:effectLst/>
                          <a:latin typeface="+mn-lt"/>
                          <a:ea typeface="Calibri" panose="020F0502020204030204" pitchFamily="34" charset="0"/>
                          <a:cs typeface="Segoe UI Semibold"/>
                          <a:hlinkClick r:id="rId6">
                            <a:extLst>
                              <a:ext uri="{A12FA001-AC4F-418D-AE19-62706E023703}">
                                <ahyp:hlinkClr xmlns:ahyp="http://schemas.microsoft.com/office/drawing/2018/hyperlinkcolor" val="tx"/>
                              </a:ext>
                            </a:extLst>
                          </a:hlinkClick>
                        </a:rPr>
                        <a:t>Microsoft Defender for Identity</a:t>
                      </a:r>
                      <a:endParaRPr lang="en-US" sz="1050" b="1" u="sng" kern="1200">
                        <a:solidFill>
                          <a:srgbClr val="0078D4"/>
                        </a:solidFill>
                        <a:effectLst/>
                        <a:latin typeface="+mn-lt"/>
                        <a:ea typeface="Calibri" panose="020F0502020204030204" pitchFamily="34" charset="0"/>
                        <a:cs typeface="Segoe UI Semibold"/>
                      </a:endParaRPr>
                    </a:p>
                  </a:txBody>
                  <a:tcPr marL="137160" marR="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000" b="1" kern="1200">
                          <a:solidFill>
                            <a:srgbClr val="000000"/>
                          </a:solidFill>
                          <a:effectLst/>
                          <a:latin typeface="+mn-lt"/>
                          <a:ea typeface="Calibri" panose="020F0502020204030204" pitchFamily="34" charset="0"/>
                          <a:cs typeface="Segoe UI Semibold"/>
                        </a:rPr>
                        <a:t>$5.50</a:t>
                      </a:r>
                    </a:p>
                  </a:txBody>
                  <a:tcPr marL="49303" marR="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0" marR="0">
                        <a:lnSpc>
                          <a:spcPct val="100000"/>
                        </a:lnSpc>
                        <a:spcBef>
                          <a:spcPts val="0"/>
                        </a:spcBef>
                        <a:spcAft>
                          <a:spcPts val="0"/>
                        </a:spcAft>
                      </a:pPr>
                      <a:r>
                        <a:rPr lang="en-US" sz="950" b="0" i="0">
                          <a:solidFill>
                            <a:srgbClr val="000000"/>
                          </a:solidFill>
                          <a:effectLst/>
                          <a:latin typeface="+mn-lt"/>
                          <a:ea typeface="Calibri" panose="020F0502020204030204" pitchFamily="34" charset="0"/>
                          <a:cs typeface="Segoe UI"/>
                        </a:rPr>
                        <a:t>A cloud-based security solution that leverages your on-premises Active Directory signals to identify, detect, and investigate advanced threats, compromised identities, and malicious insider actions directed at your organization.</a:t>
                      </a:r>
                      <a:endParaRPr lang="en-US" sz="950" b="0" i="0">
                        <a:solidFill>
                          <a:srgbClr val="000000"/>
                        </a:solidFill>
                        <a:effectLst/>
                        <a:latin typeface="+mn-lt"/>
                        <a:cs typeface="Segoe UI"/>
                      </a:endParaRPr>
                    </a:p>
                  </a:txBody>
                  <a:tcPr marL="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91762922"/>
                  </a:ext>
                </a:extLst>
              </a:tr>
              <a:tr h="685832">
                <a:tc>
                  <a:txBody>
                    <a:bodyPr/>
                    <a:lstStyle/>
                    <a:p>
                      <a:pPr marL="0">
                        <a:lnSpc>
                          <a:spcPct val="100000"/>
                        </a:lnSpc>
                        <a:spcBef>
                          <a:spcPts val="0"/>
                        </a:spcBef>
                        <a:spcAft>
                          <a:spcPts val="0"/>
                        </a:spcAft>
                      </a:pPr>
                      <a:r>
                        <a:rPr lang="en-US" sz="1050" b="1" u="sng" kern="1200">
                          <a:solidFill>
                            <a:srgbClr val="0078D4"/>
                          </a:solidFill>
                          <a:effectLst/>
                          <a:latin typeface="+mn-lt"/>
                          <a:cs typeface="Segoe UI Semibold"/>
                          <a:hlinkClick r:id="rId7">
                            <a:extLst>
                              <a:ext uri="{A12FA001-AC4F-418D-AE19-62706E023703}">
                                <ahyp:hlinkClr xmlns:ahyp="http://schemas.microsoft.com/office/drawing/2018/hyperlinkcolor" val="tx"/>
                              </a:ext>
                            </a:extLst>
                          </a:hlinkClick>
                        </a:rPr>
                        <a:t>Microsoft Defender for Endpoint</a:t>
                      </a:r>
                      <a:r>
                        <a:rPr lang="en-US" sz="1050" b="1" u="sng" kern="1200">
                          <a:solidFill>
                            <a:srgbClr val="0078D4"/>
                          </a:solidFill>
                          <a:effectLst/>
                          <a:latin typeface="+mn-lt"/>
                          <a:cs typeface="Segoe UI Semibold"/>
                        </a:rPr>
                        <a:t> Plan 2</a:t>
                      </a:r>
                    </a:p>
                  </a:txBody>
                  <a:tcPr marL="137160" marR="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a:lnSpc>
                          <a:spcPct val="100000"/>
                        </a:lnSpc>
                        <a:spcBef>
                          <a:spcPts val="0"/>
                        </a:spcBef>
                        <a:spcAft>
                          <a:spcPts val="0"/>
                        </a:spcAft>
                      </a:pPr>
                      <a:r>
                        <a:rPr lang="en-US" sz="1000" b="1" kern="1200">
                          <a:solidFill>
                            <a:srgbClr val="000000"/>
                          </a:solidFill>
                          <a:effectLst/>
                          <a:latin typeface="+mn-lt"/>
                          <a:cs typeface="Segoe UI Semibold"/>
                        </a:rPr>
                        <a:t>$5.20</a:t>
                      </a:r>
                    </a:p>
                  </a:txBody>
                  <a:tcPr marL="49303" marR="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0" marR="0" lvl="0" indent="0" algn="l" rtl="0" eaLnBrk="1" fontAlgn="auto" latinLnBrk="0" hangingPunct="1">
                        <a:lnSpc>
                          <a:spcPct val="100000"/>
                        </a:lnSpc>
                        <a:spcBef>
                          <a:spcPts val="0"/>
                        </a:spcBef>
                        <a:spcAft>
                          <a:spcPts val="0"/>
                        </a:spcAft>
                        <a:buFontTx/>
                        <a:buNone/>
                      </a:pPr>
                      <a:r>
                        <a:rPr lang="en-US" sz="950" b="0" i="0" kern="1200">
                          <a:solidFill>
                            <a:srgbClr val="000000"/>
                          </a:solidFill>
                          <a:effectLst/>
                          <a:latin typeface="+mn-lt"/>
                          <a:cs typeface="Segoe UI"/>
                        </a:rPr>
                        <a:t>A unified endpoint security platform for preventative protection, post-breach detection, automated investigation, </a:t>
                      </a:r>
                      <a:br>
                        <a:rPr lang="en-US" sz="950" b="0" i="0" kern="1200">
                          <a:solidFill>
                            <a:srgbClr val="000000"/>
                          </a:solidFill>
                          <a:effectLst/>
                          <a:latin typeface="+mn-lt"/>
                          <a:cs typeface="Segoe UI"/>
                        </a:rPr>
                      </a:br>
                      <a:r>
                        <a:rPr lang="en-US" sz="950" b="0" i="0" kern="1200">
                          <a:solidFill>
                            <a:srgbClr val="000000"/>
                          </a:solidFill>
                          <a:effectLst/>
                          <a:latin typeface="+mn-lt"/>
                          <a:cs typeface="Segoe UI"/>
                        </a:rPr>
                        <a:t>and response. The product offers Threat and Vulnerability Management, tools to surgically reduce the attack </a:t>
                      </a:r>
                      <a:br>
                        <a:rPr lang="en-US" sz="950" b="0" i="0" kern="1200">
                          <a:solidFill>
                            <a:srgbClr val="000000"/>
                          </a:solidFill>
                          <a:effectLst/>
                          <a:latin typeface="+mn-lt"/>
                          <a:cs typeface="Segoe UI"/>
                        </a:rPr>
                      </a:br>
                      <a:r>
                        <a:rPr lang="en-US" sz="950" b="0" i="0" kern="1200">
                          <a:solidFill>
                            <a:srgbClr val="000000"/>
                          </a:solidFill>
                          <a:effectLst/>
                          <a:latin typeface="+mn-lt"/>
                          <a:cs typeface="Segoe UI"/>
                        </a:rPr>
                        <a:t>surface, next-generation protection to block threats and malware, Endpoint detection and response to detect </a:t>
                      </a:r>
                      <a:br>
                        <a:rPr lang="en-US" sz="950" b="0" i="0" kern="1200">
                          <a:solidFill>
                            <a:srgbClr val="000000"/>
                          </a:solidFill>
                          <a:effectLst/>
                          <a:latin typeface="+mn-lt"/>
                          <a:cs typeface="Segoe UI"/>
                        </a:rPr>
                      </a:br>
                      <a:r>
                        <a:rPr lang="en-US" sz="950" b="0" i="0" kern="1200">
                          <a:solidFill>
                            <a:srgbClr val="000000"/>
                          </a:solidFill>
                          <a:effectLst/>
                          <a:latin typeface="+mn-lt"/>
                          <a:cs typeface="Segoe UI"/>
                        </a:rPr>
                        <a:t>advanced attacks, automated investigation and remediation of threats and Managed threat-hunting service.</a:t>
                      </a:r>
                    </a:p>
                  </a:txBody>
                  <a:tcPr marL="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54678730"/>
                  </a:ext>
                </a:extLst>
              </a:tr>
              <a:tr h="546929">
                <a:tc>
                  <a:txBody>
                    <a:bodyPr/>
                    <a:lstStyle/>
                    <a:p>
                      <a:pPr marL="0" marR="0" lvl="0" indent="0" algn="l" defTabSz="932563" rtl="0" eaLnBrk="1" fontAlgn="auto" latinLnBrk="0" hangingPunct="1">
                        <a:lnSpc>
                          <a:spcPct val="100000"/>
                        </a:lnSpc>
                        <a:spcBef>
                          <a:spcPts val="0"/>
                        </a:spcBef>
                        <a:spcAft>
                          <a:spcPts val="0"/>
                        </a:spcAft>
                        <a:buClrTx/>
                        <a:buSzTx/>
                        <a:buFontTx/>
                        <a:buNone/>
                        <a:tabLst/>
                        <a:defRPr/>
                      </a:pPr>
                      <a:r>
                        <a:rPr lang="en-US" sz="1050" b="1" u="sng" kern="1200">
                          <a:solidFill>
                            <a:srgbClr val="0078D4"/>
                          </a:solidFill>
                          <a:effectLst/>
                          <a:latin typeface="+mn-lt"/>
                          <a:cs typeface="Segoe UI Semibold"/>
                          <a:hlinkClick r:id="rId8">
                            <a:extLst>
                              <a:ext uri="{A12FA001-AC4F-418D-AE19-62706E023703}">
                                <ahyp:hlinkClr xmlns:ahyp="http://schemas.microsoft.com/office/drawing/2018/hyperlinkcolor" val="tx"/>
                              </a:ext>
                            </a:extLst>
                          </a:hlinkClick>
                        </a:rPr>
                        <a:t>Safe Documents</a:t>
                      </a:r>
                      <a:r>
                        <a:rPr lang="en-US" sz="1050" b="1" u="none" kern="1200" baseline="30000">
                          <a:solidFill>
                            <a:srgbClr val="0078D4"/>
                          </a:solidFill>
                          <a:effectLst/>
                          <a:latin typeface="+mn-lt"/>
                          <a:cs typeface="Segoe UI Semibold"/>
                        </a:rPr>
                        <a:t>1</a:t>
                      </a:r>
                    </a:p>
                  </a:txBody>
                  <a:tcPr marL="137160" marR="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32563" rtl="0" eaLnBrk="1" fontAlgn="auto" latinLnBrk="0" hangingPunct="1">
                        <a:lnSpc>
                          <a:spcPct val="100000"/>
                        </a:lnSpc>
                        <a:spcBef>
                          <a:spcPts val="0"/>
                        </a:spcBef>
                        <a:spcAft>
                          <a:spcPts val="0"/>
                        </a:spcAft>
                        <a:buClrTx/>
                        <a:buSzTx/>
                        <a:buFontTx/>
                        <a:buNone/>
                        <a:tabLst/>
                        <a:defRPr/>
                      </a:pPr>
                      <a:r>
                        <a:rPr lang="en-US" sz="1000" b="1" kern="1200">
                          <a:solidFill>
                            <a:srgbClr val="000000"/>
                          </a:solidFill>
                          <a:effectLst/>
                          <a:latin typeface="+mn-lt"/>
                          <a:cs typeface="Segoe UI Semibold"/>
                        </a:rPr>
                        <a:t>*</a:t>
                      </a:r>
                    </a:p>
                  </a:txBody>
                  <a:tcPr marL="49303" marR="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950" b="0" i="0" kern="1200">
                          <a:solidFill>
                            <a:srgbClr val="000000"/>
                          </a:solidFill>
                          <a:effectLst/>
                          <a:latin typeface="+mn-lt"/>
                          <a:cs typeface="Segoe UI"/>
                        </a:rPr>
                        <a:t>Uses Microsoft Defender for Endpoint to scan documents and files that are opened in Protected View or </a:t>
                      </a:r>
                      <a:br>
                        <a:rPr lang="en-US" sz="950" b="0" i="0" kern="1200">
                          <a:solidFill>
                            <a:srgbClr val="000000"/>
                          </a:solidFill>
                          <a:effectLst/>
                          <a:latin typeface="+mn-lt"/>
                          <a:cs typeface="Segoe UI"/>
                        </a:rPr>
                      </a:br>
                      <a:r>
                        <a:rPr lang="en-US" sz="950" b="0" i="0" kern="1200">
                          <a:solidFill>
                            <a:srgbClr val="000000"/>
                          </a:solidFill>
                          <a:effectLst/>
                          <a:latin typeface="+mn-lt"/>
                          <a:cs typeface="Segoe UI"/>
                        </a:rPr>
                        <a:t>Application Guard to automatically check Office documents (Excel, PowerPoint, Word etc.) "against known </a:t>
                      </a:r>
                      <a:br>
                        <a:rPr lang="en-US" sz="950" b="0" i="0" kern="1200">
                          <a:solidFill>
                            <a:srgbClr val="000000"/>
                          </a:solidFill>
                          <a:effectLst/>
                          <a:latin typeface="+mn-lt"/>
                          <a:cs typeface="Segoe UI"/>
                        </a:rPr>
                      </a:br>
                      <a:r>
                        <a:rPr lang="en-US" sz="950" b="0" i="0" kern="1200">
                          <a:solidFill>
                            <a:srgbClr val="000000"/>
                          </a:solidFill>
                          <a:effectLst/>
                          <a:latin typeface="+mn-lt"/>
                          <a:cs typeface="Segoe UI"/>
                        </a:rPr>
                        <a:t>risks and threat profiles" before users open them. </a:t>
                      </a:r>
                      <a:endParaRPr lang="en-US" sz="950" b="0" i="0" kern="1200">
                        <a:gradFill>
                          <a:gsLst>
                            <a:gs pos="2917">
                              <a:schemeClr val="tx1"/>
                            </a:gs>
                            <a:gs pos="30000">
                              <a:schemeClr val="tx1"/>
                            </a:gs>
                          </a:gsLst>
                          <a:lin ang="5400000" scaled="0"/>
                        </a:gradFill>
                        <a:effectLst/>
                        <a:latin typeface="+mn-lt"/>
                        <a:cs typeface="Segoe UI"/>
                      </a:endParaRPr>
                    </a:p>
                  </a:txBody>
                  <a:tcPr marL="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97198123"/>
                  </a:ext>
                </a:extLst>
              </a:tr>
              <a:tr h="477477">
                <a:tc>
                  <a:txBody>
                    <a:bodyPr/>
                    <a:lstStyle/>
                    <a:p>
                      <a:pPr marL="0" marR="0" lvl="0" indent="0" algn="l" defTabSz="932563" rtl="0" eaLnBrk="1" fontAlgn="auto" latinLnBrk="0" hangingPunct="1">
                        <a:lnSpc>
                          <a:spcPct val="100000"/>
                        </a:lnSpc>
                        <a:spcBef>
                          <a:spcPts val="0"/>
                        </a:spcBef>
                        <a:spcAft>
                          <a:spcPts val="0"/>
                        </a:spcAft>
                        <a:buClrTx/>
                        <a:buSzTx/>
                        <a:buFontTx/>
                        <a:buNone/>
                        <a:tabLst/>
                        <a:defRPr/>
                      </a:pPr>
                      <a:r>
                        <a:rPr lang="en-US" sz="1050" b="1" u="sng" kern="1200">
                          <a:solidFill>
                            <a:srgbClr val="0078D4"/>
                          </a:solidFill>
                          <a:effectLst/>
                          <a:latin typeface="+mn-lt"/>
                          <a:cs typeface="Segoe UI Semibold"/>
                          <a:hlinkClick r:id="rId9">
                            <a:extLst>
                              <a:ext uri="{A12FA001-AC4F-418D-AE19-62706E023703}">
                                <ahyp:hlinkClr xmlns:ahyp="http://schemas.microsoft.com/office/drawing/2018/hyperlinkcolor" val="tx"/>
                              </a:ext>
                            </a:extLst>
                          </a:hlinkClick>
                        </a:rPr>
                        <a:t>Application Guard for Office 365</a:t>
                      </a:r>
                      <a:r>
                        <a:rPr lang="en-US" sz="1050" b="1" u="none" kern="1200" baseline="30000">
                          <a:solidFill>
                            <a:srgbClr val="0078D4"/>
                          </a:solidFill>
                          <a:effectLst/>
                          <a:latin typeface="+mn-lt"/>
                          <a:cs typeface="Segoe UI Semibold"/>
                        </a:rPr>
                        <a:t>1</a:t>
                      </a:r>
                    </a:p>
                  </a:txBody>
                  <a:tcPr marL="137160" marR="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32563" rtl="0" eaLnBrk="1" fontAlgn="auto" latinLnBrk="0" hangingPunct="1">
                        <a:lnSpc>
                          <a:spcPct val="100000"/>
                        </a:lnSpc>
                        <a:spcBef>
                          <a:spcPts val="0"/>
                        </a:spcBef>
                        <a:spcAft>
                          <a:spcPts val="0"/>
                        </a:spcAft>
                        <a:buClrTx/>
                        <a:buSzTx/>
                        <a:buFontTx/>
                        <a:buNone/>
                        <a:tabLst/>
                        <a:defRPr/>
                      </a:pPr>
                      <a:r>
                        <a:rPr lang="en-US" sz="1000" b="1" kern="1200">
                          <a:solidFill>
                            <a:srgbClr val="000000"/>
                          </a:solidFill>
                          <a:effectLst/>
                          <a:latin typeface="+mn-lt"/>
                          <a:cs typeface="Segoe UI Semibold"/>
                        </a:rPr>
                        <a:t>*</a:t>
                      </a:r>
                    </a:p>
                  </a:txBody>
                  <a:tcPr marL="49303" marR="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32563" rtl="0" eaLnBrk="1" fontAlgn="auto" latinLnBrk="0" hangingPunct="1">
                        <a:lnSpc>
                          <a:spcPct val="100000"/>
                        </a:lnSpc>
                        <a:spcBef>
                          <a:spcPts val="0"/>
                        </a:spcBef>
                        <a:spcAft>
                          <a:spcPts val="0"/>
                        </a:spcAft>
                        <a:buClrTx/>
                        <a:buSzTx/>
                        <a:buFontTx/>
                        <a:buNone/>
                        <a:tabLst/>
                        <a:defRPr/>
                      </a:pPr>
                      <a:r>
                        <a:rPr lang="en-US" sz="950" b="0" i="0" kern="1200">
                          <a:solidFill>
                            <a:srgbClr val="000000"/>
                          </a:solidFill>
                          <a:effectLst/>
                          <a:latin typeface="+mn-lt"/>
                          <a:cs typeface="Segoe UI"/>
                        </a:rPr>
                        <a:t>Isolates untrusted documents to protect users against malicious and potentially harmful threats. at risk. </a:t>
                      </a:r>
                      <a:br>
                        <a:rPr lang="en-US" sz="950" b="0" i="0" kern="1200">
                          <a:solidFill>
                            <a:srgbClr val="000000"/>
                          </a:solidFill>
                          <a:effectLst/>
                          <a:latin typeface="+mn-lt"/>
                          <a:cs typeface="Segoe UI"/>
                        </a:rPr>
                      </a:br>
                      <a:r>
                        <a:rPr lang="en-US" sz="950" b="0" i="0" kern="1200">
                          <a:solidFill>
                            <a:srgbClr val="000000"/>
                          </a:solidFill>
                          <a:effectLst/>
                          <a:latin typeface="+mn-lt"/>
                          <a:cs typeface="Segoe UI"/>
                        </a:rPr>
                        <a:t>When a user encounters a malicious document, it is safely isolated.</a:t>
                      </a:r>
                    </a:p>
                  </a:txBody>
                  <a:tcPr marL="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34675005"/>
                  </a:ext>
                </a:extLst>
              </a:tr>
              <a:tr h="477477">
                <a:tc>
                  <a:txBody>
                    <a:bodyPr/>
                    <a:lstStyle/>
                    <a:p>
                      <a:pPr marL="0" marR="0" lvl="0" indent="0" algn="l" defTabSz="932563" rtl="0" eaLnBrk="1" fontAlgn="auto" latinLnBrk="0" hangingPunct="1">
                        <a:lnSpc>
                          <a:spcPct val="100000"/>
                        </a:lnSpc>
                        <a:spcBef>
                          <a:spcPts val="0"/>
                        </a:spcBef>
                        <a:spcAft>
                          <a:spcPts val="0"/>
                        </a:spcAft>
                        <a:buClrTx/>
                        <a:buSzTx/>
                        <a:buFontTx/>
                        <a:buNone/>
                        <a:tabLst/>
                        <a:defRPr/>
                      </a:pPr>
                      <a:r>
                        <a:rPr lang="en-US" sz="1050" b="1" u="sng" kern="1200">
                          <a:solidFill>
                            <a:srgbClr val="0078D4"/>
                          </a:solidFill>
                          <a:effectLst/>
                          <a:latin typeface="+mn-lt"/>
                          <a:ea typeface="+mn-ea"/>
                          <a:cs typeface="Segoe UI Semibold"/>
                          <a:hlinkClick r:id="rId10"/>
                        </a:rPr>
                        <a:t>Microsoft Defender for IoT – EIoT</a:t>
                      </a:r>
                      <a:r>
                        <a:rPr lang="en-US" sz="1050" b="1" u="sng" kern="1200" baseline="30000">
                          <a:solidFill>
                            <a:srgbClr val="0078D4"/>
                          </a:solidFill>
                          <a:effectLst/>
                          <a:latin typeface="+mn-lt"/>
                          <a:ea typeface="+mn-ea"/>
                          <a:cs typeface="Segoe UI Semibold"/>
                          <a:hlinkClick r:id="rId10"/>
                        </a:rPr>
                        <a:t>2</a:t>
                      </a:r>
                      <a:endParaRPr lang="en-US" sz="1050" b="1" u="sng" kern="1200" baseline="30000">
                        <a:solidFill>
                          <a:srgbClr val="0078D4"/>
                        </a:solidFill>
                        <a:effectLst/>
                        <a:latin typeface="+mn-lt"/>
                        <a:ea typeface="+mn-ea"/>
                        <a:cs typeface="Segoe UI Semibold"/>
                      </a:endParaRPr>
                    </a:p>
                  </a:txBody>
                  <a:tcPr marL="137160" marR="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32563" rtl="0" eaLnBrk="1" fontAlgn="auto" latinLnBrk="0" hangingPunct="1">
                        <a:lnSpc>
                          <a:spcPct val="100000"/>
                        </a:lnSpc>
                        <a:spcBef>
                          <a:spcPts val="0"/>
                        </a:spcBef>
                        <a:spcAft>
                          <a:spcPts val="0"/>
                        </a:spcAft>
                        <a:buClrTx/>
                        <a:buSzTx/>
                        <a:buFontTx/>
                        <a:buNone/>
                        <a:tabLst/>
                        <a:defRPr/>
                      </a:pPr>
                      <a:r>
                        <a:rPr lang="en-US" sz="1000" b="1" kern="1200">
                          <a:solidFill>
                            <a:srgbClr val="000000"/>
                          </a:solidFill>
                          <a:effectLst/>
                          <a:latin typeface="+mn-lt"/>
                          <a:cs typeface="Segoe UI Semibold"/>
                        </a:rPr>
                        <a:t>*</a:t>
                      </a:r>
                    </a:p>
                  </a:txBody>
                  <a:tcPr marL="49303" marR="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32563" rtl="0" eaLnBrk="1" fontAlgn="auto" latinLnBrk="0" hangingPunct="1">
                        <a:lnSpc>
                          <a:spcPct val="100000"/>
                        </a:lnSpc>
                        <a:spcBef>
                          <a:spcPts val="0"/>
                        </a:spcBef>
                        <a:spcAft>
                          <a:spcPts val="0"/>
                        </a:spcAft>
                        <a:buClrTx/>
                        <a:buSzTx/>
                        <a:buFontTx/>
                        <a:buNone/>
                        <a:tabLst/>
                        <a:defRPr/>
                      </a:pPr>
                      <a:r>
                        <a:rPr lang="en-US" sz="950" b="0" i="0" kern="1200">
                          <a:solidFill>
                            <a:srgbClr val="000000"/>
                          </a:solidFill>
                          <a:effectLst/>
                          <a:latin typeface="+mn-lt"/>
                          <a:cs typeface="Segoe UI"/>
                        </a:rPr>
                        <a:t>Includes coverage of 5 </a:t>
                      </a:r>
                      <a:r>
                        <a:rPr lang="en-US" sz="950" b="0" i="0" kern="1200" err="1">
                          <a:solidFill>
                            <a:srgbClr val="000000"/>
                          </a:solidFill>
                          <a:effectLst/>
                          <a:latin typeface="+mn-lt"/>
                          <a:cs typeface="Segoe UI"/>
                        </a:rPr>
                        <a:t>EIoT</a:t>
                      </a:r>
                      <a:r>
                        <a:rPr lang="en-US" sz="950" b="0" i="0" kern="1200">
                          <a:solidFill>
                            <a:srgbClr val="000000"/>
                          </a:solidFill>
                          <a:effectLst/>
                          <a:latin typeface="+mn-lt"/>
                          <a:cs typeface="Segoe UI"/>
                        </a:rPr>
                        <a:t> devices for each Microsoft 365 E5 license; additional device coverage is $0.85 per device per month. </a:t>
                      </a:r>
                      <a:br>
                        <a:rPr lang="en-US" sz="950" b="0" i="0" kern="1200">
                          <a:solidFill>
                            <a:srgbClr val="000000"/>
                          </a:solidFill>
                          <a:effectLst/>
                          <a:latin typeface="+mn-lt"/>
                          <a:cs typeface="Segoe UI"/>
                        </a:rPr>
                      </a:br>
                      <a:r>
                        <a:rPr lang="en-US" sz="950" b="0" i="0" kern="1200">
                          <a:solidFill>
                            <a:srgbClr val="000000"/>
                          </a:solidFill>
                          <a:effectLst/>
                          <a:latin typeface="+mn-lt"/>
                          <a:cs typeface="Segoe UI"/>
                        </a:rPr>
                        <a:t>Provides discovery of network devices, vulnerability management, and threat detection and response.</a:t>
                      </a:r>
                    </a:p>
                  </a:txBody>
                  <a:tcPr marL="49303" marT="44821" marB="448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85928535"/>
                  </a:ext>
                </a:extLst>
              </a:tr>
            </a:tbl>
          </a:graphicData>
        </a:graphic>
      </p:graphicFrame>
      <p:sp>
        <p:nvSpPr>
          <p:cNvPr id="8" name="TextBox 7">
            <a:extLst>
              <a:ext uri="{FF2B5EF4-FFF2-40B4-BE49-F238E27FC236}">
                <a16:creationId xmlns:a16="http://schemas.microsoft.com/office/drawing/2014/main" id="{1DB37C85-56D7-40D8-BF31-39FB26ED7EA4}"/>
              </a:ext>
            </a:extLst>
          </p:cNvPr>
          <p:cNvSpPr txBox="1"/>
          <p:nvPr/>
        </p:nvSpPr>
        <p:spPr>
          <a:xfrm>
            <a:off x="588263" y="5995085"/>
            <a:ext cx="9577646" cy="369332"/>
          </a:xfrm>
          <a:prstGeom prst="rect">
            <a:avLst/>
          </a:prstGeom>
          <a:noFill/>
        </p:spPr>
        <p:txBody>
          <a:bodyPr wrap="square" lIns="0" tIns="0" rIns="0" bIns="0" numCol="2" rtlCol="0" anchor="t">
            <a:spAutoFit/>
          </a:bodyPr>
          <a:lstStyle/>
          <a:p>
            <a:r>
              <a:rPr lang="en-US" sz="800">
                <a:gradFill>
                  <a:gsLst>
                    <a:gs pos="2917">
                      <a:schemeClr val="tx1"/>
                    </a:gs>
                    <a:gs pos="30000">
                      <a:schemeClr val="tx1"/>
                    </a:gs>
                  </a:gsLst>
                  <a:lin ang="5400000" scaled="0"/>
                </a:gradFill>
              </a:rPr>
              <a:t>Prices – ERP /per user/per month</a:t>
            </a:r>
            <a:endParaRPr lang="en-US" sz="800">
              <a:gradFill>
                <a:gsLst>
                  <a:gs pos="2917">
                    <a:schemeClr val="tx1"/>
                  </a:gs>
                  <a:gs pos="30000">
                    <a:schemeClr val="tx1"/>
                  </a:gs>
                </a:gsLst>
                <a:lin ang="5400000" scaled="0"/>
              </a:gradFill>
              <a:cs typeface="Segoe UI"/>
            </a:endParaRPr>
          </a:p>
          <a:p>
            <a:pPr>
              <a:defRPr/>
            </a:pPr>
            <a:r>
              <a:rPr lang="en-US" sz="800" baseline="30000"/>
              <a:t>1</a:t>
            </a:r>
            <a:r>
              <a:rPr lang="en-US" sz="800"/>
              <a:t>Only provided via Microsoft 365 E5 or Microsoft 365 E5 Security</a:t>
            </a:r>
          </a:p>
          <a:p>
            <a:pPr>
              <a:defRPr/>
            </a:pPr>
            <a:r>
              <a:rPr lang="en-US" sz="800" baseline="30000"/>
              <a:t>2</a:t>
            </a:r>
            <a:r>
              <a:rPr lang="en-US" sz="800"/>
              <a:t>Per device per month</a:t>
            </a:r>
          </a:p>
          <a:p>
            <a:pPr algn="l"/>
            <a:endParaRPr lang="en-US" sz="800">
              <a:gradFill>
                <a:gsLst>
                  <a:gs pos="2917">
                    <a:schemeClr val="tx1"/>
                  </a:gs>
                  <a:gs pos="30000">
                    <a:schemeClr val="tx1"/>
                  </a:gs>
                </a:gsLst>
                <a:lin ang="5400000" scaled="0"/>
              </a:gradFill>
            </a:endParaRPr>
          </a:p>
        </p:txBody>
      </p:sp>
    </p:spTree>
    <p:extLst>
      <p:ext uri="{BB962C8B-B14F-4D97-AF65-F5344CB8AC3E}">
        <p14:creationId xmlns:p14="http://schemas.microsoft.com/office/powerpoint/2010/main" val="37406426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path" presetSubtype="0" decel="100000" fill="hold" nodeType="withEffect">
                                  <p:stCondLst>
                                    <p:cond delay="0"/>
                                  </p:stCondLst>
                                  <p:childTnLst>
                                    <p:animMotion origin="layout" path="M 0 0 L 0 0.03843 " pathEditMode="relative" rAng="0" ptsTypes="AA">
                                      <p:cBhvr>
                                        <p:cTn id="9" dur="500" spd="-100000" fill="hold"/>
                                        <p:tgtEl>
                                          <p:spTgt spid="3"/>
                                        </p:tgtEl>
                                        <p:attrNameLst>
                                          <p:attrName>ppt_x</p:attrName>
                                          <p:attrName>ppt_y</p:attrName>
                                        </p:attrNameLst>
                                      </p:cBhvr>
                                      <p:rCtr x="0" y="1921"/>
                                    </p:animMotion>
                                  </p:childTnLst>
                                </p:cTn>
                              </p:par>
                              <p:par>
                                <p:cTn id="10" presetID="10"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42" presetClass="path" presetSubtype="0" decel="100000" fill="hold" nodeType="withEffect">
                                  <p:stCondLst>
                                    <p:cond delay="0"/>
                                  </p:stCondLst>
                                  <p:childTnLst>
                                    <p:animMotion origin="layout" path="M 0 0 L 0 0.03843 " pathEditMode="relative" rAng="0" ptsTypes="AA">
                                      <p:cBhvr>
                                        <p:cTn id="14" dur="500" spd="-100000" fill="hold"/>
                                        <p:tgtEl>
                                          <p:spTgt spid="11"/>
                                        </p:tgtEl>
                                        <p:attrNameLst>
                                          <p:attrName>ppt_x</p:attrName>
                                          <p:attrName>ppt_y</p:attrName>
                                        </p:attrNameLst>
                                      </p:cBhvr>
                                      <p:rCtr x="0" y="1921"/>
                                    </p:animMotion>
                                  </p:childTnLst>
                                </p:cTn>
                              </p:par>
                              <p:par>
                                <p:cTn id="15" presetID="10"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42" presetClass="path" presetSubtype="0" decel="100000" fill="hold" grpId="1" nodeType="withEffect">
                                  <p:stCondLst>
                                    <p:cond delay="0"/>
                                  </p:stCondLst>
                                  <p:childTnLst>
                                    <p:animMotion origin="layout" path="M 0 0 L 0 0.03843 " pathEditMode="relative" rAng="0" ptsTypes="AA">
                                      <p:cBhvr>
                                        <p:cTn id="19" dur="500" spd="-100000" fill="hold"/>
                                        <p:tgtEl>
                                          <p:spTgt spid="15"/>
                                        </p:tgtEl>
                                        <p:attrNameLst>
                                          <p:attrName>ppt_x</p:attrName>
                                          <p:attrName>ppt_y</p:attrName>
                                        </p:attrNameLst>
                                      </p:cBhvr>
                                      <p:rCtr x="0" y="192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E35FCA-DD7F-4437-A645-0EC5FA3C890E}"/>
              </a:ext>
            </a:extLst>
          </p:cNvPr>
          <p:cNvSpPr>
            <a:spLocks noGrp="1"/>
          </p:cNvSpPr>
          <p:nvPr>
            <p:ph type="title"/>
          </p:nvPr>
        </p:nvSpPr>
        <p:spPr/>
        <p:txBody>
          <a:bodyPr/>
          <a:lstStyle/>
          <a:p>
            <a:r>
              <a:rPr lang="en-US"/>
              <a:t>A Leader in security, compliance, identity, and management</a:t>
            </a:r>
          </a:p>
        </p:txBody>
      </p:sp>
      <p:sp>
        <p:nvSpPr>
          <p:cNvPr id="4" name="Text Placeholder 13">
            <a:extLst>
              <a:ext uri="{FF2B5EF4-FFF2-40B4-BE49-F238E27FC236}">
                <a16:creationId xmlns:a16="http://schemas.microsoft.com/office/drawing/2014/main" id="{EDADC281-2D5F-4905-9ABC-81E117644739}"/>
              </a:ext>
            </a:extLst>
          </p:cNvPr>
          <p:cNvSpPr txBox="1">
            <a:spLocks/>
          </p:cNvSpPr>
          <p:nvPr/>
        </p:nvSpPr>
        <p:spPr>
          <a:xfrm>
            <a:off x="740809" y="3429000"/>
            <a:ext cx="3046227" cy="307777"/>
          </a:xfrm>
          <a:prstGeom prst="rect">
            <a:avLst/>
          </a:prstGeom>
        </p:spPr>
        <p:txBody>
          <a:bodyPr vert="horz" wrap="square" lIns="0" tIns="0" rIns="0" bIns="0" rtlCol="0" anchor="t">
            <a:spAutoFit/>
          </a:bodyPr>
          <a:lstStyle>
            <a:lvl1pPr marL="0" marR="0" indent="0" algn="ctr" defTabSz="1399113" rtl="0" eaLnBrk="1" fontAlgn="auto" latinLnBrk="0" hangingPunct="1">
              <a:lnSpc>
                <a:spcPct val="100000"/>
              </a:lnSpc>
              <a:spcBef>
                <a:spcPts val="0"/>
              </a:spcBef>
              <a:spcAft>
                <a:spcPts val="0"/>
              </a:spcAft>
              <a:buClrTx/>
              <a:buSzPct val="90000"/>
              <a:buFont typeface="Wingdings" panose="05000000000000000000" pitchFamily="2" charset="2"/>
              <a:buNone/>
              <a:tabLst/>
              <a:defRPr sz="2700" kern="1200" spc="0" baseline="0">
                <a:solidFill>
                  <a:schemeClr val="tx1"/>
                </a:solidFill>
                <a:latin typeface="+mj-lt"/>
                <a:ea typeface="+mn-ea"/>
                <a:cs typeface="Segoe UI" panose="020B0502040204020203" pitchFamily="34" charset="0"/>
              </a:defRPr>
            </a:lvl1pPr>
            <a:lvl2pPr marL="685800" marR="0" indent="-342900" algn="l" defTabSz="139911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3000" kern="1200" spc="0" baseline="0">
                <a:solidFill>
                  <a:schemeClr val="tx1"/>
                </a:solidFill>
                <a:latin typeface="+mn-lt"/>
                <a:ea typeface="+mn-ea"/>
                <a:cs typeface="+mn-cs"/>
              </a:defRPr>
            </a:lvl2pPr>
            <a:lvl3pPr marL="985838" marR="0" indent="-300038" algn="l" defTabSz="139911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400" kern="1200" spc="0" baseline="0">
                <a:solidFill>
                  <a:schemeClr val="tx1"/>
                </a:solidFill>
                <a:latin typeface="+mn-lt"/>
                <a:ea typeface="+mn-ea"/>
                <a:cs typeface="+mn-cs"/>
              </a:defRPr>
            </a:lvl3pPr>
            <a:lvl4pPr marL="1264445" marR="0" indent="-271463" algn="l" defTabSz="139911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100" kern="1200" spc="0" baseline="0">
                <a:solidFill>
                  <a:schemeClr val="tx1"/>
                </a:solidFill>
                <a:latin typeface="+mn-lt"/>
                <a:ea typeface="+mn-ea"/>
                <a:cs typeface="+mn-cs"/>
              </a:defRPr>
            </a:lvl4pPr>
            <a:lvl5pPr marL="1535907" marR="0" indent="-252413" algn="l" defTabSz="139911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100" kern="1200" spc="0" baseline="0">
                <a:solidFill>
                  <a:schemeClr val="tx1"/>
                </a:solidFill>
                <a:latin typeface="+mn-lt"/>
                <a:ea typeface="+mn-ea"/>
                <a:cs typeface="+mn-cs"/>
              </a:defRPr>
            </a:lvl5pPr>
            <a:lvl6pPr marL="3847560" indent="-349779" algn="l" defTabSz="1399113"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547118" indent="-349779" algn="l" defTabSz="1399113"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246675" indent="-349779" algn="l" defTabSz="1399113"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946233" indent="-349779" algn="l" defTabSz="1399113" rtl="0" eaLnBrk="1" latinLnBrk="0" hangingPunct="1">
              <a:spcBef>
                <a:spcPct val="20000"/>
              </a:spcBef>
              <a:buFont typeface="Arial" pitchFamily="34" charset="0"/>
              <a:buChar char="•"/>
              <a:defRPr sz="3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2000" b="1" i="0" u="none" strike="noStrike" kern="1200" cap="none" spc="0" normalizeH="0" baseline="0" noProof="0">
                <a:ln>
                  <a:noFill/>
                </a:ln>
                <a:gradFill flip="none" rotWithShape="1">
                  <a:gsLst>
                    <a:gs pos="100000">
                      <a:srgbClr val="000000"/>
                    </a:gs>
                    <a:gs pos="39000">
                      <a:srgbClr val="000000"/>
                    </a:gs>
                  </a:gsLst>
                  <a:path path="shape">
                    <a:fillToRect l="50000" t="50000" r="50000" b="50000"/>
                  </a:path>
                  <a:tileRect/>
                </a:gradFill>
                <a:effectLst/>
                <a:uLnTx/>
                <a:uFillTx/>
                <a:latin typeface="Segoe Sans Display"/>
                <a:ea typeface="+mn-ea"/>
                <a:cs typeface="Segoe Sans Display" pitchFamily="2" charset="0"/>
              </a:rPr>
              <a:t>A Leader in three </a:t>
            </a:r>
          </a:p>
        </p:txBody>
      </p:sp>
      <p:sp>
        <p:nvSpPr>
          <p:cNvPr id="17" name="Text Placeholder 13">
            <a:extLst>
              <a:ext uri="{FF2B5EF4-FFF2-40B4-BE49-F238E27FC236}">
                <a16:creationId xmlns:a16="http://schemas.microsoft.com/office/drawing/2014/main" id="{451B44F3-BB59-778E-A5CD-825CE35A9ECA}"/>
              </a:ext>
            </a:extLst>
          </p:cNvPr>
          <p:cNvSpPr txBox="1">
            <a:spLocks/>
          </p:cNvSpPr>
          <p:nvPr/>
        </p:nvSpPr>
        <p:spPr>
          <a:xfrm>
            <a:off x="740809" y="3794827"/>
            <a:ext cx="3046227" cy="553998"/>
          </a:xfrm>
          <a:prstGeom prst="rect">
            <a:avLst/>
          </a:prstGeom>
        </p:spPr>
        <p:txBody>
          <a:bodyPr vert="horz" wrap="square" lIns="0" tIns="0" rIns="0" bIns="0" rtlCol="0">
            <a:spAutoFit/>
          </a:bodyPr>
          <a:lstStyle>
            <a:lvl1pPr marL="0" marR="0" indent="0" algn="ctr" defTabSz="1399113" rtl="0" eaLnBrk="1" fontAlgn="auto" latinLnBrk="0" hangingPunct="1">
              <a:lnSpc>
                <a:spcPct val="100000"/>
              </a:lnSpc>
              <a:spcBef>
                <a:spcPts val="0"/>
              </a:spcBef>
              <a:spcAft>
                <a:spcPts val="0"/>
              </a:spcAft>
              <a:buClrTx/>
              <a:buSzPct val="90000"/>
              <a:buFont typeface="Wingdings" panose="05000000000000000000" pitchFamily="2" charset="2"/>
              <a:buNone/>
              <a:tabLst/>
              <a:defRPr sz="2700" kern="1200" spc="0" baseline="0">
                <a:solidFill>
                  <a:schemeClr val="tx1"/>
                </a:solidFill>
                <a:latin typeface="+mj-lt"/>
                <a:ea typeface="+mn-ea"/>
                <a:cs typeface="Segoe UI" panose="020B0502040204020203" pitchFamily="34" charset="0"/>
              </a:defRPr>
            </a:lvl1pPr>
            <a:lvl2pPr marL="685800" marR="0" indent="-342900" algn="l" defTabSz="139911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3000" kern="1200" spc="0" baseline="0">
                <a:solidFill>
                  <a:schemeClr val="tx1"/>
                </a:solidFill>
                <a:latin typeface="+mn-lt"/>
                <a:ea typeface="+mn-ea"/>
                <a:cs typeface="+mn-cs"/>
              </a:defRPr>
            </a:lvl2pPr>
            <a:lvl3pPr marL="985838" marR="0" indent="-300038" algn="l" defTabSz="139911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400" kern="1200" spc="0" baseline="0">
                <a:solidFill>
                  <a:schemeClr val="tx1"/>
                </a:solidFill>
                <a:latin typeface="+mn-lt"/>
                <a:ea typeface="+mn-ea"/>
                <a:cs typeface="+mn-cs"/>
              </a:defRPr>
            </a:lvl3pPr>
            <a:lvl4pPr marL="1264445" marR="0" indent="-271463" algn="l" defTabSz="139911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100" kern="1200" spc="0" baseline="0">
                <a:solidFill>
                  <a:schemeClr val="tx1"/>
                </a:solidFill>
                <a:latin typeface="+mn-lt"/>
                <a:ea typeface="+mn-ea"/>
                <a:cs typeface="+mn-cs"/>
              </a:defRPr>
            </a:lvl4pPr>
            <a:lvl5pPr marL="1535907" marR="0" indent="-252413" algn="l" defTabSz="139911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100" kern="1200" spc="0" baseline="0">
                <a:solidFill>
                  <a:schemeClr val="tx1"/>
                </a:solidFill>
                <a:latin typeface="+mn-lt"/>
                <a:ea typeface="+mn-ea"/>
                <a:cs typeface="+mn-cs"/>
              </a:defRPr>
            </a:lvl5pPr>
            <a:lvl6pPr marL="3847560" indent="-349779" algn="l" defTabSz="1399113"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547118" indent="-349779" algn="l" defTabSz="1399113"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246675" indent="-349779" algn="l" defTabSz="1399113"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946233" indent="-349779" algn="l" defTabSz="1399113" rtl="0" eaLnBrk="1" latinLnBrk="0" hangingPunct="1">
              <a:spcBef>
                <a:spcPct val="20000"/>
              </a:spcBef>
              <a:buFont typeface="Arial" pitchFamily="34" charset="0"/>
              <a:buChar char="•"/>
              <a:defRPr sz="3000" kern="1200">
                <a:solidFill>
                  <a:schemeClr val="tx1"/>
                </a:solidFill>
                <a:latin typeface="+mn-lt"/>
                <a:ea typeface="+mn-ea"/>
                <a:cs typeface="+mn-cs"/>
              </a:defRPr>
            </a:lvl9pPr>
          </a:lstStyle>
          <a:p>
            <a:pPr marL="0" marR="0" lvl="0" indent="0" algn="ctr" defTabSz="928932" rtl="0" eaLnBrk="1" fontAlgn="base" latinLnBrk="0" hangingPunct="1">
              <a:lnSpc>
                <a:spcPct val="100000"/>
              </a:lnSpc>
              <a:spcBef>
                <a:spcPct val="0"/>
              </a:spcBef>
              <a:spcAft>
                <a:spcPts val="600"/>
              </a:spcAft>
              <a:buClrTx/>
              <a:buSzTx/>
              <a:buFont typeface="Wingdings" panose="05000000000000000000" pitchFamily="2" charset="2"/>
              <a:buNone/>
              <a:tabLst/>
              <a:defRPr/>
            </a:pPr>
            <a:r>
              <a:rPr kumimoji="0" lang="en-US" sz="1800" b="0" i="0" u="none" strike="noStrike" kern="1200" cap="none" spc="0" normalizeH="0" baseline="0" noProof="0">
                <a:ln>
                  <a:noFill/>
                </a:ln>
                <a:gradFill>
                  <a:gsLst>
                    <a:gs pos="2917">
                      <a:srgbClr val="000000"/>
                    </a:gs>
                    <a:gs pos="30000">
                      <a:srgbClr val="000000"/>
                    </a:gs>
                  </a:gsLst>
                  <a:lin ang="5400000" scaled="0"/>
                </a:gradFill>
                <a:effectLst/>
                <a:uLnTx/>
                <a:uFillTx/>
                <a:latin typeface="Segoe Sans Display"/>
                <a:ea typeface="+mn-ea"/>
                <a:cs typeface="Segoe Sans Display Semibold" pitchFamily="2" charset="0"/>
              </a:rPr>
              <a:t>Gartner</a:t>
            </a:r>
            <a:r>
              <a:rPr kumimoji="0" lang="en-US" sz="1800" b="0" i="0" u="none" strike="noStrike" kern="1200" cap="none" spc="0" normalizeH="0" baseline="30000" noProof="0">
                <a:ln>
                  <a:noFill/>
                </a:ln>
                <a:gradFill>
                  <a:gsLst>
                    <a:gs pos="2917">
                      <a:srgbClr val="000000"/>
                    </a:gs>
                    <a:gs pos="30000">
                      <a:srgbClr val="000000"/>
                    </a:gs>
                  </a:gsLst>
                  <a:lin ang="5400000" scaled="0"/>
                </a:gradFill>
                <a:effectLst/>
                <a:uLnTx/>
                <a:uFillTx/>
                <a:latin typeface="Segoe Sans Display"/>
                <a:ea typeface="+mn-ea"/>
                <a:cs typeface="Segoe Sans Display Semibold" pitchFamily="2" charset="0"/>
              </a:rPr>
              <a:t>®</a:t>
            </a:r>
            <a:r>
              <a:rPr kumimoji="0" lang="en-US" sz="1800" b="0" i="0" u="none" strike="noStrike" kern="1200" cap="none" spc="0" normalizeH="0" baseline="0" noProof="0">
                <a:ln>
                  <a:noFill/>
                </a:ln>
                <a:gradFill>
                  <a:gsLst>
                    <a:gs pos="2917">
                      <a:srgbClr val="000000"/>
                    </a:gs>
                    <a:gs pos="30000">
                      <a:srgbClr val="000000"/>
                    </a:gs>
                  </a:gsLst>
                  <a:lin ang="5400000" scaled="0"/>
                </a:gradFill>
                <a:effectLst/>
                <a:uLnTx/>
                <a:uFillTx/>
                <a:latin typeface="Segoe Sans Display"/>
                <a:ea typeface="+mn-ea"/>
                <a:cs typeface="Segoe Sans Display Semibold" pitchFamily="2" charset="0"/>
              </a:rPr>
              <a:t> Magic </a:t>
            </a:r>
            <a:br>
              <a:rPr kumimoji="0" lang="en-US" sz="1800" b="0" i="0" u="none" strike="noStrike" kern="1200" cap="none" spc="0" normalizeH="0" baseline="0" noProof="0">
                <a:ln>
                  <a:noFill/>
                </a:ln>
                <a:gradFill>
                  <a:gsLst>
                    <a:gs pos="2917">
                      <a:srgbClr val="000000"/>
                    </a:gs>
                    <a:gs pos="30000">
                      <a:srgbClr val="000000"/>
                    </a:gs>
                  </a:gsLst>
                  <a:lin ang="5400000" scaled="0"/>
                </a:gradFill>
                <a:effectLst/>
                <a:uLnTx/>
                <a:uFillTx/>
                <a:latin typeface="Segoe Sans Display"/>
                <a:ea typeface="+mn-ea"/>
                <a:cs typeface="Segoe Sans Display Semibold" pitchFamily="2" charset="0"/>
              </a:rPr>
            </a:br>
            <a:r>
              <a:rPr kumimoji="0" lang="en-US" sz="1800" b="0" i="0" u="none" strike="noStrike" kern="1200" cap="none" spc="0" normalizeH="0" baseline="0" noProof="0">
                <a:ln>
                  <a:noFill/>
                </a:ln>
                <a:gradFill>
                  <a:gsLst>
                    <a:gs pos="2917">
                      <a:srgbClr val="000000"/>
                    </a:gs>
                    <a:gs pos="30000">
                      <a:srgbClr val="000000"/>
                    </a:gs>
                  </a:gsLst>
                  <a:lin ang="5400000" scaled="0"/>
                </a:gradFill>
                <a:effectLst/>
                <a:uLnTx/>
                <a:uFillTx/>
                <a:latin typeface="Segoe Sans Display"/>
                <a:ea typeface="+mn-ea"/>
                <a:cs typeface="Segoe Sans Display Semibold" pitchFamily="2" charset="0"/>
              </a:rPr>
              <a:t>Quadrant</a:t>
            </a:r>
            <a:r>
              <a:rPr kumimoji="0" lang="en-US" sz="1800" b="0" i="0" u="none" strike="noStrike" kern="1200" cap="none" spc="0" normalizeH="0" baseline="30000" noProof="0">
                <a:ln>
                  <a:noFill/>
                </a:ln>
                <a:gradFill>
                  <a:gsLst>
                    <a:gs pos="2917">
                      <a:srgbClr val="000000"/>
                    </a:gs>
                    <a:gs pos="30000">
                      <a:srgbClr val="000000"/>
                    </a:gs>
                  </a:gsLst>
                  <a:lin ang="5400000" scaled="0"/>
                </a:gradFill>
                <a:effectLst/>
                <a:uLnTx/>
                <a:uFillTx/>
                <a:latin typeface="Segoe Sans Display"/>
                <a:ea typeface="+mn-ea"/>
                <a:cs typeface="Segoe Sans Display Semibold" pitchFamily="2" charset="0"/>
              </a:rPr>
              <a:t>™</a:t>
            </a:r>
            <a:r>
              <a:rPr kumimoji="0" lang="en-US" sz="1800" b="0" i="0" u="none" strike="noStrike" kern="1200" cap="none" spc="0" normalizeH="0" baseline="0" noProof="0">
                <a:ln>
                  <a:noFill/>
                </a:ln>
                <a:gradFill>
                  <a:gsLst>
                    <a:gs pos="2917">
                      <a:srgbClr val="000000"/>
                    </a:gs>
                    <a:gs pos="30000">
                      <a:srgbClr val="000000"/>
                    </a:gs>
                  </a:gsLst>
                  <a:lin ang="5400000" scaled="0"/>
                </a:gradFill>
                <a:effectLst/>
                <a:uLnTx/>
                <a:uFillTx/>
                <a:latin typeface="Segoe Sans Display"/>
                <a:ea typeface="+mn-ea"/>
                <a:cs typeface="Segoe Sans Display Semibold" pitchFamily="2" charset="0"/>
              </a:rPr>
              <a:t> reports</a:t>
            </a:r>
          </a:p>
        </p:txBody>
      </p:sp>
      <p:sp>
        <p:nvSpPr>
          <p:cNvPr id="5" name="Text Placeholder 13">
            <a:extLst>
              <a:ext uri="{FF2B5EF4-FFF2-40B4-BE49-F238E27FC236}">
                <a16:creationId xmlns:a16="http://schemas.microsoft.com/office/drawing/2014/main" id="{3320D5BF-BD8E-4707-8568-53F8D79237B1}"/>
              </a:ext>
            </a:extLst>
          </p:cNvPr>
          <p:cNvSpPr txBox="1">
            <a:spLocks/>
          </p:cNvSpPr>
          <p:nvPr/>
        </p:nvSpPr>
        <p:spPr>
          <a:xfrm>
            <a:off x="4572885" y="3429000"/>
            <a:ext cx="3046228" cy="307777"/>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2000" b="1" i="0" u="none" strike="noStrike" kern="1200" cap="none" spc="0" normalizeH="0" baseline="0" noProof="0">
                <a:ln>
                  <a:noFill/>
                </a:ln>
                <a:gradFill flip="none" rotWithShape="1">
                  <a:gsLst>
                    <a:gs pos="100000">
                      <a:srgbClr val="000000"/>
                    </a:gs>
                    <a:gs pos="39000">
                      <a:srgbClr val="000000"/>
                    </a:gs>
                  </a:gsLst>
                  <a:path path="shape">
                    <a:fillToRect l="50000" t="50000" r="50000" b="50000"/>
                  </a:path>
                  <a:tileRect/>
                </a:gradFill>
                <a:effectLst/>
                <a:uLnTx/>
                <a:uFillTx/>
                <a:latin typeface="Segoe Sans Display"/>
                <a:ea typeface="+mn-ea"/>
                <a:cs typeface="Segoe Sans Display" pitchFamily="2" charset="0"/>
              </a:rPr>
              <a:t>A Leader in nine</a:t>
            </a:r>
          </a:p>
        </p:txBody>
      </p:sp>
      <p:sp>
        <p:nvSpPr>
          <p:cNvPr id="20" name="Text Placeholder 13">
            <a:extLst>
              <a:ext uri="{FF2B5EF4-FFF2-40B4-BE49-F238E27FC236}">
                <a16:creationId xmlns:a16="http://schemas.microsoft.com/office/drawing/2014/main" id="{93841D06-9F16-121E-4477-5ED9C0952D4C}"/>
              </a:ext>
            </a:extLst>
          </p:cNvPr>
          <p:cNvSpPr txBox="1">
            <a:spLocks/>
          </p:cNvSpPr>
          <p:nvPr/>
        </p:nvSpPr>
        <p:spPr>
          <a:xfrm>
            <a:off x="4572887" y="3794827"/>
            <a:ext cx="3046227" cy="553998"/>
          </a:xfrm>
          <a:prstGeom prst="rect">
            <a:avLst/>
          </a:prstGeom>
        </p:spPr>
        <p:txBody>
          <a:bodyPr vert="horz" wrap="square" lIns="0" tIns="0" rIns="0" bIns="0" rtlCol="0">
            <a:spAutoFit/>
          </a:bodyPr>
          <a:lstStyle>
            <a:lvl1pPr marL="0" marR="0" indent="0" algn="ctr" defTabSz="1399113" rtl="0" eaLnBrk="1" fontAlgn="auto" latinLnBrk="0" hangingPunct="1">
              <a:lnSpc>
                <a:spcPct val="100000"/>
              </a:lnSpc>
              <a:spcBef>
                <a:spcPts val="0"/>
              </a:spcBef>
              <a:spcAft>
                <a:spcPts val="0"/>
              </a:spcAft>
              <a:buClrTx/>
              <a:buSzPct val="90000"/>
              <a:buFont typeface="Wingdings" panose="05000000000000000000" pitchFamily="2" charset="2"/>
              <a:buNone/>
              <a:tabLst/>
              <a:defRPr sz="2700" kern="1200" spc="0" baseline="0">
                <a:solidFill>
                  <a:schemeClr val="tx1"/>
                </a:solidFill>
                <a:latin typeface="+mj-lt"/>
                <a:ea typeface="+mn-ea"/>
                <a:cs typeface="Segoe UI" panose="020B0502040204020203" pitchFamily="34" charset="0"/>
              </a:defRPr>
            </a:lvl1pPr>
            <a:lvl2pPr marL="685800" marR="0" indent="-342900" algn="l" defTabSz="139911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3000" kern="1200" spc="0" baseline="0">
                <a:solidFill>
                  <a:schemeClr val="tx1"/>
                </a:solidFill>
                <a:latin typeface="+mn-lt"/>
                <a:ea typeface="+mn-ea"/>
                <a:cs typeface="+mn-cs"/>
              </a:defRPr>
            </a:lvl2pPr>
            <a:lvl3pPr marL="985838" marR="0" indent="-300038" algn="l" defTabSz="139911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400" kern="1200" spc="0" baseline="0">
                <a:solidFill>
                  <a:schemeClr val="tx1"/>
                </a:solidFill>
                <a:latin typeface="+mn-lt"/>
                <a:ea typeface="+mn-ea"/>
                <a:cs typeface="+mn-cs"/>
              </a:defRPr>
            </a:lvl3pPr>
            <a:lvl4pPr marL="1264445" marR="0" indent="-271463" algn="l" defTabSz="139911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100" kern="1200" spc="0" baseline="0">
                <a:solidFill>
                  <a:schemeClr val="tx1"/>
                </a:solidFill>
                <a:latin typeface="+mn-lt"/>
                <a:ea typeface="+mn-ea"/>
                <a:cs typeface="+mn-cs"/>
              </a:defRPr>
            </a:lvl4pPr>
            <a:lvl5pPr marL="1535907" marR="0" indent="-252413" algn="l" defTabSz="139911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100" kern="1200" spc="0" baseline="0">
                <a:solidFill>
                  <a:schemeClr val="tx1"/>
                </a:solidFill>
                <a:latin typeface="+mn-lt"/>
                <a:ea typeface="+mn-ea"/>
                <a:cs typeface="+mn-cs"/>
              </a:defRPr>
            </a:lvl5pPr>
            <a:lvl6pPr marL="3847560" indent="-349779" algn="l" defTabSz="1399113"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547118" indent="-349779" algn="l" defTabSz="1399113"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246675" indent="-349779" algn="l" defTabSz="1399113"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946233" indent="-349779" algn="l" defTabSz="1399113" rtl="0" eaLnBrk="1" latinLnBrk="0" hangingPunct="1">
              <a:spcBef>
                <a:spcPct val="20000"/>
              </a:spcBef>
              <a:buFont typeface="Arial" pitchFamily="34" charset="0"/>
              <a:buChar char="•"/>
              <a:defRPr sz="3000" kern="1200">
                <a:solidFill>
                  <a:schemeClr val="tx1"/>
                </a:solidFill>
                <a:latin typeface="+mn-lt"/>
                <a:ea typeface="+mn-ea"/>
                <a:cs typeface="+mn-cs"/>
              </a:defRPr>
            </a:lvl9pPr>
          </a:lstStyle>
          <a:p>
            <a:pPr marL="0" marR="0" lvl="0" indent="0" algn="ctr" defTabSz="928932" rtl="0" eaLnBrk="1" fontAlgn="base" latinLnBrk="0" hangingPunct="1">
              <a:lnSpc>
                <a:spcPct val="100000"/>
              </a:lnSpc>
              <a:spcBef>
                <a:spcPct val="0"/>
              </a:spcBef>
              <a:spcAft>
                <a:spcPts val="600"/>
              </a:spcAft>
              <a:buClrTx/>
              <a:buSzTx/>
              <a:buFont typeface="Wingdings" panose="05000000000000000000" pitchFamily="2" charset="2"/>
              <a:buNone/>
              <a:tabLst/>
              <a:defRPr/>
            </a:pPr>
            <a:r>
              <a:rPr kumimoji="0" lang="en-US" sz="1800" b="0" i="0" u="none" strike="noStrike" kern="1200" cap="none" spc="0" normalizeH="0" baseline="0" noProof="0">
                <a:ln>
                  <a:noFill/>
                </a:ln>
                <a:gradFill>
                  <a:gsLst>
                    <a:gs pos="2917">
                      <a:srgbClr val="000000"/>
                    </a:gs>
                    <a:gs pos="30000">
                      <a:srgbClr val="000000"/>
                    </a:gs>
                  </a:gsLst>
                  <a:lin ang="5400000" scaled="0"/>
                </a:gradFill>
                <a:effectLst/>
                <a:uLnTx/>
                <a:uFillTx/>
                <a:latin typeface="Segoe Sans Display"/>
                <a:ea typeface="+mn-ea"/>
                <a:cs typeface="Segoe Sans Display Semibold" pitchFamily="2" charset="0"/>
              </a:rPr>
              <a:t>Forrester Wave™ </a:t>
            </a:r>
            <a:br>
              <a:rPr kumimoji="0" lang="en-US" sz="1800" b="0" i="0" u="none" strike="noStrike" kern="1200" cap="none" spc="0" normalizeH="0" baseline="0" noProof="0">
                <a:ln>
                  <a:noFill/>
                </a:ln>
                <a:gradFill>
                  <a:gsLst>
                    <a:gs pos="2917">
                      <a:srgbClr val="000000"/>
                    </a:gs>
                    <a:gs pos="30000">
                      <a:srgbClr val="000000"/>
                    </a:gs>
                  </a:gsLst>
                  <a:lin ang="5400000" scaled="0"/>
                </a:gradFill>
                <a:effectLst/>
                <a:uLnTx/>
                <a:uFillTx/>
                <a:latin typeface="Segoe Sans Display"/>
                <a:ea typeface="+mn-ea"/>
                <a:cs typeface="Segoe Sans Display Semibold" pitchFamily="2" charset="0"/>
              </a:rPr>
            </a:br>
            <a:r>
              <a:rPr kumimoji="0" lang="en-US" sz="1800" b="0" i="0" u="none" strike="noStrike" kern="1200" cap="none" spc="0" normalizeH="0" baseline="0" noProof="0">
                <a:ln>
                  <a:noFill/>
                </a:ln>
                <a:gradFill>
                  <a:gsLst>
                    <a:gs pos="2917">
                      <a:srgbClr val="000000"/>
                    </a:gs>
                    <a:gs pos="30000">
                      <a:srgbClr val="000000"/>
                    </a:gs>
                  </a:gsLst>
                  <a:lin ang="5400000" scaled="0"/>
                </a:gradFill>
                <a:effectLst/>
                <a:uLnTx/>
                <a:uFillTx/>
                <a:latin typeface="Segoe Sans Display"/>
                <a:ea typeface="+mn-ea"/>
                <a:cs typeface="Segoe Sans Display Semibold" pitchFamily="2" charset="0"/>
              </a:rPr>
              <a:t>categories</a:t>
            </a:r>
          </a:p>
        </p:txBody>
      </p:sp>
      <p:sp>
        <p:nvSpPr>
          <p:cNvPr id="6" name="Text Placeholder 14">
            <a:extLst>
              <a:ext uri="{FF2B5EF4-FFF2-40B4-BE49-F238E27FC236}">
                <a16:creationId xmlns:a16="http://schemas.microsoft.com/office/drawing/2014/main" id="{DC18BF64-6604-48F0-8A4D-5E3593B62C1F}"/>
              </a:ext>
            </a:extLst>
          </p:cNvPr>
          <p:cNvSpPr txBox="1">
            <a:spLocks/>
          </p:cNvSpPr>
          <p:nvPr/>
        </p:nvSpPr>
        <p:spPr>
          <a:xfrm>
            <a:off x="8404963" y="3429000"/>
            <a:ext cx="3046228" cy="307777"/>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2000" b="1" i="0" u="none" strike="noStrike" kern="1200" cap="none" spc="0" normalizeH="0" baseline="0" noProof="0">
                <a:ln>
                  <a:noFill/>
                </a:ln>
                <a:gradFill flip="none" rotWithShape="1">
                  <a:gsLst>
                    <a:gs pos="100000">
                      <a:srgbClr val="000000"/>
                    </a:gs>
                    <a:gs pos="39000">
                      <a:srgbClr val="000000"/>
                    </a:gs>
                  </a:gsLst>
                  <a:path path="shape">
                    <a:fillToRect l="50000" t="50000" r="50000" b="50000"/>
                  </a:path>
                  <a:tileRect/>
                </a:gradFill>
                <a:effectLst/>
                <a:uLnTx/>
                <a:uFillTx/>
                <a:latin typeface="Segoe Sans Display"/>
                <a:ea typeface="+mn-ea"/>
                <a:cs typeface="Segoe Sans Display" pitchFamily="2" charset="0"/>
              </a:rPr>
              <a:t>A Leader in eight </a:t>
            </a:r>
            <a:endParaRPr kumimoji="0" lang="en-US" sz="2000" b="1" i="0" u="none" strike="noStrike" kern="1200" cap="none" spc="0" normalizeH="0" baseline="0" noProof="0">
              <a:ln>
                <a:noFill/>
              </a:ln>
              <a:gradFill flip="none" rotWithShape="1">
                <a:gsLst>
                  <a:gs pos="100000">
                    <a:srgbClr val="000000"/>
                  </a:gs>
                  <a:gs pos="39000">
                    <a:srgbClr val="000000"/>
                  </a:gs>
                </a:gsLst>
                <a:path path="shape">
                  <a:fillToRect l="50000" t="50000" r="50000" b="50000"/>
                </a:path>
                <a:tileRect/>
              </a:gradFill>
              <a:effectLst/>
              <a:uLnTx/>
              <a:uFillTx/>
              <a:latin typeface="Segoe Sans Display"/>
              <a:ea typeface="+mn-ea"/>
              <a:cs typeface="Segoe Sans Display" pitchFamily="2" charset="0"/>
              <a:hlinkClick r:id="rId3">
                <a:extLst>
                  <a:ext uri="{A12FA001-AC4F-418D-AE19-62706E023703}">
                    <ahyp:hlinkClr xmlns:ahyp="http://schemas.microsoft.com/office/drawing/2018/hyperlinkcolor" val="tx"/>
                  </a:ext>
                </a:extLst>
              </a:hlinkClick>
            </a:endParaRPr>
          </a:p>
        </p:txBody>
      </p:sp>
      <p:sp>
        <p:nvSpPr>
          <p:cNvPr id="21" name="Text Placeholder 13">
            <a:extLst>
              <a:ext uri="{FF2B5EF4-FFF2-40B4-BE49-F238E27FC236}">
                <a16:creationId xmlns:a16="http://schemas.microsoft.com/office/drawing/2014/main" id="{13413E3B-2F60-F8A6-2F50-62D00FD886D0}"/>
              </a:ext>
            </a:extLst>
          </p:cNvPr>
          <p:cNvSpPr txBox="1">
            <a:spLocks/>
          </p:cNvSpPr>
          <p:nvPr/>
        </p:nvSpPr>
        <p:spPr>
          <a:xfrm>
            <a:off x="8404964" y="3794827"/>
            <a:ext cx="3046227" cy="553998"/>
          </a:xfrm>
          <a:prstGeom prst="rect">
            <a:avLst/>
          </a:prstGeom>
        </p:spPr>
        <p:txBody>
          <a:bodyPr vert="horz" wrap="square" lIns="0" tIns="0" rIns="0" bIns="0" rtlCol="0">
            <a:spAutoFit/>
          </a:bodyPr>
          <a:lstStyle>
            <a:lvl1pPr marL="0" marR="0" indent="0" algn="ctr" defTabSz="1399113" rtl="0" eaLnBrk="1" fontAlgn="auto" latinLnBrk="0" hangingPunct="1">
              <a:lnSpc>
                <a:spcPct val="100000"/>
              </a:lnSpc>
              <a:spcBef>
                <a:spcPts val="0"/>
              </a:spcBef>
              <a:spcAft>
                <a:spcPts val="0"/>
              </a:spcAft>
              <a:buClrTx/>
              <a:buSzPct val="90000"/>
              <a:buFont typeface="Wingdings" panose="05000000000000000000" pitchFamily="2" charset="2"/>
              <a:buNone/>
              <a:tabLst/>
              <a:defRPr sz="2700" kern="1200" spc="0" baseline="0">
                <a:solidFill>
                  <a:schemeClr val="tx1"/>
                </a:solidFill>
                <a:latin typeface="+mj-lt"/>
                <a:ea typeface="+mn-ea"/>
                <a:cs typeface="Segoe UI" panose="020B0502040204020203" pitchFamily="34" charset="0"/>
              </a:defRPr>
            </a:lvl1pPr>
            <a:lvl2pPr marL="685800" marR="0" indent="-342900" algn="l" defTabSz="139911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3000" kern="1200" spc="0" baseline="0">
                <a:solidFill>
                  <a:schemeClr val="tx1"/>
                </a:solidFill>
                <a:latin typeface="+mn-lt"/>
                <a:ea typeface="+mn-ea"/>
                <a:cs typeface="+mn-cs"/>
              </a:defRPr>
            </a:lvl2pPr>
            <a:lvl3pPr marL="985838" marR="0" indent="-300038" algn="l" defTabSz="139911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400" kern="1200" spc="0" baseline="0">
                <a:solidFill>
                  <a:schemeClr val="tx1"/>
                </a:solidFill>
                <a:latin typeface="+mn-lt"/>
                <a:ea typeface="+mn-ea"/>
                <a:cs typeface="+mn-cs"/>
              </a:defRPr>
            </a:lvl3pPr>
            <a:lvl4pPr marL="1264445" marR="0" indent="-271463" algn="l" defTabSz="139911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100" kern="1200" spc="0" baseline="0">
                <a:solidFill>
                  <a:schemeClr val="tx1"/>
                </a:solidFill>
                <a:latin typeface="+mn-lt"/>
                <a:ea typeface="+mn-ea"/>
                <a:cs typeface="+mn-cs"/>
              </a:defRPr>
            </a:lvl4pPr>
            <a:lvl5pPr marL="1535907" marR="0" indent="-252413" algn="l" defTabSz="139911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100" kern="1200" spc="0" baseline="0">
                <a:solidFill>
                  <a:schemeClr val="tx1"/>
                </a:solidFill>
                <a:latin typeface="+mn-lt"/>
                <a:ea typeface="+mn-ea"/>
                <a:cs typeface="+mn-cs"/>
              </a:defRPr>
            </a:lvl5pPr>
            <a:lvl6pPr marL="3847560" indent="-349779" algn="l" defTabSz="1399113"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547118" indent="-349779" algn="l" defTabSz="1399113"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246675" indent="-349779" algn="l" defTabSz="1399113"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946233" indent="-349779" algn="l" defTabSz="1399113" rtl="0" eaLnBrk="1" latinLnBrk="0" hangingPunct="1">
              <a:spcBef>
                <a:spcPct val="20000"/>
              </a:spcBef>
              <a:buFont typeface="Arial" pitchFamily="34" charset="0"/>
              <a:buChar char="•"/>
              <a:defRPr sz="3000" kern="1200">
                <a:solidFill>
                  <a:schemeClr val="tx1"/>
                </a:solidFill>
                <a:latin typeface="+mn-lt"/>
                <a:ea typeface="+mn-ea"/>
                <a:cs typeface="+mn-cs"/>
              </a:defRPr>
            </a:lvl9pPr>
          </a:lstStyle>
          <a:p>
            <a:pPr marL="0" marR="0" lvl="0" indent="0" algn="ctr" defTabSz="928932" rtl="0" eaLnBrk="1" fontAlgn="base" latinLnBrk="0" hangingPunct="1">
              <a:lnSpc>
                <a:spcPct val="100000"/>
              </a:lnSpc>
              <a:spcBef>
                <a:spcPct val="0"/>
              </a:spcBef>
              <a:spcAft>
                <a:spcPts val="600"/>
              </a:spcAft>
              <a:buClrTx/>
              <a:buSzTx/>
              <a:buFont typeface="Wingdings" panose="05000000000000000000" pitchFamily="2" charset="2"/>
              <a:buNone/>
              <a:tabLst/>
              <a:defRPr/>
            </a:pPr>
            <a:r>
              <a:rPr kumimoji="0" lang="en-US" sz="1800" b="0" i="0" u="none" strike="noStrike" kern="1200" cap="none" spc="0" normalizeH="0" baseline="0" noProof="0">
                <a:ln>
                  <a:noFill/>
                </a:ln>
                <a:gradFill>
                  <a:gsLst>
                    <a:gs pos="2917">
                      <a:srgbClr val="000000"/>
                    </a:gs>
                    <a:gs pos="30000">
                      <a:srgbClr val="000000"/>
                    </a:gs>
                  </a:gsLst>
                  <a:lin ang="5400000" scaled="0"/>
                </a:gradFill>
                <a:effectLst/>
                <a:uLnTx/>
                <a:uFillTx/>
                <a:latin typeface="Segoe Sans Display"/>
                <a:ea typeface="+mn-ea"/>
                <a:cs typeface="Segoe Sans Display Semibold" pitchFamily="2" charset="0"/>
              </a:rPr>
              <a:t>IDC </a:t>
            </a:r>
            <a:r>
              <a:rPr kumimoji="0" lang="en-US" sz="1800" b="0" i="0" u="none" strike="noStrike" kern="1200" cap="none" spc="0" normalizeH="0" baseline="0" noProof="0" err="1">
                <a:ln>
                  <a:noFill/>
                </a:ln>
                <a:gradFill>
                  <a:gsLst>
                    <a:gs pos="2917">
                      <a:srgbClr val="000000"/>
                    </a:gs>
                    <a:gs pos="30000">
                      <a:srgbClr val="000000"/>
                    </a:gs>
                  </a:gsLst>
                  <a:lin ang="5400000" scaled="0"/>
                </a:gradFill>
                <a:effectLst/>
                <a:uLnTx/>
                <a:uFillTx/>
                <a:latin typeface="Segoe Sans Display"/>
                <a:ea typeface="+mn-ea"/>
                <a:cs typeface="Segoe Sans Display Semibold" pitchFamily="2" charset="0"/>
              </a:rPr>
              <a:t>MarketScape</a:t>
            </a:r>
            <a:r>
              <a:rPr kumimoji="0" lang="en-US" sz="1800" b="0" i="0" u="none" strike="noStrike" kern="1200" cap="none" spc="0" normalizeH="0" baseline="0" noProof="0">
                <a:ln>
                  <a:noFill/>
                </a:ln>
                <a:gradFill>
                  <a:gsLst>
                    <a:gs pos="2917">
                      <a:srgbClr val="000000"/>
                    </a:gs>
                    <a:gs pos="30000">
                      <a:srgbClr val="000000"/>
                    </a:gs>
                  </a:gsLst>
                  <a:lin ang="5400000" scaled="0"/>
                </a:gradFill>
                <a:effectLst/>
                <a:uLnTx/>
                <a:uFillTx/>
                <a:latin typeface="Segoe Sans Display"/>
                <a:ea typeface="+mn-ea"/>
                <a:cs typeface="Segoe Sans Display Semibold" pitchFamily="2" charset="0"/>
              </a:rPr>
              <a:t> </a:t>
            </a:r>
            <a:br>
              <a:rPr kumimoji="0" lang="en-US" sz="1800" b="0" i="0" u="none" strike="noStrike" kern="1200" cap="none" spc="0" normalizeH="0" baseline="0" noProof="0">
                <a:ln>
                  <a:noFill/>
                </a:ln>
                <a:gradFill>
                  <a:gsLst>
                    <a:gs pos="2917">
                      <a:srgbClr val="000000"/>
                    </a:gs>
                    <a:gs pos="30000">
                      <a:srgbClr val="000000"/>
                    </a:gs>
                  </a:gsLst>
                  <a:lin ang="5400000" scaled="0"/>
                </a:gradFill>
                <a:effectLst/>
                <a:uLnTx/>
                <a:uFillTx/>
                <a:latin typeface="Segoe Sans Display"/>
                <a:ea typeface="+mn-ea"/>
                <a:cs typeface="Segoe Sans Display Semibold" pitchFamily="2" charset="0"/>
              </a:rPr>
            </a:br>
            <a:r>
              <a:rPr kumimoji="0" lang="en-US" sz="1800" b="0" i="0" u="none" strike="noStrike" kern="1200" cap="none" spc="0" normalizeH="0" baseline="0" noProof="0">
                <a:ln>
                  <a:noFill/>
                </a:ln>
                <a:gradFill>
                  <a:gsLst>
                    <a:gs pos="2917">
                      <a:srgbClr val="000000"/>
                    </a:gs>
                    <a:gs pos="30000">
                      <a:srgbClr val="000000"/>
                    </a:gs>
                  </a:gsLst>
                  <a:lin ang="5400000" scaled="0"/>
                </a:gradFill>
                <a:effectLst/>
                <a:uLnTx/>
                <a:uFillTx/>
                <a:latin typeface="Segoe Sans Display"/>
                <a:ea typeface="+mn-ea"/>
                <a:cs typeface="Segoe Sans Display Semibold" pitchFamily="2" charset="0"/>
              </a:rPr>
              <a:t>reports</a:t>
            </a:r>
          </a:p>
        </p:txBody>
      </p:sp>
      <p:sp>
        <p:nvSpPr>
          <p:cNvPr id="7" name="TextBox 6">
            <a:extLst>
              <a:ext uri="{FF2B5EF4-FFF2-40B4-BE49-F238E27FC236}">
                <a16:creationId xmlns:a16="http://schemas.microsoft.com/office/drawing/2014/main" id="{C3C1F285-0F76-4A82-9EF6-48A5D3D41FF2}"/>
              </a:ext>
            </a:extLst>
          </p:cNvPr>
          <p:cNvSpPr txBox="1"/>
          <p:nvPr/>
        </p:nvSpPr>
        <p:spPr>
          <a:xfrm>
            <a:off x="571500" y="4913106"/>
            <a:ext cx="11049002" cy="1400383"/>
          </a:xfrm>
          <a:prstGeom prst="rect">
            <a:avLst/>
          </a:prstGeom>
          <a:noFill/>
        </p:spPr>
        <p:txBody>
          <a:bodyPr wrap="square" lIns="0" tIns="45720" rIns="91440" bIns="45720" anchor="t">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0000"/>
                </a:solidFill>
                <a:effectLst/>
                <a:uLnTx/>
                <a:uFillTx/>
                <a:latin typeface="Segoe Sans Display"/>
                <a:ea typeface="+mn-ea"/>
                <a:cs typeface="+mn-cs"/>
              </a:rPr>
              <a:t>Gartner and Magic Quadrant are registered trademarks and service marks of Gartner, Inc. and/or its affiliates in the U.S. and internationally and are used herein with permission. All rights reserved.</a:t>
            </a:r>
          </a:p>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0000"/>
                </a:solidFill>
                <a:effectLst/>
                <a:uLnTx/>
                <a:uFillTx/>
                <a:latin typeface="Segoe Sans Display"/>
                <a:ea typeface="+mn-ea"/>
                <a:cs typeface="+mn-cs"/>
              </a:rPr>
              <a:t>Gartner does not endorse any vendor, product or service depicted in its research publications, and does not advise technology users to select only those vendors with the highest ratings or other designation. Gartner research publications consist of the opinions of Gartner’s research organization and should not be construed as statements of fact. Gartner disclaims all warranties, expressed or implied, with respect to this research, including any warranties of merchantability or fitness for a particular purpose.</a:t>
            </a:r>
          </a:p>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000000"/>
              </a:solidFill>
              <a:effectLst/>
              <a:uLnTx/>
              <a:uFillTx/>
              <a:latin typeface="Segoe Sans Display"/>
              <a:ea typeface="+mn-ea"/>
              <a:cs typeface="+mn-cs"/>
            </a:endParaRPr>
          </a:p>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0000"/>
                </a:solidFill>
                <a:effectLst/>
                <a:uLnTx/>
                <a:uFillTx/>
                <a:latin typeface="Segoe Sans Display"/>
                <a:ea typeface="+mn-ea"/>
                <a:cs typeface="+mn-cs"/>
              </a:rPr>
              <a:t>The Forrester Wave™ is copyrighted by Forrester Research, Inc. Forrester and Forrester Wave™ are trademarks of Forrester Research, Inc. The Forrester Wave™ is a graphical representation of Forrester’s call on a market and is plotted using a detailed spreadsheet with exposed scores, weightings, and comments. Forrester does not endorse any vendor, product, or service depicted in the Forrester Wave™. Information is based on best available resources. Opinions reflect judgment at the time and are subject to change.</a:t>
            </a:r>
            <a:endParaRPr kumimoji="0" lang="en-US" sz="700" b="0" i="0" u="none" strike="noStrike" kern="1200" cap="none" spc="0" normalizeH="0" baseline="0" noProof="0">
              <a:ln>
                <a:noFill/>
              </a:ln>
              <a:solidFill>
                <a:srgbClr val="000000"/>
              </a:solidFill>
              <a:effectLst/>
              <a:uLnTx/>
              <a:uFillTx/>
              <a:latin typeface="Segoe Sans Display"/>
              <a:ea typeface="+mn-ea"/>
              <a:cs typeface="Segoe UI"/>
            </a:endParaRPr>
          </a:p>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000000"/>
              </a:solidFill>
              <a:effectLst/>
              <a:uLnTx/>
              <a:uFillTx/>
              <a:latin typeface="Segoe Sans Display"/>
              <a:ea typeface="+mn-ea"/>
              <a:cs typeface="Segoe UI"/>
            </a:endParaRPr>
          </a:p>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0000"/>
                </a:solidFill>
                <a:effectLst/>
                <a:uLnTx/>
                <a:uFillTx/>
                <a:latin typeface="Segoe Sans Display"/>
                <a:ea typeface="+mn-lt"/>
                <a:cs typeface="Segoe UI"/>
                <a:hlinkClick r:id="rId4"/>
              </a:rPr>
              <a:t>IDC </a:t>
            </a:r>
            <a:r>
              <a:rPr kumimoji="0" lang="en-US" sz="700" b="0" i="0" u="none" strike="noStrike" kern="1200" cap="none" spc="0" normalizeH="0" baseline="0" noProof="0" err="1">
                <a:ln>
                  <a:noFill/>
                </a:ln>
                <a:solidFill>
                  <a:srgbClr val="000000"/>
                </a:solidFill>
                <a:effectLst/>
                <a:uLnTx/>
                <a:uFillTx/>
                <a:latin typeface="Segoe Sans Display"/>
                <a:ea typeface="+mn-lt"/>
                <a:cs typeface="Segoe UI"/>
                <a:hlinkClick r:id="rId4"/>
              </a:rPr>
              <a:t>MarketScape</a:t>
            </a:r>
            <a:r>
              <a:rPr kumimoji="0" lang="en-US" sz="700" b="0" i="0" u="none" strike="noStrike" kern="1200" cap="none" spc="0" normalizeH="0" baseline="0" noProof="0">
                <a:ln>
                  <a:noFill/>
                </a:ln>
                <a:solidFill>
                  <a:srgbClr val="000000"/>
                </a:solidFill>
                <a:effectLst/>
                <a:uLnTx/>
                <a:uFillTx/>
                <a:latin typeface="Segoe Sans Display"/>
                <a:ea typeface="+mn-lt"/>
                <a:cs typeface="Segoe UI"/>
                <a:hlinkClick r:id="rId4"/>
              </a:rPr>
              <a:t>: Worldwide Modern Endpoint Security for Enterprises 2024 Vendor Assessment, Doc #</a:t>
            </a:r>
            <a:r>
              <a:rPr kumimoji="0" lang="en-US" sz="800" b="0" i="0" u="none" strike="noStrike" kern="1200" cap="none" spc="0" normalizeH="0" baseline="0" noProof="0">
                <a:ln>
                  <a:noFill/>
                </a:ln>
                <a:solidFill>
                  <a:srgbClr val="000000"/>
                </a:solidFill>
                <a:effectLst/>
                <a:uLnTx/>
                <a:uFillTx/>
                <a:latin typeface="Segoe Sans Display"/>
                <a:ea typeface="+mn-ea"/>
                <a:cs typeface="+mn-cs"/>
                <a:hlinkClick r:id="rId4"/>
              </a:rPr>
              <a:t>US50521223</a:t>
            </a:r>
            <a:r>
              <a:rPr kumimoji="0" lang="en-US" sz="700" b="0" i="0" u="none" strike="noStrike" kern="1200" cap="none" spc="0" normalizeH="0" baseline="0" noProof="0">
                <a:ln>
                  <a:noFill/>
                </a:ln>
                <a:solidFill>
                  <a:srgbClr val="000000"/>
                </a:solidFill>
                <a:effectLst/>
                <a:uLnTx/>
                <a:uFillTx/>
                <a:latin typeface="Segoe Sans Display"/>
                <a:ea typeface="+mn-lt"/>
                <a:cs typeface="Segoe UI"/>
                <a:hlinkClick r:id="rId4"/>
              </a:rPr>
              <a:t>. January 2024 </a:t>
            </a:r>
            <a:endParaRPr kumimoji="0" lang="en-US" sz="1800" b="0" i="0" u="none" strike="noStrike" kern="1200" cap="none" spc="0" normalizeH="0" baseline="0" noProof="0">
              <a:ln>
                <a:noFill/>
              </a:ln>
              <a:solidFill>
                <a:srgbClr val="000000"/>
              </a:solidFill>
              <a:effectLst/>
              <a:uLnTx/>
              <a:uFillTx/>
              <a:latin typeface="Segoe Sans Display"/>
              <a:ea typeface="+mn-lt"/>
              <a:cs typeface="Segoe UI"/>
            </a:endParaRPr>
          </a:p>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0000"/>
                </a:solidFill>
                <a:effectLst/>
                <a:uLnTx/>
                <a:uFillTx/>
                <a:latin typeface="Segoe Sans Display"/>
                <a:ea typeface="+mn-lt"/>
                <a:cs typeface="Segoe UI"/>
                <a:hlinkClick r:id="rId5"/>
              </a:rPr>
              <a:t>IDC </a:t>
            </a:r>
            <a:r>
              <a:rPr kumimoji="0" lang="en-US" sz="700" b="0" i="0" u="none" strike="noStrike" kern="1200" cap="none" spc="0" normalizeH="0" baseline="0" noProof="0" err="1">
                <a:ln>
                  <a:noFill/>
                </a:ln>
                <a:solidFill>
                  <a:srgbClr val="000000"/>
                </a:solidFill>
                <a:effectLst/>
                <a:uLnTx/>
                <a:uFillTx/>
                <a:latin typeface="Segoe Sans Display"/>
                <a:ea typeface="+mn-lt"/>
                <a:cs typeface="Segoe UI"/>
                <a:hlinkClick r:id="rId5"/>
              </a:rPr>
              <a:t>MarketScape</a:t>
            </a:r>
            <a:r>
              <a:rPr kumimoji="0" lang="en-US" sz="700" b="0" i="0" u="none" strike="noStrike" kern="1200" cap="none" spc="0" normalizeH="0" baseline="0" noProof="0">
                <a:ln>
                  <a:noFill/>
                </a:ln>
                <a:solidFill>
                  <a:srgbClr val="000000"/>
                </a:solidFill>
                <a:effectLst/>
                <a:uLnTx/>
                <a:uFillTx/>
                <a:latin typeface="Segoe Sans Display"/>
                <a:ea typeface="+mn-lt"/>
                <a:cs typeface="Segoe UI"/>
                <a:hlinkClick r:id="rId5"/>
              </a:rPr>
              <a:t>: Worldwide Modern Endpoint Security for Midsize Businesses 2024 Vendor Assessment, Doc #US50521323. February 2024 </a:t>
            </a:r>
            <a:endParaRPr kumimoji="0" lang="en-US" sz="1800" b="0" i="0" u="none" strike="noStrike" kern="1200" cap="none" spc="0" normalizeH="0" baseline="0" noProof="0">
              <a:ln>
                <a:noFill/>
              </a:ln>
              <a:solidFill>
                <a:srgbClr val="000000"/>
              </a:solidFill>
              <a:effectLst/>
              <a:uLnTx/>
              <a:uFillTx/>
              <a:latin typeface="Segoe Sans Display"/>
              <a:ea typeface="+mn-ea"/>
              <a:cs typeface="+mn-cs"/>
            </a:endParaRPr>
          </a:p>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0000"/>
                </a:solidFill>
                <a:effectLst/>
                <a:uLnTx/>
                <a:uFillTx/>
                <a:latin typeface="Segoe Sans Display"/>
                <a:ea typeface="+mn-lt"/>
                <a:cs typeface="Segoe UI"/>
                <a:hlinkClick r:id="rId6"/>
              </a:rPr>
              <a:t>IDC </a:t>
            </a:r>
            <a:r>
              <a:rPr kumimoji="0" lang="en-US" sz="700" b="0" i="0" u="none" strike="noStrike" kern="1200" cap="none" spc="0" normalizeH="0" baseline="0" noProof="0" err="1">
                <a:ln>
                  <a:noFill/>
                </a:ln>
                <a:solidFill>
                  <a:srgbClr val="000000"/>
                </a:solidFill>
                <a:effectLst/>
                <a:uLnTx/>
                <a:uFillTx/>
                <a:latin typeface="Segoe Sans Display"/>
                <a:ea typeface="+mn-lt"/>
                <a:cs typeface="Segoe UI"/>
                <a:hlinkClick r:id="rId6"/>
              </a:rPr>
              <a:t>MarketScape</a:t>
            </a:r>
            <a:r>
              <a:rPr kumimoji="0" lang="en-US" sz="700" b="0" i="0" u="none" strike="noStrike" kern="1200" cap="none" spc="0" normalizeH="0" baseline="0" noProof="0">
                <a:ln>
                  <a:noFill/>
                </a:ln>
                <a:solidFill>
                  <a:srgbClr val="000000"/>
                </a:solidFill>
                <a:effectLst/>
                <a:uLnTx/>
                <a:uFillTx/>
                <a:latin typeface="Segoe Sans Display"/>
                <a:ea typeface="+mn-lt"/>
                <a:cs typeface="Segoe UI"/>
                <a:hlinkClick r:id="rId6"/>
              </a:rPr>
              <a:t>: Worldwide Modern Endpoint Security for Small Business 2024 Vendor Assessment, Doc #US50521424. March 2024 </a:t>
            </a:r>
            <a:endParaRPr kumimoji="0" lang="en-US" sz="1800" b="0" i="0" u="none" strike="noStrike" kern="1200" cap="none" spc="0" normalizeH="0" baseline="0" noProof="0">
              <a:ln>
                <a:noFill/>
              </a:ln>
              <a:solidFill>
                <a:srgbClr val="000000"/>
              </a:solidFill>
              <a:effectLst/>
              <a:uLnTx/>
              <a:uFillTx/>
              <a:latin typeface="Segoe Sans Display"/>
              <a:ea typeface="+mn-ea"/>
              <a:cs typeface="+mn-cs"/>
            </a:endParaRPr>
          </a:p>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0000"/>
                </a:solidFill>
                <a:effectLst/>
                <a:uLnTx/>
                <a:uFillTx/>
                <a:latin typeface="Segoe Sans Display"/>
                <a:ea typeface="+mn-ea"/>
                <a:cs typeface="Segoe UI"/>
                <a:hlinkClick r:id="rId7"/>
              </a:rPr>
              <a:t>IDC </a:t>
            </a:r>
            <a:r>
              <a:rPr kumimoji="0" lang="en-US" sz="700" b="0" i="0" u="none" strike="noStrike" kern="1200" cap="none" spc="0" normalizeH="0" baseline="0" noProof="0" err="1">
                <a:ln>
                  <a:noFill/>
                </a:ln>
                <a:solidFill>
                  <a:srgbClr val="000000"/>
                </a:solidFill>
                <a:effectLst/>
                <a:uLnTx/>
                <a:uFillTx/>
                <a:latin typeface="Segoe Sans Display"/>
                <a:ea typeface="+mn-ea"/>
                <a:cs typeface="Segoe UI"/>
                <a:hlinkClick r:id="rId7"/>
              </a:rPr>
              <a:t>MarketScape</a:t>
            </a:r>
            <a:r>
              <a:rPr kumimoji="0" lang="en-US" sz="700" b="0" i="0" u="none" strike="noStrike" kern="1200" cap="none" spc="0" normalizeH="0" baseline="0" noProof="0">
                <a:ln>
                  <a:noFill/>
                </a:ln>
                <a:solidFill>
                  <a:srgbClr val="000000"/>
                </a:solidFill>
                <a:effectLst/>
                <a:uLnTx/>
                <a:uFillTx/>
                <a:latin typeface="Segoe Sans Display"/>
                <a:ea typeface="+mn-ea"/>
                <a:cs typeface="Segoe UI"/>
                <a:hlinkClick r:id="rId7"/>
              </a:rPr>
              <a:t>: </a:t>
            </a:r>
            <a:r>
              <a:rPr kumimoji="0" lang="en-US" sz="700" b="0" i="0" u="none" strike="noStrike" kern="1200" cap="none" spc="0" normalizeH="0" baseline="0" noProof="0">
                <a:ln>
                  <a:noFill/>
                </a:ln>
                <a:solidFill>
                  <a:srgbClr val="000000"/>
                </a:solidFill>
                <a:effectLst/>
                <a:uLnTx/>
                <a:uFillTx/>
                <a:latin typeface="Segoe Sans Display"/>
                <a:ea typeface="+mn-lt"/>
                <a:cs typeface="Segoe UI"/>
                <a:hlinkClick r:id="rId7"/>
              </a:rPr>
              <a:t>Worldwide eDiscovery Early Case Assessment Software 2022 Vendor Assessment, Doc #US48970222, October 2022</a:t>
            </a:r>
            <a:endParaRPr kumimoji="0" lang="en-US" sz="700" b="0" i="0" u="none" strike="noStrike" kern="1200" cap="none" spc="0" normalizeH="0" baseline="0" noProof="0">
              <a:ln>
                <a:noFill/>
              </a:ln>
              <a:solidFill>
                <a:srgbClr val="000000"/>
              </a:solidFill>
              <a:effectLst/>
              <a:uLnTx/>
              <a:uFillTx/>
              <a:latin typeface="Segoe Sans Display"/>
              <a:ea typeface="+mn-lt"/>
              <a:cs typeface="Segoe UI"/>
            </a:endParaRPr>
          </a:p>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0000"/>
                </a:solidFill>
                <a:effectLst/>
                <a:uLnTx/>
                <a:uFillTx/>
                <a:latin typeface="Segoe Sans Display"/>
                <a:ea typeface="+mn-ea"/>
                <a:cs typeface="+mn-cs"/>
                <a:hlinkClick r:id="rId8"/>
              </a:rPr>
              <a:t>IDC </a:t>
            </a:r>
            <a:r>
              <a:rPr kumimoji="0" lang="en-US" sz="700" b="0" i="0" u="none" strike="noStrike" kern="1200" cap="none" spc="0" normalizeH="0" baseline="0" noProof="0" err="1">
                <a:ln>
                  <a:noFill/>
                </a:ln>
                <a:solidFill>
                  <a:srgbClr val="000000"/>
                </a:solidFill>
                <a:effectLst/>
                <a:uLnTx/>
                <a:uFillTx/>
                <a:latin typeface="Segoe Sans Display"/>
                <a:ea typeface="+mn-ea"/>
                <a:cs typeface="+mn-cs"/>
                <a:hlinkClick r:id="rId8"/>
              </a:rPr>
              <a:t>MarketScape</a:t>
            </a:r>
            <a:r>
              <a:rPr kumimoji="0" lang="en-US" sz="700" b="0" i="0" u="none" strike="noStrike" kern="1200" cap="none" spc="0" normalizeH="0" baseline="0" noProof="0">
                <a:ln>
                  <a:noFill/>
                </a:ln>
                <a:solidFill>
                  <a:srgbClr val="000000"/>
                </a:solidFill>
                <a:effectLst/>
                <a:uLnTx/>
                <a:uFillTx/>
                <a:latin typeface="Segoe Sans Display"/>
                <a:ea typeface="+mn-ea"/>
                <a:cs typeface="+mn-cs"/>
                <a:hlinkClick r:id="rId8"/>
              </a:rPr>
              <a:t>: Worldwide Client Endpoint Management Software for Windows Devices 2024 Vendor Assessment. Doc #US51234324. April 2024</a:t>
            </a:r>
            <a:endParaRPr kumimoji="0" lang="en-US" sz="700" b="0" i="0" u="none" strike="noStrike" kern="1200" cap="none" spc="0" normalizeH="0" baseline="0" noProof="0">
              <a:ln>
                <a:noFill/>
              </a:ln>
              <a:solidFill>
                <a:srgbClr val="000000"/>
              </a:solidFill>
              <a:effectLst/>
              <a:uLnTx/>
              <a:uFillTx/>
              <a:latin typeface="Segoe Sans Display"/>
              <a:ea typeface="+mn-ea"/>
              <a:cs typeface="Segoe UI"/>
            </a:endParaRPr>
          </a:p>
        </p:txBody>
      </p:sp>
      <p:grpSp>
        <p:nvGrpSpPr>
          <p:cNvPr id="19" name="Group 18">
            <a:extLst>
              <a:ext uri="{FF2B5EF4-FFF2-40B4-BE49-F238E27FC236}">
                <a16:creationId xmlns:a16="http://schemas.microsoft.com/office/drawing/2014/main" id="{AB886609-56A9-1163-3FF2-1DC2D41AA9AA}"/>
              </a:ext>
              <a:ext uri="{C183D7F6-B498-43B3-948B-1728B52AA6E4}">
                <adec:decorative xmlns:adec="http://schemas.microsoft.com/office/drawing/2017/decorative" val="1"/>
              </a:ext>
            </a:extLst>
          </p:cNvPr>
          <p:cNvGrpSpPr/>
          <p:nvPr/>
        </p:nvGrpSpPr>
        <p:grpSpPr>
          <a:xfrm>
            <a:off x="1402917" y="1511230"/>
            <a:ext cx="1722010" cy="1722010"/>
            <a:chOff x="1164522" y="1583803"/>
            <a:chExt cx="2313432" cy="2313432"/>
          </a:xfrm>
        </p:grpSpPr>
        <p:sp>
          <p:nvSpPr>
            <p:cNvPr id="9" name="Oval 8">
              <a:extLst>
                <a:ext uri="{FF2B5EF4-FFF2-40B4-BE49-F238E27FC236}">
                  <a16:creationId xmlns:a16="http://schemas.microsoft.com/office/drawing/2014/main" id="{A3EEB463-A3FE-4D35-AF6C-F88507BEDB03}"/>
                </a:ext>
              </a:extLst>
            </p:cNvPr>
            <p:cNvSpPr/>
            <p:nvPr/>
          </p:nvSpPr>
          <p:spPr bwMode="auto">
            <a:xfrm>
              <a:off x="1164522" y="1583803"/>
              <a:ext cx="2313432" cy="2313432"/>
            </a:xfrm>
            <a:prstGeom prst="ellipse">
              <a:avLst/>
            </a:prstGeom>
            <a:solidFill>
              <a:schemeClr val="bg1"/>
            </a:solidFill>
            <a:ln>
              <a:noFill/>
              <a:headEnd type="none" w="med" len="med"/>
              <a:tailEnd type="none" w="med" len="med"/>
            </a:ln>
            <a:effectLst>
              <a:innerShdw blurRad="508000" dist="63500" dir="16200000">
                <a:schemeClr val="accent6">
                  <a:alpha val="5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err="1">
                <a:ln>
                  <a:noFill/>
                </a:ln>
                <a:solidFill>
                  <a:srgbClr val="091F2C"/>
                </a:solidFill>
                <a:effectLst/>
                <a:uLnTx/>
                <a:uFillTx/>
                <a:latin typeface="Segoe Sans Display"/>
                <a:ea typeface="+mn-ea"/>
                <a:cs typeface="Segoe UI" pitchFamily="34" charset="0"/>
              </a:endParaRPr>
            </a:p>
          </p:txBody>
        </p:sp>
        <p:pic>
          <p:nvPicPr>
            <p:cNvPr id="10" name="Picture 2">
              <a:extLst>
                <a:ext uri="{FF2B5EF4-FFF2-40B4-BE49-F238E27FC236}">
                  <a16:creationId xmlns:a16="http://schemas.microsoft.com/office/drawing/2014/main" id="{E4BF0F38-B83C-4145-9D55-E3D84CC45409}"/>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p:blipFill>
          <p:spPr bwMode="auto">
            <a:xfrm>
              <a:off x="1547154" y="2563454"/>
              <a:ext cx="1548170" cy="3541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a16="http://schemas.microsoft.com/office/drawing/2014/main" id="{4435DB4C-5719-465D-82CD-F0AEE6868D52}"/>
              </a:ext>
              <a:ext uri="{C183D7F6-B498-43B3-948B-1728B52AA6E4}">
                <adec:decorative xmlns:adec="http://schemas.microsoft.com/office/drawing/2017/decorative" val="1"/>
              </a:ext>
            </a:extLst>
          </p:cNvPr>
          <p:cNvGrpSpPr/>
          <p:nvPr/>
        </p:nvGrpSpPr>
        <p:grpSpPr>
          <a:xfrm>
            <a:off x="5223734" y="1511230"/>
            <a:ext cx="1722010" cy="1722010"/>
            <a:chOff x="4939284" y="1707987"/>
            <a:chExt cx="2313432" cy="2313432"/>
          </a:xfrm>
        </p:grpSpPr>
        <p:sp>
          <p:nvSpPr>
            <p:cNvPr id="12" name="Oval 11">
              <a:extLst>
                <a:ext uri="{FF2B5EF4-FFF2-40B4-BE49-F238E27FC236}">
                  <a16:creationId xmlns:a16="http://schemas.microsoft.com/office/drawing/2014/main" id="{6F963CF7-59F8-41A3-9667-2FDF271CA283}"/>
                </a:ext>
              </a:extLst>
            </p:cNvPr>
            <p:cNvSpPr/>
            <p:nvPr/>
          </p:nvSpPr>
          <p:spPr bwMode="auto">
            <a:xfrm>
              <a:off x="4939284" y="1707987"/>
              <a:ext cx="2313432" cy="2313432"/>
            </a:xfrm>
            <a:prstGeom prst="ellipse">
              <a:avLst/>
            </a:prstGeom>
            <a:solidFill>
              <a:schemeClr val="bg1"/>
            </a:solidFill>
            <a:ln>
              <a:noFill/>
              <a:headEnd type="none" w="med" len="med"/>
              <a:tailEnd type="none" w="med" len="med"/>
            </a:ln>
            <a:effectLst>
              <a:innerShdw blurRad="508000" dist="63500" dir="16200000">
                <a:schemeClr val="accent6">
                  <a:alpha val="5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91F2C"/>
                </a:solidFill>
                <a:effectLst/>
                <a:uLnTx/>
                <a:uFillTx/>
                <a:latin typeface="Segoe Sans Display"/>
                <a:ea typeface="+mn-ea"/>
                <a:cs typeface="Segoe UI" pitchFamily="34" charset="0"/>
              </a:endParaRPr>
            </a:p>
          </p:txBody>
        </p:sp>
        <p:pic>
          <p:nvPicPr>
            <p:cNvPr id="13" name="Picture 2" descr="See the source image">
              <a:extLst>
                <a:ext uri="{FF2B5EF4-FFF2-40B4-BE49-F238E27FC236}">
                  <a16:creationId xmlns:a16="http://schemas.microsoft.com/office/drawing/2014/main" id="{45D25C29-D089-43AB-B402-D096AC55F30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29018" y="2710590"/>
              <a:ext cx="1933963" cy="3082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3">
            <a:extLst>
              <a:ext uri="{FF2B5EF4-FFF2-40B4-BE49-F238E27FC236}">
                <a16:creationId xmlns:a16="http://schemas.microsoft.com/office/drawing/2014/main" id="{C2929841-D0A6-4A4D-BD19-2DD9CC37BC1B}"/>
              </a:ext>
              <a:ext uri="{C183D7F6-B498-43B3-948B-1728B52AA6E4}">
                <adec:decorative xmlns:adec="http://schemas.microsoft.com/office/drawing/2017/decorative" val="1"/>
              </a:ext>
            </a:extLst>
          </p:cNvPr>
          <p:cNvGrpSpPr/>
          <p:nvPr/>
        </p:nvGrpSpPr>
        <p:grpSpPr>
          <a:xfrm>
            <a:off x="9044552" y="1511230"/>
            <a:ext cx="1722010" cy="1722010"/>
            <a:chOff x="9290305" y="1707987"/>
            <a:chExt cx="2313432" cy="2313432"/>
          </a:xfrm>
        </p:grpSpPr>
        <p:sp>
          <p:nvSpPr>
            <p:cNvPr id="15" name="Oval 14">
              <a:extLst>
                <a:ext uri="{FF2B5EF4-FFF2-40B4-BE49-F238E27FC236}">
                  <a16:creationId xmlns:a16="http://schemas.microsoft.com/office/drawing/2014/main" id="{9A090E81-9430-43C5-B0F1-784145FE7794}"/>
                </a:ext>
              </a:extLst>
            </p:cNvPr>
            <p:cNvSpPr/>
            <p:nvPr/>
          </p:nvSpPr>
          <p:spPr bwMode="auto">
            <a:xfrm>
              <a:off x="9290305" y="1707987"/>
              <a:ext cx="2313432" cy="2313432"/>
            </a:xfrm>
            <a:prstGeom prst="ellipse">
              <a:avLst/>
            </a:prstGeom>
            <a:solidFill>
              <a:schemeClr val="bg1"/>
            </a:solidFill>
            <a:ln>
              <a:noFill/>
              <a:headEnd type="none" w="med" len="med"/>
              <a:tailEnd type="none" w="med" len="med"/>
            </a:ln>
            <a:effectLst>
              <a:innerShdw blurRad="508000" dist="63500" dir="16200000">
                <a:schemeClr val="accent6">
                  <a:alpha val="5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91F2C"/>
                </a:solidFill>
                <a:effectLst/>
                <a:uLnTx/>
                <a:uFillTx/>
                <a:latin typeface="Segoe Sans Display"/>
                <a:ea typeface="+mn-ea"/>
                <a:cs typeface="Segoe UI" pitchFamily="34" charset="0"/>
              </a:endParaRPr>
            </a:p>
          </p:txBody>
        </p:sp>
        <p:pic>
          <p:nvPicPr>
            <p:cNvPr id="16" name="Picture 15" descr="Icon&#10;&#10;Description automatically generated">
              <a:extLst>
                <a:ext uri="{FF2B5EF4-FFF2-40B4-BE49-F238E27FC236}">
                  <a16:creationId xmlns:a16="http://schemas.microsoft.com/office/drawing/2014/main" id="{8D415153-C843-456A-B0A8-6FC1A8F6060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V="1">
              <a:off x="9787279" y="2667176"/>
              <a:ext cx="1319486" cy="395056"/>
            </a:xfrm>
            <a:prstGeom prst="rect">
              <a:avLst/>
            </a:prstGeom>
          </p:spPr>
        </p:pic>
      </p:grpSp>
      <p:sp>
        <p:nvSpPr>
          <p:cNvPr id="22" name="TextBox 21">
            <a:extLst>
              <a:ext uri="{FF2B5EF4-FFF2-40B4-BE49-F238E27FC236}">
                <a16:creationId xmlns:a16="http://schemas.microsoft.com/office/drawing/2014/main" id="{5FB18C4E-37B0-DD34-027F-1155F6AC1755}"/>
              </a:ext>
            </a:extLst>
          </p:cNvPr>
          <p:cNvSpPr txBox="1"/>
          <p:nvPr/>
        </p:nvSpPr>
        <p:spPr>
          <a:xfrm>
            <a:off x="6689035" y="5711066"/>
            <a:ext cx="4931466" cy="53860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0000"/>
                </a:solidFill>
                <a:effectLst/>
                <a:uLnTx/>
                <a:uFillTx/>
                <a:latin typeface="Segoe Sans Display" pitchFamily="2" charset="0"/>
                <a:ea typeface="+mn-ea"/>
                <a:cs typeface="Segoe Sans Display" pitchFamily="2" charset="0"/>
                <a:hlinkClick r:id="rId12"/>
              </a:rPr>
              <a:t>IDC </a:t>
            </a:r>
            <a:r>
              <a:rPr kumimoji="0" lang="en-US" sz="700" b="0" i="0" u="none" strike="noStrike" kern="1200" cap="none" spc="0" normalizeH="0" baseline="0" noProof="0" err="1">
                <a:ln>
                  <a:noFill/>
                </a:ln>
                <a:solidFill>
                  <a:srgbClr val="000000"/>
                </a:solidFill>
                <a:effectLst/>
                <a:uLnTx/>
                <a:uFillTx/>
                <a:latin typeface="Segoe Sans Display" pitchFamily="2" charset="0"/>
                <a:ea typeface="+mn-ea"/>
                <a:cs typeface="Segoe Sans Display" pitchFamily="2" charset="0"/>
                <a:hlinkClick r:id="rId12"/>
              </a:rPr>
              <a:t>MarketScape</a:t>
            </a:r>
            <a:r>
              <a:rPr kumimoji="0" lang="en-US" sz="700" b="0" i="0" u="none" strike="noStrike" kern="1200" cap="none" spc="0" normalizeH="0" baseline="0" noProof="0">
                <a:ln>
                  <a:noFill/>
                </a:ln>
                <a:solidFill>
                  <a:srgbClr val="000000"/>
                </a:solidFill>
                <a:effectLst/>
                <a:uLnTx/>
                <a:uFillTx/>
                <a:latin typeface="Segoe Sans Display" pitchFamily="2" charset="0"/>
                <a:ea typeface="+mn-ea"/>
                <a:cs typeface="Segoe Sans Display" pitchFamily="2" charset="0"/>
                <a:hlinkClick r:id="rId12"/>
              </a:rPr>
              <a:t>: Worldwide Unified Endpoint Management Software 2024 Vendor Assessment, Doc #US51234224. April 2024</a:t>
            </a:r>
            <a:endParaRPr kumimoji="0" lang="en-US" sz="700" b="0" i="0" u="none" strike="noStrike" kern="1200" cap="none" spc="0" normalizeH="0" baseline="0" noProof="0">
              <a:ln>
                <a:noFill/>
              </a:ln>
              <a:solidFill>
                <a:srgbClr val="000000"/>
              </a:solidFill>
              <a:effectLst/>
              <a:uLnTx/>
              <a:uFillTx/>
              <a:latin typeface="Segoe Sans Display" pitchFamily="2" charset="0"/>
              <a:ea typeface="+mn-ea"/>
              <a:cs typeface="Segoe Sans Display"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0000"/>
                </a:solidFill>
                <a:effectLst/>
                <a:uLnTx/>
                <a:uFillTx/>
                <a:latin typeface="Segoe Sans Display" pitchFamily="2" charset="0"/>
                <a:ea typeface="+mn-ea"/>
                <a:cs typeface="Segoe Sans Display" pitchFamily="2" charset="0"/>
                <a:hlinkClick r:id="rId13"/>
              </a:rPr>
              <a:t>IDC </a:t>
            </a:r>
            <a:r>
              <a:rPr kumimoji="0" lang="en-US" sz="700" b="0" i="0" u="none" strike="noStrike" kern="1200" cap="none" spc="0" normalizeH="0" baseline="0" noProof="0" err="1">
                <a:ln>
                  <a:noFill/>
                </a:ln>
                <a:solidFill>
                  <a:srgbClr val="000000"/>
                </a:solidFill>
                <a:effectLst/>
                <a:uLnTx/>
                <a:uFillTx/>
                <a:latin typeface="Segoe Sans Display" pitchFamily="2" charset="0"/>
                <a:ea typeface="+mn-ea"/>
                <a:cs typeface="Segoe Sans Display" pitchFamily="2" charset="0"/>
                <a:hlinkClick r:id="rId13"/>
              </a:rPr>
              <a:t>MarketScape</a:t>
            </a:r>
            <a:r>
              <a:rPr kumimoji="0" lang="en-US" sz="700" b="0" i="0" u="none" strike="noStrike" kern="1200" cap="none" spc="0" normalizeH="0" baseline="0" noProof="0">
                <a:ln>
                  <a:noFill/>
                </a:ln>
                <a:solidFill>
                  <a:srgbClr val="000000"/>
                </a:solidFill>
                <a:effectLst/>
                <a:uLnTx/>
                <a:uFillTx/>
                <a:latin typeface="Segoe Sans Display" pitchFamily="2" charset="0"/>
                <a:ea typeface="+mn-ea"/>
                <a:cs typeface="Segoe Sans Display" pitchFamily="2" charset="0"/>
                <a:hlinkClick r:id="rId13"/>
              </a:rPr>
              <a:t>: Worldwide Unified Endpoint Management Software for Small and Medium-Sized Businesses 2024 Vendor Assessment, Doc #US51779424. April 2024</a:t>
            </a:r>
            <a:endParaRPr kumimoji="0" lang="en-US" sz="700" b="0" i="0" u="none" strike="noStrike" kern="1200" cap="none" spc="0" normalizeH="0" baseline="0" noProof="0">
              <a:ln>
                <a:noFill/>
              </a:ln>
              <a:solidFill>
                <a:srgbClr val="000000"/>
              </a:solidFill>
              <a:effectLst/>
              <a:uLnTx/>
              <a:uFillTx/>
              <a:latin typeface="Segoe Sans Display" pitchFamily="2" charset="0"/>
              <a:ea typeface="+mn-ea"/>
              <a:cs typeface="Segoe Sans Display"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0000"/>
                </a:solidFill>
                <a:effectLst/>
                <a:uLnTx/>
                <a:uFillTx/>
                <a:latin typeface="Segoe Sans Display" pitchFamily="2" charset="0"/>
                <a:ea typeface="+mn-ea"/>
                <a:cs typeface="Segoe Sans Display" pitchFamily="2" charset="0"/>
                <a:hlinkClick r:id="rId14"/>
              </a:rPr>
              <a:t>IDC </a:t>
            </a:r>
            <a:r>
              <a:rPr kumimoji="0" lang="en-US" sz="700" b="0" i="0" u="none" strike="noStrike" kern="1200" cap="none" spc="0" normalizeH="0" baseline="0" noProof="0" err="1">
                <a:ln>
                  <a:noFill/>
                </a:ln>
                <a:solidFill>
                  <a:srgbClr val="000000"/>
                </a:solidFill>
                <a:effectLst/>
                <a:uLnTx/>
                <a:uFillTx/>
                <a:latin typeface="Segoe Sans Display" pitchFamily="2" charset="0"/>
                <a:ea typeface="+mn-ea"/>
                <a:cs typeface="Segoe Sans Display" pitchFamily="2" charset="0"/>
                <a:hlinkClick r:id="rId14"/>
              </a:rPr>
              <a:t>MarketScape</a:t>
            </a:r>
            <a:r>
              <a:rPr kumimoji="0" lang="en-US" sz="700" b="0" i="0" u="none" strike="noStrike" kern="1200" cap="none" spc="0" normalizeH="0" baseline="0" noProof="0">
                <a:ln>
                  <a:noFill/>
                </a:ln>
                <a:solidFill>
                  <a:srgbClr val="000000"/>
                </a:solidFill>
                <a:effectLst/>
                <a:uLnTx/>
                <a:uFillTx/>
                <a:latin typeface="Segoe Sans Display" pitchFamily="2" charset="0"/>
                <a:ea typeface="+mn-ea"/>
                <a:cs typeface="Segoe Sans Display" pitchFamily="2" charset="0"/>
                <a:hlinkClick r:id="rId14"/>
              </a:rPr>
              <a:t>: Worldwide Unified Endpoint Management Software for Frontline/IoT Devices 2024 Vendor Assessment, Doc #US51779324. April 2024</a:t>
            </a:r>
            <a:endParaRPr kumimoji="0" lang="en-US" sz="700" b="0" i="0" u="none" strike="noStrike" kern="1200" cap="none" spc="0" normalizeH="0" baseline="0" noProof="0">
              <a:ln>
                <a:noFill/>
              </a:ln>
              <a:solidFill>
                <a:srgbClr val="000000"/>
              </a:solidFill>
              <a:effectLst/>
              <a:uLnTx/>
              <a:uFillTx/>
              <a:latin typeface="Segoe Sans Display" pitchFamily="2" charset="0"/>
              <a:ea typeface="+mn-ea"/>
              <a:cs typeface="Segoe Sans Display" pitchFamily="2" charset="0"/>
            </a:endParaRPr>
          </a:p>
        </p:txBody>
      </p:sp>
    </p:spTree>
    <p:extLst>
      <p:ext uri="{BB962C8B-B14F-4D97-AF65-F5344CB8AC3E}">
        <p14:creationId xmlns:p14="http://schemas.microsoft.com/office/powerpoint/2010/main" val="40468361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42" presetClass="path" presetSubtype="0" decel="100000" fill="hold" nodeType="withEffect">
                                  <p:stCondLst>
                                    <p:cond delay="250"/>
                                  </p:stCondLst>
                                  <p:childTnLst>
                                    <p:animMotion origin="layout" path="M 2.91667E-6 -3.33333E-6 L 2.91667E-6 0.04352 " pathEditMode="relative" rAng="0" ptsTypes="AA">
                                      <p:cBhvr>
                                        <p:cTn id="9" dur="600" spd="-100000" fill="hold"/>
                                        <p:tgtEl>
                                          <p:spTgt spid="19"/>
                                        </p:tgtEl>
                                        <p:attrNameLst>
                                          <p:attrName>ppt_x</p:attrName>
                                          <p:attrName>ppt_y</p:attrName>
                                        </p:attrNameLst>
                                      </p:cBhvr>
                                      <p:rCtr x="0" y="2176"/>
                                    </p:animMotion>
                                  </p:childTnLst>
                                </p:cTn>
                              </p:par>
                              <p:par>
                                <p:cTn id="10" presetID="10" presetClass="entr" presetSubtype="0" fill="hold" grpId="0" nodeType="withEffect">
                                  <p:stCondLst>
                                    <p:cond delay="25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42" presetClass="path" presetSubtype="0" decel="100000" fill="hold" grpId="1" nodeType="withEffect">
                                  <p:stCondLst>
                                    <p:cond delay="250"/>
                                  </p:stCondLst>
                                  <p:childTnLst>
                                    <p:animMotion origin="layout" path="M 2.91667E-6 1.48148E-6 L 2.91667E-6 0.04352 " pathEditMode="relative" rAng="0" ptsTypes="AA">
                                      <p:cBhvr>
                                        <p:cTn id="14" dur="600" spd="-100000" fill="hold"/>
                                        <p:tgtEl>
                                          <p:spTgt spid="17"/>
                                        </p:tgtEl>
                                        <p:attrNameLst>
                                          <p:attrName>ppt_x</p:attrName>
                                          <p:attrName>ppt_y</p:attrName>
                                        </p:attrNameLst>
                                      </p:cBhvr>
                                      <p:rCtr x="0" y="2176"/>
                                    </p:animMotion>
                                  </p:childTnLst>
                                </p:cTn>
                              </p:par>
                              <p:par>
                                <p:cTn id="15" presetID="10" presetClass="entr" presetSubtype="0" fill="hold" grpId="0" nodeType="withEffect">
                                  <p:stCondLst>
                                    <p:cond delay="25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42" presetClass="path" presetSubtype="0" decel="100000" fill="hold" grpId="1" nodeType="withEffect">
                                  <p:stCondLst>
                                    <p:cond delay="250"/>
                                  </p:stCondLst>
                                  <p:childTnLst>
                                    <p:animMotion origin="layout" path="M 2.91667E-6 -3.7037E-6 L 2.91667E-6 0.04352 " pathEditMode="relative" rAng="0" ptsTypes="AA">
                                      <p:cBhvr>
                                        <p:cTn id="19" dur="600" spd="-100000" fill="hold"/>
                                        <p:tgtEl>
                                          <p:spTgt spid="4"/>
                                        </p:tgtEl>
                                        <p:attrNameLst>
                                          <p:attrName>ppt_x</p:attrName>
                                          <p:attrName>ppt_y</p:attrName>
                                        </p:attrNameLst>
                                      </p:cBhvr>
                                      <p:rCtr x="0" y="2176"/>
                                    </p:animMotion>
                                  </p:childTnLst>
                                </p:cTn>
                              </p:par>
                              <p:par>
                                <p:cTn id="20" presetID="10" presetClass="entr" presetSubtype="0" fill="hold" nodeType="withEffect">
                                  <p:stCondLst>
                                    <p:cond delay="5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42" presetClass="path" presetSubtype="0" decel="100000" fill="hold" nodeType="withEffect">
                                  <p:stCondLst>
                                    <p:cond delay="500"/>
                                  </p:stCondLst>
                                  <p:childTnLst>
                                    <p:animMotion origin="layout" path="M 1.45833E-6 -3.33333E-6 L 1.45833E-6 0.04352 " pathEditMode="relative" rAng="0" ptsTypes="AA">
                                      <p:cBhvr>
                                        <p:cTn id="24" dur="600" spd="-100000" fill="hold"/>
                                        <p:tgtEl>
                                          <p:spTgt spid="11"/>
                                        </p:tgtEl>
                                        <p:attrNameLst>
                                          <p:attrName>ppt_x</p:attrName>
                                          <p:attrName>ppt_y</p:attrName>
                                        </p:attrNameLst>
                                      </p:cBhvr>
                                      <p:rCtr x="0" y="2176"/>
                                    </p:animMotion>
                                  </p:childTnLst>
                                </p:cTn>
                              </p:par>
                              <p:par>
                                <p:cTn id="25" presetID="10" presetClass="entr" presetSubtype="0" fill="hold" grpId="0" nodeType="withEffect">
                                  <p:stCondLst>
                                    <p:cond delay="50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42" presetClass="path" presetSubtype="0" decel="100000" fill="hold" grpId="1" nodeType="withEffect">
                                  <p:stCondLst>
                                    <p:cond delay="500"/>
                                  </p:stCondLst>
                                  <p:childTnLst>
                                    <p:animMotion origin="layout" path="M 0 -3.7037E-6 L 0 0.04352 " pathEditMode="relative" rAng="0" ptsTypes="AA">
                                      <p:cBhvr>
                                        <p:cTn id="29" dur="600" spd="-100000" fill="hold"/>
                                        <p:tgtEl>
                                          <p:spTgt spid="5"/>
                                        </p:tgtEl>
                                        <p:attrNameLst>
                                          <p:attrName>ppt_x</p:attrName>
                                          <p:attrName>ppt_y</p:attrName>
                                        </p:attrNameLst>
                                      </p:cBhvr>
                                      <p:rCtr x="0" y="2176"/>
                                    </p:animMotion>
                                  </p:childTnLst>
                                </p:cTn>
                              </p:par>
                              <p:par>
                                <p:cTn id="30" presetID="10" presetClass="entr" presetSubtype="0" fill="hold" grpId="0" nodeType="withEffect">
                                  <p:stCondLst>
                                    <p:cond delay="50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42" presetClass="path" presetSubtype="0" decel="100000" fill="hold" grpId="1" nodeType="withEffect">
                                  <p:stCondLst>
                                    <p:cond delay="500"/>
                                  </p:stCondLst>
                                  <p:childTnLst>
                                    <p:animMotion origin="layout" path="M 0 1.48148E-6 L 0 0.04352 " pathEditMode="relative" rAng="0" ptsTypes="AA">
                                      <p:cBhvr>
                                        <p:cTn id="34" dur="600" spd="-100000" fill="hold"/>
                                        <p:tgtEl>
                                          <p:spTgt spid="20"/>
                                        </p:tgtEl>
                                        <p:attrNameLst>
                                          <p:attrName>ppt_x</p:attrName>
                                          <p:attrName>ppt_y</p:attrName>
                                        </p:attrNameLst>
                                      </p:cBhvr>
                                      <p:rCtr x="0" y="2176"/>
                                    </p:animMotion>
                                  </p:childTnLst>
                                </p:cTn>
                              </p:par>
                              <p:par>
                                <p:cTn id="35" presetID="10" presetClass="entr" presetSubtype="0" fill="hold" grpId="0" nodeType="withEffect">
                                  <p:stCondLst>
                                    <p:cond delay="75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par>
                                <p:cTn id="38" presetID="42" presetClass="path" presetSubtype="0" decel="100000" fill="hold" grpId="1" nodeType="withEffect">
                                  <p:stCondLst>
                                    <p:cond delay="750"/>
                                  </p:stCondLst>
                                  <p:childTnLst>
                                    <p:animMotion origin="layout" path="M -2.70833E-6 1.48148E-6 L -2.70833E-6 0.04352 " pathEditMode="relative" rAng="0" ptsTypes="AA">
                                      <p:cBhvr>
                                        <p:cTn id="39" dur="600" spd="-100000" fill="hold"/>
                                        <p:tgtEl>
                                          <p:spTgt spid="21"/>
                                        </p:tgtEl>
                                        <p:attrNameLst>
                                          <p:attrName>ppt_x</p:attrName>
                                          <p:attrName>ppt_y</p:attrName>
                                        </p:attrNameLst>
                                      </p:cBhvr>
                                      <p:rCtr x="0" y="2176"/>
                                    </p:animMotion>
                                  </p:childTnLst>
                                </p:cTn>
                              </p:par>
                              <p:par>
                                <p:cTn id="40" presetID="10" presetClass="entr" presetSubtype="0" fill="hold" grpId="0" nodeType="withEffect">
                                  <p:stCondLst>
                                    <p:cond delay="75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par>
                                <p:cTn id="43" presetID="42" presetClass="path" presetSubtype="0" decel="100000" fill="hold" grpId="1" nodeType="withEffect">
                                  <p:stCondLst>
                                    <p:cond delay="750"/>
                                  </p:stCondLst>
                                  <p:childTnLst>
                                    <p:animMotion origin="layout" path="M -2.70833E-6 -3.7037E-6 L -2.70833E-6 0.04352 " pathEditMode="relative" rAng="0" ptsTypes="AA">
                                      <p:cBhvr>
                                        <p:cTn id="44" dur="600" spd="-100000" fill="hold"/>
                                        <p:tgtEl>
                                          <p:spTgt spid="6"/>
                                        </p:tgtEl>
                                        <p:attrNameLst>
                                          <p:attrName>ppt_x</p:attrName>
                                          <p:attrName>ppt_y</p:attrName>
                                        </p:attrNameLst>
                                      </p:cBhvr>
                                      <p:rCtr x="0" y="2176"/>
                                    </p:animMotion>
                                  </p:childTnLst>
                                </p:cTn>
                              </p:par>
                              <p:par>
                                <p:cTn id="45" presetID="10" presetClass="entr" presetSubtype="0" fill="hold" nodeType="withEffect">
                                  <p:stCondLst>
                                    <p:cond delay="75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par>
                                <p:cTn id="48" presetID="42" presetClass="path" presetSubtype="0" decel="100000" fill="hold" nodeType="withEffect">
                                  <p:stCondLst>
                                    <p:cond delay="750"/>
                                  </p:stCondLst>
                                  <p:childTnLst>
                                    <p:animMotion origin="layout" path="M 2.08333E-7 -3.33333E-6 L 2.08333E-7 0.04352 " pathEditMode="relative" rAng="0" ptsTypes="AA">
                                      <p:cBhvr>
                                        <p:cTn id="49" dur="600" spd="-100000" fill="hold"/>
                                        <p:tgtEl>
                                          <p:spTgt spid="14"/>
                                        </p:tgtEl>
                                        <p:attrNameLst>
                                          <p:attrName>ppt_x</p:attrName>
                                          <p:attrName>ppt_y</p:attrName>
                                        </p:attrNameLst>
                                      </p:cBhvr>
                                      <p:rCtr x="0" y="2176"/>
                                    </p:animMotion>
                                  </p:childTnLst>
                                </p:cTn>
                              </p:par>
                            </p:childTnLst>
                          </p:cTn>
                        </p:par>
                        <p:par>
                          <p:cTn id="50" fill="hold">
                            <p:stCondLst>
                              <p:cond delay="1350"/>
                            </p:stCondLst>
                            <p:childTnLst>
                              <p:par>
                                <p:cTn id="51" presetID="10" presetClass="entr" presetSubtype="0"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500"/>
                                        <p:tgtEl>
                                          <p:spTgt spid="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17" grpId="0"/>
      <p:bldP spid="17" grpId="1"/>
      <p:bldP spid="5" grpId="0"/>
      <p:bldP spid="5" grpId="1"/>
      <p:bldP spid="20" grpId="0"/>
      <p:bldP spid="20" grpId="1"/>
      <p:bldP spid="6" grpId="0"/>
      <p:bldP spid="6" grpId="1"/>
      <p:bldP spid="21" grpId="0"/>
      <p:bldP spid="21" grpId="1"/>
      <p:bldP spid="7"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35C4D-DDBD-3903-C1BB-EA9F770EB304}"/>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6D335EF5-981D-2C0E-54DA-898244FE5531}"/>
              </a:ext>
              <a:ext uri="{C183D7F6-B498-43B3-948B-1728B52AA6E4}">
                <adec:decorative xmlns:adec="http://schemas.microsoft.com/office/drawing/2017/decorative" val="1"/>
              </a:ext>
            </a:extLst>
          </p:cNvPr>
          <p:cNvPicPr>
            <a:picLocks noChangeAspect="1"/>
          </p:cNvPicPr>
          <p:nvPr/>
        </p:nvPicPr>
        <p:blipFill>
          <a:blip r:embed="rId3"/>
          <a:srcRect t="-1" b="165"/>
          <a:stretch/>
        </p:blipFill>
        <p:spPr bwMode="white">
          <a:xfrm>
            <a:off x="0" y="0"/>
            <a:ext cx="12192000" cy="6858000"/>
          </a:xfrm>
          <a:prstGeom prst="rect">
            <a:avLst/>
          </a:prstGeom>
        </p:spPr>
      </p:pic>
      <p:grpSp>
        <p:nvGrpSpPr>
          <p:cNvPr id="23" name="Group 22">
            <a:extLst>
              <a:ext uri="{FF2B5EF4-FFF2-40B4-BE49-F238E27FC236}">
                <a16:creationId xmlns:a16="http://schemas.microsoft.com/office/drawing/2014/main" id="{ED8C4E4C-F85F-A2D6-1885-C07A56086BB2}"/>
              </a:ext>
              <a:ext uri="{C183D7F6-B498-43B3-948B-1728B52AA6E4}">
                <adec:decorative xmlns:adec="http://schemas.microsoft.com/office/drawing/2017/decorative" val="1"/>
              </a:ext>
            </a:extLst>
          </p:cNvPr>
          <p:cNvGrpSpPr/>
          <p:nvPr/>
        </p:nvGrpSpPr>
        <p:grpSpPr>
          <a:xfrm>
            <a:off x="6551260" y="1636713"/>
            <a:ext cx="5074920" cy="4632324"/>
            <a:chOff x="-12128530" y="1959431"/>
            <a:chExt cx="11070568" cy="5723856"/>
          </a:xfrm>
        </p:grpSpPr>
        <p:sp>
          <p:nvSpPr>
            <p:cNvPr id="24" name="Rectangle: Rounded Corners 23">
              <a:extLst>
                <a:ext uri="{FF2B5EF4-FFF2-40B4-BE49-F238E27FC236}">
                  <a16:creationId xmlns:a16="http://schemas.microsoft.com/office/drawing/2014/main" id="{7CC52972-84BE-674C-0515-4D3C9AF026AB}"/>
                </a:ext>
              </a:extLst>
            </p:cNvPr>
            <p:cNvSpPr>
              <a:spLocks/>
            </p:cNvSpPr>
            <p:nvPr/>
          </p:nvSpPr>
          <p:spPr bwMode="auto">
            <a:xfrm>
              <a:off x="-12128530" y="1959431"/>
              <a:ext cx="11070568" cy="5723856"/>
            </a:xfrm>
            <a:prstGeom prst="roundRect">
              <a:avLst>
                <a:gd name="adj" fmla="val 1798"/>
              </a:avLst>
            </a:prstGeom>
            <a:gradFill flip="none" rotWithShape="1">
              <a:gsLst>
                <a:gs pos="100000">
                  <a:schemeClr val="bg2">
                    <a:alpha val="95000"/>
                  </a:schemeClr>
                </a:gs>
                <a:gs pos="42000">
                  <a:schemeClr val="bg2">
                    <a:alpha val="90000"/>
                  </a:schemeClr>
                </a:gs>
              </a:gsLst>
              <a:path path="circle">
                <a:fillToRect l="50000" t="50000" r="50000" b="50000"/>
              </a:path>
              <a:tileRect/>
            </a:gradFill>
            <a:ln w="9525" cap="flat" cmpd="sng" algn="ctr">
              <a:noFill/>
              <a:prstDash val="solid"/>
              <a:headEnd type="none" w="med" len="med"/>
              <a:tailEnd type="none" w="med" len="med"/>
            </a:ln>
            <a:effectLst>
              <a:outerShdw blurRad="254000" dist="190500" dir="3300000" algn="ctr" rotWithShape="0">
                <a:schemeClr val="tx1">
                  <a:alpha val="25000"/>
                </a:schemeClr>
              </a:outerShdw>
            </a:effectLst>
          </p:spPr>
          <p:txBody>
            <a:bodyPr rot="0" spcFirstLastPara="0" vertOverflow="overflow" horzOverflow="overflow" vert="horz" wrap="square" lIns="137160" tIns="91440" rIns="137160" bIns="137160" numCol="1" spcCol="0" rtlCol="0" fromWordArt="0" anchor="t" anchorCtr="0" forceAA="0" compatLnSpc="1">
              <a:prstTxWarp prst="textNoShape">
                <a:avLst/>
              </a:prstTxWarp>
              <a:noAutofit/>
            </a:bodyPr>
            <a:lstStyle/>
            <a:p>
              <a:pPr marL="0" marR="0" lvl="0" indent="0" algn="l" defTabSz="932754" rtl="0" eaLnBrk="1" fontAlgn="auto" latinLnBrk="0" hangingPunct="1">
                <a:lnSpc>
                  <a:spcPct val="100000"/>
                </a:lnSpc>
                <a:spcBef>
                  <a:spcPts val="0"/>
                </a:spcBef>
                <a:spcAft>
                  <a:spcPts val="600"/>
                </a:spcAft>
                <a:buClrTx/>
                <a:buSzPct val="90000"/>
                <a:buFontTx/>
                <a:buNone/>
                <a:tabLst/>
                <a:defRPr/>
              </a:pPr>
              <a:endParaRPr kumimoji="0" lang="en-US" sz="1900" b="0" i="0" u="none" strike="noStrike" kern="1200" cap="none" spc="0" normalizeH="0" baseline="0" noProof="0">
                <a:ln>
                  <a:noFill/>
                </a:ln>
                <a:gradFill>
                  <a:gsLst>
                    <a:gs pos="0">
                      <a:srgbClr val="091F2C"/>
                    </a:gs>
                    <a:gs pos="100000">
                      <a:srgbClr val="091F2C"/>
                    </a:gs>
                  </a:gsLst>
                  <a:lin ang="0" scaled="0"/>
                </a:gradFill>
                <a:effectLst/>
                <a:uLnTx/>
                <a:uFillTx/>
                <a:latin typeface="Segoe Sans Display"/>
                <a:ea typeface="+mn-ea"/>
                <a:cs typeface="Segoe Sans Display Semilight" pitchFamily="2" charset="0"/>
              </a:endParaRPr>
            </a:p>
          </p:txBody>
        </p:sp>
        <p:sp>
          <p:nvSpPr>
            <p:cNvPr id="25" name="Rectangle: Rounded Corners 24">
              <a:extLst>
                <a:ext uri="{FF2B5EF4-FFF2-40B4-BE49-F238E27FC236}">
                  <a16:creationId xmlns:a16="http://schemas.microsoft.com/office/drawing/2014/main" id="{7930FD12-C431-66C5-F0BA-D24D9C0D03E5}"/>
                </a:ext>
              </a:extLst>
            </p:cNvPr>
            <p:cNvSpPr>
              <a:spLocks/>
            </p:cNvSpPr>
            <p:nvPr/>
          </p:nvSpPr>
          <p:spPr bwMode="auto">
            <a:xfrm>
              <a:off x="-12128530" y="1959431"/>
              <a:ext cx="11070568" cy="5723856"/>
            </a:xfrm>
            <a:prstGeom prst="roundRect">
              <a:avLst>
                <a:gd name="adj" fmla="val 1798"/>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grpSp>
      <p:grpSp>
        <p:nvGrpSpPr>
          <p:cNvPr id="26" name="Group 25">
            <a:extLst>
              <a:ext uri="{FF2B5EF4-FFF2-40B4-BE49-F238E27FC236}">
                <a16:creationId xmlns:a16="http://schemas.microsoft.com/office/drawing/2014/main" id="{B2F59925-BAC7-E189-4D41-E6D72E753855}"/>
              </a:ext>
              <a:ext uri="{C183D7F6-B498-43B3-948B-1728B52AA6E4}">
                <adec:decorative xmlns:adec="http://schemas.microsoft.com/office/drawing/2017/decorative" val="1"/>
              </a:ext>
            </a:extLst>
          </p:cNvPr>
          <p:cNvGrpSpPr/>
          <p:nvPr/>
        </p:nvGrpSpPr>
        <p:grpSpPr>
          <a:xfrm>
            <a:off x="579026" y="1636713"/>
            <a:ext cx="5074920" cy="4632324"/>
            <a:chOff x="-12128530" y="1959431"/>
            <a:chExt cx="11070568" cy="5723856"/>
          </a:xfrm>
        </p:grpSpPr>
        <p:sp>
          <p:nvSpPr>
            <p:cNvPr id="29" name="Rectangle: Rounded Corners 28">
              <a:extLst>
                <a:ext uri="{FF2B5EF4-FFF2-40B4-BE49-F238E27FC236}">
                  <a16:creationId xmlns:a16="http://schemas.microsoft.com/office/drawing/2014/main" id="{A11F041B-3DEB-9463-5A58-565FEE7D2EBC}"/>
                </a:ext>
              </a:extLst>
            </p:cNvPr>
            <p:cNvSpPr>
              <a:spLocks/>
            </p:cNvSpPr>
            <p:nvPr/>
          </p:nvSpPr>
          <p:spPr bwMode="auto">
            <a:xfrm>
              <a:off x="-12128530" y="1959431"/>
              <a:ext cx="11070568" cy="5723856"/>
            </a:xfrm>
            <a:prstGeom prst="roundRect">
              <a:avLst>
                <a:gd name="adj" fmla="val 1798"/>
              </a:avLst>
            </a:prstGeom>
            <a:gradFill flip="none" rotWithShape="1">
              <a:gsLst>
                <a:gs pos="100000">
                  <a:schemeClr val="bg2">
                    <a:alpha val="95000"/>
                  </a:schemeClr>
                </a:gs>
                <a:gs pos="42000">
                  <a:schemeClr val="bg2">
                    <a:alpha val="90000"/>
                  </a:schemeClr>
                </a:gs>
              </a:gsLst>
              <a:path path="circle">
                <a:fillToRect l="50000" t="50000" r="50000" b="50000"/>
              </a:path>
              <a:tileRect/>
            </a:gradFill>
            <a:ln w="9525" cap="flat" cmpd="sng" algn="ctr">
              <a:noFill/>
              <a:prstDash val="solid"/>
              <a:headEnd type="none" w="med" len="med"/>
              <a:tailEnd type="none" w="med" len="med"/>
            </a:ln>
            <a:effectLst>
              <a:outerShdw blurRad="254000" dist="190500" dir="3300000" algn="ctr" rotWithShape="0">
                <a:schemeClr val="tx1">
                  <a:alpha val="25000"/>
                </a:schemeClr>
              </a:outerShdw>
            </a:effectLst>
          </p:spPr>
          <p:txBody>
            <a:bodyPr rot="0" spcFirstLastPara="0" vertOverflow="overflow" horzOverflow="overflow" vert="horz" wrap="square" lIns="137160" tIns="91440" rIns="137160" bIns="137160" numCol="1" spcCol="0" rtlCol="0" fromWordArt="0" anchor="t" anchorCtr="0" forceAA="0" compatLnSpc="1">
              <a:prstTxWarp prst="textNoShape">
                <a:avLst/>
              </a:prstTxWarp>
              <a:noAutofit/>
            </a:bodyPr>
            <a:lstStyle/>
            <a:p>
              <a:pPr marL="0" marR="0" lvl="0" indent="0" algn="l" defTabSz="932754" rtl="0" eaLnBrk="1" fontAlgn="auto" latinLnBrk="0" hangingPunct="1">
                <a:lnSpc>
                  <a:spcPct val="100000"/>
                </a:lnSpc>
                <a:spcBef>
                  <a:spcPts val="0"/>
                </a:spcBef>
                <a:spcAft>
                  <a:spcPts val="600"/>
                </a:spcAft>
                <a:buClrTx/>
                <a:buSzPct val="90000"/>
                <a:buFontTx/>
                <a:buNone/>
                <a:tabLst/>
                <a:defRPr/>
              </a:pPr>
              <a:endParaRPr kumimoji="0" lang="en-US" sz="1900" b="0" i="0" u="none" strike="noStrike" kern="1200" cap="none" spc="0" normalizeH="0" baseline="0" noProof="0">
                <a:ln>
                  <a:noFill/>
                </a:ln>
                <a:gradFill>
                  <a:gsLst>
                    <a:gs pos="0">
                      <a:srgbClr val="091F2C"/>
                    </a:gs>
                    <a:gs pos="100000">
                      <a:srgbClr val="091F2C"/>
                    </a:gs>
                  </a:gsLst>
                  <a:lin ang="0" scaled="0"/>
                </a:gradFill>
                <a:effectLst/>
                <a:uLnTx/>
                <a:uFillTx/>
                <a:latin typeface="Segoe Sans Display"/>
                <a:ea typeface="+mn-ea"/>
                <a:cs typeface="Segoe Sans Display Semilight" pitchFamily="2" charset="0"/>
              </a:endParaRPr>
            </a:p>
          </p:txBody>
        </p:sp>
        <p:sp>
          <p:nvSpPr>
            <p:cNvPr id="30" name="Rectangle: Rounded Corners 29">
              <a:extLst>
                <a:ext uri="{FF2B5EF4-FFF2-40B4-BE49-F238E27FC236}">
                  <a16:creationId xmlns:a16="http://schemas.microsoft.com/office/drawing/2014/main" id="{E5BB8016-3B89-1473-463E-3D8B75DBB5FA}"/>
                </a:ext>
              </a:extLst>
            </p:cNvPr>
            <p:cNvSpPr>
              <a:spLocks/>
            </p:cNvSpPr>
            <p:nvPr/>
          </p:nvSpPr>
          <p:spPr bwMode="auto">
            <a:xfrm>
              <a:off x="-12128530" y="1959431"/>
              <a:ext cx="11070568" cy="5723856"/>
            </a:xfrm>
            <a:prstGeom prst="roundRect">
              <a:avLst>
                <a:gd name="adj" fmla="val 1798"/>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grpSp>
      <p:sp>
        <p:nvSpPr>
          <p:cNvPr id="31" name="Title 80">
            <a:extLst>
              <a:ext uri="{FF2B5EF4-FFF2-40B4-BE49-F238E27FC236}">
                <a16:creationId xmlns:a16="http://schemas.microsoft.com/office/drawing/2014/main" id="{2BC24B25-7994-CFEF-A271-A991D0FF1DCB}"/>
              </a:ext>
            </a:extLst>
          </p:cNvPr>
          <p:cNvSpPr>
            <a:spLocks noGrp="1"/>
          </p:cNvSpPr>
          <p:nvPr>
            <p:ph type="title"/>
          </p:nvPr>
        </p:nvSpPr>
        <p:spPr>
          <a:xfrm>
            <a:off x="588263" y="457200"/>
            <a:ext cx="11018520" cy="840802"/>
          </a:xfrm>
        </p:spPr>
        <p:txBody>
          <a:bodyPr>
            <a:noAutofit/>
          </a:bodyPr>
          <a:lstStyle/>
          <a:p>
            <a:pPr algn="ctr"/>
            <a:r>
              <a:rPr lang="en-US" noProof="0">
                <a:gradFill>
                  <a:gsLst>
                    <a:gs pos="45000">
                      <a:srgbClr val="000000"/>
                    </a:gs>
                    <a:gs pos="100000">
                      <a:srgbClr val="000000"/>
                    </a:gs>
                  </a:gsLst>
                  <a:lin ang="2700000" scaled="1"/>
                </a:gradFill>
                <a:latin typeface="Segoe Sans Display Semibold" pitchFamily="2" charset="0"/>
                <a:cs typeface="Segoe Sans Display Semibold" pitchFamily="2" charset="0"/>
              </a:rPr>
              <a:t>Value proposition</a:t>
            </a:r>
            <a:br>
              <a:rPr lang="en-US" noProof="0">
                <a:gradFill>
                  <a:gsLst>
                    <a:gs pos="45000">
                      <a:srgbClr val="000000"/>
                    </a:gs>
                    <a:gs pos="100000">
                      <a:srgbClr val="000000"/>
                    </a:gs>
                  </a:gsLst>
                  <a:lin ang="2700000" scaled="1"/>
                </a:gradFill>
                <a:latin typeface="Segoe Sans Display Semibold" pitchFamily="2" charset="0"/>
                <a:cs typeface="Segoe Sans Display Semibold" pitchFamily="2" charset="0"/>
              </a:rPr>
            </a:br>
            <a:r>
              <a:rPr lang="en-US" sz="2000" spc="0" noProof="0">
                <a:gradFill>
                  <a:gsLst>
                    <a:gs pos="45000">
                      <a:srgbClr val="000000"/>
                    </a:gs>
                    <a:gs pos="100000">
                      <a:srgbClr val="000000"/>
                    </a:gs>
                  </a:gsLst>
                  <a:lin ang="2700000" scaled="1"/>
                </a:gradFill>
                <a:latin typeface="+mn-lt"/>
                <a:cs typeface="Segoe Sans Display Semibold" pitchFamily="2" charset="0"/>
              </a:rPr>
              <a:t>Business Premium + E5 Security</a:t>
            </a:r>
            <a:endParaRPr lang="en-US" sz="2200" spc="0" noProof="0">
              <a:gradFill>
                <a:gsLst>
                  <a:gs pos="45000">
                    <a:srgbClr val="000000"/>
                  </a:gs>
                  <a:gs pos="100000">
                    <a:srgbClr val="000000"/>
                  </a:gs>
                </a:gsLst>
                <a:lin ang="2700000" scaled="1"/>
              </a:gradFill>
              <a:latin typeface="+mn-lt"/>
              <a:cs typeface="Segoe Sans Display Semibold" pitchFamily="2" charset="0"/>
            </a:endParaRPr>
          </a:p>
        </p:txBody>
      </p:sp>
      <p:sp>
        <p:nvSpPr>
          <p:cNvPr id="34" name="TextBox 33">
            <a:extLst>
              <a:ext uri="{FF2B5EF4-FFF2-40B4-BE49-F238E27FC236}">
                <a16:creationId xmlns:a16="http://schemas.microsoft.com/office/drawing/2014/main" id="{C4704574-31D4-B1CA-EC32-16575E2C1227}"/>
              </a:ext>
            </a:extLst>
          </p:cNvPr>
          <p:cNvSpPr txBox="1"/>
          <p:nvPr/>
        </p:nvSpPr>
        <p:spPr>
          <a:xfrm>
            <a:off x="1147999" y="2000330"/>
            <a:ext cx="3936975" cy="307777"/>
          </a:xfrm>
          <a:prstGeom prst="rect">
            <a:avLst/>
          </a:prstGeom>
          <a:noFill/>
        </p:spPr>
        <p:txBody>
          <a:bodyPr wrap="none" lIns="0" tIns="0" rIns="0" bIns="0" rtlCol="0">
            <a:spAutoFit/>
          </a:bodyPr>
          <a:lstStyle/>
          <a:p>
            <a:pPr marL="0" marR="0" lvl="0" indent="0" algn="ctr" defTabSz="914367" rtl="0" eaLnBrk="1" fontAlgn="auto" latinLnBrk="0" hangingPunct="1">
              <a:lnSpc>
                <a:spcPct val="100000"/>
              </a:lnSpc>
              <a:spcBef>
                <a:spcPts val="0"/>
              </a:spcBef>
              <a:spcAft>
                <a:spcPts val="1000"/>
              </a:spcAft>
              <a:buClrTx/>
              <a:buSzTx/>
              <a:buFontTx/>
              <a:buNone/>
              <a:tabLst/>
              <a:defRPr/>
            </a:pPr>
            <a:r>
              <a:rPr kumimoji="0" lang="en-US" sz="2000" b="1" i="0" u="none" strike="noStrike" kern="1200" cap="none" spc="0" normalizeH="0" baseline="0" noProof="0">
                <a:ln>
                  <a:noFill/>
                </a:ln>
                <a:solidFill>
                  <a:srgbClr val="2965AF"/>
                </a:solidFill>
                <a:effectLst/>
                <a:uLnTx/>
                <a:uFillTx/>
                <a:latin typeface="Segoe Sans Display"/>
                <a:ea typeface="+mn-ea"/>
                <a:cs typeface="+mn-cs"/>
              </a:rPr>
              <a:t>Microsoft 365 Business Premium</a:t>
            </a:r>
          </a:p>
        </p:txBody>
      </p:sp>
      <p:sp>
        <p:nvSpPr>
          <p:cNvPr id="33" name="TextBox 32">
            <a:extLst>
              <a:ext uri="{FF2B5EF4-FFF2-40B4-BE49-F238E27FC236}">
                <a16:creationId xmlns:a16="http://schemas.microsoft.com/office/drawing/2014/main" id="{569072E7-0F27-4796-BAC7-A9039833337D}"/>
              </a:ext>
            </a:extLst>
          </p:cNvPr>
          <p:cNvSpPr txBox="1"/>
          <p:nvPr/>
        </p:nvSpPr>
        <p:spPr>
          <a:xfrm>
            <a:off x="832512" y="2713579"/>
            <a:ext cx="4567948" cy="3041858"/>
          </a:xfrm>
          <a:prstGeom prst="rect">
            <a:avLst/>
          </a:prstGeom>
          <a:noFill/>
        </p:spPr>
        <p:txBody>
          <a:bodyPr wrap="square" lIns="0" tIns="0" rIns="0" bIns="0" rtlCol="0" anchor="t">
            <a:spAutoFit/>
          </a:bodyPr>
          <a:lstStyle/>
          <a:p>
            <a:pPr marL="171450" indent="-171450" defTabSz="914367">
              <a:spcAft>
                <a:spcPts val="1000"/>
              </a:spcAft>
              <a:buFont typeface="Arial" panose="020B0604020202020204" pitchFamily="34" charset="0"/>
              <a:buChar char="•"/>
              <a:defRPr/>
            </a:pPr>
            <a:r>
              <a:rPr lang="en-US" sz="1200" dirty="0">
                <a:gradFill>
                  <a:gsLst>
                    <a:gs pos="0">
                      <a:srgbClr val="282828"/>
                    </a:gs>
                    <a:gs pos="100000">
                      <a:srgbClr val="282828"/>
                    </a:gs>
                  </a:gsLst>
                  <a:lin ang="0" scaled="0"/>
                </a:gradFill>
                <a:latin typeface="Segoe Sans Display"/>
              </a:rPr>
              <a:t>Entra ID P1: </a:t>
            </a:r>
            <a:r>
              <a:rPr lang="en-US" sz="1200" b="1" dirty="0">
                <a:gradFill>
                  <a:gsLst>
                    <a:gs pos="0">
                      <a:srgbClr val="282828"/>
                    </a:gs>
                    <a:gs pos="100000">
                      <a:srgbClr val="282828"/>
                    </a:gs>
                  </a:gsLst>
                  <a:lin ang="0" scaled="0"/>
                </a:gradFill>
                <a:latin typeface="Segoe Sans Display"/>
              </a:rPr>
              <a:t>Conditional</a:t>
            </a:r>
            <a:r>
              <a:rPr kumimoji="0" lang="en-US" sz="1200" b="1"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ea typeface="+mn-ea"/>
                <a:cs typeface="+mn-cs"/>
              </a:rPr>
              <a:t> Access</a:t>
            </a:r>
            <a:r>
              <a:rPr kumimoji="0" lang="en-US" sz="1200" b="0"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ea typeface="+mn-ea"/>
                <a:cs typeface="+mn-cs"/>
              </a:rPr>
              <a:t> based on predefined conditions like device compliance, location, and app sensitivity</a:t>
            </a:r>
            <a:endParaRPr lang="en-US" sz="1200" b="0"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cs typeface="Segoe Sans Display"/>
            </a:endParaRPr>
          </a:p>
          <a:p>
            <a:pPr marL="171450" indent="-171450" defTabSz="914367">
              <a:spcAft>
                <a:spcPts val="1000"/>
              </a:spcAft>
              <a:buFont typeface="Arial" panose="020B0604020202020204" pitchFamily="34" charset="0"/>
              <a:buChar char="•"/>
              <a:defRPr/>
            </a:pPr>
            <a:r>
              <a:rPr lang="en-US" sz="1200" dirty="0">
                <a:gradFill>
                  <a:gsLst>
                    <a:gs pos="0">
                      <a:srgbClr val="282828"/>
                    </a:gs>
                    <a:gs pos="100000">
                      <a:srgbClr val="282828"/>
                    </a:gs>
                  </a:gsLst>
                  <a:lin ang="0" scaled="0"/>
                </a:gradFill>
              </a:rPr>
              <a:t>MDO P1: Email and collaboration security, including</a:t>
            </a:r>
            <a:r>
              <a:rPr lang="en-US" sz="1200" b="1" dirty="0">
                <a:gradFill>
                  <a:gsLst>
                    <a:gs pos="0">
                      <a:srgbClr val="282828"/>
                    </a:gs>
                    <a:gs pos="100000">
                      <a:srgbClr val="282828"/>
                    </a:gs>
                  </a:gsLst>
                  <a:lin ang="0" scaled="0"/>
                </a:gradFill>
              </a:rPr>
              <a:t> anti-phishing, anti-malware</a:t>
            </a:r>
            <a:r>
              <a:rPr lang="en-US" sz="1200" dirty="0">
                <a:gradFill>
                  <a:gsLst>
                    <a:gs pos="0">
                      <a:srgbClr val="282828"/>
                    </a:gs>
                    <a:gs pos="100000">
                      <a:srgbClr val="282828"/>
                    </a:gs>
                  </a:gsLst>
                  <a:lin ang="0" scaled="0"/>
                </a:gradFill>
              </a:rPr>
              <a:t>, and </a:t>
            </a:r>
            <a:r>
              <a:rPr lang="en-US" sz="1200" b="1" dirty="0">
                <a:gradFill>
                  <a:gsLst>
                    <a:gs pos="0">
                      <a:srgbClr val="282828"/>
                    </a:gs>
                    <a:gs pos="100000">
                      <a:srgbClr val="282828"/>
                    </a:gs>
                  </a:gsLst>
                  <a:lin ang="0" scaled="0"/>
                </a:gradFill>
              </a:rPr>
              <a:t>safe links/attachments.</a:t>
            </a:r>
            <a:endParaRPr lang="en-US" sz="1200" b="1" dirty="0">
              <a:gradFill>
                <a:gsLst>
                  <a:gs pos="0">
                    <a:srgbClr val="282828"/>
                  </a:gs>
                  <a:gs pos="100000">
                    <a:srgbClr val="282828"/>
                  </a:gs>
                </a:gsLst>
                <a:lin ang="0" scaled="0"/>
              </a:gradFill>
              <a:cs typeface="Segoe Sans Display"/>
            </a:endParaRPr>
          </a:p>
          <a:p>
            <a:pPr marL="171450" indent="-171450" defTabSz="914367">
              <a:spcAft>
                <a:spcPts val="1000"/>
              </a:spcAft>
              <a:buFont typeface="Arial,Sans-Serif" panose="020B0604020202020204" pitchFamily="34" charset="0"/>
              <a:buChar char="•"/>
              <a:defRPr/>
            </a:pPr>
            <a:r>
              <a:rPr lang="en-US" sz="1200" dirty="0">
                <a:gradFill>
                  <a:gsLst>
                    <a:gs pos="0">
                      <a:srgbClr val="282828"/>
                    </a:gs>
                    <a:gs pos="100000">
                      <a:srgbClr val="282828"/>
                    </a:gs>
                  </a:gsLst>
                  <a:lin ang="0" scaled="0"/>
                </a:gradFill>
                <a:cs typeface="Segoe Sans Display"/>
              </a:rPr>
              <a:t>MDB: AI-powered, SMB optimized </a:t>
            </a:r>
            <a:r>
              <a:rPr lang="en-US" sz="1200" b="1" dirty="0">
                <a:gradFill>
                  <a:gsLst>
                    <a:gs pos="0">
                      <a:srgbClr val="282828"/>
                    </a:gs>
                    <a:gs pos="100000">
                      <a:srgbClr val="282828"/>
                    </a:gs>
                  </a:gsLst>
                  <a:lin ang="0" scaled="0"/>
                </a:gradFill>
                <a:cs typeface="Segoe Sans Display"/>
              </a:rPr>
              <a:t>endpoint security with EDR and automatic attack disruption. </a:t>
            </a:r>
            <a:r>
              <a:rPr lang="en-US" sz="1200" dirty="0">
                <a:gradFill>
                  <a:gsLst>
                    <a:gs pos="0">
                      <a:srgbClr val="282828"/>
                    </a:gs>
                    <a:gs pos="100000">
                      <a:srgbClr val="282828"/>
                    </a:gs>
                  </a:gsLst>
                  <a:lin ang="0" scaled="0"/>
                </a:gradFill>
                <a:cs typeface="Segoe Sans Display"/>
              </a:rPr>
              <a:t>Across Windows, macOS, Linux, Android, and iOS.</a:t>
            </a:r>
          </a:p>
          <a:p>
            <a:pPr marL="171450" indent="-171450" defTabSz="914367">
              <a:spcAft>
                <a:spcPts val="1000"/>
              </a:spcAft>
              <a:buFont typeface="Arial" panose="020B0604020202020204" pitchFamily="34" charset="0"/>
              <a:buChar char="•"/>
              <a:defRPr/>
            </a:pPr>
            <a:r>
              <a:rPr lang="en-US" sz="1200" dirty="0">
                <a:gradFill>
                  <a:gsLst>
                    <a:gs pos="0">
                      <a:srgbClr val="282828"/>
                    </a:gs>
                    <a:gs pos="100000">
                      <a:srgbClr val="282828"/>
                    </a:gs>
                  </a:gsLst>
                  <a:lin ang="0" scaled="0"/>
                </a:gradFill>
                <a:latin typeface="Segoe Sans Display"/>
              </a:rPr>
              <a:t>Purview Information Protection: </a:t>
            </a:r>
            <a:r>
              <a:rPr lang="en-US" sz="1200" b="1" dirty="0">
                <a:gradFill>
                  <a:gsLst>
                    <a:gs pos="0">
                      <a:srgbClr val="282828"/>
                    </a:gs>
                    <a:gs pos="100000">
                      <a:srgbClr val="282828"/>
                    </a:gs>
                  </a:gsLst>
                  <a:lin ang="0" scaled="0"/>
                </a:gradFill>
                <a:latin typeface="Segoe Sans Display"/>
              </a:rPr>
              <a:t>Encrypt</a:t>
            </a:r>
            <a:r>
              <a:rPr kumimoji="0" lang="en-US" sz="1200" b="1"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ea typeface="+mn-ea"/>
                <a:cs typeface="+mn-cs"/>
              </a:rPr>
              <a:t> emails</a:t>
            </a:r>
            <a:r>
              <a:rPr kumimoji="0" lang="en-US" sz="1200" b="0"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ea typeface="+mn-ea"/>
                <a:cs typeface="+mn-cs"/>
              </a:rPr>
              <a:t> and discover, classify, and manually label sensitive data. </a:t>
            </a:r>
            <a:endParaRPr lang="en-US" sz="1200" b="0"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cs typeface="Segoe Sans Display"/>
            </a:endParaRPr>
          </a:p>
          <a:p>
            <a:pPr marL="171450" indent="-171450" defTabSz="914367">
              <a:spcAft>
                <a:spcPts val="1000"/>
              </a:spcAft>
              <a:buFont typeface="Arial" panose="020B0604020202020204" pitchFamily="34" charset="0"/>
              <a:buChar char="•"/>
              <a:defRPr/>
            </a:pPr>
            <a:r>
              <a:rPr lang="en-US" sz="1200" dirty="0">
                <a:gradFill>
                  <a:gsLst>
                    <a:gs pos="0">
                      <a:srgbClr val="282828"/>
                    </a:gs>
                    <a:gs pos="100000">
                      <a:srgbClr val="282828"/>
                    </a:gs>
                  </a:gsLst>
                  <a:lin ang="0" scaled="0"/>
                </a:gradFill>
                <a:latin typeface="Segoe Sans Display"/>
              </a:rPr>
              <a:t>Intune P1: Manage</a:t>
            </a:r>
            <a:r>
              <a:rPr kumimoji="0" lang="en-US" sz="1200" b="0"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ea typeface="+mn-ea"/>
                <a:cs typeface="+mn-cs"/>
              </a:rPr>
              <a:t> </a:t>
            </a:r>
            <a:r>
              <a:rPr kumimoji="0" lang="en-US" sz="1200" b="1"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ea typeface="+mn-ea"/>
                <a:cs typeface="+mn-cs"/>
              </a:rPr>
              <a:t>devices and work data </a:t>
            </a:r>
            <a:r>
              <a:rPr kumimoji="0" lang="en-US" sz="1200" b="0"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ea typeface="+mn-ea"/>
                <a:cs typeface="+mn-cs"/>
              </a:rPr>
              <a:t>on company-owned and employee devices. Remove business data from lost or stolen devices</a:t>
            </a:r>
          </a:p>
          <a:p>
            <a:pPr marL="0" marR="0" lvl="0" indent="0" algn="l" defTabSz="914367" rtl="0" eaLnBrk="1" fontAlgn="auto" latinLnBrk="0" hangingPunct="1">
              <a:lnSpc>
                <a:spcPct val="100000"/>
              </a:lnSpc>
              <a:spcBef>
                <a:spcPts val="0"/>
              </a:spcBef>
              <a:spcAft>
                <a:spcPts val="1000"/>
              </a:spcAft>
              <a:buClrTx/>
              <a:buSzTx/>
              <a:buFontTx/>
              <a:buNone/>
              <a:tabLst/>
              <a:defRPr/>
            </a:pPr>
            <a:endParaRPr kumimoji="0" lang="en-US" sz="1200" b="1" i="0" u="none" strike="noStrike" kern="1200" cap="none" spc="0" normalizeH="0" baseline="0" noProof="0" dirty="0">
              <a:ln>
                <a:noFill/>
              </a:ln>
              <a:gradFill>
                <a:gsLst>
                  <a:gs pos="0">
                    <a:srgbClr val="282828"/>
                  </a:gs>
                  <a:gs pos="100000">
                    <a:srgbClr val="282828"/>
                  </a:gs>
                </a:gsLst>
                <a:lin ang="0" scaled="0"/>
              </a:gradFill>
              <a:effectLst/>
              <a:highlight>
                <a:srgbClr val="FFFF00"/>
              </a:highlight>
              <a:uLnTx/>
              <a:uFillTx/>
              <a:latin typeface="Segoe UI" panose="020B0502040204020203" pitchFamily="34" charset="0"/>
              <a:ea typeface="+mn-ea"/>
              <a:cs typeface="Segoe UI" panose="020B0502040204020203" pitchFamily="34" charset="0"/>
            </a:endParaRPr>
          </a:p>
        </p:txBody>
      </p:sp>
      <p:sp>
        <p:nvSpPr>
          <p:cNvPr id="36" name="TextBox 35">
            <a:extLst>
              <a:ext uri="{FF2B5EF4-FFF2-40B4-BE49-F238E27FC236}">
                <a16:creationId xmlns:a16="http://schemas.microsoft.com/office/drawing/2014/main" id="{042A9E09-A6BC-9726-C912-EC3D72AEF977}"/>
              </a:ext>
            </a:extLst>
          </p:cNvPr>
          <p:cNvSpPr txBox="1"/>
          <p:nvPr/>
        </p:nvSpPr>
        <p:spPr>
          <a:xfrm>
            <a:off x="7535410" y="2000330"/>
            <a:ext cx="3106620" cy="307777"/>
          </a:xfrm>
          <a:prstGeom prst="rect">
            <a:avLst/>
          </a:prstGeom>
          <a:noFill/>
        </p:spPr>
        <p:txBody>
          <a:bodyPr wrap="none" lIns="0" tIns="0" rIns="0" bIns="0" rtlCol="0">
            <a:spAutoFit/>
          </a:bodyPr>
          <a:lstStyle/>
          <a:p>
            <a:pPr marL="0" marR="0" lvl="0" indent="0" algn="ctr" defTabSz="914367" rtl="0" eaLnBrk="1" fontAlgn="auto" latinLnBrk="0" hangingPunct="1">
              <a:lnSpc>
                <a:spcPct val="100000"/>
              </a:lnSpc>
              <a:spcBef>
                <a:spcPts val="0"/>
              </a:spcBef>
              <a:spcAft>
                <a:spcPts val="1000"/>
              </a:spcAft>
              <a:buClrTx/>
              <a:buSzTx/>
              <a:buFontTx/>
              <a:buNone/>
              <a:tabLst/>
              <a:defRPr/>
            </a:pPr>
            <a:r>
              <a:rPr kumimoji="0" lang="en-US" sz="2000" b="1" i="0" u="none" strike="noStrike" kern="1200" cap="none" spc="0" normalizeH="0" baseline="0" noProof="0">
                <a:ln>
                  <a:noFill/>
                </a:ln>
                <a:solidFill>
                  <a:srgbClr val="03159A"/>
                </a:solidFill>
                <a:effectLst/>
                <a:uLnTx/>
                <a:uFillTx/>
                <a:latin typeface="Segoe Sans Display"/>
                <a:ea typeface="+mn-ea"/>
                <a:cs typeface="+mn-cs"/>
              </a:rPr>
              <a:t>Microsoft 365 E5 Security</a:t>
            </a:r>
          </a:p>
        </p:txBody>
      </p:sp>
      <p:sp>
        <p:nvSpPr>
          <p:cNvPr id="35" name="TextBox 34">
            <a:extLst>
              <a:ext uri="{FF2B5EF4-FFF2-40B4-BE49-F238E27FC236}">
                <a16:creationId xmlns:a16="http://schemas.microsoft.com/office/drawing/2014/main" id="{95296B3C-657D-E6E1-39A9-5B5BF3022587}"/>
              </a:ext>
            </a:extLst>
          </p:cNvPr>
          <p:cNvSpPr txBox="1"/>
          <p:nvPr/>
        </p:nvSpPr>
        <p:spPr>
          <a:xfrm>
            <a:off x="6783788" y="2307669"/>
            <a:ext cx="4747706" cy="3098284"/>
          </a:xfrm>
          <a:prstGeom prst="rect">
            <a:avLst/>
          </a:prstGeom>
          <a:noFill/>
        </p:spPr>
        <p:txBody>
          <a:bodyPr wrap="square" lIns="0" tIns="0" rIns="0" bIns="0" rtlCol="0" anchor="t">
            <a:spAutoFit/>
          </a:bodyPr>
          <a:lstStyle/>
          <a:p>
            <a:pPr marL="171450" marR="0" lvl="0" indent="-171450" algn="l" defTabSz="914367" rtl="0" eaLnBrk="1" fontAlgn="auto" latinLnBrk="0" hangingPunct="1">
              <a:lnSpc>
                <a:spcPct val="100000"/>
              </a:lnSpc>
              <a:spcBef>
                <a:spcPts val="0"/>
              </a:spcBef>
              <a:spcAft>
                <a:spcPts val="1000"/>
              </a:spcAft>
              <a:buClrTx/>
              <a:buSzTx/>
              <a:buFont typeface="Arial" panose="020B0604020202020204" pitchFamily="34" charset="0"/>
              <a:buChar char="•"/>
              <a:tabLst/>
              <a:defRPr/>
            </a:pPr>
            <a:endParaRPr kumimoji="0" lang="en-US" sz="1200" b="0" i="0" u="none" strike="noStrike" kern="1200" cap="none" spc="0" normalizeH="0" baseline="0" noProof="0" dirty="0">
              <a:ln>
                <a:noFill/>
              </a:ln>
              <a:gradFill>
                <a:gsLst>
                  <a:gs pos="0">
                    <a:srgbClr val="282828"/>
                  </a:gs>
                  <a:gs pos="100000">
                    <a:srgbClr val="282828"/>
                  </a:gs>
                </a:gsLst>
                <a:lin ang="0" scaled="0"/>
              </a:gradFill>
              <a:effectLst/>
              <a:highlight>
                <a:srgbClr val="FFFF00"/>
              </a:highlight>
              <a:uLnTx/>
              <a:uFillTx/>
              <a:latin typeface="Segoe UI" panose="020B0502040204020203" pitchFamily="34" charset="0"/>
              <a:ea typeface="+mn-ea"/>
              <a:cs typeface="Segoe UI" panose="020B0502040204020203" pitchFamily="34" charset="0"/>
            </a:endParaRPr>
          </a:p>
          <a:p>
            <a:pPr marL="171450" indent="-171450" defTabSz="914367">
              <a:spcAft>
                <a:spcPts val="1000"/>
              </a:spcAft>
              <a:buFont typeface="Arial" panose="020B0604020202020204" pitchFamily="34" charset="0"/>
              <a:buChar char="•"/>
              <a:defRPr/>
            </a:pPr>
            <a:r>
              <a:rPr lang="en-US" sz="1200" dirty="0">
                <a:gradFill>
                  <a:gsLst>
                    <a:gs pos="0">
                      <a:srgbClr val="282828"/>
                    </a:gs>
                    <a:gs pos="100000">
                      <a:srgbClr val="282828"/>
                    </a:gs>
                  </a:gsLst>
                  <a:lin ang="0" scaled="0"/>
                </a:gradFill>
                <a:latin typeface="Segoe Sans Display"/>
              </a:rPr>
              <a:t>Entra ID P2</a:t>
            </a:r>
            <a:r>
              <a:rPr lang="en-US" sz="1200" b="1" dirty="0">
                <a:gradFill>
                  <a:gsLst>
                    <a:gs pos="0">
                      <a:srgbClr val="282828"/>
                    </a:gs>
                    <a:gs pos="100000">
                      <a:srgbClr val="282828"/>
                    </a:gs>
                  </a:gsLst>
                  <a:lin ang="0" scaled="0"/>
                </a:gradFill>
                <a:latin typeface="Segoe Sans Display"/>
              </a:rPr>
              <a:t>: Risk-based</a:t>
            </a:r>
            <a:r>
              <a:rPr kumimoji="0" lang="en-US" sz="1200" b="1"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rPr>
              <a:t> conditional access</a:t>
            </a:r>
            <a:r>
              <a:rPr kumimoji="0" lang="en-US" sz="1200" b="0"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ea typeface="+mn-ea"/>
                <a:cs typeface="+mn-cs"/>
              </a:rPr>
              <a:t>, visibility into risky sign-ins </a:t>
            </a:r>
            <a:r>
              <a:rPr kumimoji="0" lang="en-US" sz="1200"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ea typeface="+mn-ea"/>
                <a:cs typeface="+mn-cs"/>
              </a:rPr>
              <a:t>and user behavior anomalies</a:t>
            </a:r>
            <a:r>
              <a:rPr lang="en-US" sz="1200" dirty="0">
                <a:gradFill>
                  <a:gsLst>
                    <a:gs pos="0">
                      <a:srgbClr val="282828"/>
                    </a:gs>
                    <a:gs pos="100000">
                      <a:srgbClr val="282828"/>
                    </a:gs>
                  </a:gsLst>
                  <a:lin ang="0" scaled="0"/>
                </a:gradFill>
                <a:latin typeface="Segoe Sans Display"/>
              </a:rPr>
              <a:t>. </a:t>
            </a:r>
            <a:r>
              <a:rPr lang="en-US" sz="1200" b="1" dirty="0">
                <a:gradFill>
                  <a:gsLst>
                    <a:gs pos="0">
                      <a:srgbClr val="282828"/>
                    </a:gs>
                    <a:gs pos="100000">
                      <a:srgbClr val="282828"/>
                    </a:gs>
                  </a:gsLst>
                  <a:lin ang="0" scaled="0"/>
                </a:gradFill>
                <a:latin typeface="Segoe Sans Display"/>
              </a:rPr>
              <a:t>ID Governance</a:t>
            </a:r>
            <a:r>
              <a:rPr lang="en-US" sz="1200" dirty="0">
                <a:gradFill>
                  <a:gsLst>
                    <a:gs pos="0">
                      <a:srgbClr val="282828"/>
                    </a:gs>
                    <a:gs pos="100000">
                      <a:srgbClr val="282828"/>
                    </a:gs>
                  </a:gsLst>
                  <a:lin ang="0" scaled="0"/>
                </a:gradFill>
                <a:latin typeface="Segoe Sans Display"/>
              </a:rPr>
              <a:t> and </a:t>
            </a:r>
            <a:r>
              <a:rPr kumimoji="0" lang="en-US" sz="1200" b="1"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ea typeface="+mn-ea"/>
                <a:cs typeface="+mn-cs"/>
              </a:rPr>
              <a:t>Privileged Identity</a:t>
            </a:r>
            <a:r>
              <a:rPr kumimoji="0" lang="en-US" sz="1200" b="1" i="0" u="none" strike="noStrike" kern="1200" cap="none" spc="0" normalizeH="0" noProof="0" dirty="0">
                <a:ln>
                  <a:noFill/>
                </a:ln>
                <a:gradFill>
                  <a:gsLst>
                    <a:gs pos="0">
                      <a:srgbClr val="282828"/>
                    </a:gs>
                    <a:gs pos="100000">
                      <a:srgbClr val="282828"/>
                    </a:gs>
                  </a:gsLst>
                  <a:lin ang="0" scaled="0"/>
                </a:gradFill>
                <a:effectLst/>
                <a:uLnTx/>
                <a:uFillTx/>
                <a:latin typeface="Segoe Sans Display"/>
                <a:ea typeface="+mn-ea"/>
                <a:cs typeface="+mn-cs"/>
              </a:rPr>
              <a:t> </a:t>
            </a:r>
            <a:r>
              <a:rPr lang="en-US" sz="1200" b="1" dirty="0">
                <a:gradFill>
                  <a:gsLst>
                    <a:gs pos="0">
                      <a:srgbClr val="282828"/>
                    </a:gs>
                    <a:gs pos="100000">
                      <a:srgbClr val="282828"/>
                    </a:gs>
                  </a:gsLst>
                  <a:lin ang="0" scaled="0"/>
                </a:gradFill>
                <a:latin typeface="Segoe Sans Display"/>
              </a:rPr>
              <a:t>Mgmt. </a:t>
            </a:r>
            <a:endParaRPr lang="en-US" sz="1200" b="1" i="0" u="none" strike="noStrike" kern="1200" cap="none" spc="0" normalizeH="0" noProof="0" dirty="0">
              <a:ln>
                <a:noFill/>
              </a:ln>
              <a:gradFill>
                <a:gsLst>
                  <a:gs pos="0">
                    <a:srgbClr val="282828"/>
                  </a:gs>
                  <a:gs pos="100000">
                    <a:srgbClr val="282828"/>
                  </a:gs>
                </a:gsLst>
                <a:lin ang="0" scaled="0"/>
              </a:gradFill>
              <a:effectLst/>
              <a:uLnTx/>
              <a:uFillTx/>
              <a:latin typeface="Segoe Sans Display"/>
              <a:cs typeface="Segoe Sans Display"/>
            </a:endParaRPr>
          </a:p>
          <a:p>
            <a:pPr marL="171450" indent="-171450" defTabSz="914367">
              <a:spcAft>
                <a:spcPts val="1000"/>
              </a:spcAft>
              <a:buFont typeface="Arial" panose="020B0604020202020204" pitchFamily="34" charset="0"/>
              <a:buChar char="•"/>
            </a:pPr>
            <a:r>
              <a:rPr lang="en-US" sz="1200" dirty="0">
                <a:gradFill>
                  <a:gsLst>
                    <a:gs pos="0">
                      <a:srgbClr val="282828"/>
                    </a:gs>
                    <a:gs pos="100000">
                      <a:srgbClr val="282828"/>
                    </a:gs>
                  </a:gsLst>
                  <a:lin ang="0" scaled="0"/>
                </a:gradFill>
              </a:rPr>
              <a:t>MDO P2: Advanced</a:t>
            </a:r>
            <a:r>
              <a:rPr kumimoji="0" lang="en-US" sz="1200" b="0" i="0" u="none" strike="noStrike" kern="1200" cap="none" spc="0" normalizeH="0" noProof="0" dirty="0">
                <a:ln>
                  <a:noFill/>
                </a:ln>
                <a:gradFill>
                  <a:gsLst>
                    <a:gs pos="0">
                      <a:srgbClr val="282828"/>
                    </a:gs>
                    <a:gs pos="100000">
                      <a:srgbClr val="282828"/>
                    </a:gs>
                  </a:gsLst>
                  <a:lin ang="0" scaled="0"/>
                </a:gradFill>
                <a:effectLst/>
                <a:uLnTx/>
                <a:uFillTx/>
                <a:latin typeface="Segoe Sans Display"/>
                <a:ea typeface="+mn-ea"/>
                <a:cs typeface="+mn-cs"/>
              </a:rPr>
              <a:t> </a:t>
            </a:r>
            <a:r>
              <a:rPr lang="en-US" sz="1200" noProof="0" dirty="0">
                <a:gradFill>
                  <a:gsLst>
                    <a:gs pos="0">
                      <a:srgbClr val="282828"/>
                    </a:gs>
                    <a:gs pos="100000">
                      <a:srgbClr val="282828"/>
                    </a:gs>
                  </a:gsLst>
                  <a:lin ang="0" scaled="0"/>
                </a:gradFill>
                <a:latin typeface="Segoe Sans Display"/>
              </a:rPr>
              <a:t>e</a:t>
            </a:r>
            <a:r>
              <a:rPr kumimoji="0" lang="en-US" sz="1200" b="0"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ea typeface="+mn-ea"/>
                <a:cs typeface="+mn-cs"/>
              </a:rPr>
              <a:t>mail and collaboration security with</a:t>
            </a:r>
            <a:r>
              <a:rPr kumimoji="0" lang="en-US" sz="1200" b="1" i="0" u="none" strike="noStrike" kern="1200" cap="none" spc="0" normalizeH="0" noProof="0" dirty="0">
                <a:ln>
                  <a:noFill/>
                </a:ln>
                <a:gradFill>
                  <a:gsLst>
                    <a:gs pos="0">
                      <a:srgbClr val="282828"/>
                    </a:gs>
                    <a:gs pos="100000">
                      <a:srgbClr val="282828"/>
                    </a:gs>
                  </a:gsLst>
                  <a:lin ang="0" scaled="0"/>
                </a:gradFill>
                <a:effectLst/>
                <a:uLnTx/>
                <a:uFillTx/>
                <a:latin typeface="Segoe Sans Display"/>
                <a:ea typeface="+mn-ea"/>
                <a:cs typeface="+mn-cs"/>
              </a:rPr>
              <a:t> a</a:t>
            </a:r>
            <a:r>
              <a:rPr kumimoji="0" lang="en-US" sz="1200" b="1"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ea typeface="+mn-ea"/>
                <a:cs typeface="+mn-cs"/>
              </a:rPr>
              <a:t>utomated </a:t>
            </a:r>
            <a:r>
              <a:rPr lang="en-US" sz="1200" b="1" dirty="0">
                <a:gradFill>
                  <a:gsLst>
                    <a:gs pos="0">
                      <a:srgbClr val="282828"/>
                    </a:gs>
                    <a:gs pos="100000">
                      <a:srgbClr val="282828"/>
                    </a:gs>
                  </a:gsLst>
                  <a:lin ang="0" scaled="0"/>
                </a:gradFill>
                <a:latin typeface="Segoe Sans Display"/>
              </a:rPr>
              <a:t>investigation and </a:t>
            </a:r>
            <a:r>
              <a:rPr kumimoji="0" lang="en-US" sz="1200" b="1"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ea typeface="+mn-ea"/>
                <a:cs typeface="+mn-cs"/>
              </a:rPr>
              <a:t>response, </a:t>
            </a:r>
            <a:r>
              <a:rPr kumimoji="0" lang="en-US" sz="1200"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ea typeface="+mn-ea"/>
                <a:cs typeface="+mn-cs"/>
              </a:rPr>
              <a:t>and</a:t>
            </a:r>
            <a:r>
              <a:rPr kumimoji="0" lang="en-US" sz="1200" b="1"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ea typeface="+mn-ea"/>
                <a:cs typeface="+mn-cs"/>
              </a:rPr>
              <a:t> </a:t>
            </a:r>
            <a:r>
              <a:rPr lang="en-US" sz="1200" b="1" dirty="0">
                <a:gradFill>
                  <a:gsLst>
                    <a:gs pos="0">
                      <a:srgbClr val="282828"/>
                    </a:gs>
                    <a:gs pos="100000">
                      <a:srgbClr val="282828"/>
                    </a:gs>
                  </a:gsLst>
                  <a:lin ang="0" scaled="0"/>
                </a:gradFill>
                <a:latin typeface="Segoe Sans Display"/>
              </a:rPr>
              <a:t>end user phishing</a:t>
            </a:r>
            <a:r>
              <a:rPr kumimoji="0" lang="en-US" sz="1200" b="1"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ea typeface="+mn-ea"/>
                <a:cs typeface="+mn-cs"/>
              </a:rPr>
              <a:t> simulation trainings</a:t>
            </a:r>
            <a:endParaRPr lang="en-US" sz="1200" dirty="0">
              <a:gradFill>
                <a:gsLst>
                  <a:gs pos="0">
                    <a:srgbClr val="282828"/>
                  </a:gs>
                  <a:gs pos="100000">
                    <a:srgbClr val="282828"/>
                  </a:gs>
                </a:gsLst>
                <a:lin ang="0" scaled="0"/>
              </a:gradFill>
              <a:latin typeface="Segoe Sans Display"/>
              <a:cs typeface="Segoe Sans Display"/>
            </a:endParaRPr>
          </a:p>
          <a:p>
            <a:pPr marL="171450" indent="-171450" defTabSz="914367">
              <a:spcAft>
                <a:spcPts val="1000"/>
              </a:spcAft>
              <a:buFont typeface="Arial" panose="020B0604020202020204" pitchFamily="34" charset="0"/>
              <a:buChar char="•"/>
              <a:defRPr/>
            </a:pPr>
            <a:r>
              <a:rPr lang="en-US" sz="1200" dirty="0">
                <a:gradFill>
                  <a:gsLst>
                    <a:gs pos="0">
                      <a:srgbClr val="282828"/>
                    </a:gs>
                    <a:gs pos="100000">
                      <a:srgbClr val="282828"/>
                    </a:gs>
                  </a:gsLst>
                  <a:lin ang="0" scaled="0"/>
                </a:gradFill>
                <a:latin typeface="Segoe Sans Display"/>
                <a:cs typeface="Segoe Sans Display"/>
              </a:rPr>
              <a:t>MDE P2: </a:t>
            </a:r>
            <a:r>
              <a:rPr lang="en-US" sz="1200" b="1" dirty="0">
                <a:gradFill>
                  <a:gsLst>
                    <a:gs pos="0">
                      <a:srgbClr val="282828"/>
                    </a:gs>
                    <a:gs pos="100000">
                      <a:srgbClr val="282828"/>
                    </a:gs>
                  </a:gsLst>
                  <a:lin ang="0" scaled="0"/>
                </a:gradFill>
                <a:latin typeface="Segoe Sans Display"/>
                <a:cs typeface="Segoe Sans Display"/>
              </a:rPr>
              <a:t>Endpoint security and EDR with advanced threat hunting, </a:t>
            </a:r>
            <a:r>
              <a:rPr lang="en-US" sz="1200" dirty="0">
                <a:gradFill>
                  <a:gsLst>
                    <a:gs pos="0">
                      <a:srgbClr val="282828"/>
                    </a:gs>
                    <a:gs pos="100000">
                      <a:srgbClr val="282828"/>
                    </a:gs>
                  </a:gsLst>
                  <a:lin ang="0" scaled="0"/>
                </a:gradFill>
                <a:latin typeface="Segoe Sans Display"/>
                <a:cs typeface="Segoe Sans Display"/>
              </a:rPr>
              <a:t>as well as access to threat experts for additional investigations.</a:t>
            </a:r>
            <a:endParaRPr lang="en-US" sz="1200" b="1" dirty="0">
              <a:gradFill>
                <a:gsLst>
                  <a:gs pos="0">
                    <a:srgbClr val="282828"/>
                  </a:gs>
                  <a:gs pos="100000">
                    <a:srgbClr val="282828"/>
                  </a:gs>
                </a:gsLst>
                <a:lin ang="0" scaled="0"/>
              </a:gradFill>
              <a:latin typeface="Segoe Sans Display"/>
            </a:endParaRPr>
          </a:p>
          <a:p>
            <a:pPr marL="171450" indent="-171450" defTabSz="914367">
              <a:spcAft>
                <a:spcPts val="1000"/>
              </a:spcAft>
              <a:buFont typeface="Arial" panose="020B0604020202020204" pitchFamily="34" charset="0"/>
              <a:buChar char="•"/>
              <a:defRPr/>
            </a:pPr>
            <a:r>
              <a:rPr lang="en-US" sz="1200" dirty="0">
                <a:gradFill>
                  <a:gsLst>
                    <a:gs pos="0">
                      <a:srgbClr val="282828"/>
                    </a:gs>
                    <a:gs pos="100000">
                      <a:srgbClr val="282828"/>
                    </a:gs>
                  </a:gsLst>
                  <a:lin ang="0" scaled="0"/>
                </a:gradFill>
                <a:latin typeface="Segoe Sans Display"/>
              </a:rPr>
              <a:t>Defender for Cloud Apps: </a:t>
            </a:r>
            <a:r>
              <a:rPr lang="en-US" sz="1200" b="1" dirty="0">
                <a:gradFill>
                  <a:gsLst>
                    <a:gs pos="0">
                      <a:srgbClr val="282828"/>
                    </a:gs>
                    <a:gs pos="100000">
                      <a:srgbClr val="282828"/>
                    </a:gs>
                  </a:gsLst>
                  <a:lin ang="0" scaled="0"/>
                </a:gradFill>
                <a:latin typeface="Segoe Sans Display"/>
              </a:rPr>
              <a:t>CASB solution to automatically</a:t>
            </a:r>
            <a:r>
              <a:rPr kumimoji="0" lang="en-US" sz="1200" b="1"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ea typeface="+mn-ea"/>
                <a:cs typeface="+mn-cs"/>
              </a:rPr>
              <a:t> </a:t>
            </a:r>
            <a:r>
              <a:rPr lang="en-US" sz="1200" b="1" dirty="0">
                <a:gradFill>
                  <a:gsLst>
                    <a:gs pos="0">
                      <a:srgbClr val="282828"/>
                    </a:gs>
                    <a:gs pos="100000">
                      <a:srgbClr val="282828"/>
                    </a:gs>
                  </a:gsLst>
                  <a:lin ang="0" scaled="0"/>
                </a:gradFill>
                <a:latin typeface="Segoe Sans Display"/>
              </a:rPr>
              <a:t>discover and block</a:t>
            </a:r>
            <a:r>
              <a:rPr kumimoji="0" lang="en-US" sz="1200" b="1"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ea typeface="+mn-ea"/>
                <a:cs typeface="+mn-cs"/>
              </a:rPr>
              <a:t> apps</a:t>
            </a:r>
            <a:r>
              <a:rPr lang="en-US" sz="1200" b="1" dirty="0">
                <a:gradFill>
                  <a:gsLst>
                    <a:gs pos="0">
                      <a:srgbClr val="282828"/>
                    </a:gs>
                    <a:gs pos="100000">
                      <a:srgbClr val="282828"/>
                    </a:gs>
                  </a:gsLst>
                  <a:lin ang="0" scaled="0"/>
                </a:gradFill>
                <a:latin typeface="Segoe Sans Display"/>
              </a:rPr>
              <a:t> </a:t>
            </a:r>
            <a:r>
              <a:rPr kumimoji="0" lang="en-US" sz="1200" b="0"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ea typeface="+mn-ea"/>
                <a:cs typeface="+mn-cs"/>
              </a:rPr>
              <a:t>based on risk level, unusual user activity, or data-sharing behavior to protect against</a:t>
            </a:r>
            <a:r>
              <a:rPr kumimoji="0" lang="en-US" sz="1200" b="0" i="0" u="none" strike="noStrike" kern="1200" cap="none" spc="0" normalizeH="0" noProof="0" dirty="0">
                <a:ln>
                  <a:noFill/>
                </a:ln>
                <a:gradFill>
                  <a:gsLst>
                    <a:gs pos="0">
                      <a:srgbClr val="282828"/>
                    </a:gs>
                    <a:gs pos="100000">
                      <a:srgbClr val="282828"/>
                    </a:gs>
                  </a:gsLst>
                  <a:lin ang="0" scaled="0"/>
                </a:gradFill>
                <a:effectLst/>
                <a:uLnTx/>
                <a:uFillTx/>
                <a:latin typeface="Segoe Sans Display"/>
                <a:ea typeface="+mn-ea"/>
                <a:cs typeface="+mn-cs"/>
              </a:rPr>
              <a:t> sophisticated SaaS-based attacks. </a:t>
            </a:r>
            <a:endParaRPr kumimoji="0" lang="en-US" sz="1200" b="0" i="0" u="none" strike="noStrike" kern="1200" cap="none" spc="0" normalizeH="0" baseline="0" noProof="0" dirty="0">
              <a:ln>
                <a:noFill/>
              </a:ln>
              <a:gradFill>
                <a:gsLst>
                  <a:gs pos="0">
                    <a:srgbClr val="282828"/>
                  </a:gs>
                  <a:gs pos="100000">
                    <a:srgbClr val="282828"/>
                  </a:gs>
                </a:gsLst>
                <a:lin ang="0" scaled="0"/>
              </a:gradFill>
              <a:effectLst/>
              <a:highlight>
                <a:srgbClr val="FFFF00"/>
              </a:highlight>
              <a:uLnTx/>
              <a:uFillTx/>
              <a:latin typeface="Segoe UI" panose="020B0502040204020203" pitchFamily="34" charset="0"/>
              <a:ea typeface="+mn-ea"/>
              <a:cs typeface="Segoe UI" panose="020B0502040204020203" pitchFamily="34" charset="0"/>
            </a:endParaRPr>
          </a:p>
        </p:txBody>
      </p:sp>
      <p:sp>
        <p:nvSpPr>
          <p:cNvPr id="15" name="Oval 14">
            <a:extLst>
              <a:ext uri="{FF2B5EF4-FFF2-40B4-BE49-F238E27FC236}">
                <a16:creationId xmlns:a16="http://schemas.microsoft.com/office/drawing/2014/main" id="{74751E3A-18D7-1468-0FFE-0685214CFAB7}"/>
              </a:ext>
              <a:ext uri="{C183D7F6-B498-43B3-948B-1728B52AA6E4}">
                <adec:decorative xmlns:adec="http://schemas.microsoft.com/office/drawing/2017/decorative" val="1"/>
              </a:ext>
            </a:extLst>
          </p:cNvPr>
          <p:cNvSpPr/>
          <p:nvPr/>
        </p:nvSpPr>
        <p:spPr bwMode="auto">
          <a:xfrm>
            <a:off x="5747003" y="3597275"/>
            <a:ext cx="711200" cy="711200"/>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16" name="Plus Sign 15">
            <a:extLst>
              <a:ext uri="{FF2B5EF4-FFF2-40B4-BE49-F238E27FC236}">
                <a16:creationId xmlns:a16="http://schemas.microsoft.com/office/drawing/2014/main" id="{6B144F8F-AF4D-2B16-8903-804DA6B332A6}"/>
              </a:ext>
              <a:ext uri="{C183D7F6-B498-43B3-948B-1728B52AA6E4}">
                <adec:decorative xmlns:adec="http://schemas.microsoft.com/office/drawing/2017/decorative" val="1"/>
              </a:ext>
            </a:extLst>
          </p:cNvPr>
          <p:cNvSpPr/>
          <p:nvPr/>
        </p:nvSpPr>
        <p:spPr bwMode="auto">
          <a:xfrm>
            <a:off x="5832728" y="3683000"/>
            <a:ext cx="539750" cy="539750"/>
          </a:xfrm>
          <a:prstGeom prst="mathPlus">
            <a:avLst>
              <a:gd name="adj1" fmla="val 9468"/>
            </a:avLst>
          </a:prstGeom>
          <a:solidFill>
            <a:srgbClr val="05225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2" name="TextBox 1">
            <a:extLst>
              <a:ext uri="{FF2B5EF4-FFF2-40B4-BE49-F238E27FC236}">
                <a16:creationId xmlns:a16="http://schemas.microsoft.com/office/drawing/2014/main" id="{6327E916-806F-78BA-5201-5F52F0E0CF28}"/>
              </a:ext>
            </a:extLst>
          </p:cNvPr>
          <p:cNvSpPr txBox="1"/>
          <p:nvPr/>
        </p:nvSpPr>
        <p:spPr>
          <a:xfrm>
            <a:off x="1936512" y="2282373"/>
            <a:ext cx="4159488" cy="184666"/>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1000"/>
              </a:spcAft>
              <a:buClrTx/>
              <a:buSzTx/>
              <a:buFontTx/>
              <a:buNone/>
              <a:tabLst/>
              <a:defRPr/>
            </a:pPr>
            <a:r>
              <a:rPr kumimoji="0" lang="en-US" sz="1200" b="1"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ea typeface="+mn-ea"/>
                <a:cs typeface="+mn-cs"/>
              </a:rPr>
              <a:t>Productivity and Security suite</a:t>
            </a:r>
          </a:p>
        </p:txBody>
      </p:sp>
      <p:sp>
        <p:nvSpPr>
          <p:cNvPr id="3" name="TextBox 2">
            <a:extLst>
              <a:ext uri="{FF2B5EF4-FFF2-40B4-BE49-F238E27FC236}">
                <a16:creationId xmlns:a16="http://schemas.microsoft.com/office/drawing/2014/main" id="{81309C58-50AE-C33E-D4B2-CF03B77ED501}"/>
              </a:ext>
            </a:extLst>
          </p:cNvPr>
          <p:cNvSpPr txBox="1"/>
          <p:nvPr/>
        </p:nvSpPr>
        <p:spPr>
          <a:xfrm>
            <a:off x="8032512" y="2303669"/>
            <a:ext cx="4159488" cy="184666"/>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1000"/>
              </a:spcAft>
              <a:buClrTx/>
              <a:buSzTx/>
              <a:buFontTx/>
              <a:buNone/>
              <a:tabLst/>
              <a:defRPr/>
            </a:pPr>
            <a:r>
              <a:rPr kumimoji="0" lang="en-US" sz="1200" b="1"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ea typeface="+mn-ea"/>
                <a:cs typeface="+mn-cs"/>
              </a:rPr>
              <a:t>Enterprise-Grade XDR solution</a:t>
            </a:r>
            <a:endParaRPr kumimoji="0" lang="en-US" sz="1200" b="0" i="0" u="none" strike="noStrike" kern="1200" cap="none" spc="0" normalizeH="0" baseline="0" noProof="0" dirty="0">
              <a:ln>
                <a:noFill/>
              </a:ln>
              <a:gradFill>
                <a:gsLst>
                  <a:gs pos="0">
                    <a:srgbClr val="282828"/>
                  </a:gs>
                  <a:gs pos="100000">
                    <a:srgbClr val="282828"/>
                  </a:gs>
                </a:gsLst>
                <a:lin ang="0" scaled="0"/>
              </a:gradFill>
              <a:effectLst/>
              <a:uLnTx/>
              <a:uFillTx/>
              <a:latin typeface="Segoe Sans Display"/>
              <a:ea typeface="+mn-ea"/>
              <a:cs typeface="+mn-cs"/>
            </a:endParaRPr>
          </a:p>
        </p:txBody>
      </p:sp>
    </p:spTree>
    <p:extLst>
      <p:ext uri="{BB962C8B-B14F-4D97-AF65-F5344CB8AC3E}">
        <p14:creationId xmlns:p14="http://schemas.microsoft.com/office/powerpoint/2010/main" val="3990116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42" presetClass="path" presetSubtype="0" decel="100000" fill="hold" nodeType="withEffect">
                                  <p:stCondLst>
                                    <p:cond delay="0"/>
                                  </p:stCondLst>
                                  <p:childTnLst>
                                    <p:animMotion origin="layout" path="M 1.04167E-6 1.11111E-6 L 1.04167E-6 0.03842 " pathEditMode="relative" rAng="0" ptsTypes="AA">
                                      <p:cBhvr>
                                        <p:cTn id="9" dur="500" spd="-100000" fill="hold"/>
                                        <p:tgtEl>
                                          <p:spTgt spid="26"/>
                                        </p:tgtEl>
                                        <p:attrNameLst>
                                          <p:attrName>ppt_x</p:attrName>
                                          <p:attrName>ppt_y</p:attrName>
                                        </p:attrNameLst>
                                      </p:cBhvr>
                                      <p:rCtr x="0" y="1921"/>
                                    </p:animMotion>
                                  </p:childTnLst>
                                </p:cTn>
                              </p:par>
                              <p:par>
                                <p:cTn id="10" presetID="10"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par>
                                <p:cTn id="13" presetID="42" presetClass="path" presetSubtype="0" decel="100000" fill="hold" grpId="1" nodeType="withEffect">
                                  <p:stCondLst>
                                    <p:cond delay="0"/>
                                  </p:stCondLst>
                                  <p:childTnLst>
                                    <p:animMotion origin="layout" path="M -4.375E-6 2.96296E-6 L -4.375E-6 0.03842 " pathEditMode="relative" rAng="0" ptsTypes="AA">
                                      <p:cBhvr>
                                        <p:cTn id="14" dur="500" spd="-100000" fill="hold"/>
                                        <p:tgtEl>
                                          <p:spTgt spid="33"/>
                                        </p:tgtEl>
                                        <p:attrNameLst>
                                          <p:attrName>ppt_x</p:attrName>
                                          <p:attrName>ppt_y</p:attrName>
                                        </p:attrNameLst>
                                      </p:cBhvr>
                                      <p:rCtr x="0" y="1921"/>
                                    </p:animMotion>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par>
                                <p:cTn id="18" presetID="42" presetClass="path" presetSubtype="0" decel="100000" fill="hold" grpId="1" nodeType="withEffect">
                                  <p:stCondLst>
                                    <p:cond delay="0"/>
                                  </p:stCondLst>
                                  <p:childTnLst>
                                    <p:animMotion origin="layout" path="M 5E-6 1.85185E-6 L 5E-6 0.03842 " pathEditMode="relative" rAng="0" ptsTypes="AA">
                                      <p:cBhvr>
                                        <p:cTn id="19" dur="500" spd="-100000" fill="hold"/>
                                        <p:tgtEl>
                                          <p:spTgt spid="35"/>
                                        </p:tgtEl>
                                        <p:attrNameLst>
                                          <p:attrName>ppt_x</p:attrName>
                                          <p:attrName>ppt_y</p:attrName>
                                        </p:attrNameLst>
                                      </p:cBhvr>
                                      <p:rCtr x="0" y="1921"/>
                                    </p:animMotion>
                                  </p:childTnLst>
                                </p:cTn>
                              </p:par>
                              <p:par>
                                <p:cTn id="20" presetID="10"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42" presetClass="path" presetSubtype="0" decel="100000" fill="hold" nodeType="withEffect">
                                  <p:stCondLst>
                                    <p:cond delay="0"/>
                                  </p:stCondLst>
                                  <p:childTnLst>
                                    <p:animMotion origin="layout" path="M 1.04167E-6 1.11111E-6 L 1.04167E-6 0.03842 " pathEditMode="relative" rAng="0" ptsTypes="AA">
                                      <p:cBhvr>
                                        <p:cTn id="24" dur="500" spd="-100000" fill="hold"/>
                                        <p:tgtEl>
                                          <p:spTgt spid="23"/>
                                        </p:tgtEl>
                                        <p:attrNameLst>
                                          <p:attrName>ppt_x</p:attrName>
                                          <p:attrName>ppt_y</p:attrName>
                                        </p:attrNameLst>
                                      </p:cBhvr>
                                      <p:rCtr x="0" y="1921"/>
                                    </p:animMotion>
                                  </p:childTnLst>
                                </p:cTn>
                              </p:par>
                              <p:par>
                                <p:cTn id="25" presetID="10"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par>
                                <p:cTn id="28" presetID="42" presetClass="path" presetSubtype="0" decel="100000" fill="hold" grpId="1" nodeType="withEffect">
                                  <p:stCondLst>
                                    <p:cond delay="0"/>
                                  </p:stCondLst>
                                  <p:childTnLst>
                                    <p:animMotion origin="layout" path="M 1.04167E-6 -3.7037E-7 L 1.04167E-6 -0.04468 " pathEditMode="relative" rAng="0" ptsTypes="AA">
                                      <p:cBhvr>
                                        <p:cTn id="29" dur="500" spd="-100000" fill="hold"/>
                                        <p:tgtEl>
                                          <p:spTgt spid="34"/>
                                        </p:tgtEl>
                                        <p:attrNameLst>
                                          <p:attrName>ppt_x</p:attrName>
                                          <p:attrName>ppt_y</p:attrName>
                                        </p:attrNameLst>
                                      </p:cBhvr>
                                      <p:rCtr x="0" y="-2245"/>
                                    </p:animMotion>
                                  </p:childTnLst>
                                </p:cTn>
                              </p:par>
                              <p:par>
                                <p:cTn id="30" presetID="10" presetClass="entr" presetSubtype="0"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par>
                                <p:cTn id="33" presetID="42" presetClass="path" presetSubtype="0" decel="100000" fill="hold" grpId="1" nodeType="withEffect">
                                  <p:stCondLst>
                                    <p:cond delay="0"/>
                                  </p:stCondLst>
                                  <p:childTnLst>
                                    <p:animMotion origin="layout" path="M -2.70833E-6 -3.7037E-7 L -2.70833E-6 -0.04468 " pathEditMode="relative" rAng="0" ptsTypes="AA">
                                      <p:cBhvr>
                                        <p:cTn id="34" dur="500" spd="-100000" fill="hold"/>
                                        <p:tgtEl>
                                          <p:spTgt spid="36"/>
                                        </p:tgtEl>
                                        <p:attrNameLst>
                                          <p:attrName>ppt_x</p:attrName>
                                          <p:attrName>ppt_y</p:attrName>
                                        </p:attrNameLst>
                                      </p:cBhvr>
                                      <p:rCtr x="0" y="-2245"/>
                                    </p:animMotion>
                                  </p:childTnLst>
                                </p:cTn>
                              </p:par>
                              <p:par>
                                <p:cTn id="35" presetID="10"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4" grpId="1"/>
      <p:bldP spid="33" grpId="0"/>
      <p:bldP spid="33" grpId="1"/>
      <p:bldP spid="36" grpId="0"/>
      <p:bldP spid="36" grpId="1"/>
      <p:bldP spid="35" grpId="0"/>
      <p:bldP spid="35" grpId="1"/>
      <p:bldP spid="15"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CEBF1-1CDF-60D5-8593-E3B560CB81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7BC49D-801C-446D-CB33-AF9E523AD259}"/>
              </a:ext>
            </a:extLst>
          </p:cNvPr>
          <p:cNvSpPr>
            <a:spLocks noGrp="1"/>
          </p:cNvSpPr>
          <p:nvPr>
            <p:ph type="title"/>
          </p:nvPr>
        </p:nvSpPr>
        <p:spPr>
          <a:xfrm>
            <a:off x="588263" y="457200"/>
            <a:ext cx="11018520" cy="492443"/>
          </a:xfrm>
        </p:spPr>
        <p:txBody>
          <a:bodyPr>
            <a:noAutofit/>
          </a:bodyPr>
          <a:lstStyle/>
          <a:p>
            <a:pPr lvl="0"/>
            <a:r>
              <a:rPr lang="en-US"/>
              <a:t>Value comparison</a:t>
            </a:r>
            <a:br>
              <a:rPr lang="en-US"/>
            </a:br>
            <a:r>
              <a:rPr lang="en-US" sz="2000">
                <a:gradFill>
                  <a:gsLst>
                    <a:gs pos="45000">
                      <a:srgbClr val="000000"/>
                    </a:gs>
                    <a:gs pos="100000">
                      <a:srgbClr val="000000"/>
                    </a:gs>
                  </a:gsLst>
                  <a:lin ang="2700000" scaled="1"/>
                </a:gradFill>
                <a:latin typeface="+mn-lt"/>
                <a:cs typeface="Segoe Sans Display Semibold" pitchFamily="2" charset="0"/>
              </a:rPr>
              <a:t>Business Premium + E5 Security</a:t>
            </a:r>
          </a:p>
        </p:txBody>
      </p:sp>
      <p:graphicFrame>
        <p:nvGraphicFramePr>
          <p:cNvPr id="5" name="Table 13">
            <a:extLst>
              <a:ext uri="{FF2B5EF4-FFF2-40B4-BE49-F238E27FC236}">
                <a16:creationId xmlns:a16="http://schemas.microsoft.com/office/drawing/2014/main" id="{40FDE347-B366-AD92-F12E-FFC028C93AB2}"/>
              </a:ext>
            </a:extLst>
          </p:cNvPr>
          <p:cNvGraphicFramePr>
            <a:graphicFrameLocks noGrp="1"/>
          </p:cNvGraphicFramePr>
          <p:nvPr>
            <p:extLst>
              <p:ext uri="{D42A27DB-BD31-4B8C-83A1-F6EECF244321}">
                <p14:modId xmlns:p14="http://schemas.microsoft.com/office/powerpoint/2010/main" val="683545336"/>
              </p:ext>
            </p:extLst>
          </p:nvPr>
        </p:nvGraphicFramePr>
        <p:xfrm>
          <a:off x="571500" y="1429485"/>
          <a:ext cx="11048999" cy="4850535"/>
        </p:xfrm>
        <a:graphic>
          <a:graphicData uri="http://schemas.openxmlformats.org/drawingml/2006/table">
            <a:tbl>
              <a:tblPr firstRow="1">
                <a:effectLst>
                  <a:innerShdw blurRad="381000">
                    <a:prstClr val="black">
                      <a:alpha val="10000"/>
                    </a:prstClr>
                  </a:innerShdw>
                </a:effectLst>
                <a:tableStyleId>{5C22544A-7EE6-4342-B048-85BDC9FD1C3A}</a:tableStyleId>
              </a:tblPr>
              <a:tblGrid>
                <a:gridCol w="1020055">
                  <a:extLst>
                    <a:ext uri="{9D8B030D-6E8A-4147-A177-3AD203B41FA5}">
                      <a16:colId xmlns:a16="http://schemas.microsoft.com/office/drawing/2014/main" val="1368436093"/>
                    </a:ext>
                  </a:extLst>
                </a:gridCol>
                <a:gridCol w="7303352">
                  <a:extLst>
                    <a:ext uri="{9D8B030D-6E8A-4147-A177-3AD203B41FA5}">
                      <a16:colId xmlns:a16="http://schemas.microsoft.com/office/drawing/2014/main" val="266154532"/>
                    </a:ext>
                  </a:extLst>
                </a:gridCol>
                <a:gridCol w="1362796">
                  <a:extLst>
                    <a:ext uri="{9D8B030D-6E8A-4147-A177-3AD203B41FA5}">
                      <a16:colId xmlns:a16="http://schemas.microsoft.com/office/drawing/2014/main" val="2922660469"/>
                    </a:ext>
                  </a:extLst>
                </a:gridCol>
                <a:gridCol w="1362796">
                  <a:extLst>
                    <a:ext uri="{9D8B030D-6E8A-4147-A177-3AD203B41FA5}">
                      <a16:colId xmlns:a16="http://schemas.microsoft.com/office/drawing/2014/main" val="2871303130"/>
                    </a:ext>
                  </a:extLst>
                </a:gridCol>
              </a:tblGrid>
              <a:tr h="0">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lang="en-US" sz="1050" kern="1200">
                        <a:gradFill>
                          <a:gsLst>
                            <a:gs pos="83000">
                              <a:srgbClr val="282828"/>
                            </a:gs>
                            <a:gs pos="100000">
                              <a:srgbClr val="282828"/>
                            </a:gs>
                          </a:gsLst>
                          <a:lin ang="5400000" scaled="1"/>
                        </a:gradFill>
                        <a:latin typeface="+mj-lt"/>
                        <a:ea typeface="+mn-ea"/>
                        <a:cs typeface="+mn-cs"/>
                      </a:endParaRPr>
                    </a:p>
                  </a:txBody>
                  <a:tcPr marL="93076" marR="0" marT="27923"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100" kern="1200">
                          <a:gradFill>
                            <a:gsLst>
                              <a:gs pos="83000">
                                <a:srgbClr val="282828"/>
                              </a:gs>
                              <a:gs pos="100000">
                                <a:srgbClr val="282828"/>
                              </a:gs>
                            </a:gsLst>
                            <a:lin ang="5400000" scaled="1"/>
                          </a:gradFill>
                          <a:latin typeface="+mj-lt"/>
                          <a:ea typeface="+mn-ea"/>
                          <a:cs typeface="+mn-cs"/>
                        </a:rPr>
                        <a:t>Security capability</a:t>
                      </a:r>
                    </a:p>
                  </a:txBody>
                  <a:tcPr marL="93076" marR="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56760" rtl="0" eaLnBrk="1" fontAlgn="auto" latinLnBrk="0" hangingPunct="1">
                        <a:lnSpc>
                          <a:spcPct val="90000"/>
                        </a:lnSpc>
                        <a:spcBef>
                          <a:spcPts val="0"/>
                        </a:spcBef>
                        <a:spcAft>
                          <a:spcPts val="0"/>
                        </a:spcAft>
                        <a:buClrTx/>
                        <a:buSzTx/>
                        <a:buFont typeface="Wingdings" panose="05000000000000000000" pitchFamily="2" charset="2"/>
                        <a:buNone/>
                        <a:tabLst/>
                        <a:defRPr/>
                      </a:pPr>
                      <a:r>
                        <a:rPr lang="it-IT" sz="1000" kern="1200">
                          <a:solidFill>
                            <a:schemeClr val="bg1"/>
                          </a:solidFill>
                          <a:latin typeface="+mj-lt"/>
                          <a:ea typeface="+mn-ea"/>
                          <a:cs typeface="+mn-cs"/>
                        </a:rPr>
                        <a:t>Business Premium</a:t>
                      </a:r>
                    </a:p>
                  </a:txBody>
                  <a:tcPr marL="93076" marR="93076"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2965AF"/>
                    </a:solidFill>
                  </a:tcPr>
                </a:tc>
                <a:tc>
                  <a:txBody>
                    <a:bodyPr/>
                    <a:lstStyle/>
                    <a:p>
                      <a:pPr marL="0" marR="0" lvl="0" indent="0" algn="ctr" defTabSz="756760" rtl="0" eaLnBrk="1" fontAlgn="auto" latinLnBrk="0" hangingPunct="1">
                        <a:lnSpc>
                          <a:spcPct val="90000"/>
                        </a:lnSpc>
                        <a:spcBef>
                          <a:spcPts val="0"/>
                        </a:spcBef>
                        <a:spcAft>
                          <a:spcPts val="0"/>
                        </a:spcAft>
                        <a:buClrTx/>
                        <a:buSzTx/>
                        <a:buFont typeface="Wingdings" panose="05000000000000000000" pitchFamily="2" charset="2"/>
                        <a:buNone/>
                        <a:tabLst/>
                        <a:defRPr/>
                      </a:pPr>
                      <a:r>
                        <a:rPr lang="en-US" sz="1000" kern="1200">
                          <a:solidFill>
                            <a:schemeClr val="bg1"/>
                          </a:solidFill>
                          <a:latin typeface="+mj-lt"/>
                          <a:ea typeface="+mn-ea"/>
                          <a:cs typeface="+mn-cs"/>
                        </a:rPr>
                        <a:t>Microsoft 365 </a:t>
                      </a:r>
                      <a:br>
                        <a:rPr lang="en-US" sz="1000" kern="1200">
                          <a:solidFill>
                            <a:schemeClr val="bg1"/>
                          </a:solidFill>
                          <a:latin typeface="+mj-lt"/>
                          <a:ea typeface="+mn-ea"/>
                          <a:cs typeface="+mn-cs"/>
                        </a:rPr>
                      </a:br>
                      <a:r>
                        <a:rPr lang="en-US" sz="1000" kern="1200">
                          <a:solidFill>
                            <a:schemeClr val="bg1"/>
                          </a:solidFill>
                          <a:latin typeface="+mj-lt"/>
                          <a:ea typeface="+mn-ea"/>
                          <a:cs typeface="+mn-cs"/>
                        </a:rPr>
                        <a:t>E5 Security</a:t>
                      </a:r>
                    </a:p>
                  </a:txBody>
                  <a:tcPr marL="93076" marR="93076"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03159A"/>
                    </a:solidFill>
                  </a:tcPr>
                </a:tc>
                <a:extLst>
                  <a:ext uri="{0D108BD9-81ED-4DB2-BD59-A6C34878D82A}">
                    <a16:rowId xmlns:a16="http://schemas.microsoft.com/office/drawing/2014/main" val="1103970092"/>
                  </a:ext>
                </a:extLst>
              </a:tr>
              <a:tr h="0">
                <a:tc rowSpan="5">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100" kern="1200">
                          <a:solidFill>
                            <a:srgbClr val="052252"/>
                          </a:solidFill>
                          <a:latin typeface="+mj-lt"/>
                          <a:ea typeface="+mn-ea"/>
                          <a:cs typeface="+mn-cs"/>
                        </a:rPr>
                        <a:t>Identity </a:t>
                      </a:r>
                      <a:br>
                        <a:rPr lang="en-US" sz="1100" kern="1200">
                          <a:solidFill>
                            <a:srgbClr val="052252"/>
                          </a:solidFill>
                          <a:latin typeface="+mj-lt"/>
                          <a:ea typeface="+mn-ea"/>
                          <a:cs typeface="+mn-cs"/>
                        </a:rPr>
                      </a:br>
                      <a:r>
                        <a:rPr lang="en-US" sz="1100" kern="1200">
                          <a:solidFill>
                            <a:srgbClr val="052252"/>
                          </a:solidFill>
                          <a:latin typeface="+mj-lt"/>
                          <a:ea typeface="+mn-ea"/>
                          <a:cs typeface="+mn-cs"/>
                        </a:rPr>
                        <a:t>and access controls</a:t>
                      </a:r>
                    </a:p>
                  </a:txBody>
                  <a:tcPr marL="93076" marR="0" marT="27923"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367" rtl="0" eaLnBrk="1" latinLnBrk="0" hangingPunct="1">
                        <a:defRPr sz="1765" kern="1200">
                          <a:solidFill>
                            <a:schemeClr val="tx1"/>
                          </a:solidFill>
                          <a:latin typeface="Segoe UI"/>
                        </a:defRPr>
                      </a:lvl1pPr>
                      <a:lvl2pPr marL="457183" algn="l" defTabSz="914367" rtl="0" eaLnBrk="1" latinLnBrk="0" hangingPunct="1">
                        <a:defRPr sz="1765" kern="1200">
                          <a:solidFill>
                            <a:schemeClr val="tx1"/>
                          </a:solidFill>
                          <a:latin typeface="Segoe UI"/>
                        </a:defRPr>
                      </a:lvl2pPr>
                      <a:lvl3pPr marL="914367" algn="l" defTabSz="914367" rtl="0" eaLnBrk="1" latinLnBrk="0" hangingPunct="1">
                        <a:defRPr sz="1765" kern="1200">
                          <a:solidFill>
                            <a:schemeClr val="tx1"/>
                          </a:solidFill>
                          <a:latin typeface="Segoe UI"/>
                        </a:defRPr>
                      </a:lvl3pPr>
                      <a:lvl4pPr marL="1371550" algn="l" defTabSz="914367" rtl="0" eaLnBrk="1" latinLnBrk="0" hangingPunct="1">
                        <a:defRPr sz="1765" kern="1200">
                          <a:solidFill>
                            <a:schemeClr val="tx1"/>
                          </a:solidFill>
                          <a:latin typeface="Segoe UI"/>
                        </a:defRPr>
                      </a:lvl4pPr>
                      <a:lvl5pPr marL="1828734" algn="l" defTabSz="914367" rtl="0" eaLnBrk="1" latinLnBrk="0" hangingPunct="1">
                        <a:defRPr sz="1765" kern="1200">
                          <a:solidFill>
                            <a:schemeClr val="tx1"/>
                          </a:solidFill>
                          <a:latin typeface="Segoe UI"/>
                        </a:defRPr>
                      </a:lvl5pPr>
                      <a:lvl6pPr marL="2285918" algn="l" defTabSz="914367" rtl="0" eaLnBrk="1" latinLnBrk="0" hangingPunct="1">
                        <a:defRPr sz="1765" kern="1200">
                          <a:solidFill>
                            <a:schemeClr val="tx1"/>
                          </a:solidFill>
                          <a:latin typeface="Segoe UI"/>
                        </a:defRPr>
                      </a:lvl6pPr>
                      <a:lvl7pPr marL="2743101" algn="l" defTabSz="914367" rtl="0" eaLnBrk="1" latinLnBrk="0" hangingPunct="1">
                        <a:defRPr sz="1765" kern="1200">
                          <a:solidFill>
                            <a:schemeClr val="tx1"/>
                          </a:solidFill>
                          <a:latin typeface="Segoe UI"/>
                        </a:defRPr>
                      </a:lvl7pPr>
                      <a:lvl8pPr marL="3200284" algn="l" defTabSz="914367" rtl="0" eaLnBrk="1" latinLnBrk="0" hangingPunct="1">
                        <a:defRPr sz="1765" kern="1200">
                          <a:solidFill>
                            <a:schemeClr val="tx1"/>
                          </a:solidFill>
                          <a:latin typeface="Segoe UI"/>
                        </a:defRPr>
                      </a:lvl8pPr>
                      <a:lvl9pPr marL="3657469" algn="l" defTabSz="914367" rtl="0" eaLnBrk="1" latinLnBrk="0" hangingPunct="1">
                        <a:defRPr sz="1765" kern="1200">
                          <a:solidFill>
                            <a:schemeClr val="tx1"/>
                          </a:solidFill>
                          <a:latin typeface="Segoe UI"/>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900" kern="1200" spc="0" noProof="0">
                          <a:gradFill>
                            <a:gsLst>
                              <a:gs pos="83000">
                                <a:srgbClr val="282828"/>
                              </a:gs>
                              <a:gs pos="100000">
                                <a:srgbClr val="282828"/>
                              </a:gs>
                            </a:gsLst>
                            <a:lin ang="5400000" scaled="1"/>
                          </a:gradFill>
                          <a:latin typeface="+mn-lt"/>
                          <a:ea typeface="+mn-ea"/>
                          <a:cs typeface="+mn-cs"/>
                        </a:rPr>
                        <a:t>Basic Identity and access management (single sign on (SSO), multi-factor authentication (MFA), self-service password reset)</a:t>
                      </a:r>
                      <a:endParaRPr lang="en-US" sz="900" kern="1200" spc="0" noProof="0">
                        <a:gradFill>
                          <a:gsLst>
                            <a:gs pos="83000">
                              <a:srgbClr val="282828"/>
                            </a:gs>
                            <a:gs pos="100000">
                              <a:srgbClr val="282828"/>
                            </a:gs>
                          </a:gsLst>
                          <a:lin ang="5400000" scaled="1"/>
                        </a:gradFill>
                        <a:highlight>
                          <a:srgbClr val="FFFF00"/>
                        </a:highlight>
                        <a:latin typeface="+mn-lt"/>
                        <a:ea typeface="+mn-ea"/>
                        <a:cs typeface="+mn-cs"/>
                      </a:endParaRPr>
                    </a:p>
                  </a:txBody>
                  <a:tcPr marL="93076" marR="0"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a:ln w="6350">
                            <a:solidFill>
                              <a:srgbClr val="2965AF"/>
                            </a:solidFill>
                          </a:ln>
                          <a:solidFill>
                            <a:srgbClr val="2965AF"/>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a:ln w="6350">
                            <a:solidFill>
                              <a:srgbClr val="03159A"/>
                            </a:solidFill>
                          </a:ln>
                          <a:solidFill>
                            <a:srgbClr val="03159A"/>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1365390638"/>
                  </a:ext>
                </a:extLst>
              </a:tr>
              <a:tr h="0">
                <a:tc vMerge="1">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lang="en-US" sz="1000" kern="1200" spc="0">
                        <a:gradFill>
                          <a:gsLst>
                            <a:gs pos="83000">
                              <a:schemeClr val="tx1"/>
                            </a:gs>
                            <a:gs pos="100000">
                              <a:schemeClr val="tx1"/>
                            </a:gs>
                          </a:gsLst>
                          <a:lin ang="5400000" scaled="1"/>
                        </a:gradFill>
                        <a:highlight>
                          <a:srgbClr val="FFFF00"/>
                        </a:highlight>
                        <a:latin typeface="+mn-lt"/>
                        <a:ea typeface="+mn-ea"/>
                        <a:cs typeface="+mn-cs"/>
                      </a:endParaRPr>
                    </a:p>
                  </a:txBody>
                  <a:tcPr marL="93076" marR="0" marT="27923" marB="27923" anchor="ctr">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67" rtl="0" eaLnBrk="1" latinLnBrk="0" hangingPunct="1">
                        <a:defRPr sz="1765" kern="1200">
                          <a:solidFill>
                            <a:schemeClr val="tx1"/>
                          </a:solidFill>
                          <a:latin typeface="Segoe UI"/>
                        </a:defRPr>
                      </a:lvl1pPr>
                      <a:lvl2pPr marL="457183" algn="l" defTabSz="914367" rtl="0" eaLnBrk="1" latinLnBrk="0" hangingPunct="1">
                        <a:defRPr sz="1765" kern="1200">
                          <a:solidFill>
                            <a:schemeClr val="tx1"/>
                          </a:solidFill>
                          <a:latin typeface="Segoe UI"/>
                        </a:defRPr>
                      </a:lvl2pPr>
                      <a:lvl3pPr marL="914367" algn="l" defTabSz="914367" rtl="0" eaLnBrk="1" latinLnBrk="0" hangingPunct="1">
                        <a:defRPr sz="1765" kern="1200">
                          <a:solidFill>
                            <a:schemeClr val="tx1"/>
                          </a:solidFill>
                          <a:latin typeface="Segoe UI"/>
                        </a:defRPr>
                      </a:lvl3pPr>
                      <a:lvl4pPr marL="1371550" algn="l" defTabSz="914367" rtl="0" eaLnBrk="1" latinLnBrk="0" hangingPunct="1">
                        <a:defRPr sz="1765" kern="1200">
                          <a:solidFill>
                            <a:schemeClr val="tx1"/>
                          </a:solidFill>
                          <a:latin typeface="Segoe UI"/>
                        </a:defRPr>
                      </a:lvl4pPr>
                      <a:lvl5pPr marL="1828734" algn="l" defTabSz="914367" rtl="0" eaLnBrk="1" latinLnBrk="0" hangingPunct="1">
                        <a:defRPr sz="1765" kern="1200">
                          <a:solidFill>
                            <a:schemeClr val="tx1"/>
                          </a:solidFill>
                          <a:latin typeface="Segoe UI"/>
                        </a:defRPr>
                      </a:lvl5pPr>
                      <a:lvl6pPr marL="2285918" algn="l" defTabSz="914367" rtl="0" eaLnBrk="1" latinLnBrk="0" hangingPunct="1">
                        <a:defRPr sz="1765" kern="1200">
                          <a:solidFill>
                            <a:schemeClr val="tx1"/>
                          </a:solidFill>
                          <a:latin typeface="Segoe UI"/>
                        </a:defRPr>
                      </a:lvl6pPr>
                      <a:lvl7pPr marL="2743101" algn="l" defTabSz="914367" rtl="0" eaLnBrk="1" latinLnBrk="0" hangingPunct="1">
                        <a:defRPr sz="1765" kern="1200">
                          <a:solidFill>
                            <a:schemeClr val="tx1"/>
                          </a:solidFill>
                          <a:latin typeface="Segoe UI"/>
                        </a:defRPr>
                      </a:lvl7pPr>
                      <a:lvl8pPr marL="3200284" algn="l" defTabSz="914367" rtl="0" eaLnBrk="1" latinLnBrk="0" hangingPunct="1">
                        <a:defRPr sz="1765" kern="1200">
                          <a:solidFill>
                            <a:schemeClr val="tx1"/>
                          </a:solidFill>
                          <a:latin typeface="Segoe UI"/>
                        </a:defRPr>
                      </a:lvl8pPr>
                      <a:lvl9pPr marL="3657469" algn="l" defTabSz="914367" rtl="0" eaLnBrk="1" latinLnBrk="0" hangingPunct="1">
                        <a:defRPr sz="1765" kern="1200">
                          <a:solidFill>
                            <a:schemeClr val="tx1"/>
                          </a:solidFill>
                          <a:latin typeface="Segoe UI"/>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900" kern="1200" spc="0">
                          <a:gradFill>
                            <a:gsLst>
                              <a:gs pos="83000">
                                <a:srgbClr val="282828"/>
                              </a:gs>
                              <a:gs pos="100000">
                                <a:srgbClr val="282828"/>
                              </a:gs>
                            </a:gsLst>
                            <a:lin ang="5400000" scaled="1"/>
                          </a:gradFill>
                          <a:latin typeface="+mn-lt"/>
                          <a:ea typeface="+mn-ea"/>
                          <a:cs typeface="+mn-cs"/>
                        </a:rPr>
                        <a:t>Risk based MFA: require MFA if a user is accessing resources from an unrecognized device or unfamiliar location</a:t>
                      </a:r>
                      <a:endParaRPr lang="en-US" sz="900" kern="1200" spc="0">
                        <a:gradFill>
                          <a:gsLst>
                            <a:gs pos="83000">
                              <a:srgbClr val="282828"/>
                            </a:gs>
                            <a:gs pos="100000">
                              <a:srgbClr val="282828"/>
                            </a:gs>
                          </a:gsLst>
                          <a:lin ang="5400000" scaled="1"/>
                        </a:gradFill>
                        <a:highlight>
                          <a:srgbClr val="FFFF00"/>
                        </a:highlight>
                        <a:latin typeface="+mn-lt"/>
                        <a:ea typeface="+mn-ea"/>
                        <a:cs typeface="+mn-cs"/>
                      </a:endParaRPr>
                    </a:p>
                  </a:txBody>
                  <a:tcPr marL="93076" marR="0"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56760" rtl="0" eaLnBrk="1" fontAlgn="auto" latinLnBrk="0" hangingPunct="1">
                        <a:lnSpc>
                          <a:spcPct val="90000"/>
                        </a:lnSpc>
                        <a:spcBef>
                          <a:spcPts val="0"/>
                        </a:spcBef>
                        <a:spcAft>
                          <a:spcPts val="0"/>
                        </a:spcAft>
                        <a:buClrTx/>
                        <a:buSzTx/>
                        <a:buFont typeface="Wingdings" panose="05000000000000000000" pitchFamily="2" charset="2"/>
                        <a:buNone/>
                        <a:tabLst/>
                        <a:defRPr/>
                      </a:pPr>
                      <a:endParaRPr kumimoji="0" lang="en-US" sz="1000" b="0" i="0" u="none" strike="noStrike" kern="1200" cap="none" spc="0" normalizeH="0" baseline="0" noProof="0">
                        <a:ln w="6350">
                          <a:solidFill>
                            <a:srgbClr val="2965AF"/>
                          </a:solidFill>
                        </a:ln>
                        <a:solidFill>
                          <a:srgbClr val="2965AF"/>
                        </a:solidFill>
                        <a:effectLst/>
                        <a:uLnTx/>
                        <a:uFillTx/>
                        <a:latin typeface="+mn-lt"/>
                        <a:ea typeface="+mn-ea"/>
                        <a:cs typeface="+mn-cs"/>
                      </a:endParaRP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noProof="0">
                          <a:ln w="6350">
                            <a:solidFill>
                              <a:srgbClr val="03159A"/>
                            </a:solidFill>
                          </a:ln>
                          <a:solidFill>
                            <a:srgbClr val="03159A"/>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362221581"/>
                  </a:ext>
                </a:extLst>
              </a:tr>
              <a:tr h="0">
                <a:tc vMerge="1">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lang="en-US" sz="1000" kern="1200" spc="0">
                        <a:gradFill>
                          <a:gsLst>
                            <a:gs pos="83000">
                              <a:schemeClr val="tx1"/>
                            </a:gs>
                            <a:gs pos="100000">
                              <a:schemeClr val="tx1"/>
                            </a:gs>
                          </a:gsLst>
                          <a:lin ang="5400000" scaled="1"/>
                        </a:gradFill>
                        <a:highlight>
                          <a:srgbClr val="FFFF00"/>
                        </a:highlight>
                        <a:latin typeface="+mn-lt"/>
                        <a:ea typeface="+mn-ea"/>
                        <a:cs typeface="+mn-cs"/>
                      </a:endParaRPr>
                    </a:p>
                  </a:txBody>
                  <a:tcPr marL="93076" marR="0" marT="27923" marB="27923" anchor="ctr">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67" rtl="0" eaLnBrk="1" latinLnBrk="0" hangingPunct="1">
                        <a:defRPr sz="1765" kern="1200">
                          <a:solidFill>
                            <a:schemeClr val="tx1"/>
                          </a:solidFill>
                          <a:latin typeface="Segoe UI"/>
                        </a:defRPr>
                      </a:lvl1pPr>
                      <a:lvl2pPr marL="457183" algn="l" defTabSz="914367" rtl="0" eaLnBrk="1" latinLnBrk="0" hangingPunct="1">
                        <a:defRPr sz="1765" kern="1200">
                          <a:solidFill>
                            <a:schemeClr val="tx1"/>
                          </a:solidFill>
                          <a:latin typeface="Segoe UI"/>
                        </a:defRPr>
                      </a:lvl2pPr>
                      <a:lvl3pPr marL="914367" algn="l" defTabSz="914367" rtl="0" eaLnBrk="1" latinLnBrk="0" hangingPunct="1">
                        <a:defRPr sz="1765" kern="1200">
                          <a:solidFill>
                            <a:schemeClr val="tx1"/>
                          </a:solidFill>
                          <a:latin typeface="Segoe UI"/>
                        </a:defRPr>
                      </a:lvl3pPr>
                      <a:lvl4pPr marL="1371550" algn="l" defTabSz="914367" rtl="0" eaLnBrk="1" latinLnBrk="0" hangingPunct="1">
                        <a:defRPr sz="1765" kern="1200">
                          <a:solidFill>
                            <a:schemeClr val="tx1"/>
                          </a:solidFill>
                          <a:latin typeface="Segoe UI"/>
                        </a:defRPr>
                      </a:lvl4pPr>
                      <a:lvl5pPr marL="1828734" algn="l" defTabSz="914367" rtl="0" eaLnBrk="1" latinLnBrk="0" hangingPunct="1">
                        <a:defRPr sz="1765" kern="1200">
                          <a:solidFill>
                            <a:schemeClr val="tx1"/>
                          </a:solidFill>
                          <a:latin typeface="Segoe UI"/>
                        </a:defRPr>
                      </a:lvl5pPr>
                      <a:lvl6pPr marL="2285918" algn="l" defTabSz="914367" rtl="0" eaLnBrk="1" latinLnBrk="0" hangingPunct="1">
                        <a:defRPr sz="1765" kern="1200">
                          <a:solidFill>
                            <a:schemeClr val="tx1"/>
                          </a:solidFill>
                          <a:latin typeface="Segoe UI"/>
                        </a:defRPr>
                      </a:lvl6pPr>
                      <a:lvl7pPr marL="2743101" algn="l" defTabSz="914367" rtl="0" eaLnBrk="1" latinLnBrk="0" hangingPunct="1">
                        <a:defRPr sz="1765" kern="1200">
                          <a:solidFill>
                            <a:schemeClr val="tx1"/>
                          </a:solidFill>
                          <a:latin typeface="Segoe UI"/>
                        </a:defRPr>
                      </a:lvl7pPr>
                      <a:lvl8pPr marL="3200284" algn="l" defTabSz="914367" rtl="0" eaLnBrk="1" latinLnBrk="0" hangingPunct="1">
                        <a:defRPr sz="1765" kern="1200">
                          <a:solidFill>
                            <a:schemeClr val="tx1"/>
                          </a:solidFill>
                          <a:latin typeface="Segoe UI"/>
                        </a:defRPr>
                      </a:lvl8pPr>
                      <a:lvl9pPr marL="3657469" algn="l" defTabSz="914367" rtl="0" eaLnBrk="1" latinLnBrk="0" hangingPunct="1">
                        <a:defRPr sz="1765" kern="1200">
                          <a:solidFill>
                            <a:schemeClr val="tx1"/>
                          </a:solidFill>
                          <a:latin typeface="Segoe UI"/>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900" kern="1200" spc="0">
                          <a:gradFill>
                            <a:gsLst>
                              <a:gs pos="83000">
                                <a:srgbClr val="282828"/>
                              </a:gs>
                              <a:gs pos="100000">
                                <a:srgbClr val="282828"/>
                              </a:gs>
                            </a:gsLst>
                            <a:lin ang="5400000" scaled="1"/>
                          </a:gradFill>
                          <a:latin typeface="+mn-lt"/>
                          <a:ea typeface="+mn-ea"/>
                          <a:cs typeface="+mn-cs"/>
                        </a:rPr>
                        <a:t>Adjust authentication requirements based on risk assessment, such as asking for MFA only if login behavior is unusual</a:t>
                      </a:r>
                      <a:endParaRPr lang="en-US" sz="900" kern="1200" spc="0">
                        <a:gradFill>
                          <a:gsLst>
                            <a:gs pos="83000">
                              <a:srgbClr val="282828"/>
                            </a:gs>
                            <a:gs pos="100000">
                              <a:srgbClr val="282828"/>
                            </a:gs>
                          </a:gsLst>
                          <a:lin ang="5400000" scaled="1"/>
                        </a:gradFill>
                        <a:highlight>
                          <a:srgbClr val="FFFF00"/>
                        </a:highlight>
                        <a:latin typeface="+mn-lt"/>
                        <a:ea typeface="+mn-ea"/>
                        <a:cs typeface="+mn-cs"/>
                      </a:endParaRPr>
                    </a:p>
                  </a:txBody>
                  <a:tcPr marL="93076" marR="0"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a:ln w="6350">
                          <a:solidFill>
                            <a:srgbClr val="2965AF"/>
                          </a:solidFill>
                        </a:ln>
                        <a:solidFill>
                          <a:srgbClr val="2965AF"/>
                        </a:solidFill>
                        <a:effectLst/>
                        <a:uLnTx/>
                        <a:uFillTx/>
                        <a:latin typeface="+mn-lt"/>
                        <a:ea typeface="+mn-ea"/>
                        <a:cs typeface="+mn-cs"/>
                      </a:endParaRPr>
                    </a:p>
                  </a:txBody>
                  <a:tcPr marL="37231" marR="37231"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noProof="0">
                          <a:ln w="6350">
                            <a:solidFill>
                              <a:srgbClr val="03159A"/>
                            </a:solidFill>
                          </a:ln>
                          <a:solidFill>
                            <a:srgbClr val="03159A"/>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027955989"/>
                  </a:ext>
                </a:extLst>
              </a:tr>
              <a:tr h="0">
                <a:tc vMerge="1">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lang="en-US" sz="1050" kern="1200">
                        <a:gradFill>
                          <a:gsLst>
                            <a:gs pos="83000">
                              <a:srgbClr val="282828"/>
                            </a:gs>
                            <a:gs pos="100000">
                              <a:srgbClr val="282828"/>
                            </a:gs>
                          </a:gsLst>
                          <a:lin ang="5400000" scaled="1"/>
                        </a:gradFill>
                        <a:latin typeface="+mj-lt"/>
                        <a:ea typeface="+mn-ea"/>
                        <a:cs typeface="+mn-cs"/>
                      </a:endParaRPr>
                    </a:p>
                  </a:txBody>
                  <a:tcPr marL="93076" marR="0" marT="27923" marB="27923"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67" rtl="0" eaLnBrk="1" latinLnBrk="0" hangingPunct="1">
                        <a:defRPr sz="1765" kern="1200">
                          <a:solidFill>
                            <a:schemeClr val="tx1"/>
                          </a:solidFill>
                          <a:latin typeface="Segoe UI"/>
                        </a:defRPr>
                      </a:lvl1pPr>
                      <a:lvl2pPr marL="457183" algn="l" defTabSz="914367" rtl="0" eaLnBrk="1" latinLnBrk="0" hangingPunct="1">
                        <a:defRPr sz="1765" kern="1200">
                          <a:solidFill>
                            <a:schemeClr val="tx1"/>
                          </a:solidFill>
                          <a:latin typeface="Segoe UI"/>
                        </a:defRPr>
                      </a:lvl2pPr>
                      <a:lvl3pPr marL="914367" algn="l" defTabSz="914367" rtl="0" eaLnBrk="1" latinLnBrk="0" hangingPunct="1">
                        <a:defRPr sz="1765" kern="1200">
                          <a:solidFill>
                            <a:schemeClr val="tx1"/>
                          </a:solidFill>
                          <a:latin typeface="Segoe UI"/>
                        </a:defRPr>
                      </a:lvl3pPr>
                      <a:lvl4pPr marL="1371550" algn="l" defTabSz="914367" rtl="0" eaLnBrk="1" latinLnBrk="0" hangingPunct="1">
                        <a:defRPr sz="1765" kern="1200">
                          <a:solidFill>
                            <a:schemeClr val="tx1"/>
                          </a:solidFill>
                          <a:latin typeface="Segoe UI"/>
                        </a:defRPr>
                      </a:lvl4pPr>
                      <a:lvl5pPr marL="1828734" algn="l" defTabSz="914367" rtl="0" eaLnBrk="1" latinLnBrk="0" hangingPunct="1">
                        <a:defRPr sz="1765" kern="1200">
                          <a:solidFill>
                            <a:schemeClr val="tx1"/>
                          </a:solidFill>
                          <a:latin typeface="Segoe UI"/>
                        </a:defRPr>
                      </a:lvl5pPr>
                      <a:lvl6pPr marL="2285918" algn="l" defTabSz="914367" rtl="0" eaLnBrk="1" latinLnBrk="0" hangingPunct="1">
                        <a:defRPr sz="1765" kern="1200">
                          <a:solidFill>
                            <a:schemeClr val="tx1"/>
                          </a:solidFill>
                          <a:latin typeface="Segoe UI"/>
                        </a:defRPr>
                      </a:lvl6pPr>
                      <a:lvl7pPr marL="2743101" algn="l" defTabSz="914367" rtl="0" eaLnBrk="1" latinLnBrk="0" hangingPunct="1">
                        <a:defRPr sz="1765" kern="1200">
                          <a:solidFill>
                            <a:schemeClr val="tx1"/>
                          </a:solidFill>
                          <a:latin typeface="Segoe UI"/>
                        </a:defRPr>
                      </a:lvl7pPr>
                      <a:lvl8pPr marL="3200284" algn="l" defTabSz="914367" rtl="0" eaLnBrk="1" latinLnBrk="0" hangingPunct="1">
                        <a:defRPr sz="1765" kern="1200">
                          <a:solidFill>
                            <a:schemeClr val="tx1"/>
                          </a:solidFill>
                          <a:latin typeface="Segoe UI"/>
                        </a:defRPr>
                      </a:lvl8pPr>
                      <a:lvl9pPr marL="3657469" algn="l" defTabSz="914367" rtl="0" eaLnBrk="1" latinLnBrk="0" hangingPunct="1">
                        <a:defRPr sz="1765" kern="1200">
                          <a:solidFill>
                            <a:schemeClr val="tx1"/>
                          </a:solidFill>
                          <a:latin typeface="Segoe UI"/>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900" kern="1200" spc="0">
                          <a:gradFill>
                            <a:gsLst>
                              <a:gs pos="83000">
                                <a:srgbClr val="282828"/>
                              </a:gs>
                              <a:gs pos="100000">
                                <a:srgbClr val="282828"/>
                              </a:gs>
                            </a:gsLst>
                            <a:lin ang="5400000" scaled="1"/>
                          </a:gradFill>
                          <a:latin typeface="+mn-lt"/>
                          <a:ea typeface="+mn-ea"/>
                          <a:cs typeface="+mn-cs"/>
                        </a:rPr>
                        <a:t>Self-service password reset with enhanced policies. Example: Only allow password reset if the user has passed security questions </a:t>
                      </a:r>
                      <a:br>
                        <a:rPr lang="en-US" sz="900" kern="1200" spc="0">
                          <a:gradFill>
                            <a:gsLst>
                              <a:gs pos="83000">
                                <a:srgbClr val="282828"/>
                              </a:gs>
                              <a:gs pos="100000">
                                <a:srgbClr val="282828"/>
                              </a:gs>
                            </a:gsLst>
                            <a:lin ang="5400000" scaled="1"/>
                          </a:gradFill>
                          <a:latin typeface="+mn-lt"/>
                          <a:ea typeface="+mn-ea"/>
                          <a:cs typeface="+mn-cs"/>
                        </a:rPr>
                      </a:br>
                      <a:r>
                        <a:rPr lang="en-US" sz="900" kern="1200" spc="0">
                          <a:gradFill>
                            <a:gsLst>
                              <a:gs pos="83000">
                                <a:srgbClr val="282828"/>
                              </a:gs>
                              <a:gs pos="100000">
                                <a:srgbClr val="282828"/>
                              </a:gs>
                            </a:gsLst>
                            <a:lin ang="5400000" scaled="1"/>
                          </a:gradFill>
                          <a:latin typeface="+mn-lt"/>
                          <a:ea typeface="+mn-ea"/>
                          <a:cs typeface="+mn-cs"/>
                        </a:rPr>
                        <a:t>or an additional validation step</a:t>
                      </a:r>
                      <a:endParaRPr lang="en-US" sz="900" kern="1200" spc="0">
                        <a:gradFill>
                          <a:gsLst>
                            <a:gs pos="83000">
                              <a:srgbClr val="282828"/>
                            </a:gs>
                            <a:gs pos="100000">
                              <a:srgbClr val="282828"/>
                            </a:gs>
                          </a:gsLst>
                          <a:lin ang="5400000" scaled="1"/>
                        </a:gradFill>
                        <a:highlight>
                          <a:srgbClr val="FFFF00"/>
                        </a:highlight>
                        <a:latin typeface="+mn-lt"/>
                        <a:ea typeface="+mn-ea"/>
                        <a:cs typeface="+mn-cs"/>
                      </a:endParaRPr>
                    </a:p>
                  </a:txBody>
                  <a:tcPr marL="93076" marR="0"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a:ln w="6350">
                          <a:solidFill>
                            <a:srgbClr val="2965AF"/>
                          </a:solidFill>
                        </a:ln>
                        <a:solidFill>
                          <a:srgbClr val="2965AF"/>
                        </a:solidFill>
                        <a:effectLst/>
                        <a:uLnTx/>
                        <a:uFillTx/>
                        <a:latin typeface="+mn-lt"/>
                        <a:ea typeface="+mn-ea"/>
                        <a:cs typeface="+mn-cs"/>
                      </a:endParaRPr>
                    </a:p>
                  </a:txBody>
                  <a:tcPr marL="37231" marR="37231"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noProof="0">
                          <a:ln w="6350">
                            <a:solidFill>
                              <a:srgbClr val="03159A"/>
                            </a:solidFill>
                          </a:ln>
                          <a:solidFill>
                            <a:srgbClr val="03159A"/>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1903414391"/>
                  </a:ext>
                </a:extLst>
              </a:tr>
              <a:tr h="0">
                <a:tc vMerge="1">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lang="en-US" sz="1050" kern="1200">
                        <a:gradFill>
                          <a:gsLst>
                            <a:gs pos="83000">
                              <a:srgbClr val="282828"/>
                            </a:gs>
                            <a:gs pos="100000">
                              <a:srgbClr val="282828"/>
                            </a:gs>
                          </a:gsLst>
                          <a:lin ang="5400000" scaled="1"/>
                        </a:gradFill>
                        <a:latin typeface="+mj-lt"/>
                        <a:ea typeface="+mn-ea"/>
                        <a:cs typeface="+mn-cs"/>
                      </a:endParaRPr>
                    </a:p>
                  </a:txBody>
                  <a:tcPr marL="93076" marR="0" marT="27923" marB="27923"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67" rtl="0" eaLnBrk="1" latinLnBrk="0" hangingPunct="1">
                        <a:defRPr sz="1765" kern="1200">
                          <a:solidFill>
                            <a:schemeClr val="tx1"/>
                          </a:solidFill>
                          <a:latin typeface="Segoe UI"/>
                        </a:defRPr>
                      </a:lvl1pPr>
                      <a:lvl2pPr marL="457183" algn="l" defTabSz="914367" rtl="0" eaLnBrk="1" latinLnBrk="0" hangingPunct="1">
                        <a:defRPr sz="1765" kern="1200">
                          <a:solidFill>
                            <a:schemeClr val="tx1"/>
                          </a:solidFill>
                          <a:latin typeface="Segoe UI"/>
                        </a:defRPr>
                      </a:lvl2pPr>
                      <a:lvl3pPr marL="914367" algn="l" defTabSz="914367" rtl="0" eaLnBrk="1" latinLnBrk="0" hangingPunct="1">
                        <a:defRPr sz="1765" kern="1200">
                          <a:solidFill>
                            <a:schemeClr val="tx1"/>
                          </a:solidFill>
                          <a:latin typeface="Segoe UI"/>
                        </a:defRPr>
                      </a:lvl3pPr>
                      <a:lvl4pPr marL="1371550" algn="l" defTabSz="914367" rtl="0" eaLnBrk="1" latinLnBrk="0" hangingPunct="1">
                        <a:defRPr sz="1765" kern="1200">
                          <a:solidFill>
                            <a:schemeClr val="tx1"/>
                          </a:solidFill>
                          <a:latin typeface="Segoe UI"/>
                        </a:defRPr>
                      </a:lvl4pPr>
                      <a:lvl5pPr marL="1828734" algn="l" defTabSz="914367" rtl="0" eaLnBrk="1" latinLnBrk="0" hangingPunct="1">
                        <a:defRPr sz="1765" kern="1200">
                          <a:solidFill>
                            <a:schemeClr val="tx1"/>
                          </a:solidFill>
                          <a:latin typeface="Segoe UI"/>
                        </a:defRPr>
                      </a:lvl5pPr>
                      <a:lvl6pPr marL="2285918" algn="l" defTabSz="914367" rtl="0" eaLnBrk="1" latinLnBrk="0" hangingPunct="1">
                        <a:defRPr sz="1765" kern="1200">
                          <a:solidFill>
                            <a:schemeClr val="tx1"/>
                          </a:solidFill>
                          <a:latin typeface="Segoe UI"/>
                        </a:defRPr>
                      </a:lvl6pPr>
                      <a:lvl7pPr marL="2743101" algn="l" defTabSz="914367" rtl="0" eaLnBrk="1" latinLnBrk="0" hangingPunct="1">
                        <a:defRPr sz="1765" kern="1200">
                          <a:solidFill>
                            <a:schemeClr val="tx1"/>
                          </a:solidFill>
                          <a:latin typeface="Segoe UI"/>
                        </a:defRPr>
                      </a:lvl7pPr>
                      <a:lvl8pPr marL="3200284" algn="l" defTabSz="914367" rtl="0" eaLnBrk="1" latinLnBrk="0" hangingPunct="1">
                        <a:defRPr sz="1765" kern="1200">
                          <a:solidFill>
                            <a:schemeClr val="tx1"/>
                          </a:solidFill>
                          <a:latin typeface="Segoe UI"/>
                        </a:defRPr>
                      </a:lvl8pPr>
                      <a:lvl9pPr marL="3657469" algn="l" defTabSz="914367" rtl="0" eaLnBrk="1" latinLnBrk="0" hangingPunct="1">
                        <a:defRPr sz="1765" kern="1200">
                          <a:solidFill>
                            <a:schemeClr val="tx1"/>
                          </a:solidFill>
                          <a:latin typeface="Segoe UI"/>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900" kern="1200" spc="0">
                          <a:gradFill>
                            <a:gsLst>
                              <a:gs pos="83000">
                                <a:srgbClr val="282828"/>
                              </a:gs>
                              <a:gs pos="100000">
                                <a:srgbClr val="282828"/>
                              </a:gs>
                            </a:gsLst>
                            <a:lin ang="5400000" scaled="1"/>
                          </a:gradFill>
                          <a:latin typeface="+mn-lt"/>
                          <a:ea typeface="+mn-ea"/>
                          <a:cs typeface="+mn-cs"/>
                        </a:rPr>
                        <a:t>AI-driven risk detection analyzes user behavior to detect compromised accounts or risky sign-ins</a:t>
                      </a:r>
                    </a:p>
                  </a:txBody>
                  <a:tcPr marL="93076" marR="0"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a:ln w="6350">
                          <a:solidFill>
                            <a:srgbClr val="2965AF"/>
                          </a:solidFill>
                        </a:ln>
                        <a:solidFill>
                          <a:srgbClr val="2965AF"/>
                        </a:solidFill>
                        <a:effectLst/>
                        <a:uLnTx/>
                        <a:uFillTx/>
                        <a:latin typeface="+mn-lt"/>
                        <a:ea typeface="+mn-ea"/>
                        <a:cs typeface="+mn-cs"/>
                      </a:endParaRPr>
                    </a:p>
                  </a:txBody>
                  <a:tcPr marL="37231" marR="37231"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noProof="0">
                          <a:ln w="6350">
                            <a:solidFill>
                              <a:srgbClr val="03159A"/>
                            </a:solidFill>
                          </a:ln>
                          <a:solidFill>
                            <a:srgbClr val="03159A"/>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1543748636"/>
                  </a:ext>
                </a:extLst>
              </a:tr>
              <a:tr h="0">
                <a:tc rowSpan="3">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100" kern="1200">
                          <a:solidFill>
                            <a:srgbClr val="052252"/>
                          </a:solidFill>
                          <a:latin typeface="+mj-lt"/>
                          <a:ea typeface="+mn-ea"/>
                          <a:cs typeface="+mn-cs"/>
                        </a:rPr>
                        <a:t>Identity security</a:t>
                      </a:r>
                    </a:p>
                  </a:txBody>
                  <a:tcPr marL="93076" marR="0" marT="27923"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367" rtl="0" eaLnBrk="1" latinLnBrk="0" hangingPunct="1">
                        <a:defRPr sz="1765" kern="1200">
                          <a:solidFill>
                            <a:schemeClr val="tx1"/>
                          </a:solidFill>
                          <a:latin typeface="Segoe UI"/>
                        </a:defRPr>
                      </a:lvl1pPr>
                      <a:lvl2pPr marL="457183" algn="l" defTabSz="914367" rtl="0" eaLnBrk="1" latinLnBrk="0" hangingPunct="1">
                        <a:defRPr sz="1765" kern="1200">
                          <a:solidFill>
                            <a:schemeClr val="tx1"/>
                          </a:solidFill>
                          <a:latin typeface="Segoe UI"/>
                        </a:defRPr>
                      </a:lvl2pPr>
                      <a:lvl3pPr marL="914367" algn="l" defTabSz="914367" rtl="0" eaLnBrk="1" latinLnBrk="0" hangingPunct="1">
                        <a:defRPr sz="1765" kern="1200">
                          <a:solidFill>
                            <a:schemeClr val="tx1"/>
                          </a:solidFill>
                          <a:latin typeface="Segoe UI"/>
                        </a:defRPr>
                      </a:lvl3pPr>
                      <a:lvl4pPr marL="1371550" algn="l" defTabSz="914367" rtl="0" eaLnBrk="1" latinLnBrk="0" hangingPunct="1">
                        <a:defRPr sz="1765" kern="1200">
                          <a:solidFill>
                            <a:schemeClr val="tx1"/>
                          </a:solidFill>
                          <a:latin typeface="Segoe UI"/>
                        </a:defRPr>
                      </a:lvl4pPr>
                      <a:lvl5pPr marL="1828734" algn="l" defTabSz="914367" rtl="0" eaLnBrk="1" latinLnBrk="0" hangingPunct="1">
                        <a:defRPr sz="1765" kern="1200">
                          <a:solidFill>
                            <a:schemeClr val="tx1"/>
                          </a:solidFill>
                          <a:latin typeface="Segoe UI"/>
                        </a:defRPr>
                      </a:lvl5pPr>
                      <a:lvl6pPr marL="2285918" algn="l" defTabSz="914367" rtl="0" eaLnBrk="1" latinLnBrk="0" hangingPunct="1">
                        <a:defRPr sz="1765" kern="1200">
                          <a:solidFill>
                            <a:schemeClr val="tx1"/>
                          </a:solidFill>
                          <a:latin typeface="Segoe UI"/>
                        </a:defRPr>
                      </a:lvl6pPr>
                      <a:lvl7pPr marL="2743101" algn="l" defTabSz="914367" rtl="0" eaLnBrk="1" latinLnBrk="0" hangingPunct="1">
                        <a:defRPr sz="1765" kern="1200">
                          <a:solidFill>
                            <a:schemeClr val="tx1"/>
                          </a:solidFill>
                          <a:latin typeface="Segoe UI"/>
                        </a:defRPr>
                      </a:lvl7pPr>
                      <a:lvl8pPr marL="3200284" algn="l" defTabSz="914367" rtl="0" eaLnBrk="1" latinLnBrk="0" hangingPunct="1">
                        <a:defRPr sz="1765" kern="1200">
                          <a:solidFill>
                            <a:schemeClr val="tx1"/>
                          </a:solidFill>
                          <a:latin typeface="Segoe UI"/>
                        </a:defRPr>
                      </a:lvl8pPr>
                      <a:lvl9pPr marL="3657469" algn="l" defTabSz="914367" rtl="0" eaLnBrk="1" latinLnBrk="0" hangingPunct="1">
                        <a:defRPr sz="1765" kern="1200">
                          <a:solidFill>
                            <a:schemeClr val="tx1"/>
                          </a:solidFill>
                          <a:latin typeface="Segoe UI"/>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900" kern="1200" spc="0">
                          <a:gradFill>
                            <a:gsLst>
                              <a:gs pos="83000">
                                <a:srgbClr val="282828"/>
                              </a:gs>
                              <a:gs pos="100000">
                                <a:srgbClr val="282828"/>
                              </a:gs>
                            </a:gsLst>
                            <a:lin ang="5400000" scaled="1"/>
                          </a:gradFill>
                          <a:latin typeface="Segoe UI"/>
                          <a:ea typeface="+mn-ea"/>
                          <a:cs typeface="+mn-cs"/>
                        </a:rPr>
                        <a:t>AI-driven risk detection analyzes user behavior to detects compromised accounts and suspicious activities (e.g.,</a:t>
                      </a:r>
                      <a:r>
                        <a:rPr lang="en-US" sz="900">
                          <a:gradFill>
                            <a:gsLst>
                              <a:gs pos="83000">
                                <a:srgbClr val="282828"/>
                              </a:gs>
                              <a:gs pos="100000">
                                <a:srgbClr val="282828"/>
                              </a:gs>
                            </a:gsLst>
                            <a:lin ang="5400000" scaled="1"/>
                          </a:gradFill>
                        </a:rPr>
                        <a:t> impossible travel </a:t>
                      </a:r>
                      <a:br>
                        <a:rPr lang="en-US" sz="900">
                          <a:gradFill>
                            <a:gsLst>
                              <a:gs pos="83000">
                                <a:srgbClr val="282828"/>
                              </a:gs>
                              <a:gs pos="100000">
                                <a:srgbClr val="282828"/>
                              </a:gs>
                            </a:gsLst>
                            <a:lin ang="5400000" scaled="1"/>
                          </a:gradFill>
                        </a:rPr>
                      </a:br>
                      <a:r>
                        <a:rPr lang="en-US" sz="900">
                          <a:gradFill>
                            <a:gsLst>
                              <a:gs pos="83000">
                                <a:srgbClr val="282828"/>
                              </a:gs>
                              <a:gs pos="100000">
                                <a:srgbClr val="282828"/>
                              </a:gs>
                            </a:gsLst>
                            <a:lin ang="5400000" scaled="1"/>
                          </a:gradFill>
                        </a:rPr>
                        <a:t>or unusual logins) that suggests an account has been compromised</a:t>
                      </a:r>
                      <a:endParaRPr lang="en-US" sz="900" kern="1200" spc="0">
                        <a:gradFill>
                          <a:gsLst>
                            <a:gs pos="83000">
                              <a:srgbClr val="282828"/>
                            </a:gs>
                            <a:gs pos="100000">
                              <a:srgbClr val="282828"/>
                            </a:gs>
                          </a:gsLst>
                          <a:lin ang="5400000" scaled="1"/>
                        </a:gradFill>
                        <a:latin typeface="Segoe UI"/>
                        <a:ea typeface="+mn-ea"/>
                        <a:cs typeface="+mn-cs"/>
                      </a:endParaRPr>
                    </a:p>
                  </a:txBody>
                  <a:tcPr marL="93076" marR="0"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a:ln w="6350">
                          <a:solidFill>
                            <a:srgbClr val="2965AF"/>
                          </a:solidFill>
                        </a:ln>
                        <a:solidFill>
                          <a:srgbClr val="2965AF"/>
                        </a:solidFill>
                        <a:effectLst/>
                        <a:uLnTx/>
                        <a:uFillTx/>
                        <a:latin typeface="+mn-lt"/>
                        <a:ea typeface="+mn-ea"/>
                        <a:cs typeface="+mn-cs"/>
                      </a:endParaRPr>
                    </a:p>
                  </a:txBody>
                  <a:tcPr marL="37231" marR="37231"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noProof="0">
                          <a:ln w="6350">
                            <a:solidFill>
                              <a:srgbClr val="03159A"/>
                            </a:solidFill>
                          </a:ln>
                          <a:solidFill>
                            <a:srgbClr val="03159A"/>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8912193"/>
                  </a:ext>
                </a:extLst>
              </a:tr>
              <a:tr h="0">
                <a:tc vMerge="1">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lang="en-US" sz="1000" kern="1200" spc="0">
                        <a:gradFill>
                          <a:gsLst>
                            <a:gs pos="83000">
                              <a:schemeClr val="tx1"/>
                            </a:gs>
                            <a:gs pos="100000">
                              <a:schemeClr val="tx1"/>
                            </a:gs>
                          </a:gsLst>
                          <a:lin ang="5400000" scaled="1"/>
                        </a:gradFill>
                        <a:latin typeface="+mn-lt"/>
                        <a:ea typeface="+mn-ea"/>
                        <a:cs typeface="+mn-cs"/>
                      </a:endParaRPr>
                    </a:p>
                  </a:txBody>
                  <a:tcPr marL="93076" marR="0" marT="27923" marB="27923" anchor="ctr">
                    <a:lnL w="12700"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67" rtl="0" eaLnBrk="1" latinLnBrk="0" hangingPunct="1">
                        <a:defRPr sz="1765" kern="1200">
                          <a:solidFill>
                            <a:schemeClr val="tx1"/>
                          </a:solidFill>
                          <a:latin typeface="Segoe UI"/>
                        </a:defRPr>
                      </a:lvl1pPr>
                      <a:lvl2pPr marL="457183" algn="l" defTabSz="914367" rtl="0" eaLnBrk="1" latinLnBrk="0" hangingPunct="1">
                        <a:defRPr sz="1765" kern="1200">
                          <a:solidFill>
                            <a:schemeClr val="tx1"/>
                          </a:solidFill>
                          <a:latin typeface="Segoe UI"/>
                        </a:defRPr>
                      </a:lvl2pPr>
                      <a:lvl3pPr marL="914367" algn="l" defTabSz="914367" rtl="0" eaLnBrk="1" latinLnBrk="0" hangingPunct="1">
                        <a:defRPr sz="1765" kern="1200">
                          <a:solidFill>
                            <a:schemeClr val="tx1"/>
                          </a:solidFill>
                          <a:latin typeface="Segoe UI"/>
                        </a:defRPr>
                      </a:lvl3pPr>
                      <a:lvl4pPr marL="1371550" algn="l" defTabSz="914367" rtl="0" eaLnBrk="1" latinLnBrk="0" hangingPunct="1">
                        <a:defRPr sz="1765" kern="1200">
                          <a:solidFill>
                            <a:schemeClr val="tx1"/>
                          </a:solidFill>
                          <a:latin typeface="Segoe UI"/>
                        </a:defRPr>
                      </a:lvl4pPr>
                      <a:lvl5pPr marL="1828734" algn="l" defTabSz="914367" rtl="0" eaLnBrk="1" latinLnBrk="0" hangingPunct="1">
                        <a:defRPr sz="1765" kern="1200">
                          <a:solidFill>
                            <a:schemeClr val="tx1"/>
                          </a:solidFill>
                          <a:latin typeface="Segoe UI"/>
                        </a:defRPr>
                      </a:lvl5pPr>
                      <a:lvl6pPr marL="2285918" algn="l" defTabSz="914367" rtl="0" eaLnBrk="1" latinLnBrk="0" hangingPunct="1">
                        <a:defRPr sz="1765" kern="1200">
                          <a:solidFill>
                            <a:schemeClr val="tx1"/>
                          </a:solidFill>
                          <a:latin typeface="Segoe UI"/>
                        </a:defRPr>
                      </a:lvl6pPr>
                      <a:lvl7pPr marL="2743101" algn="l" defTabSz="914367" rtl="0" eaLnBrk="1" latinLnBrk="0" hangingPunct="1">
                        <a:defRPr sz="1765" kern="1200">
                          <a:solidFill>
                            <a:schemeClr val="tx1"/>
                          </a:solidFill>
                          <a:latin typeface="Segoe UI"/>
                        </a:defRPr>
                      </a:lvl7pPr>
                      <a:lvl8pPr marL="3200284" algn="l" defTabSz="914367" rtl="0" eaLnBrk="1" latinLnBrk="0" hangingPunct="1">
                        <a:defRPr sz="1765" kern="1200">
                          <a:solidFill>
                            <a:schemeClr val="tx1"/>
                          </a:solidFill>
                          <a:latin typeface="Segoe UI"/>
                        </a:defRPr>
                      </a:lvl8pPr>
                      <a:lvl9pPr marL="3657469" algn="l" defTabSz="914367" rtl="0" eaLnBrk="1" latinLnBrk="0" hangingPunct="1">
                        <a:defRPr sz="1765" kern="1200">
                          <a:solidFill>
                            <a:schemeClr val="tx1"/>
                          </a:solidFill>
                          <a:latin typeface="Segoe UI"/>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900" kern="1200" spc="0">
                          <a:gradFill>
                            <a:gsLst>
                              <a:gs pos="83000">
                                <a:srgbClr val="282828"/>
                              </a:gs>
                              <a:gs pos="100000">
                                <a:srgbClr val="282828"/>
                              </a:gs>
                            </a:gsLst>
                            <a:lin ang="5400000" scaled="1"/>
                          </a:gradFill>
                          <a:latin typeface="+mn-lt"/>
                          <a:ea typeface="+mn-ea"/>
                          <a:cs typeface="+mn-cs"/>
                        </a:rPr>
                        <a:t>Provides detailed alerts on identity-based threats</a:t>
                      </a:r>
                    </a:p>
                  </a:txBody>
                  <a:tcPr marL="93076" marR="0"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a:ln w="6350">
                          <a:solidFill>
                            <a:srgbClr val="2965AF"/>
                          </a:solidFill>
                        </a:ln>
                        <a:solidFill>
                          <a:srgbClr val="2965AF"/>
                        </a:solidFill>
                        <a:effectLst/>
                        <a:uLnTx/>
                        <a:uFillTx/>
                        <a:latin typeface="+mn-lt"/>
                        <a:ea typeface="+mn-ea"/>
                        <a:cs typeface="+mn-cs"/>
                      </a:endParaRPr>
                    </a:p>
                  </a:txBody>
                  <a:tcPr marL="37231" marR="37231"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noProof="0">
                          <a:ln w="6350">
                            <a:solidFill>
                              <a:srgbClr val="03159A"/>
                            </a:solidFill>
                          </a:ln>
                          <a:solidFill>
                            <a:srgbClr val="03159A"/>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1516537140"/>
                  </a:ext>
                </a:extLst>
              </a:tr>
              <a:tr h="0">
                <a:tc vMerge="1">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lang="en-US" sz="1050" kern="1200">
                        <a:gradFill>
                          <a:gsLst>
                            <a:gs pos="83000">
                              <a:srgbClr val="282828"/>
                            </a:gs>
                            <a:gs pos="100000">
                              <a:srgbClr val="282828"/>
                            </a:gs>
                          </a:gsLst>
                          <a:lin ang="5400000" scaled="1"/>
                        </a:gradFill>
                        <a:latin typeface="+mj-lt"/>
                        <a:ea typeface="+mn-ea"/>
                        <a:cs typeface="+mn-cs"/>
                      </a:endParaRPr>
                    </a:p>
                  </a:txBody>
                  <a:tcPr marL="93076" marR="0" marT="27923" marB="27923"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67" rtl="0" eaLnBrk="1" latinLnBrk="0" hangingPunct="1">
                        <a:defRPr sz="1765" kern="1200">
                          <a:solidFill>
                            <a:schemeClr val="tx1"/>
                          </a:solidFill>
                          <a:latin typeface="Segoe UI"/>
                        </a:defRPr>
                      </a:lvl1pPr>
                      <a:lvl2pPr marL="457183" algn="l" defTabSz="914367" rtl="0" eaLnBrk="1" latinLnBrk="0" hangingPunct="1">
                        <a:defRPr sz="1765" kern="1200">
                          <a:solidFill>
                            <a:schemeClr val="tx1"/>
                          </a:solidFill>
                          <a:latin typeface="Segoe UI"/>
                        </a:defRPr>
                      </a:lvl2pPr>
                      <a:lvl3pPr marL="914367" algn="l" defTabSz="914367" rtl="0" eaLnBrk="1" latinLnBrk="0" hangingPunct="1">
                        <a:defRPr sz="1765" kern="1200">
                          <a:solidFill>
                            <a:schemeClr val="tx1"/>
                          </a:solidFill>
                          <a:latin typeface="Segoe UI"/>
                        </a:defRPr>
                      </a:lvl3pPr>
                      <a:lvl4pPr marL="1371550" algn="l" defTabSz="914367" rtl="0" eaLnBrk="1" latinLnBrk="0" hangingPunct="1">
                        <a:defRPr sz="1765" kern="1200">
                          <a:solidFill>
                            <a:schemeClr val="tx1"/>
                          </a:solidFill>
                          <a:latin typeface="Segoe UI"/>
                        </a:defRPr>
                      </a:lvl4pPr>
                      <a:lvl5pPr marL="1828734" algn="l" defTabSz="914367" rtl="0" eaLnBrk="1" latinLnBrk="0" hangingPunct="1">
                        <a:defRPr sz="1765" kern="1200">
                          <a:solidFill>
                            <a:schemeClr val="tx1"/>
                          </a:solidFill>
                          <a:latin typeface="Segoe UI"/>
                        </a:defRPr>
                      </a:lvl5pPr>
                      <a:lvl6pPr marL="2285918" algn="l" defTabSz="914367" rtl="0" eaLnBrk="1" latinLnBrk="0" hangingPunct="1">
                        <a:defRPr sz="1765" kern="1200">
                          <a:solidFill>
                            <a:schemeClr val="tx1"/>
                          </a:solidFill>
                          <a:latin typeface="Segoe UI"/>
                        </a:defRPr>
                      </a:lvl6pPr>
                      <a:lvl7pPr marL="2743101" algn="l" defTabSz="914367" rtl="0" eaLnBrk="1" latinLnBrk="0" hangingPunct="1">
                        <a:defRPr sz="1765" kern="1200">
                          <a:solidFill>
                            <a:schemeClr val="tx1"/>
                          </a:solidFill>
                          <a:latin typeface="Segoe UI"/>
                        </a:defRPr>
                      </a:lvl7pPr>
                      <a:lvl8pPr marL="3200284" algn="l" defTabSz="914367" rtl="0" eaLnBrk="1" latinLnBrk="0" hangingPunct="1">
                        <a:defRPr sz="1765" kern="1200">
                          <a:solidFill>
                            <a:schemeClr val="tx1"/>
                          </a:solidFill>
                          <a:latin typeface="Segoe UI"/>
                        </a:defRPr>
                      </a:lvl8pPr>
                      <a:lvl9pPr marL="3657469" algn="l" defTabSz="914367" rtl="0" eaLnBrk="1" latinLnBrk="0" hangingPunct="1">
                        <a:defRPr sz="1765" kern="1200">
                          <a:solidFill>
                            <a:schemeClr val="tx1"/>
                          </a:solidFill>
                          <a:latin typeface="Segoe UI"/>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900" kern="1200" spc="0">
                          <a:gradFill>
                            <a:gsLst>
                              <a:gs pos="83000">
                                <a:srgbClr val="282828"/>
                              </a:gs>
                              <a:gs pos="100000">
                                <a:srgbClr val="282828"/>
                              </a:gs>
                            </a:gsLst>
                            <a:lin ang="5400000" scaled="1"/>
                          </a:gradFill>
                          <a:latin typeface="+mn-lt"/>
                          <a:ea typeface="+mn-ea"/>
                          <a:cs typeface="+mn-cs"/>
                        </a:rPr>
                        <a:t>Protects on-premise Active Directory from attacks</a:t>
                      </a:r>
                    </a:p>
                  </a:txBody>
                  <a:tcPr marL="93076" marR="0"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a:ln w="6350">
                          <a:solidFill>
                            <a:srgbClr val="2965AF"/>
                          </a:solidFill>
                        </a:ln>
                        <a:solidFill>
                          <a:srgbClr val="2965AF"/>
                        </a:solidFill>
                        <a:effectLst/>
                        <a:uLnTx/>
                        <a:uFillTx/>
                        <a:latin typeface="+mn-lt"/>
                        <a:ea typeface="+mn-ea"/>
                        <a:cs typeface="+mn-cs"/>
                      </a:endParaRPr>
                    </a:p>
                  </a:txBody>
                  <a:tcPr marL="37231" marR="37231"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noProof="0">
                          <a:ln w="6350">
                            <a:solidFill>
                              <a:srgbClr val="03159A"/>
                            </a:solidFill>
                          </a:ln>
                          <a:solidFill>
                            <a:srgbClr val="03159A"/>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3863914380"/>
                  </a:ext>
                </a:extLst>
              </a:tr>
              <a:tr h="0">
                <a:tc rowSpan="4">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100" kern="1200">
                          <a:solidFill>
                            <a:srgbClr val="052252"/>
                          </a:solidFill>
                          <a:latin typeface="+mj-lt"/>
                          <a:ea typeface="+mn-ea"/>
                          <a:cs typeface="+mn-cs"/>
                        </a:rPr>
                        <a:t>Device security</a:t>
                      </a:r>
                    </a:p>
                  </a:txBody>
                  <a:tcPr marL="93076" marR="0" marT="27923"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367" rtl="0" eaLnBrk="1" latinLnBrk="0" hangingPunct="1">
                        <a:defRPr sz="1765" kern="1200">
                          <a:solidFill>
                            <a:schemeClr val="tx1"/>
                          </a:solidFill>
                          <a:latin typeface="Segoe UI"/>
                        </a:defRPr>
                      </a:lvl1pPr>
                      <a:lvl2pPr marL="457183" algn="l" defTabSz="914367" rtl="0" eaLnBrk="1" latinLnBrk="0" hangingPunct="1">
                        <a:defRPr sz="1765" kern="1200">
                          <a:solidFill>
                            <a:schemeClr val="tx1"/>
                          </a:solidFill>
                          <a:latin typeface="Segoe UI"/>
                        </a:defRPr>
                      </a:lvl2pPr>
                      <a:lvl3pPr marL="914367" algn="l" defTabSz="914367" rtl="0" eaLnBrk="1" latinLnBrk="0" hangingPunct="1">
                        <a:defRPr sz="1765" kern="1200">
                          <a:solidFill>
                            <a:schemeClr val="tx1"/>
                          </a:solidFill>
                          <a:latin typeface="Segoe UI"/>
                        </a:defRPr>
                      </a:lvl3pPr>
                      <a:lvl4pPr marL="1371550" algn="l" defTabSz="914367" rtl="0" eaLnBrk="1" latinLnBrk="0" hangingPunct="1">
                        <a:defRPr sz="1765" kern="1200">
                          <a:solidFill>
                            <a:schemeClr val="tx1"/>
                          </a:solidFill>
                          <a:latin typeface="Segoe UI"/>
                        </a:defRPr>
                      </a:lvl4pPr>
                      <a:lvl5pPr marL="1828734" algn="l" defTabSz="914367" rtl="0" eaLnBrk="1" latinLnBrk="0" hangingPunct="1">
                        <a:defRPr sz="1765" kern="1200">
                          <a:solidFill>
                            <a:schemeClr val="tx1"/>
                          </a:solidFill>
                          <a:latin typeface="Segoe UI"/>
                        </a:defRPr>
                      </a:lvl5pPr>
                      <a:lvl6pPr marL="2285918" algn="l" defTabSz="914367" rtl="0" eaLnBrk="1" latinLnBrk="0" hangingPunct="1">
                        <a:defRPr sz="1765" kern="1200">
                          <a:solidFill>
                            <a:schemeClr val="tx1"/>
                          </a:solidFill>
                          <a:latin typeface="Segoe UI"/>
                        </a:defRPr>
                      </a:lvl6pPr>
                      <a:lvl7pPr marL="2743101" algn="l" defTabSz="914367" rtl="0" eaLnBrk="1" latinLnBrk="0" hangingPunct="1">
                        <a:defRPr sz="1765" kern="1200">
                          <a:solidFill>
                            <a:schemeClr val="tx1"/>
                          </a:solidFill>
                          <a:latin typeface="Segoe UI"/>
                        </a:defRPr>
                      </a:lvl7pPr>
                      <a:lvl8pPr marL="3200284" algn="l" defTabSz="914367" rtl="0" eaLnBrk="1" latinLnBrk="0" hangingPunct="1">
                        <a:defRPr sz="1765" kern="1200">
                          <a:solidFill>
                            <a:schemeClr val="tx1"/>
                          </a:solidFill>
                          <a:latin typeface="Segoe UI"/>
                        </a:defRPr>
                      </a:lvl8pPr>
                      <a:lvl9pPr marL="3657469" algn="l" defTabSz="914367" rtl="0" eaLnBrk="1" latinLnBrk="0" hangingPunct="1">
                        <a:defRPr sz="1765" kern="1200">
                          <a:solidFill>
                            <a:schemeClr val="tx1"/>
                          </a:solidFill>
                          <a:latin typeface="Segoe UI"/>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900" kern="1200" spc="0">
                          <a:gradFill>
                            <a:gsLst>
                              <a:gs pos="83000">
                                <a:srgbClr val="282828"/>
                              </a:gs>
                              <a:gs pos="100000">
                                <a:srgbClr val="282828"/>
                              </a:gs>
                            </a:gsLst>
                            <a:lin ang="5400000" scaled="1"/>
                          </a:gradFill>
                          <a:latin typeface="+mn-lt"/>
                          <a:ea typeface="+mn-ea"/>
                          <a:cs typeface="+mn-cs"/>
                        </a:rPr>
                        <a:t>Endpoint protection with basic features like anti-virus and firewall</a:t>
                      </a:r>
                    </a:p>
                  </a:txBody>
                  <a:tcPr marL="93076" marR="0"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a:ln w="6350">
                            <a:solidFill>
                              <a:srgbClr val="2965AF"/>
                            </a:solidFill>
                          </a:ln>
                          <a:solidFill>
                            <a:srgbClr val="2965AF"/>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a:ln w="6350">
                            <a:solidFill>
                              <a:srgbClr val="03159A"/>
                            </a:solidFill>
                          </a:ln>
                          <a:solidFill>
                            <a:srgbClr val="03159A"/>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3801848904"/>
                  </a:ext>
                </a:extLst>
              </a:tr>
              <a:tr h="0">
                <a:tc vMerge="1">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lang="en-US" sz="1000" kern="1200" spc="0">
                        <a:gradFill>
                          <a:gsLst>
                            <a:gs pos="83000">
                              <a:schemeClr val="tx1"/>
                            </a:gs>
                            <a:gs pos="100000">
                              <a:schemeClr val="tx1"/>
                            </a:gs>
                          </a:gsLst>
                          <a:lin ang="5400000" scaled="1"/>
                        </a:gradFill>
                        <a:latin typeface="+mn-lt"/>
                        <a:ea typeface="+mn-ea"/>
                        <a:cs typeface="+mn-cs"/>
                      </a:endParaRPr>
                    </a:p>
                  </a:txBody>
                  <a:tcPr marL="93076" marR="0" marT="27923" marB="27923" anchor="ctr">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67" rtl="0" eaLnBrk="1" latinLnBrk="0" hangingPunct="1">
                        <a:defRPr sz="1765" kern="1200">
                          <a:solidFill>
                            <a:schemeClr val="tx1"/>
                          </a:solidFill>
                          <a:latin typeface="Segoe UI"/>
                        </a:defRPr>
                      </a:lvl1pPr>
                      <a:lvl2pPr marL="457183" algn="l" defTabSz="914367" rtl="0" eaLnBrk="1" latinLnBrk="0" hangingPunct="1">
                        <a:defRPr sz="1765" kern="1200">
                          <a:solidFill>
                            <a:schemeClr val="tx1"/>
                          </a:solidFill>
                          <a:latin typeface="Segoe UI"/>
                        </a:defRPr>
                      </a:lvl2pPr>
                      <a:lvl3pPr marL="914367" algn="l" defTabSz="914367" rtl="0" eaLnBrk="1" latinLnBrk="0" hangingPunct="1">
                        <a:defRPr sz="1765" kern="1200">
                          <a:solidFill>
                            <a:schemeClr val="tx1"/>
                          </a:solidFill>
                          <a:latin typeface="Segoe UI"/>
                        </a:defRPr>
                      </a:lvl3pPr>
                      <a:lvl4pPr marL="1371550" algn="l" defTabSz="914367" rtl="0" eaLnBrk="1" latinLnBrk="0" hangingPunct="1">
                        <a:defRPr sz="1765" kern="1200">
                          <a:solidFill>
                            <a:schemeClr val="tx1"/>
                          </a:solidFill>
                          <a:latin typeface="Segoe UI"/>
                        </a:defRPr>
                      </a:lvl4pPr>
                      <a:lvl5pPr marL="1828734" algn="l" defTabSz="914367" rtl="0" eaLnBrk="1" latinLnBrk="0" hangingPunct="1">
                        <a:defRPr sz="1765" kern="1200">
                          <a:solidFill>
                            <a:schemeClr val="tx1"/>
                          </a:solidFill>
                          <a:latin typeface="Segoe UI"/>
                        </a:defRPr>
                      </a:lvl5pPr>
                      <a:lvl6pPr marL="2285918" algn="l" defTabSz="914367" rtl="0" eaLnBrk="1" latinLnBrk="0" hangingPunct="1">
                        <a:defRPr sz="1765" kern="1200">
                          <a:solidFill>
                            <a:schemeClr val="tx1"/>
                          </a:solidFill>
                          <a:latin typeface="Segoe UI"/>
                        </a:defRPr>
                      </a:lvl6pPr>
                      <a:lvl7pPr marL="2743101" algn="l" defTabSz="914367" rtl="0" eaLnBrk="1" latinLnBrk="0" hangingPunct="1">
                        <a:defRPr sz="1765" kern="1200">
                          <a:solidFill>
                            <a:schemeClr val="tx1"/>
                          </a:solidFill>
                          <a:latin typeface="Segoe UI"/>
                        </a:defRPr>
                      </a:lvl7pPr>
                      <a:lvl8pPr marL="3200284" algn="l" defTabSz="914367" rtl="0" eaLnBrk="1" latinLnBrk="0" hangingPunct="1">
                        <a:defRPr sz="1765" kern="1200">
                          <a:solidFill>
                            <a:schemeClr val="tx1"/>
                          </a:solidFill>
                          <a:latin typeface="Segoe UI"/>
                        </a:defRPr>
                      </a:lvl8pPr>
                      <a:lvl9pPr marL="3657469" algn="l" defTabSz="914367" rtl="0" eaLnBrk="1" latinLnBrk="0" hangingPunct="1">
                        <a:defRPr sz="1765" kern="1200">
                          <a:solidFill>
                            <a:schemeClr val="tx1"/>
                          </a:solidFill>
                          <a:latin typeface="Segoe UI"/>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900" kern="1200" spc="0">
                          <a:gradFill>
                            <a:gsLst>
                              <a:gs pos="83000">
                                <a:srgbClr val="282828"/>
                              </a:gs>
                              <a:gs pos="100000">
                                <a:srgbClr val="282828"/>
                              </a:gs>
                            </a:gsLst>
                            <a:lin ang="5400000" scaled="1"/>
                          </a:gradFill>
                          <a:latin typeface="+mn-lt"/>
                          <a:ea typeface="+mn-ea"/>
                          <a:cs typeface="+mn-cs"/>
                        </a:rPr>
                        <a:t>Cloud-delivered protection, which includes near-instant detection and blocking of new and emerging threats</a:t>
                      </a:r>
                    </a:p>
                  </a:txBody>
                  <a:tcPr marL="93076" marR="0"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a:ln w="6350">
                            <a:solidFill>
                              <a:srgbClr val="2965AF"/>
                            </a:solidFill>
                          </a:ln>
                          <a:solidFill>
                            <a:srgbClr val="2965AF"/>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a:ln w="6350">
                            <a:solidFill>
                              <a:srgbClr val="03159A"/>
                            </a:solidFill>
                          </a:ln>
                          <a:solidFill>
                            <a:srgbClr val="03159A"/>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779693594"/>
                  </a:ext>
                </a:extLst>
              </a:tr>
              <a:tr h="0">
                <a:tc vMerge="1">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lang="en-US" sz="1000" kern="1200" spc="0">
                        <a:gradFill>
                          <a:gsLst>
                            <a:gs pos="83000">
                              <a:schemeClr val="tx1"/>
                            </a:gs>
                            <a:gs pos="100000">
                              <a:schemeClr val="tx1"/>
                            </a:gs>
                          </a:gsLst>
                          <a:lin ang="5400000" scaled="1"/>
                        </a:gradFill>
                        <a:latin typeface="+mn-lt"/>
                        <a:ea typeface="+mn-ea"/>
                        <a:cs typeface="+mn-cs"/>
                      </a:endParaRPr>
                    </a:p>
                  </a:txBody>
                  <a:tcPr marL="93076" marR="0" marT="27923" marB="27923" anchor="ctr">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900" b="0">
                          <a:gradFill>
                            <a:gsLst>
                              <a:gs pos="83000">
                                <a:srgbClr val="282828"/>
                              </a:gs>
                              <a:gs pos="100000">
                                <a:srgbClr val="282828"/>
                              </a:gs>
                            </a:gsLst>
                            <a:lin ang="5400000" scaled="1"/>
                          </a:gradFill>
                        </a:rPr>
                        <a:t>Detects unusual system activity, flags suspicious processes, and provides attack timelines to help security teams contain the threat </a:t>
                      </a:r>
                      <a:br>
                        <a:rPr lang="en-US" sz="900" b="0">
                          <a:gradFill>
                            <a:gsLst>
                              <a:gs pos="83000">
                                <a:srgbClr val="282828"/>
                              </a:gs>
                              <a:gs pos="100000">
                                <a:srgbClr val="282828"/>
                              </a:gs>
                            </a:gsLst>
                            <a:lin ang="5400000" scaled="1"/>
                          </a:gradFill>
                        </a:rPr>
                      </a:br>
                      <a:r>
                        <a:rPr lang="en-US" sz="900" b="0">
                          <a:gradFill>
                            <a:gsLst>
                              <a:gs pos="83000">
                                <a:srgbClr val="282828"/>
                              </a:gs>
                              <a:gs pos="100000">
                                <a:srgbClr val="282828"/>
                              </a:gs>
                            </a:gsLst>
                            <a:lin ang="5400000" scaled="1"/>
                          </a:gradFill>
                        </a:rPr>
                        <a:t>before data is stolen or encrypted</a:t>
                      </a:r>
                      <a:endParaRPr lang="en-US" sz="900" b="0" kern="1200" spc="0">
                        <a:gradFill>
                          <a:gsLst>
                            <a:gs pos="83000">
                              <a:srgbClr val="282828"/>
                            </a:gs>
                            <a:gs pos="100000">
                              <a:srgbClr val="282828"/>
                            </a:gs>
                          </a:gsLst>
                          <a:lin ang="5400000" scaled="1"/>
                        </a:gradFill>
                        <a:latin typeface="+mn-lt"/>
                        <a:ea typeface="+mn-ea"/>
                        <a:cs typeface="+mn-cs"/>
                      </a:endParaRPr>
                    </a:p>
                  </a:txBody>
                  <a:tcPr marL="93076" marR="0"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a:ln w="6350">
                            <a:solidFill>
                              <a:srgbClr val="2965AF"/>
                            </a:solidFill>
                          </a:ln>
                          <a:solidFill>
                            <a:srgbClr val="2965AF"/>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noProof="0">
                          <a:ln w="6350">
                            <a:solidFill>
                              <a:srgbClr val="03159A"/>
                            </a:solidFill>
                          </a:ln>
                          <a:solidFill>
                            <a:srgbClr val="03159A"/>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34343889"/>
                  </a:ext>
                </a:extLst>
              </a:tr>
              <a:tr h="0">
                <a:tc vMerge="1">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lang="en-US" sz="1000" kern="1200" spc="0">
                        <a:gradFill>
                          <a:gsLst>
                            <a:gs pos="83000">
                              <a:schemeClr val="tx1"/>
                            </a:gs>
                            <a:gs pos="100000">
                              <a:schemeClr val="tx1"/>
                            </a:gs>
                          </a:gsLst>
                          <a:lin ang="5400000" scaled="1"/>
                        </a:gradFill>
                        <a:latin typeface="Segoe UI"/>
                        <a:ea typeface="+mn-ea"/>
                        <a:cs typeface="+mn-cs"/>
                      </a:endParaRPr>
                    </a:p>
                  </a:txBody>
                  <a:tcPr marL="93076" marR="0" marT="27923" marB="27923" anchor="ctr">
                    <a:lnL w="12700"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900" b="0">
                          <a:gradFill>
                            <a:gsLst>
                              <a:gs pos="83000">
                                <a:srgbClr val="282828"/>
                              </a:gs>
                              <a:gs pos="100000">
                                <a:srgbClr val="282828"/>
                              </a:gs>
                            </a:gsLst>
                            <a:lin ang="5400000" scaled="1"/>
                          </a:gradFill>
                        </a:rPr>
                        <a:t>Automated Investigation and Response (AIR) immediately correlates data across identity, email, and endpoint activity; </a:t>
                      </a:r>
                      <a:br>
                        <a:rPr lang="en-US" sz="900" b="0">
                          <a:gradFill>
                            <a:gsLst>
                              <a:gs pos="83000">
                                <a:srgbClr val="282828"/>
                              </a:gs>
                              <a:gs pos="100000">
                                <a:srgbClr val="282828"/>
                              </a:gs>
                            </a:gsLst>
                            <a:lin ang="5400000" scaled="1"/>
                          </a:gradFill>
                        </a:rPr>
                      </a:br>
                      <a:r>
                        <a:rPr lang="en-US" sz="900" b="0">
                          <a:gradFill>
                            <a:gsLst>
                              <a:gs pos="83000">
                                <a:srgbClr val="282828"/>
                              </a:gs>
                              <a:gs pos="100000">
                                <a:srgbClr val="282828"/>
                              </a:gs>
                            </a:gsLst>
                            <a:lin ang="5400000" scaled="1"/>
                          </a:gradFill>
                        </a:rPr>
                        <a:t>If it detects a compromised account, it automatically revokes access, isolates the device, and generates an incident report</a:t>
                      </a:r>
                      <a:endParaRPr lang="en-US" sz="900" b="0" kern="1200" spc="0">
                        <a:gradFill>
                          <a:gsLst>
                            <a:gs pos="83000">
                              <a:srgbClr val="282828"/>
                            </a:gs>
                            <a:gs pos="100000">
                              <a:srgbClr val="282828"/>
                            </a:gs>
                          </a:gsLst>
                          <a:lin ang="5400000" scaled="1"/>
                        </a:gradFill>
                        <a:latin typeface="+mn-lt"/>
                        <a:ea typeface="+mn-ea"/>
                        <a:cs typeface="+mn-cs"/>
                      </a:endParaRPr>
                    </a:p>
                  </a:txBody>
                  <a:tcPr marL="93076" marR="0"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a:ln w="6350">
                          <a:solidFill>
                            <a:srgbClr val="2965AF"/>
                          </a:solidFill>
                        </a:ln>
                        <a:solidFill>
                          <a:srgbClr val="2965AF"/>
                        </a:solidFill>
                        <a:effectLst/>
                        <a:uLnTx/>
                        <a:uFillTx/>
                        <a:latin typeface="+mn-lt"/>
                        <a:ea typeface="+mn-ea"/>
                        <a:cs typeface="+mn-cs"/>
                      </a:endParaRPr>
                    </a:p>
                  </a:txBody>
                  <a:tcPr marL="37231" marR="37231"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noProof="0">
                          <a:ln w="6350">
                            <a:solidFill>
                              <a:srgbClr val="03159A"/>
                            </a:solidFill>
                          </a:ln>
                          <a:solidFill>
                            <a:srgbClr val="03159A"/>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454852559"/>
                  </a:ext>
                </a:extLst>
              </a:tr>
              <a:tr h="0">
                <a:tc rowSpan="4">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100" kern="1200">
                          <a:solidFill>
                            <a:srgbClr val="052252"/>
                          </a:solidFill>
                          <a:latin typeface="+mj-lt"/>
                          <a:ea typeface="+mn-ea"/>
                          <a:cs typeface="+mn-cs"/>
                        </a:rPr>
                        <a:t>Email and </a:t>
                      </a:r>
                      <a:br>
                        <a:rPr lang="en-US" sz="1100" kern="1200">
                          <a:solidFill>
                            <a:srgbClr val="052252"/>
                          </a:solidFill>
                          <a:latin typeface="+mj-lt"/>
                          <a:ea typeface="+mn-ea"/>
                          <a:cs typeface="+mn-cs"/>
                        </a:rPr>
                      </a:br>
                      <a:r>
                        <a:rPr lang="en-US" sz="1100" kern="1200">
                          <a:solidFill>
                            <a:srgbClr val="052252"/>
                          </a:solidFill>
                          <a:latin typeface="+mj-lt"/>
                          <a:ea typeface="+mn-ea"/>
                          <a:cs typeface="+mn-cs"/>
                        </a:rPr>
                        <a:t>app security</a:t>
                      </a:r>
                    </a:p>
                  </a:txBody>
                  <a:tcPr marL="93076" marR="0" marT="27923"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32742" rtl="0" eaLnBrk="1" latinLnBrk="0" hangingPunct="1">
                        <a:defRPr sz="1800" kern="1200">
                          <a:solidFill>
                            <a:schemeClr val="tx1"/>
                          </a:solidFill>
                          <a:latin typeface="Calibri" panose="020F0502020204030204"/>
                        </a:defRPr>
                      </a:lvl1pPr>
                      <a:lvl2pPr marL="466371" algn="l" defTabSz="932742" rtl="0" eaLnBrk="1" latinLnBrk="0" hangingPunct="1">
                        <a:defRPr sz="1800" kern="1200">
                          <a:solidFill>
                            <a:schemeClr val="tx1"/>
                          </a:solidFill>
                          <a:latin typeface="Calibri" panose="020F0502020204030204"/>
                        </a:defRPr>
                      </a:lvl2pPr>
                      <a:lvl3pPr marL="932742" algn="l" defTabSz="932742" rtl="0" eaLnBrk="1" latinLnBrk="0" hangingPunct="1">
                        <a:defRPr sz="1800" kern="1200">
                          <a:solidFill>
                            <a:schemeClr val="tx1"/>
                          </a:solidFill>
                          <a:latin typeface="Calibri" panose="020F0502020204030204"/>
                        </a:defRPr>
                      </a:lvl3pPr>
                      <a:lvl4pPr marL="1399113" algn="l" defTabSz="932742" rtl="0" eaLnBrk="1" latinLnBrk="0" hangingPunct="1">
                        <a:defRPr sz="1800" kern="1200">
                          <a:solidFill>
                            <a:schemeClr val="tx1"/>
                          </a:solidFill>
                          <a:latin typeface="Calibri" panose="020F0502020204030204"/>
                        </a:defRPr>
                      </a:lvl4pPr>
                      <a:lvl5pPr marL="1865484" algn="l" defTabSz="932742" rtl="0" eaLnBrk="1" latinLnBrk="0" hangingPunct="1">
                        <a:defRPr sz="1800" kern="1200">
                          <a:solidFill>
                            <a:schemeClr val="tx1"/>
                          </a:solidFill>
                          <a:latin typeface="Calibri" panose="020F0502020204030204"/>
                        </a:defRPr>
                      </a:lvl5pPr>
                      <a:lvl6pPr marL="2331856" algn="l" defTabSz="932742" rtl="0" eaLnBrk="1" latinLnBrk="0" hangingPunct="1">
                        <a:defRPr sz="1800" kern="1200">
                          <a:solidFill>
                            <a:schemeClr val="tx1"/>
                          </a:solidFill>
                          <a:latin typeface="Calibri" panose="020F0502020204030204"/>
                        </a:defRPr>
                      </a:lvl6pPr>
                      <a:lvl7pPr marL="2798226" algn="l" defTabSz="932742" rtl="0" eaLnBrk="1" latinLnBrk="0" hangingPunct="1">
                        <a:defRPr sz="1800" kern="1200">
                          <a:solidFill>
                            <a:schemeClr val="tx1"/>
                          </a:solidFill>
                          <a:latin typeface="Calibri" panose="020F0502020204030204"/>
                        </a:defRPr>
                      </a:lvl7pPr>
                      <a:lvl8pPr marL="3264597" algn="l" defTabSz="932742" rtl="0" eaLnBrk="1" latinLnBrk="0" hangingPunct="1">
                        <a:defRPr sz="1800" kern="1200">
                          <a:solidFill>
                            <a:schemeClr val="tx1"/>
                          </a:solidFill>
                          <a:latin typeface="Calibri" panose="020F0502020204030204"/>
                        </a:defRPr>
                      </a:lvl8pPr>
                      <a:lvl9pPr marL="3730969" algn="l" defTabSz="932742" rtl="0" eaLnBrk="1" latinLnBrk="0" hangingPunct="1">
                        <a:defRPr sz="1800" kern="1200">
                          <a:solidFill>
                            <a:schemeClr val="tx1"/>
                          </a:solidFill>
                          <a:latin typeface="Calibri" panose="020F0502020204030204"/>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900" kern="1200" spc="0">
                          <a:gradFill>
                            <a:gsLst>
                              <a:gs pos="83000">
                                <a:srgbClr val="282828"/>
                              </a:gs>
                              <a:gs pos="100000">
                                <a:srgbClr val="282828"/>
                              </a:gs>
                            </a:gsLst>
                            <a:lin ang="5400000" scaled="1"/>
                          </a:gradFill>
                          <a:latin typeface="+mn-lt"/>
                          <a:ea typeface="+mn-ea"/>
                          <a:cs typeface="+mn-cs"/>
                        </a:rPr>
                        <a:t>Basic email protection from phishing and malware with simple filtering</a:t>
                      </a:r>
                      <a:endParaRPr lang="en-US" sz="900" kern="1200" spc="0">
                        <a:gradFill>
                          <a:gsLst>
                            <a:gs pos="83000">
                              <a:srgbClr val="282828"/>
                            </a:gs>
                            <a:gs pos="100000">
                              <a:srgbClr val="282828"/>
                            </a:gs>
                          </a:gsLst>
                          <a:lin ang="5400000" scaled="1"/>
                        </a:gradFill>
                        <a:highlight>
                          <a:srgbClr val="FFFF00"/>
                        </a:highlight>
                        <a:latin typeface="+mn-lt"/>
                        <a:ea typeface="+mn-ea"/>
                        <a:cs typeface="+mn-cs"/>
                      </a:endParaRPr>
                    </a:p>
                  </a:txBody>
                  <a:tcPr marL="93076" marR="0"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a:ln w="6350">
                            <a:solidFill>
                              <a:srgbClr val="2965AF"/>
                            </a:solidFill>
                          </a:ln>
                          <a:solidFill>
                            <a:srgbClr val="2965AF"/>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a:ln w="6350">
                            <a:solidFill>
                              <a:srgbClr val="03159A"/>
                            </a:solidFill>
                          </a:ln>
                          <a:solidFill>
                            <a:srgbClr val="03159A"/>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891052261"/>
                  </a:ext>
                </a:extLst>
              </a:tr>
              <a:tr h="0">
                <a:tc vMerge="1">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lang="en-US" sz="1000" kern="1200" spc="0">
                        <a:gradFill>
                          <a:gsLst>
                            <a:gs pos="83000">
                              <a:schemeClr val="tx1"/>
                            </a:gs>
                            <a:gs pos="100000">
                              <a:schemeClr val="tx1"/>
                            </a:gs>
                          </a:gsLst>
                          <a:lin ang="5400000" scaled="1"/>
                        </a:gradFill>
                        <a:highlight>
                          <a:srgbClr val="FFFF00"/>
                        </a:highlight>
                        <a:latin typeface="+mn-lt"/>
                        <a:ea typeface="+mn-ea"/>
                        <a:cs typeface="+mn-cs"/>
                      </a:endParaRPr>
                    </a:p>
                  </a:txBody>
                  <a:tcPr marL="93076" marR="0" marT="27923" marB="27923" anchor="ctr">
                    <a:lnL w="12700"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900" b="0">
                          <a:gradFill>
                            <a:gsLst>
                              <a:gs pos="83000">
                                <a:srgbClr val="282828"/>
                              </a:gs>
                              <a:gs pos="100000">
                                <a:srgbClr val="282828"/>
                              </a:gs>
                            </a:gsLst>
                            <a:lin ang="5400000" scaled="1"/>
                          </a:gradFill>
                        </a:rPr>
                        <a:t>Automatically scans files and links in emails, Microsoft Teams, SharePoint, and OneDrive before they can be opened or shared; </a:t>
                      </a:r>
                      <a:br>
                        <a:rPr lang="en-US" sz="900" b="0">
                          <a:gradFill>
                            <a:gsLst>
                              <a:gs pos="83000">
                                <a:srgbClr val="282828"/>
                              </a:gs>
                              <a:gs pos="100000">
                                <a:srgbClr val="282828"/>
                              </a:gs>
                            </a:gsLst>
                            <a:lin ang="5400000" scaled="1"/>
                          </a:gradFill>
                        </a:rPr>
                      </a:br>
                      <a:r>
                        <a:rPr lang="en-US" sz="900" b="0">
                          <a:gradFill>
                            <a:gsLst>
                              <a:gs pos="83000">
                                <a:srgbClr val="282828"/>
                              </a:gs>
                              <a:gs pos="100000">
                                <a:srgbClr val="282828"/>
                              </a:gs>
                            </a:gsLst>
                            <a:lin ang="5400000" scaled="1"/>
                          </a:gradFill>
                        </a:rPr>
                        <a:t>If a file or link is unsafe, it's blocked to prevent harm</a:t>
                      </a:r>
                      <a:endParaRPr lang="en-US" sz="900" b="0" kern="1200" spc="0">
                        <a:gradFill>
                          <a:gsLst>
                            <a:gs pos="83000">
                              <a:srgbClr val="282828"/>
                            </a:gs>
                            <a:gs pos="100000">
                              <a:srgbClr val="282828"/>
                            </a:gs>
                          </a:gsLst>
                          <a:lin ang="5400000" scaled="1"/>
                        </a:gradFill>
                        <a:latin typeface="+mn-lt"/>
                        <a:ea typeface="+mn-ea"/>
                        <a:cs typeface="+mn-cs"/>
                      </a:endParaRPr>
                    </a:p>
                  </a:txBody>
                  <a:tcPr marL="93076" marR="0"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a:ln w="6350">
                            <a:solidFill>
                              <a:srgbClr val="2965AF"/>
                            </a:solidFill>
                          </a:ln>
                          <a:solidFill>
                            <a:srgbClr val="2965AF"/>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noProof="0">
                          <a:ln w="6350">
                            <a:solidFill>
                              <a:srgbClr val="03159A"/>
                            </a:solidFill>
                          </a:ln>
                          <a:solidFill>
                            <a:srgbClr val="03159A"/>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824074375"/>
                  </a:ext>
                </a:extLst>
              </a:tr>
              <a:tr h="0">
                <a:tc vMerge="1">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lang="en-US" sz="1000" b="0" kern="1200" spc="0">
                        <a:gradFill>
                          <a:gsLst>
                            <a:gs pos="83000">
                              <a:schemeClr val="tx1"/>
                            </a:gs>
                            <a:gs pos="100000">
                              <a:schemeClr val="tx1"/>
                            </a:gs>
                          </a:gsLst>
                          <a:lin ang="5400000" scaled="1"/>
                        </a:gradFill>
                        <a:latin typeface="+mn-lt"/>
                        <a:ea typeface="+mn-ea"/>
                        <a:cs typeface="+mn-cs"/>
                      </a:endParaRPr>
                    </a:p>
                  </a:txBody>
                  <a:tcPr marL="93076" marR="0" marT="27923" marB="27923" anchor="ctr">
                    <a:lnL w="12700"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900">
                          <a:gradFill>
                            <a:gsLst>
                              <a:gs pos="83000">
                                <a:srgbClr val="282828"/>
                              </a:gs>
                              <a:gs pos="100000">
                                <a:srgbClr val="282828"/>
                              </a:gs>
                            </a:gsLst>
                            <a:lin ang="5400000" scaled="1"/>
                          </a:gradFill>
                        </a:rPr>
                        <a:t>AI-driven phishing protection that detects and stops sophisticated phishing attempts, impersonation attacks, and email fraud</a:t>
                      </a:r>
                      <a:endParaRPr lang="en-US" sz="900" b="0" kern="1200" spc="0">
                        <a:gradFill>
                          <a:gsLst>
                            <a:gs pos="83000">
                              <a:srgbClr val="282828"/>
                            </a:gs>
                            <a:gs pos="100000">
                              <a:srgbClr val="282828"/>
                            </a:gs>
                          </a:gsLst>
                          <a:lin ang="5400000" scaled="1"/>
                        </a:gradFill>
                        <a:latin typeface="+mn-lt"/>
                        <a:ea typeface="+mn-ea"/>
                        <a:cs typeface="+mn-cs"/>
                      </a:endParaRPr>
                    </a:p>
                  </a:txBody>
                  <a:tcPr marL="93076" marR="0"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a:ln w="6350">
                            <a:solidFill>
                              <a:srgbClr val="2965AF"/>
                            </a:solidFill>
                          </a:ln>
                          <a:solidFill>
                            <a:srgbClr val="2965AF"/>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noProof="0">
                          <a:ln w="6350">
                            <a:solidFill>
                              <a:srgbClr val="03159A"/>
                            </a:solidFill>
                          </a:ln>
                          <a:solidFill>
                            <a:srgbClr val="03159A"/>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1335083848"/>
                  </a:ext>
                </a:extLst>
              </a:tr>
              <a:tr h="0">
                <a:tc vMerge="1">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lang="en-US" sz="1050" kern="1200">
                        <a:gradFill>
                          <a:gsLst>
                            <a:gs pos="83000">
                              <a:srgbClr val="282828"/>
                            </a:gs>
                            <a:gs pos="100000">
                              <a:srgbClr val="282828"/>
                            </a:gs>
                          </a:gsLst>
                          <a:lin ang="5400000" scaled="1"/>
                        </a:gradFill>
                        <a:latin typeface="+mj-lt"/>
                        <a:ea typeface="+mn-ea"/>
                        <a:cs typeface="+mn-cs"/>
                      </a:endParaRPr>
                    </a:p>
                  </a:txBody>
                  <a:tcPr marL="93076" marR="0" marT="27923" marB="27923"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900">
                          <a:gradFill>
                            <a:gsLst>
                              <a:gs pos="83000">
                                <a:srgbClr val="282828"/>
                              </a:gs>
                              <a:gs pos="100000">
                                <a:srgbClr val="282828"/>
                              </a:gs>
                            </a:gsLst>
                            <a:lin ang="5400000" scaled="1"/>
                          </a:gradFill>
                        </a:rPr>
                        <a:t>Detailed reports on who is being targeted, which attacks were blocked, and potential weaknesses in the organization</a:t>
                      </a:r>
                      <a:endParaRPr lang="en-US" sz="900" b="0" kern="1200" spc="0">
                        <a:gradFill>
                          <a:gsLst>
                            <a:gs pos="83000">
                              <a:srgbClr val="282828"/>
                            </a:gs>
                            <a:gs pos="100000">
                              <a:srgbClr val="282828"/>
                            </a:gs>
                          </a:gsLst>
                          <a:lin ang="5400000" scaled="1"/>
                        </a:gradFill>
                        <a:latin typeface="+mn-lt"/>
                        <a:ea typeface="+mn-ea"/>
                        <a:cs typeface="+mn-cs"/>
                      </a:endParaRPr>
                    </a:p>
                  </a:txBody>
                  <a:tcPr marL="93076" marR="0"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a:ln w="6350">
                          <a:solidFill>
                            <a:srgbClr val="2965AF"/>
                          </a:solidFill>
                        </a:ln>
                        <a:solidFill>
                          <a:srgbClr val="2965AF"/>
                        </a:solidFill>
                        <a:effectLst/>
                        <a:uLnTx/>
                        <a:uFillTx/>
                        <a:latin typeface="+mn-lt"/>
                        <a:ea typeface="+mn-ea"/>
                        <a:cs typeface="+mn-cs"/>
                      </a:endParaRPr>
                    </a:p>
                  </a:txBody>
                  <a:tcPr marL="37231" marR="37231"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noProof="0">
                          <a:ln w="6350">
                            <a:solidFill>
                              <a:srgbClr val="03159A"/>
                            </a:solidFill>
                          </a:ln>
                          <a:solidFill>
                            <a:srgbClr val="03159A"/>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1129253856"/>
                  </a:ext>
                </a:extLst>
              </a:tr>
              <a:tr h="0">
                <a:tc rowSpan="4">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100" kern="1200">
                          <a:solidFill>
                            <a:srgbClr val="052252"/>
                          </a:solidFill>
                          <a:latin typeface="+mj-lt"/>
                          <a:ea typeface="+mn-ea"/>
                          <a:cs typeface="+mn-cs"/>
                        </a:rPr>
                        <a:t>Cloud access security</a:t>
                      </a:r>
                    </a:p>
                  </a:txBody>
                  <a:tcPr marL="93076" marR="0" marT="27923"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900" b="0">
                          <a:gradFill>
                            <a:gsLst>
                              <a:gs pos="83000">
                                <a:srgbClr val="282828"/>
                              </a:gs>
                              <a:gs pos="100000">
                                <a:srgbClr val="282828"/>
                              </a:gs>
                            </a:gsLst>
                            <a:lin ang="5400000" scaled="1"/>
                          </a:gradFill>
                        </a:rPr>
                        <a:t>Shows what apps employees use</a:t>
                      </a:r>
                      <a:endParaRPr lang="en-US" sz="900" b="0" kern="1200" spc="0">
                        <a:gradFill>
                          <a:gsLst>
                            <a:gs pos="83000">
                              <a:srgbClr val="282828"/>
                            </a:gs>
                            <a:gs pos="100000">
                              <a:srgbClr val="282828"/>
                            </a:gs>
                          </a:gsLst>
                          <a:lin ang="5400000" scaled="1"/>
                        </a:gradFill>
                        <a:latin typeface="+mn-lt"/>
                        <a:ea typeface="+mn-ea"/>
                        <a:cs typeface="+mn-cs"/>
                      </a:endParaRPr>
                    </a:p>
                  </a:txBody>
                  <a:tcPr marL="93076" marR="0"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a:ln w="6350">
                            <a:solidFill>
                              <a:srgbClr val="2965AF"/>
                            </a:solidFill>
                          </a:ln>
                          <a:solidFill>
                            <a:srgbClr val="2965AF"/>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a:ln w="6350">
                            <a:solidFill>
                              <a:srgbClr val="03159A"/>
                            </a:solidFill>
                          </a:ln>
                          <a:solidFill>
                            <a:srgbClr val="03159A"/>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1778630642"/>
                  </a:ext>
                </a:extLst>
              </a:tr>
              <a:tr h="0">
                <a:tc vMerge="1">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lang="en-US" sz="1000" b="0" kern="1200" spc="0">
                        <a:gradFill>
                          <a:gsLst>
                            <a:gs pos="83000">
                              <a:schemeClr val="tx1"/>
                            </a:gs>
                            <a:gs pos="100000">
                              <a:schemeClr val="tx1"/>
                            </a:gs>
                          </a:gsLst>
                          <a:lin ang="5400000" scaled="1"/>
                        </a:gradFill>
                        <a:latin typeface="+mn-lt"/>
                        <a:ea typeface="+mn-ea"/>
                        <a:cs typeface="+mn-cs"/>
                      </a:endParaRPr>
                    </a:p>
                  </a:txBody>
                  <a:tcPr marL="93076" marR="0" marT="27923" marB="27923" anchor="ctr">
                    <a:lnL w="12700"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900" b="0">
                          <a:gradFill>
                            <a:gsLst>
                              <a:gs pos="83000">
                                <a:srgbClr val="282828"/>
                              </a:gs>
                              <a:gs pos="100000">
                                <a:srgbClr val="282828"/>
                              </a:gs>
                            </a:gsLst>
                            <a:lin ang="5400000" scaled="1"/>
                          </a:gradFill>
                        </a:rPr>
                        <a:t>Shows what apps employees use, and evaluates how safe they are</a:t>
                      </a:r>
                      <a:endParaRPr lang="en-US" sz="900" b="0" kern="1200" spc="0">
                        <a:gradFill>
                          <a:gsLst>
                            <a:gs pos="83000">
                              <a:srgbClr val="282828"/>
                            </a:gs>
                            <a:gs pos="100000">
                              <a:srgbClr val="282828"/>
                            </a:gs>
                          </a:gsLst>
                          <a:lin ang="5400000" scaled="1"/>
                        </a:gradFill>
                        <a:latin typeface="+mn-lt"/>
                        <a:ea typeface="+mn-ea"/>
                        <a:cs typeface="+mn-cs"/>
                      </a:endParaRPr>
                    </a:p>
                  </a:txBody>
                  <a:tcPr marL="93076" marR="0"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a:ln w="6350">
                          <a:solidFill>
                            <a:srgbClr val="2965AF"/>
                          </a:solidFill>
                        </a:ln>
                        <a:solidFill>
                          <a:srgbClr val="2965AF"/>
                        </a:solidFill>
                        <a:effectLst/>
                        <a:uLnTx/>
                        <a:uFillTx/>
                        <a:latin typeface="+mn-lt"/>
                        <a:ea typeface="+mn-ea"/>
                        <a:cs typeface="+mn-cs"/>
                      </a:endParaRPr>
                    </a:p>
                  </a:txBody>
                  <a:tcPr marL="37231" marR="37231"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noProof="0">
                          <a:ln w="6350">
                            <a:solidFill>
                              <a:srgbClr val="03159A"/>
                            </a:solidFill>
                          </a:ln>
                          <a:solidFill>
                            <a:srgbClr val="03159A"/>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174181391"/>
                  </a:ext>
                </a:extLst>
              </a:tr>
              <a:tr h="0">
                <a:tc vMerge="1">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lang="en-US" sz="1000" b="0" kern="1200" spc="0">
                        <a:gradFill>
                          <a:gsLst>
                            <a:gs pos="83000">
                              <a:schemeClr val="tx1"/>
                            </a:gs>
                            <a:gs pos="100000">
                              <a:schemeClr val="tx1"/>
                            </a:gs>
                          </a:gsLst>
                          <a:lin ang="5400000" scaled="1"/>
                        </a:gradFill>
                        <a:latin typeface="+mn-lt"/>
                        <a:ea typeface="+mn-ea"/>
                        <a:cs typeface="+mn-cs"/>
                      </a:endParaRPr>
                    </a:p>
                  </a:txBody>
                  <a:tcPr marL="93076" marR="0" marT="27923" marB="27923" anchor="ctr">
                    <a:lnL w="12700"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900" b="0">
                          <a:gradFill>
                            <a:gsLst>
                              <a:gs pos="83000">
                                <a:srgbClr val="282828"/>
                              </a:gs>
                              <a:gs pos="100000">
                                <a:srgbClr val="282828"/>
                              </a:gs>
                            </a:gsLst>
                            <a:lin ang="5400000" scaled="1"/>
                          </a:gradFill>
                        </a:rPr>
                        <a:t>Automatically blocks or restricts risky apps</a:t>
                      </a:r>
                      <a:endParaRPr lang="en-US" sz="900" b="0" kern="1200" spc="0">
                        <a:gradFill>
                          <a:gsLst>
                            <a:gs pos="83000">
                              <a:srgbClr val="282828"/>
                            </a:gs>
                            <a:gs pos="100000">
                              <a:srgbClr val="282828"/>
                            </a:gs>
                          </a:gsLst>
                          <a:lin ang="5400000" scaled="1"/>
                        </a:gradFill>
                        <a:latin typeface="+mn-lt"/>
                        <a:ea typeface="+mn-ea"/>
                        <a:cs typeface="+mn-cs"/>
                      </a:endParaRPr>
                    </a:p>
                  </a:txBody>
                  <a:tcPr marL="93076" marR="0"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a:ln w="6350">
                          <a:solidFill>
                            <a:srgbClr val="2965AF"/>
                          </a:solidFill>
                        </a:ln>
                        <a:solidFill>
                          <a:srgbClr val="2965AF"/>
                        </a:solidFill>
                        <a:effectLst/>
                        <a:uLnTx/>
                        <a:uFillTx/>
                        <a:latin typeface="+mn-lt"/>
                        <a:ea typeface="+mn-ea"/>
                        <a:cs typeface="+mn-cs"/>
                      </a:endParaRPr>
                    </a:p>
                  </a:txBody>
                  <a:tcPr marL="37231" marR="37231" marT="18288"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noProof="0">
                          <a:ln w="6350">
                            <a:solidFill>
                              <a:srgbClr val="03159A"/>
                            </a:solidFill>
                          </a:ln>
                          <a:solidFill>
                            <a:srgbClr val="03159A"/>
                          </a:solidFill>
                          <a:effectLst/>
                          <a:uLnTx/>
                          <a:uFillTx/>
                          <a:latin typeface="+mn-lt"/>
                          <a:ea typeface="+mn-ea"/>
                          <a:cs typeface="+mn-cs"/>
                        </a:rPr>
                        <a:t> </a:t>
                      </a:r>
                    </a:p>
                  </a:txBody>
                  <a:tcPr marL="93076" marR="93076" marT="1828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927650357"/>
                  </a:ext>
                </a:extLst>
              </a:tr>
              <a:tr h="0">
                <a:tc vMerge="1">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lang="en-US" sz="1000" b="0" kern="1200" spc="0">
                        <a:gradFill>
                          <a:gsLst>
                            <a:gs pos="83000">
                              <a:schemeClr val="tx1"/>
                            </a:gs>
                            <a:gs pos="100000">
                              <a:schemeClr val="tx1"/>
                            </a:gs>
                          </a:gsLst>
                          <a:lin ang="5400000" scaled="1"/>
                        </a:gradFill>
                        <a:latin typeface="+mn-lt"/>
                        <a:ea typeface="+mn-ea"/>
                        <a:cs typeface="+mn-cs"/>
                      </a:endParaRPr>
                    </a:p>
                  </a:txBody>
                  <a:tcPr marL="93076" marR="0" marT="27923" marB="27923" anchor="ctr">
                    <a:lnL w="12700"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900" b="0">
                          <a:gradFill>
                            <a:gsLst>
                              <a:gs pos="83000">
                                <a:srgbClr val="282828"/>
                              </a:gs>
                              <a:gs pos="100000">
                                <a:srgbClr val="282828"/>
                              </a:gs>
                            </a:gsLst>
                            <a:lin ang="5400000" scaled="1"/>
                          </a:gradFill>
                        </a:rPr>
                        <a:t>Detects suspicious behavior in cloud apps, such as strange file access patterns or unusual downloads</a:t>
                      </a:r>
                      <a:endParaRPr lang="en-US" sz="900" b="0" kern="1200" spc="0">
                        <a:gradFill>
                          <a:gsLst>
                            <a:gs pos="83000">
                              <a:srgbClr val="282828"/>
                            </a:gs>
                            <a:gs pos="100000">
                              <a:srgbClr val="282828"/>
                            </a:gs>
                          </a:gsLst>
                          <a:lin ang="5400000" scaled="1"/>
                        </a:gradFill>
                        <a:latin typeface="+mn-lt"/>
                        <a:ea typeface="+mn-ea"/>
                        <a:cs typeface="+mn-cs"/>
                      </a:endParaRPr>
                    </a:p>
                  </a:txBody>
                  <a:tcPr marL="93076" marR="0" marT="27923"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a:ln w="6350">
                          <a:solidFill>
                            <a:srgbClr val="2965AF"/>
                          </a:solidFill>
                        </a:ln>
                        <a:solidFill>
                          <a:srgbClr val="2965AF"/>
                        </a:solidFill>
                        <a:effectLst/>
                        <a:uLnTx/>
                        <a:uFillTx/>
                        <a:latin typeface="+mn-lt"/>
                        <a:ea typeface="+mn-ea"/>
                        <a:cs typeface="+mn-cs"/>
                      </a:endParaRPr>
                    </a:p>
                  </a:txBody>
                  <a:tcPr marL="37231" marR="37231" marT="27923" marB="2792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171450" marR="0" lvl="0" indent="-171450" algn="ctr" defTabSz="756760" rtl="0" eaLnBrk="1" fontAlgn="auto" latinLnBrk="0" hangingPunct="1">
                        <a:lnSpc>
                          <a:spcPct val="90000"/>
                        </a:lnSpc>
                        <a:spcBef>
                          <a:spcPts val="0"/>
                        </a:spcBef>
                        <a:spcAft>
                          <a:spcPts val="0"/>
                        </a:spcAft>
                        <a:buClrTx/>
                        <a:buSzTx/>
                        <a:buFont typeface="Wingdings" panose="05000000000000000000" pitchFamily="2" charset="2"/>
                        <a:buChar char="ü"/>
                        <a:tabLst/>
                        <a:defRPr/>
                      </a:pPr>
                      <a:r>
                        <a:rPr kumimoji="0" lang="en-US" sz="1000" b="0" i="0" u="none" strike="noStrike" kern="1200" cap="none" spc="0" normalizeH="0" baseline="0" noProof="0">
                          <a:ln w="6350">
                            <a:solidFill>
                              <a:srgbClr val="03159A"/>
                            </a:solidFill>
                          </a:ln>
                          <a:solidFill>
                            <a:srgbClr val="03159A"/>
                          </a:solidFill>
                          <a:effectLst/>
                          <a:uLnTx/>
                          <a:uFillTx/>
                          <a:latin typeface="+mn-lt"/>
                          <a:ea typeface="+mn-ea"/>
                          <a:cs typeface="+mn-cs"/>
                        </a:rPr>
                        <a:t> </a:t>
                      </a:r>
                    </a:p>
                  </a:txBody>
                  <a:tcPr marL="93076" marR="93076"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834053302"/>
                  </a:ext>
                </a:extLst>
              </a:tr>
            </a:tbl>
          </a:graphicData>
        </a:graphic>
      </p:graphicFrame>
    </p:spTree>
    <p:extLst>
      <p:ext uri="{BB962C8B-B14F-4D97-AF65-F5344CB8AC3E}">
        <p14:creationId xmlns:p14="http://schemas.microsoft.com/office/powerpoint/2010/main" val="30074838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0"/>
                                  </p:stCondLst>
                                  <p:childTnLst>
                                    <p:animMotion origin="layout" path="M 0 1.11111E-6 L 0 0.03842 " pathEditMode="relative" rAng="0" ptsTypes="AA">
                                      <p:cBhvr>
                                        <p:cTn id="9" dur="500" spd="-100000" fill="hold"/>
                                        <p:tgtEl>
                                          <p:spTgt spid="5"/>
                                        </p:tgtEl>
                                        <p:attrNameLst>
                                          <p:attrName>ppt_x</p:attrName>
                                          <p:attrName>ppt_y</p:attrName>
                                        </p:attrNameLst>
                                      </p:cBhvr>
                                      <p:rCtr x="0" y="192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98B68-BEA0-83EE-C0D8-FD7D6347A0A3}"/>
            </a:ext>
          </a:extLst>
        </p:cNvPr>
        <p:cNvGrpSpPr/>
        <p:nvPr/>
      </p:nvGrpSpPr>
      <p:grpSpPr>
        <a:xfrm>
          <a:off x="0" y="0"/>
          <a:ext cx="0" cy="0"/>
          <a:chOff x="0" y="0"/>
          <a:chExt cx="0" cy="0"/>
        </a:xfrm>
      </p:grpSpPr>
      <p:sp>
        <p:nvSpPr>
          <p:cNvPr id="9" name="object 4">
            <a:extLst>
              <a:ext uri="{FF2B5EF4-FFF2-40B4-BE49-F238E27FC236}">
                <a16:creationId xmlns:a16="http://schemas.microsoft.com/office/drawing/2014/main" id="{9BD376CD-99CB-59AF-7CD2-FB9179120044}"/>
              </a:ext>
              <a:ext uri="{C183D7F6-B498-43B3-948B-1728B52AA6E4}">
                <adec:decorative xmlns:adec="http://schemas.microsoft.com/office/drawing/2017/decorative" val="1"/>
              </a:ext>
            </a:extLst>
          </p:cNvPr>
          <p:cNvSpPr/>
          <p:nvPr/>
        </p:nvSpPr>
        <p:spPr>
          <a:xfrm>
            <a:off x="6096000" y="0"/>
            <a:ext cx="6096000" cy="6858000"/>
          </a:xfrm>
          <a:prstGeom prst="rect">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sz="2000">
              <a:solidFill>
                <a:srgbClr val="FFFFFF"/>
              </a:solidFill>
              <a:latin typeface="Segoe Sans Display"/>
              <a:cs typeface="Segoe UI" pitchFamily="34" charset="0"/>
            </a:endParaRPr>
          </a:p>
        </p:txBody>
      </p:sp>
      <p:sp>
        <p:nvSpPr>
          <p:cNvPr id="449" name="object 4">
            <a:extLst>
              <a:ext uri="{FF2B5EF4-FFF2-40B4-BE49-F238E27FC236}">
                <a16:creationId xmlns:a16="http://schemas.microsoft.com/office/drawing/2014/main" id="{7A1610ED-C502-636C-741F-957CA528D3C6}"/>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sz="2000">
              <a:solidFill>
                <a:srgbClr val="FFFFFF"/>
              </a:solidFill>
              <a:latin typeface="Segoe Sans Display"/>
              <a:cs typeface="Segoe UI" pitchFamily="34" charset="0"/>
            </a:endParaRPr>
          </a:p>
        </p:txBody>
      </p:sp>
      <p:sp>
        <p:nvSpPr>
          <p:cNvPr id="161" name="Title 160">
            <a:extLst>
              <a:ext uri="{FF2B5EF4-FFF2-40B4-BE49-F238E27FC236}">
                <a16:creationId xmlns:a16="http://schemas.microsoft.com/office/drawing/2014/main" id="{0A834C45-C776-6032-AD3D-61F20D1439B3}"/>
              </a:ext>
            </a:extLst>
          </p:cNvPr>
          <p:cNvSpPr txBox="1">
            <a:spLocks noGrp="1"/>
          </p:cNvSpPr>
          <p:nvPr>
            <p:ph type="title" idx="4294967295"/>
          </p:nvPr>
        </p:nvSpPr>
        <p:spPr>
          <a:xfrm>
            <a:off x="578361" y="938719"/>
            <a:ext cx="4939278"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gradFill>
                  <a:gsLst>
                    <a:gs pos="0">
                      <a:srgbClr val="F4364C"/>
                    </a:gs>
                    <a:gs pos="100000">
                      <a:srgbClr val="F4364C"/>
                    </a:gs>
                  </a:gsLst>
                  <a:path path="circle">
                    <a:fillToRect l="100000" t="100000"/>
                  </a:path>
                </a:gradFill>
                <a:effectLst/>
                <a:uLnTx/>
                <a:uFillTx/>
                <a:latin typeface="Segoe Sans Display Semibold"/>
                <a:ea typeface="+mn-ea"/>
                <a:cs typeface="+mn-cs"/>
              </a:rPr>
              <a:t>XDR-level protection and response </a:t>
            </a:r>
          </a:p>
        </p:txBody>
      </p:sp>
      <p:sp>
        <p:nvSpPr>
          <p:cNvPr id="19" name="Rectangle 18">
            <a:extLst>
              <a:ext uri="{FF2B5EF4-FFF2-40B4-BE49-F238E27FC236}">
                <a16:creationId xmlns:a16="http://schemas.microsoft.com/office/drawing/2014/main" id="{ABA2A75E-A454-F190-2809-2C862AE64420}"/>
              </a:ext>
            </a:extLst>
          </p:cNvPr>
          <p:cNvSpPr/>
          <p:nvPr/>
        </p:nvSpPr>
        <p:spPr bwMode="auto">
          <a:xfrm>
            <a:off x="1996440" y="430068"/>
            <a:ext cx="2103120" cy="432720"/>
          </a:xfrm>
          <a:prstGeom prst="rect">
            <a:avLst/>
          </a:prstGeom>
          <a:solidFill>
            <a:schemeClr val="bg1"/>
          </a:solidFill>
          <a:ln w="19050">
            <a:noFill/>
          </a:ln>
          <a:effectLst>
            <a:innerShdw blurRad="508000" dist="190500" dir="18600000">
              <a:srgbClr val="F4364C">
                <a:alpha val="35000"/>
              </a:srgbClr>
            </a:innerShdw>
          </a:effectLst>
        </p:spPr>
        <p:txBody>
          <a:bodyPr vert="horz" wrap="square" lIns="0" tIns="0" rIns="0" bIns="0" rtlCol="0" anchor="ctr">
            <a:noAutofit/>
          </a:bodyPr>
          <a:lstStyle/>
          <a:p>
            <a:pPr algn="ctr">
              <a:spcBef>
                <a:spcPts val="600"/>
              </a:spcBef>
            </a:pPr>
            <a:r>
              <a:rPr lang="en-US">
                <a:solidFill>
                  <a:srgbClr val="091F2C"/>
                </a:solidFill>
                <a:latin typeface="+mj-lt"/>
              </a:rPr>
              <a:t>Challenge</a:t>
            </a:r>
          </a:p>
        </p:txBody>
      </p:sp>
      <p:sp>
        <p:nvSpPr>
          <p:cNvPr id="23" name="TextBox 22">
            <a:extLst>
              <a:ext uri="{FF2B5EF4-FFF2-40B4-BE49-F238E27FC236}">
                <a16:creationId xmlns:a16="http://schemas.microsoft.com/office/drawing/2014/main" id="{542C4F48-5D37-2205-868E-3FE703764D31}"/>
              </a:ext>
            </a:extLst>
          </p:cNvPr>
          <p:cNvSpPr txBox="1"/>
          <p:nvPr/>
        </p:nvSpPr>
        <p:spPr>
          <a:xfrm>
            <a:off x="579120" y="1346561"/>
            <a:ext cx="4937760" cy="1015663"/>
          </a:xfrm>
          <a:prstGeom prst="rect">
            <a:avLst/>
          </a:prstGeom>
          <a:noFill/>
        </p:spPr>
        <p:txBody>
          <a:bodyPr wrap="square" lIns="0" tIns="0" rIns="0" bIns="0" rtlCol="0">
            <a:spAutoFit/>
          </a:bodyPr>
          <a:lstStyle/>
          <a:p>
            <a:pPr marL="12700" marR="5080" algn="ctr">
              <a:lnSpc>
                <a:spcPct val="100200"/>
              </a:lnSpc>
              <a:spcBef>
                <a:spcPts val="95"/>
              </a:spcBef>
              <a:spcAft>
                <a:spcPts val="1200"/>
              </a:spcAft>
              <a:defRPr/>
            </a:pP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Attacks like those launched by Octo Tempest leverage a broad variety of tactics—like brute spray, social engineering, phishing, and malware—to try and gain entry. Once they have a foothold, </a:t>
            </a: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they work to increase their privileges and gain access to valuable data, crossing different identities, endpoints, workloads, and even cloud. These types of coordinated attacks </a:t>
            </a:r>
            <a:b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b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are hard to detect without comprehensive alert correlation. </a:t>
            </a:r>
            <a:endParaRPr lang="en-US" sz="1100" b="1">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endParaRPr>
          </a:p>
        </p:txBody>
      </p:sp>
      <p:sp>
        <p:nvSpPr>
          <p:cNvPr id="43" name="TextBox 42">
            <a:extLst>
              <a:ext uri="{FF2B5EF4-FFF2-40B4-BE49-F238E27FC236}">
                <a16:creationId xmlns:a16="http://schemas.microsoft.com/office/drawing/2014/main" id="{4ABD7169-976F-BA3A-B5D4-D26A3D23806A}"/>
              </a:ext>
            </a:extLst>
          </p:cNvPr>
          <p:cNvSpPr txBox="1"/>
          <p:nvPr/>
        </p:nvSpPr>
        <p:spPr>
          <a:xfrm>
            <a:off x="630948" y="3665727"/>
            <a:ext cx="4834104" cy="338554"/>
          </a:xfrm>
          <a:prstGeom prst="rect">
            <a:avLst/>
          </a:prstGeom>
          <a:noFill/>
        </p:spPr>
        <p:txBody>
          <a:bodyPr wrap="square" lIns="91440" tIns="0" rIns="0" bIns="0" rtlCol="0">
            <a:spAutoFit/>
          </a:bodyPr>
          <a:lstStyle/>
          <a:p>
            <a:pPr marL="12700" marR="5080" algn="ctr">
              <a:lnSpc>
                <a:spcPct val="100200"/>
              </a:lnSpc>
              <a:spcBef>
                <a:spcPts val="95"/>
              </a:spcBef>
              <a:spcAft>
                <a:spcPts val="1200"/>
              </a:spcAft>
              <a:defRPr/>
            </a:pP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Meanwhile, your security team is trying to </a:t>
            </a: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manually correlate alerts </a:t>
            </a:r>
            <a:b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b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while the attacker is active in the environment.</a:t>
            </a:r>
            <a:endParaRPr lang="en-US" sz="1100" b="1">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endParaRPr>
          </a:p>
        </p:txBody>
      </p:sp>
      <p:sp>
        <p:nvSpPr>
          <p:cNvPr id="4" name="object 54">
            <a:extLst>
              <a:ext uri="{FF2B5EF4-FFF2-40B4-BE49-F238E27FC236}">
                <a16:creationId xmlns:a16="http://schemas.microsoft.com/office/drawing/2014/main" id="{F76A742B-A8AF-58F6-446E-51B13F474414}"/>
              </a:ext>
            </a:extLst>
          </p:cNvPr>
          <p:cNvSpPr txBox="1"/>
          <p:nvPr/>
        </p:nvSpPr>
        <p:spPr>
          <a:xfrm>
            <a:off x="1946737" y="6106649"/>
            <a:ext cx="2202526" cy="135935"/>
          </a:xfrm>
          <a:prstGeom prst="rect">
            <a:avLst/>
          </a:prstGeom>
        </p:spPr>
        <p:txBody>
          <a:bodyPr vert="horz" wrap="none" lIns="0" tIns="12700" rIns="0" bIns="0" rtlCol="0" anchor="ctr" anchorCtr="0">
            <a:spAutoFit/>
          </a:bodyPr>
          <a:lstStyle/>
          <a:p>
            <a:pPr marL="38100" algn="ctr">
              <a:lnSpc>
                <a:spcPct val="100000"/>
              </a:lnSpc>
              <a:spcBef>
                <a:spcPts val="100"/>
              </a:spcBef>
            </a:pPr>
            <a:r>
              <a:rPr lang="en-US" sz="800" baseline="30000">
                <a:gradFill>
                  <a:gsLst>
                    <a:gs pos="0">
                      <a:srgbClr val="282828"/>
                    </a:gs>
                    <a:gs pos="100000">
                      <a:srgbClr val="282828"/>
                    </a:gs>
                  </a:gsLst>
                  <a:path path="circle">
                    <a:fillToRect l="100000" t="100000"/>
                  </a:path>
                </a:gradFill>
                <a:latin typeface="Segoe Sans Display" pitchFamily="2" charset="0"/>
                <a:cs typeface="Segoe Sans Display" pitchFamily="2" charset="0"/>
              </a:rPr>
              <a:t>1</a:t>
            </a:r>
            <a:r>
              <a:rPr lang="en-US" sz="800">
                <a:gradFill>
                  <a:gsLst>
                    <a:gs pos="0">
                      <a:srgbClr val="282828"/>
                    </a:gs>
                    <a:gs pos="100000">
                      <a:srgbClr val="282828"/>
                    </a:gs>
                  </a:gsLst>
                  <a:path path="circle">
                    <a:fillToRect l="100000" t="100000"/>
                  </a:path>
                </a:gradFill>
                <a:latin typeface="Segoe Sans Display" pitchFamily="2" charset="0"/>
                <a:cs typeface="Segoe Sans Display" pitchFamily="2" charset="0"/>
              </a:rPr>
              <a:t>Source: Microsoft Digital Defense Report, 2024</a:t>
            </a:r>
          </a:p>
        </p:txBody>
      </p:sp>
      <p:sp>
        <p:nvSpPr>
          <p:cNvPr id="24" name="Rectangle 23">
            <a:extLst>
              <a:ext uri="{FF2B5EF4-FFF2-40B4-BE49-F238E27FC236}">
                <a16:creationId xmlns:a16="http://schemas.microsoft.com/office/drawing/2014/main" id="{FAEC1BD4-3918-E1F1-2E67-C823A70E9563}"/>
              </a:ext>
            </a:extLst>
          </p:cNvPr>
          <p:cNvSpPr/>
          <p:nvPr/>
        </p:nvSpPr>
        <p:spPr bwMode="auto">
          <a:xfrm>
            <a:off x="8092440" y="430068"/>
            <a:ext cx="2103120" cy="432720"/>
          </a:xfrm>
          <a:prstGeom prst="rect">
            <a:avLst/>
          </a:prstGeom>
          <a:solidFill>
            <a:schemeClr val="bg1"/>
          </a:solidFill>
          <a:ln w="19050">
            <a:noFill/>
          </a:ln>
          <a:effectLst>
            <a:innerShdw blurRad="508000" dist="190500" dir="18600000">
              <a:schemeClr val="accent1">
                <a:alpha val="35000"/>
              </a:schemeClr>
            </a:innerShdw>
          </a:effectLst>
        </p:spPr>
        <p:txBody>
          <a:bodyPr vert="horz" wrap="square" lIns="0" tIns="0" rIns="0" bIns="0" rtlCol="0" anchor="ctr">
            <a:noAutofit/>
          </a:bodyPr>
          <a:lstStyle/>
          <a:p>
            <a:pPr algn="ctr">
              <a:spcBef>
                <a:spcPts val="600"/>
              </a:spcBef>
            </a:pPr>
            <a:r>
              <a:rPr lang="en-US">
                <a:solidFill>
                  <a:srgbClr val="091F2C"/>
                </a:solidFill>
                <a:latin typeface="+mj-lt"/>
              </a:rPr>
              <a:t>Solution</a:t>
            </a:r>
          </a:p>
        </p:txBody>
      </p:sp>
      <p:sp>
        <p:nvSpPr>
          <p:cNvPr id="26" name="TextBox 25">
            <a:extLst>
              <a:ext uri="{FF2B5EF4-FFF2-40B4-BE49-F238E27FC236}">
                <a16:creationId xmlns:a16="http://schemas.microsoft.com/office/drawing/2014/main" id="{99F3DFB3-3FD1-9935-5D2F-2F0A35FA4383}"/>
              </a:ext>
            </a:extLst>
          </p:cNvPr>
          <p:cNvSpPr txBox="1"/>
          <p:nvPr/>
        </p:nvSpPr>
        <p:spPr>
          <a:xfrm>
            <a:off x="6674361" y="938719"/>
            <a:ext cx="4939278" cy="369332"/>
          </a:xfrm>
          <a:prstGeom prst="rect">
            <a:avLst/>
          </a:prstGeom>
          <a:noFill/>
        </p:spPr>
        <p:txBody>
          <a:bodyPr wrap="square" lIns="91440" tIns="45720" rIns="91440" bIns="45720" anchor="t">
            <a:spAutoFit/>
          </a:bodyPr>
          <a:lstStyle/>
          <a:p>
            <a:pPr marR="0" lvl="0" indent="0" algn="ctr" defTabSz="914367" fontAlgn="auto">
              <a:lnSpc>
                <a:spcPct val="100000"/>
              </a:lnSpc>
              <a:spcBef>
                <a:spcPts val="0"/>
              </a:spcBef>
              <a:spcAft>
                <a:spcPts val="0"/>
              </a:spcAft>
              <a:buClrTx/>
              <a:buSzTx/>
              <a:buFontTx/>
              <a:buNone/>
              <a:tabLst/>
              <a:defRPr/>
            </a:pPr>
            <a:r>
              <a:rPr lang="en-US">
                <a:gradFill>
                  <a:gsLst>
                    <a:gs pos="0">
                      <a:schemeClr val="accent1"/>
                    </a:gs>
                    <a:gs pos="100000">
                      <a:schemeClr val="accent1"/>
                    </a:gs>
                  </a:gsLst>
                  <a:path path="circle">
                    <a:fillToRect l="100000" t="100000"/>
                  </a:path>
                </a:gradFill>
                <a:latin typeface="Segoe Sans Display Semibold"/>
              </a:rPr>
              <a:t>XDR-level protection and response </a:t>
            </a:r>
          </a:p>
        </p:txBody>
      </p:sp>
      <p:sp>
        <p:nvSpPr>
          <p:cNvPr id="27" name="TextBox 26">
            <a:extLst>
              <a:ext uri="{FF2B5EF4-FFF2-40B4-BE49-F238E27FC236}">
                <a16:creationId xmlns:a16="http://schemas.microsoft.com/office/drawing/2014/main" id="{9830434D-0C0F-C065-ACBD-DE45CC92F88C}"/>
              </a:ext>
            </a:extLst>
          </p:cNvPr>
          <p:cNvSpPr txBox="1"/>
          <p:nvPr/>
        </p:nvSpPr>
        <p:spPr>
          <a:xfrm>
            <a:off x="6674361" y="1346561"/>
            <a:ext cx="4939278" cy="1015663"/>
          </a:xfrm>
          <a:prstGeom prst="rect">
            <a:avLst/>
          </a:prstGeom>
          <a:noFill/>
        </p:spPr>
        <p:txBody>
          <a:bodyPr wrap="square" lIns="0" tIns="0" rIns="0" bIns="0" rtlCol="0">
            <a:spAutoFit/>
          </a:bodyPr>
          <a:lstStyle/>
          <a:p>
            <a:pPr marL="12700" marR="5080" algn="ctr">
              <a:lnSpc>
                <a:spcPct val="100200"/>
              </a:lnSpc>
              <a:spcBef>
                <a:spcPts val="95"/>
              </a:spcBef>
              <a:spcAft>
                <a:spcPts val="1200"/>
              </a:spcAft>
              <a:defRPr/>
            </a:pP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Microsoft Defender XDR delivers incident-level visibility across the entire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kill chain, so your analysts can focus on fully mitigating the threat instead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of uncovering what happened. </a:t>
            </a:r>
            <a:r>
              <a:rPr lang="en-US" sz="1100">
                <a:gradFill>
                  <a:gsLst>
                    <a:gs pos="0">
                      <a:schemeClr val="accent1"/>
                    </a:gs>
                    <a:gs pos="100000">
                      <a:schemeClr val="accent1"/>
                    </a:gs>
                  </a:gsLst>
                  <a:path path="circle">
                    <a:fillToRect l="100000" t="100000"/>
                  </a:path>
                </a:gradFill>
                <a:latin typeface="Segoe Sans Display Semibold" pitchFamily="2" charset="0"/>
                <a:cs typeface="Segoe Sans Display Semibold" pitchFamily="2" charset="0"/>
              </a:rPr>
              <a:t>Automatic attack disruption will stop lateral movement of advanced cyberattacks, such as ransomware, with AI to </a:t>
            </a:r>
            <a:br>
              <a:rPr lang="en-US" sz="1100">
                <a:gradFill>
                  <a:gsLst>
                    <a:gs pos="0">
                      <a:schemeClr val="accent1"/>
                    </a:gs>
                    <a:gs pos="100000">
                      <a:schemeClr val="accent1"/>
                    </a:gs>
                  </a:gsLst>
                  <a:path path="circle">
                    <a:fillToRect l="100000" t="100000"/>
                  </a:path>
                </a:gradFill>
                <a:latin typeface="Segoe Sans Display Semibold" pitchFamily="2" charset="0"/>
                <a:cs typeface="Segoe Sans Display Semibold" pitchFamily="2" charset="0"/>
              </a:rPr>
            </a:br>
            <a:r>
              <a:rPr lang="en-US" sz="1100">
                <a:gradFill>
                  <a:gsLst>
                    <a:gs pos="0">
                      <a:schemeClr val="accent1"/>
                    </a:gs>
                    <a:gs pos="100000">
                      <a:schemeClr val="accent1"/>
                    </a:gs>
                  </a:gsLst>
                  <a:path path="circle">
                    <a:fillToRect l="100000" t="100000"/>
                  </a:path>
                </a:gradFill>
                <a:latin typeface="Segoe Sans Display Semibold" pitchFamily="2" charset="0"/>
                <a:cs typeface="Segoe Sans Display Semibold" pitchFamily="2" charset="0"/>
              </a:rPr>
              <a:t>limit the attacker’s progress early on, </a:t>
            </a: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and give your SOC team full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control to investigate and remediate cyberthreats.</a:t>
            </a:r>
            <a:endParaRPr lang="en-US" sz="1100" b="1">
              <a:gradFill flip="none" rotWithShape="1">
                <a:gsLst>
                  <a:gs pos="0">
                    <a:schemeClr val="accent2"/>
                  </a:gs>
                  <a:gs pos="100000">
                    <a:schemeClr val="accent2"/>
                  </a:gs>
                </a:gsLst>
                <a:lin ang="2700000" scaled="1"/>
                <a:tileRect/>
              </a:gradFill>
              <a:latin typeface="Segoe Sans Display Semibold" pitchFamily="2" charset="0"/>
              <a:cs typeface="Segoe Sans Display Semibold" pitchFamily="2" charset="0"/>
            </a:endParaRPr>
          </a:p>
        </p:txBody>
      </p:sp>
      <p:sp>
        <p:nvSpPr>
          <p:cNvPr id="11" name="object 54">
            <a:extLst>
              <a:ext uri="{FF2B5EF4-FFF2-40B4-BE49-F238E27FC236}">
                <a16:creationId xmlns:a16="http://schemas.microsoft.com/office/drawing/2014/main" id="{A8D6DC6D-787E-EFF8-57F4-87E4271ECFB6}"/>
              </a:ext>
            </a:extLst>
          </p:cNvPr>
          <p:cNvSpPr txBox="1"/>
          <p:nvPr/>
        </p:nvSpPr>
        <p:spPr>
          <a:xfrm>
            <a:off x="8304027" y="6114513"/>
            <a:ext cx="1679947" cy="135935"/>
          </a:xfrm>
          <a:prstGeom prst="rect">
            <a:avLst/>
          </a:prstGeom>
        </p:spPr>
        <p:txBody>
          <a:bodyPr vert="horz" wrap="none" lIns="0" tIns="12700" rIns="0" bIns="0" rtlCol="0" anchor="ctr" anchorCtr="0">
            <a:spAutoFit/>
          </a:bodyPr>
          <a:lstStyle/>
          <a:p>
            <a:pPr marL="38100" algn="ctr">
              <a:lnSpc>
                <a:spcPct val="100000"/>
              </a:lnSpc>
              <a:spcBef>
                <a:spcPts val="100"/>
              </a:spcBef>
            </a:pPr>
            <a:r>
              <a:rPr lang="en-US" sz="800" baseline="30000">
                <a:gradFill>
                  <a:gsLst>
                    <a:gs pos="0">
                      <a:srgbClr val="282828"/>
                    </a:gs>
                    <a:gs pos="100000">
                      <a:srgbClr val="282828"/>
                    </a:gs>
                  </a:gsLst>
                  <a:path path="circle">
                    <a:fillToRect l="100000" t="100000"/>
                  </a:path>
                </a:gradFill>
                <a:latin typeface="Segoe Sans Display" pitchFamily="2" charset="0"/>
                <a:cs typeface="Segoe Sans Display" pitchFamily="2" charset="0"/>
              </a:rPr>
              <a:t>2</a:t>
            </a:r>
            <a:r>
              <a:rPr lang="en-US" sz="800">
                <a:gradFill>
                  <a:gsLst>
                    <a:gs pos="0">
                      <a:srgbClr val="282828"/>
                    </a:gs>
                    <a:gs pos="100000">
                      <a:srgbClr val="282828"/>
                    </a:gs>
                  </a:gsLst>
                  <a:path path="circle">
                    <a:fillToRect l="100000" t="100000"/>
                  </a:path>
                </a:gradFill>
                <a:latin typeface="Segoe Sans Display" pitchFamily="2" charset="0"/>
                <a:cs typeface="Segoe Sans Display" pitchFamily="2" charset="0"/>
              </a:rPr>
              <a:t>Source: Microsoft Internal Research</a:t>
            </a:r>
          </a:p>
        </p:txBody>
      </p:sp>
      <p:grpSp>
        <p:nvGrpSpPr>
          <p:cNvPr id="14" name="Group 13">
            <a:extLst>
              <a:ext uri="{FF2B5EF4-FFF2-40B4-BE49-F238E27FC236}">
                <a16:creationId xmlns:a16="http://schemas.microsoft.com/office/drawing/2014/main" id="{1DEFA944-3A31-E019-6A38-7EB1F3D09D12}"/>
              </a:ext>
              <a:ext uri="{C183D7F6-B498-43B3-948B-1728B52AA6E4}">
                <adec:decorative xmlns:adec="http://schemas.microsoft.com/office/drawing/2017/decorative" val="1"/>
              </a:ext>
            </a:extLst>
          </p:cNvPr>
          <p:cNvGrpSpPr/>
          <p:nvPr/>
        </p:nvGrpSpPr>
        <p:grpSpPr>
          <a:xfrm>
            <a:off x="1325983" y="5501460"/>
            <a:ext cx="3444034" cy="553998"/>
            <a:chOff x="334464" y="5401801"/>
            <a:chExt cx="3444034" cy="553998"/>
          </a:xfrm>
        </p:grpSpPr>
        <p:sp>
          <p:nvSpPr>
            <p:cNvPr id="15" name="object 62">
              <a:extLst>
                <a:ext uri="{FF2B5EF4-FFF2-40B4-BE49-F238E27FC236}">
                  <a16:creationId xmlns:a16="http://schemas.microsoft.com/office/drawing/2014/main" id="{81505FB7-814D-2C2B-8CB7-FBF9CCA1F6FE}"/>
                </a:ext>
              </a:extLst>
            </p:cNvPr>
            <p:cNvSpPr txBox="1"/>
            <p:nvPr/>
          </p:nvSpPr>
          <p:spPr>
            <a:xfrm>
              <a:off x="334464" y="5401801"/>
              <a:ext cx="984408" cy="553998"/>
            </a:xfrm>
            <a:prstGeom prst="rect">
              <a:avLst/>
            </a:prstGeom>
          </p:spPr>
          <p:txBody>
            <a:bodyPr vert="horz" wrap="square" lIns="0" tIns="0" rIns="0" bIns="0" rtlCol="0">
              <a:spAutoFit/>
            </a:bodyPr>
            <a:lstStyle/>
            <a:p>
              <a:pPr>
                <a:spcBef>
                  <a:spcPts val="100"/>
                </a:spcBef>
              </a:pPr>
              <a:r>
                <a:rPr lang="en-US" sz="3600" b="1" spc="-25">
                  <a:gradFill>
                    <a:gsLst>
                      <a:gs pos="83000">
                        <a:srgbClr val="F4364C"/>
                      </a:gs>
                      <a:gs pos="100000">
                        <a:srgbClr val="F4364C"/>
                      </a:gs>
                    </a:gsLst>
                    <a:lin ang="5400000" scaled="1"/>
                  </a:gradFill>
                  <a:latin typeface="Segoe Sans Display" pitchFamily="2" charset="0"/>
                  <a:cs typeface="Segoe Sans Display" pitchFamily="2" charset="0"/>
                </a:rPr>
                <a:t>90%</a:t>
              </a:r>
              <a:endParaRPr sz="3600" b="1" spc="-25">
                <a:gradFill>
                  <a:gsLst>
                    <a:gs pos="83000">
                      <a:srgbClr val="F4364C"/>
                    </a:gs>
                    <a:gs pos="100000">
                      <a:srgbClr val="F4364C"/>
                    </a:gs>
                  </a:gsLst>
                  <a:lin ang="5400000" scaled="1"/>
                </a:gradFill>
                <a:latin typeface="Segoe Sans Display" pitchFamily="2" charset="0"/>
                <a:cs typeface="Segoe Sans Display" pitchFamily="2" charset="0"/>
              </a:endParaRPr>
            </a:p>
          </p:txBody>
        </p:sp>
        <p:sp>
          <p:nvSpPr>
            <p:cNvPr id="17" name="object 63">
              <a:extLst>
                <a:ext uri="{FF2B5EF4-FFF2-40B4-BE49-F238E27FC236}">
                  <a16:creationId xmlns:a16="http://schemas.microsoft.com/office/drawing/2014/main" id="{0FDB7173-1A91-FD44-2316-C7CC3FF3153C}"/>
                </a:ext>
              </a:extLst>
            </p:cNvPr>
            <p:cNvSpPr txBox="1"/>
            <p:nvPr/>
          </p:nvSpPr>
          <p:spPr>
            <a:xfrm>
              <a:off x="1420232" y="5509523"/>
              <a:ext cx="2358266" cy="338554"/>
            </a:xfrm>
            <a:prstGeom prst="rect">
              <a:avLst/>
            </a:prstGeom>
          </p:spPr>
          <p:txBody>
            <a:bodyPr vert="horz" wrap="square" lIns="0" tIns="0" rIns="0" bIns="0" rtlCol="0">
              <a:spAutoFit/>
            </a:bodyPr>
            <a:lstStyle/>
            <a:p>
              <a:pPr marL="25400" marR="30480">
                <a:lnSpc>
                  <a:spcPct val="100000"/>
                </a:lnSpc>
                <a:spcBef>
                  <a:spcPts val="95"/>
                </a:spcBef>
              </a:pPr>
              <a:r>
                <a:rPr lang="en-US" sz="1100">
                  <a:gradFill>
                    <a:gsLst>
                      <a:gs pos="0">
                        <a:srgbClr val="282828"/>
                      </a:gs>
                      <a:gs pos="100000">
                        <a:srgbClr val="282828"/>
                      </a:gs>
                    </a:gsLst>
                    <a:path path="circle">
                      <a:fillToRect l="100000" t="100000"/>
                    </a:path>
                  </a:gradFill>
                  <a:latin typeface="Segoe Sans Display Semibold"/>
                </a:rPr>
                <a:t>of successful ransomware attacks involve an unmanaged device.</a:t>
              </a:r>
              <a:r>
                <a:rPr lang="en-US" sz="1100" baseline="30000">
                  <a:gradFill>
                    <a:gsLst>
                      <a:gs pos="0">
                        <a:srgbClr val="282828"/>
                      </a:gs>
                      <a:gs pos="100000">
                        <a:srgbClr val="282828"/>
                      </a:gs>
                    </a:gsLst>
                    <a:path path="circle">
                      <a:fillToRect l="100000" t="100000"/>
                    </a:path>
                  </a:gradFill>
                  <a:latin typeface="Segoe Sans Display Semibold"/>
                </a:rPr>
                <a:t>1</a:t>
              </a:r>
            </a:p>
          </p:txBody>
        </p:sp>
      </p:grpSp>
      <p:grpSp>
        <p:nvGrpSpPr>
          <p:cNvPr id="18" name="Group 17">
            <a:extLst>
              <a:ext uri="{FF2B5EF4-FFF2-40B4-BE49-F238E27FC236}">
                <a16:creationId xmlns:a16="http://schemas.microsoft.com/office/drawing/2014/main" id="{03CEB5A8-C6C2-2733-3A4E-BD177A801E81}"/>
              </a:ext>
              <a:ext uri="{C183D7F6-B498-43B3-948B-1728B52AA6E4}">
                <adec:decorative xmlns:adec="http://schemas.microsoft.com/office/drawing/2017/decorative" val="1"/>
              </a:ext>
            </a:extLst>
          </p:cNvPr>
          <p:cNvGrpSpPr/>
          <p:nvPr/>
        </p:nvGrpSpPr>
        <p:grpSpPr>
          <a:xfrm>
            <a:off x="7036161" y="5501460"/>
            <a:ext cx="4215679" cy="553998"/>
            <a:chOff x="6335958" y="5388040"/>
            <a:chExt cx="4215679" cy="553998"/>
          </a:xfrm>
        </p:grpSpPr>
        <p:sp>
          <p:nvSpPr>
            <p:cNvPr id="20" name="object 66">
              <a:extLst>
                <a:ext uri="{FF2B5EF4-FFF2-40B4-BE49-F238E27FC236}">
                  <a16:creationId xmlns:a16="http://schemas.microsoft.com/office/drawing/2014/main" id="{17C679D8-5C82-630E-5F27-BDFFA90427CF}"/>
                </a:ext>
              </a:extLst>
            </p:cNvPr>
            <p:cNvSpPr txBox="1"/>
            <p:nvPr/>
          </p:nvSpPr>
          <p:spPr>
            <a:xfrm>
              <a:off x="6335958" y="5388040"/>
              <a:ext cx="1417077" cy="553998"/>
            </a:xfrm>
            <a:prstGeom prst="rect">
              <a:avLst/>
            </a:prstGeom>
          </p:spPr>
          <p:txBody>
            <a:bodyPr vert="horz" wrap="square" lIns="0" tIns="0" rIns="0" bIns="0" rtlCol="0" anchor="ctr" anchorCtr="0">
              <a:spAutoFit/>
            </a:bodyPr>
            <a:lstStyle/>
            <a:p>
              <a:pPr>
                <a:lnSpc>
                  <a:spcPct val="100000"/>
                </a:lnSpc>
                <a:spcBef>
                  <a:spcPts val="100"/>
                </a:spcBef>
              </a:pPr>
              <a:r>
                <a:rPr lang="en-US" sz="3600" b="1" spc="-25">
                  <a:gradFill>
                    <a:gsLst>
                      <a:gs pos="0">
                        <a:schemeClr val="accent1"/>
                      </a:gs>
                      <a:gs pos="100000">
                        <a:schemeClr val="accent1"/>
                      </a:gs>
                    </a:gsLst>
                    <a:lin ang="2700000" scaled="1"/>
                  </a:gradFill>
                  <a:latin typeface="Segoe Sans Display" pitchFamily="2" charset="0"/>
                  <a:cs typeface="Segoe Sans Display" pitchFamily="2" charset="0"/>
                </a:rPr>
                <a:t>3 mins </a:t>
              </a:r>
              <a:endParaRPr sz="3600">
                <a:gradFill>
                  <a:gsLst>
                    <a:gs pos="0">
                      <a:schemeClr val="accent1"/>
                    </a:gs>
                    <a:gs pos="100000">
                      <a:schemeClr val="accent1"/>
                    </a:gs>
                  </a:gsLst>
                  <a:lin ang="2700000" scaled="1"/>
                </a:gradFill>
                <a:latin typeface="Segoe Sans Display" pitchFamily="2" charset="0"/>
                <a:cs typeface="Segoe Sans Display" pitchFamily="2" charset="0"/>
              </a:endParaRPr>
            </a:p>
          </p:txBody>
        </p:sp>
        <p:sp>
          <p:nvSpPr>
            <p:cNvPr id="21" name="object 67">
              <a:extLst>
                <a:ext uri="{FF2B5EF4-FFF2-40B4-BE49-F238E27FC236}">
                  <a16:creationId xmlns:a16="http://schemas.microsoft.com/office/drawing/2014/main" id="{D9FE4BB8-4D2C-0DA2-2073-B222A640EDB9}"/>
                </a:ext>
              </a:extLst>
            </p:cNvPr>
            <p:cNvSpPr txBox="1"/>
            <p:nvPr/>
          </p:nvSpPr>
          <p:spPr>
            <a:xfrm>
              <a:off x="7845628" y="5495762"/>
              <a:ext cx="2706009" cy="338554"/>
            </a:xfrm>
            <a:prstGeom prst="rect">
              <a:avLst/>
            </a:prstGeom>
          </p:spPr>
          <p:txBody>
            <a:bodyPr vert="horz" wrap="square" lIns="0" tIns="0" rIns="0" bIns="0" rtlCol="0" anchor="ctr" anchorCtr="0">
              <a:spAutoFit/>
            </a:bodyPr>
            <a:lstStyle/>
            <a:p>
              <a:pPr marL="25400" marR="30480">
                <a:lnSpc>
                  <a:spcPct val="100000"/>
                </a:lnSpc>
                <a:spcBef>
                  <a:spcPts val="95"/>
                </a:spcBef>
              </a:pPr>
              <a:r>
                <a:rPr lang="en-US" sz="1100">
                  <a:gradFill>
                    <a:gsLst>
                      <a:gs pos="0">
                        <a:srgbClr val="282828"/>
                      </a:gs>
                      <a:gs pos="100000">
                        <a:srgbClr val="282828"/>
                      </a:gs>
                    </a:gsLst>
                    <a:path path="circle">
                      <a:fillToRect l="100000" t="100000"/>
                    </a:path>
                  </a:gradFill>
                  <a:latin typeface="Segoe Sans Display Semibold"/>
                </a:rPr>
                <a:t>average time to disrupt a ransomware attack with Defender XDR.</a:t>
              </a:r>
              <a:r>
                <a:rPr lang="en-US" sz="1100" baseline="30000">
                  <a:gradFill>
                    <a:gsLst>
                      <a:gs pos="0">
                        <a:srgbClr val="282828"/>
                      </a:gs>
                      <a:gs pos="100000">
                        <a:srgbClr val="282828"/>
                      </a:gs>
                    </a:gsLst>
                    <a:path path="circle">
                      <a:fillToRect l="100000" t="100000"/>
                    </a:path>
                  </a:gradFill>
                  <a:latin typeface="Segoe Sans Display Semibold"/>
                </a:rPr>
                <a:t>2</a:t>
              </a:r>
            </a:p>
          </p:txBody>
        </p:sp>
      </p:grpSp>
      <p:cxnSp>
        <p:nvCxnSpPr>
          <p:cNvPr id="36" name="Straight Connector 35">
            <a:extLst>
              <a:ext uri="{FF2B5EF4-FFF2-40B4-BE49-F238E27FC236}">
                <a16:creationId xmlns:a16="http://schemas.microsoft.com/office/drawing/2014/main" id="{7B3D079B-59B1-2F4D-79AB-1DCE02E74E2F}"/>
              </a:ext>
              <a:ext uri="{C183D7F6-B498-43B3-948B-1728B52AA6E4}">
                <adec:decorative xmlns:adec="http://schemas.microsoft.com/office/drawing/2017/decorative" val="1"/>
              </a:ext>
            </a:extLst>
          </p:cNvPr>
          <p:cNvCxnSpPr>
            <a:cxnSpLocks/>
          </p:cNvCxnSpPr>
          <p:nvPr/>
        </p:nvCxnSpPr>
        <p:spPr>
          <a:xfrm>
            <a:off x="6629397" y="5414334"/>
            <a:ext cx="5029200" cy="0"/>
          </a:xfrm>
          <a:prstGeom prst="line">
            <a:avLst/>
          </a:prstGeom>
          <a:ln>
            <a:solidFill>
              <a:srgbClr val="D9D9D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D4DCBFE-FA91-578C-7F55-5DFE580261CC}"/>
              </a:ext>
              <a:ext uri="{C183D7F6-B498-43B3-948B-1728B52AA6E4}">
                <adec:decorative xmlns:adec="http://schemas.microsoft.com/office/drawing/2017/decorative" val="1"/>
              </a:ext>
            </a:extLst>
          </p:cNvPr>
          <p:cNvCxnSpPr>
            <a:cxnSpLocks/>
          </p:cNvCxnSpPr>
          <p:nvPr/>
        </p:nvCxnSpPr>
        <p:spPr>
          <a:xfrm>
            <a:off x="512612" y="5414334"/>
            <a:ext cx="5029200" cy="0"/>
          </a:xfrm>
          <a:prstGeom prst="line">
            <a:avLst/>
          </a:prstGeom>
          <a:ln>
            <a:solidFill>
              <a:srgbClr val="D9D9D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79" name="TextBox 478">
            <a:extLst>
              <a:ext uri="{FF2B5EF4-FFF2-40B4-BE49-F238E27FC236}">
                <a16:creationId xmlns:a16="http://schemas.microsoft.com/office/drawing/2014/main" id="{24F3F646-2E86-77E6-080F-C0931130CE3C}"/>
              </a:ext>
              <a:ext uri="{C183D7F6-B498-43B3-948B-1728B52AA6E4}">
                <adec:decorative xmlns:adec="http://schemas.microsoft.com/office/drawing/2017/decorative" val="1"/>
              </a:ext>
            </a:extLst>
          </p:cNvPr>
          <p:cNvSpPr txBox="1"/>
          <p:nvPr/>
        </p:nvSpPr>
        <p:spPr>
          <a:xfrm>
            <a:off x="576360" y="3296033"/>
            <a:ext cx="1516441" cy="276999"/>
          </a:xfrm>
          <a:prstGeom prst="rect">
            <a:avLst/>
          </a:prstGeom>
          <a:noFill/>
        </p:spPr>
        <p:txBody>
          <a:bodyPr wrap="none" lIns="0" tIns="0" rIns="0" bIns="0" anchor="ctr">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r>
              <a:rPr lang="en-US" sz="900">
                <a:latin typeface="Segoe Sans Display" pitchFamily="2" charset="0"/>
                <a:cs typeface="Segoe Sans Display" pitchFamily="2" charset="0"/>
              </a:rPr>
              <a:t>Attacker launches multiple </a:t>
            </a:r>
            <a:br>
              <a:rPr lang="en-US" sz="900">
                <a:latin typeface="Segoe Sans Display" pitchFamily="2" charset="0"/>
                <a:cs typeface="Segoe Sans Display" pitchFamily="2" charset="0"/>
              </a:rPr>
            </a:br>
            <a:r>
              <a:rPr lang="en-US" sz="900">
                <a:latin typeface="Segoe Sans Display" pitchFamily="2" charset="0"/>
                <a:cs typeface="Segoe Sans Display" pitchFamily="2" charset="0"/>
              </a:rPr>
              <a:t>waves targeting organizations</a:t>
            </a:r>
          </a:p>
        </p:txBody>
      </p:sp>
      <p:sp>
        <p:nvSpPr>
          <p:cNvPr id="483" name="TextBox 482">
            <a:extLst>
              <a:ext uri="{FF2B5EF4-FFF2-40B4-BE49-F238E27FC236}">
                <a16:creationId xmlns:a16="http://schemas.microsoft.com/office/drawing/2014/main" id="{E24F4CA8-3C36-815A-7A59-1B01DC3AC668}"/>
              </a:ext>
              <a:ext uri="{C183D7F6-B498-43B3-948B-1728B52AA6E4}">
                <adec:decorative xmlns:adec="http://schemas.microsoft.com/office/drawing/2017/decorative" val="1"/>
              </a:ext>
            </a:extLst>
          </p:cNvPr>
          <p:cNvSpPr txBox="1"/>
          <p:nvPr/>
        </p:nvSpPr>
        <p:spPr>
          <a:xfrm>
            <a:off x="2265552" y="3296033"/>
            <a:ext cx="1564897" cy="276999"/>
          </a:xfrm>
          <a:prstGeom prst="rect">
            <a:avLst/>
          </a:prstGeom>
          <a:noFill/>
        </p:spPr>
        <p:txBody>
          <a:bodyPr wrap="square" lIns="0" tIns="0" rIns="0" bIns="0" anchor="ctr">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r>
              <a:rPr lang="en-US" sz="900">
                <a:latin typeface="Segoe Sans Display" pitchFamily="2" charset="0"/>
                <a:cs typeface="Segoe Sans Display" pitchFamily="2" charset="0"/>
              </a:rPr>
              <a:t>Once successful, they begin moving inside the organization</a:t>
            </a:r>
          </a:p>
        </p:txBody>
      </p:sp>
      <p:sp>
        <p:nvSpPr>
          <p:cNvPr id="484" name="TextBox 483">
            <a:extLst>
              <a:ext uri="{FF2B5EF4-FFF2-40B4-BE49-F238E27FC236}">
                <a16:creationId xmlns:a16="http://schemas.microsoft.com/office/drawing/2014/main" id="{E59CA121-0C19-553E-C149-27190F5C66DE}"/>
              </a:ext>
              <a:ext uri="{C183D7F6-B498-43B3-948B-1728B52AA6E4}">
                <adec:decorative xmlns:adec="http://schemas.microsoft.com/office/drawing/2017/decorative" val="1"/>
              </a:ext>
            </a:extLst>
          </p:cNvPr>
          <p:cNvSpPr txBox="1"/>
          <p:nvPr/>
        </p:nvSpPr>
        <p:spPr>
          <a:xfrm>
            <a:off x="4300882" y="3296033"/>
            <a:ext cx="1339563" cy="276999"/>
          </a:xfrm>
          <a:prstGeom prst="rect">
            <a:avLst/>
          </a:prstGeom>
          <a:noFill/>
        </p:spPr>
        <p:txBody>
          <a:bodyPr wrap="square" lIns="0" tIns="0" rIns="0" bIns="0" anchor="ctr">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r>
              <a:rPr lang="en-US" sz="900">
                <a:latin typeface="Segoe Sans Display" pitchFamily="2" charset="0"/>
                <a:cs typeface="Segoe Sans Display" pitchFamily="2" charset="0"/>
              </a:rPr>
              <a:t>Eventually reaching your data and exfiltrating it</a:t>
            </a:r>
          </a:p>
        </p:txBody>
      </p:sp>
      <p:sp>
        <p:nvSpPr>
          <p:cNvPr id="507" name="TextBox 506">
            <a:extLst>
              <a:ext uri="{FF2B5EF4-FFF2-40B4-BE49-F238E27FC236}">
                <a16:creationId xmlns:a16="http://schemas.microsoft.com/office/drawing/2014/main" id="{BDC77EB5-B898-415C-28E2-BA8E9BC38903}"/>
              </a:ext>
              <a:ext uri="{C183D7F6-B498-43B3-948B-1728B52AA6E4}">
                <adec:decorative xmlns:adec="http://schemas.microsoft.com/office/drawing/2017/decorative" val="1"/>
              </a:ext>
            </a:extLst>
          </p:cNvPr>
          <p:cNvSpPr txBox="1"/>
          <p:nvPr/>
        </p:nvSpPr>
        <p:spPr>
          <a:xfrm>
            <a:off x="759103" y="4932217"/>
            <a:ext cx="1150956" cy="276999"/>
          </a:xfrm>
          <a:prstGeom prst="rect">
            <a:avLst/>
          </a:prstGeom>
          <a:noFill/>
        </p:spPr>
        <p:txBody>
          <a:bodyPr wrap="none" lIns="0" tIns="0" rIns="0" bIns="0" anchor="ctr">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r>
              <a:rPr lang="en-US" sz="900">
                <a:latin typeface="Segoe Sans Display" pitchFamily="2" charset="0"/>
                <a:cs typeface="Segoe Sans Display" pitchFamily="2" charset="0"/>
              </a:rPr>
              <a:t>Multiple alerts trigger </a:t>
            </a:r>
            <a:br>
              <a:rPr lang="en-US" sz="900">
                <a:latin typeface="Segoe Sans Display" pitchFamily="2" charset="0"/>
                <a:cs typeface="Segoe Sans Display" pitchFamily="2" charset="0"/>
              </a:rPr>
            </a:br>
            <a:r>
              <a:rPr lang="en-US" sz="900">
                <a:latin typeface="Segoe Sans Display" pitchFamily="2" charset="0"/>
                <a:cs typeface="Segoe Sans Display" pitchFamily="2" charset="0"/>
              </a:rPr>
              <a:t>across multiple portals</a:t>
            </a:r>
          </a:p>
        </p:txBody>
      </p:sp>
      <p:sp>
        <p:nvSpPr>
          <p:cNvPr id="508" name="TextBox 507">
            <a:extLst>
              <a:ext uri="{FF2B5EF4-FFF2-40B4-BE49-F238E27FC236}">
                <a16:creationId xmlns:a16="http://schemas.microsoft.com/office/drawing/2014/main" id="{782FF44E-294C-0BF2-8D77-1E4537B769F0}"/>
              </a:ext>
              <a:ext uri="{C183D7F6-B498-43B3-948B-1728B52AA6E4}">
                <adec:decorative xmlns:adec="http://schemas.microsoft.com/office/drawing/2017/decorative" val="1"/>
              </a:ext>
            </a:extLst>
          </p:cNvPr>
          <p:cNvSpPr txBox="1"/>
          <p:nvPr/>
        </p:nvSpPr>
        <p:spPr>
          <a:xfrm>
            <a:off x="4021394" y="4932217"/>
            <a:ext cx="1898538" cy="415498"/>
          </a:xfrm>
          <a:prstGeom prst="rect">
            <a:avLst/>
          </a:prstGeom>
          <a:noFill/>
        </p:spPr>
        <p:txBody>
          <a:bodyPr wrap="square" lIns="0" tIns="0" rIns="0" bIns="0" anchor="ctr">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r>
              <a:rPr lang="en-US" sz="900">
                <a:latin typeface="Segoe Sans Display" pitchFamily="2" charset="0"/>
                <a:cs typeface="Segoe Sans Display" pitchFamily="2" charset="0"/>
              </a:rPr>
              <a:t>Remediation requires yet more manual steps, giving the attacker valuable time to continue their efforts</a:t>
            </a:r>
          </a:p>
        </p:txBody>
      </p:sp>
      <p:sp>
        <p:nvSpPr>
          <p:cNvPr id="8" name="TextBox 7">
            <a:extLst>
              <a:ext uri="{FF2B5EF4-FFF2-40B4-BE49-F238E27FC236}">
                <a16:creationId xmlns:a16="http://schemas.microsoft.com/office/drawing/2014/main" id="{DD99C627-8CDF-DE98-D81B-752F72FC00F5}"/>
              </a:ext>
              <a:ext uri="{C183D7F6-B498-43B3-948B-1728B52AA6E4}">
                <adec:decorative xmlns:adec="http://schemas.microsoft.com/office/drawing/2017/decorative" val="1"/>
              </a:ext>
            </a:extLst>
          </p:cNvPr>
          <p:cNvSpPr txBox="1"/>
          <p:nvPr/>
        </p:nvSpPr>
        <p:spPr>
          <a:xfrm>
            <a:off x="2248005" y="4932217"/>
            <a:ext cx="1599990" cy="415498"/>
          </a:xfrm>
          <a:prstGeom prst="rect">
            <a:avLst/>
          </a:prstGeom>
          <a:noFill/>
        </p:spPr>
        <p:txBody>
          <a:bodyPr wrap="square" lIns="0" tIns="0" rIns="0" bIns="0" anchor="ctr">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r>
              <a:rPr lang="en-US" sz="900">
                <a:latin typeface="Segoe Sans Display" pitchFamily="2" charset="0"/>
                <a:cs typeface="Segoe Sans Display" pitchFamily="2" charset="0"/>
              </a:rPr>
              <a:t>Defender has to manually correlate together across different sources</a:t>
            </a:r>
          </a:p>
        </p:txBody>
      </p:sp>
      <p:grpSp>
        <p:nvGrpSpPr>
          <p:cNvPr id="453" name="Group 452">
            <a:extLst>
              <a:ext uri="{FF2B5EF4-FFF2-40B4-BE49-F238E27FC236}">
                <a16:creationId xmlns:a16="http://schemas.microsoft.com/office/drawing/2014/main" id="{BA81CA19-D8DD-4D7F-2931-76F4844DD073}"/>
              </a:ext>
              <a:ext uri="{C183D7F6-B498-43B3-948B-1728B52AA6E4}">
                <adec:decorative xmlns:adec="http://schemas.microsoft.com/office/drawing/2017/decorative" val="1"/>
              </a:ext>
            </a:extLst>
          </p:cNvPr>
          <p:cNvGrpSpPr/>
          <p:nvPr/>
        </p:nvGrpSpPr>
        <p:grpSpPr>
          <a:xfrm>
            <a:off x="2065589" y="2654365"/>
            <a:ext cx="365760" cy="365760"/>
            <a:chOff x="4189401" y="6046527"/>
            <a:chExt cx="354273" cy="354273"/>
          </a:xfrm>
        </p:grpSpPr>
        <p:sp>
          <p:nvSpPr>
            <p:cNvPr id="454" name="Oval 453">
              <a:extLst>
                <a:ext uri="{FF2B5EF4-FFF2-40B4-BE49-F238E27FC236}">
                  <a16:creationId xmlns:a16="http://schemas.microsoft.com/office/drawing/2014/main" id="{7DFFC9CC-759A-8D44-B3AF-B989FDE04F56}"/>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458" name="Graphic 457">
              <a:extLst>
                <a:ext uri="{FF2B5EF4-FFF2-40B4-BE49-F238E27FC236}">
                  <a16:creationId xmlns:a16="http://schemas.microsoft.com/office/drawing/2014/main" id="{4F42DF55-74EF-7BCF-30C4-260EF5A33A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7147" y="6114273"/>
              <a:ext cx="218781" cy="218781"/>
            </a:xfrm>
            <a:prstGeom prst="rect">
              <a:avLst/>
            </a:prstGeom>
          </p:spPr>
        </p:pic>
      </p:grpSp>
      <p:grpSp>
        <p:nvGrpSpPr>
          <p:cNvPr id="459" name="Group 458">
            <a:extLst>
              <a:ext uri="{FF2B5EF4-FFF2-40B4-BE49-F238E27FC236}">
                <a16:creationId xmlns:a16="http://schemas.microsoft.com/office/drawing/2014/main" id="{1839D138-6693-E844-CC03-66B980B9A356}"/>
              </a:ext>
              <a:ext uri="{C183D7F6-B498-43B3-948B-1728B52AA6E4}">
                <adec:decorative xmlns:adec="http://schemas.microsoft.com/office/drawing/2017/decorative" val="1"/>
              </a:ext>
            </a:extLst>
          </p:cNvPr>
          <p:cNvGrpSpPr/>
          <p:nvPr/>
        </p:nvGrpSpPr>
        <p:grpSpPr>
          <a:xfrm>
            <a:off x="3867389" y="2654365"/>
            <a:ext cx="365760" cy="365760"/>
            <a:chOff x="4189401" y="6046527"/>
            <a:chExt cx="354273" cy="354273"/>
          </a:xfrm>
        </p:grpSpPr>
        <p:sp>
          <p:nvSpPr>
            <p:cNvPr id="460" name="Oval 459">
              <a:extLst>
                <a:ext uri="{FF2B5EF4-FFF2-40B4-BE49-F238E27FC236}">
                  <a16:creationId xmlns:a16="http://schemas.microsoft.com/office/drawing/2014/main" id="{AEF53248-B30A-A131-44ED-5DF0C08A3A90}"/>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461" name="Graphic 460">
              <a:extLst>
                <a:ext uri="{FF2B5EF4-FFF2-40B4-BE49-F238E27FC236}">
                  <a16:creationId xmlns:a16="http://schemas.microsoft.com/office/drawing/2014/main" id="{DE436414-6BF0-54BD-05FF-6910C0F6F6F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7147" y="6114273"/>
              <a:ext cx="218781" cy="218781"/>
            </a:xfrm>
            <a:prstGeom prst="rect">
              <a:avLst/>
            </a:prstGeom>
          </p:spPr>
        </p:pic>
      </p:grpSp>
      <p:grpSp>
        <p:nvGrpSpPr>
          <p:cNvPr id="462" name="Group 461">
            <a:extLst>
              <a:ext uri="{FF2B5EF4-FFF2-40B4-BE49-F238E27FC236}">
                <a16:creationId xmlns:a16="http://schemas.microsoft.com/office/drawing/2014/main" id="{E537FB19-0ACA-33E2-07B0-728D31F7260B}"/>
              </a:ext>
              <a:ext uri="{C183D7F6-B498-43B3-948B-1728B52AA6E4}">
                <adec:decorative xmlns:adec="http://schemas.microsoft.com/office/drawing/2017/decorative" val="1"/>
              </a:ext>
            </a:extLst>
          </p:cNvPr>
          <p:cNvGrpSpPr/>
          <p:nvPr/>
        </p:nvGrpSpPr>
        <p:grpSpPr>
          <a:xfrm>
            <a:off x="2074599" y="4279855"/>
            <a:ext cx="365760" cy="365760"/>
            <a:chOff x="4189401" y="6046527"/>
            <a:chExt cx="354273" cy="354273"/>
          </a:xfrm>
        </p:grpSpPr>
        <p:sp>
          <p:nvSpPr>
            <p:cNvPr id="472" name="Oval 471">
              <a:extLst>
                <a:ext uri="{FF2B5EF4-FFF2-40B4-BE49-F238E27FC236}">
                  <a16:creationId xmlns:a16="http://schemas.microsoft.com/office/drawing/2014/main" id="{CF7B16FE-0C78-BC23-F0FF-AD8CA63949F6}"/>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480" name="Graphic 479">
              <a:extLst>
                <a:ext uri="{FF2B5EF4-FFF2-40B4-BE49-F238E27FC236}">
                  <a16:creationId xmlns:a16="http://schemas.microsoft.com/office/drawing/2014/main" id="{ED5F90D0-B746-B309-057B-D64E574B6D8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7147" y="6114273"/>
              <a:ext cx="218781" cy="218781"/>
            </a:xfrm>
            <a:prstGeom prst="rect">
              <a:avLst/>
            </a:prstGeom>
          </p:spPr>
        </p:pic>
      </p:grpSp>
      <p:grpSp>
        <p:nvGrpSpPr>
          <p:cNvPr id="481" name="Group 480">
            <a:extLst>
              <a:ext uri="{FF2B5EF4-FFF2-40B4-BE49-F238E27FC236}">
                <a16:creationId xmlns:a16="http://schemas.microsoft.com/office/drawing/2014/main" id="{319FF071-B76B-132E-3959-43D7DF6F0F9B}"/>
              </a:ext>
              <a:ext uri="{C183D7F6-B498-43B3-948B-1728B52AA6E4}">
                <adec:decorative xmlns:adec="http://schemas.microsoft.com/office/drawing/2017/decorative" val="1"/>
              </a:ext>
            </a:extLst>
          </p:cNvPr>
          <p:cNvGrpSpPr/>
          <p:nvPr/>
        </p:nvGrpSpPr>
        <p:grpSpPr>
          <a:xfrm>
            <a:off x="3826451" y="4279855"/>
            <a:ext cx="365760" cy="365760"/>
            <a:chOff x="4189401" y="6046527"/>
            <a:chExt cx="354273" cy="354273"/>
          </a:xfrm>
        </p:grpSpPr>
        <p:sp>
          <p:nvSpPr>
            <p:cNvPr id="482" name="Oval 481">
              <a:extLst>
                <a:ext uri="{FF2B5EF4-FFF2-40B4-BE49-F238E27FC236}">
                  <a16:creationId xmlns:a16="http://schemas.microsoft.com/office/drawing/2014/main" id="{B93C40CA-DEB4-72A2-D83B-D4F58D4A9662}"/>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485" name="Graphic 484">
              <a:extLst>
                <a:ext uri="{FF2B5EF4-FFF2-40B4-BE49-F238E27FC236}">
                  <a16:creationId xmlns:a16="http://schemas.microsoft.com/office/drawing/2014/main" id="{855819D8-74E3-C42C-4D5D-66D0DBEF422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7147" y="6114273"/>
              <a:ext cx="218781" cy="218781"/>
            </a:xfrm>
            <a:prstGeom prst="rect">
              <a:avLst/>
            </a:prstGeom>
          </p:spPr>
        </p:pic>
      </p:grpSp>
      <p:grpSp>
        <p:nvGrpSpPr>
          <p:cNvPr id="31" name="Group 30">
            <a:extLst>
              <a:ext uri="{FF2B5EF4-FFF2-40B4-BE49-F238E27FC236}">
                <a16:creationId xmlns:a16="http://schemas.microsoft.com/office/drawing/2014/main" id="{D17AECAA-CC76-A44C-0041-C3C9A3FC37F7}"/>
              </a:ext>
              <a:ext uri="{C183D7F6-B498-43B3-948B-1728B52AA6E4}">
                <adec:decorative xmlns:adec="http://schemas.microsoft.com/office/drawing/2017/decorative" val="1"/>
              </a:ext>
            </a:extLst>
          </p:cNvPr>
          <p:cNvGrpSpPr/>
          <p:nvPr/>
        </p:nvGrpSpPr>
        <p:grpSpPr>
          <a:xfrm>
            <a:off x="959197" y="2470813"/>
            <a:ext cx="731520" cy="731520"/>
            <a:chOff x="959197" y="2417648"/>
            <a:chExt cx="731520" cy="731520"/>
          </a:xfrm>
        </p:grpSpPr>
        <p:grpSp>
          <p:nvGrpSpPr>
            <p:cNvPr id="149" name="Group 148">
              <a:extLst>
                <a:ext uri="{FF2B5EF4-FFF2-40B4-BE49-F238E27FC236}">
                  <a16:creationId xmlns:a16="http://schemas.microsoft.com/office/drawing/2014/main" id="{FF5F134A-45D0-5BCC-8C6E-D33D80CD3BD8}"/>
                </a:ext>
                <a:ext uri="{C183D7F6-B498-43B3-948B-1728B52AA6E4}">
                  <adec:decorative xmlns:adec="http://schemas.microsoft.com/office/drawing/2017/decorative" val="1"/>
                </a:ext>
              </a:extLst>
            </p:cNvPr>
            <p:cNvGrpSpPr>
              <a:grpSpLocks noChangeAspect="1"/>
            </p:cNvGrpSpPr>
            <p:nvPr/>
          </p:nvGrpSpPr>
          <p:grpSpPr>
            <a:xfrm>
              <a:off x="959197" y="2417648"/>
              <a:ext cx="731520" cy="731520"/>
              <a:chOff x="1511104" y="983803"/>
              <a:chExt cx="874443" cy="874443"/>
            </a:xfrm>
          </p:grpSpPr>
          <p:sp>
            <p:nvSpPr>
              <p:cNvPr id="150" name="Oval 149">
                <a:extLst>
                  <a:ext uri="{FF2B5EF4-FFF2-40B4-BE49-F238E27FC236}">
                    <a16:creationId xmlns:a16="http://schemas.microsoft.com/office/drawing/2014/main" id="{9BA67475-924D-6049-0991-3ABCA0C11138}"/>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F4364C">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err="1">
                  <a:latin typeface="Segoe Sans Display"/>
                  <a:cs typeface="Segoe UI Semibold"/>
                </a:endParaRPr>
              </a:p>
            </p:txBody>
          </p:sp>
          <p:sp>
            <p:nvSpPr>
              <p:cNvPr id="151" name="Oval 150">
                <a:extLst>
                  <a:ext uri="{FF2B5EF4-FFF2-40B4-BE49-F238E27FC236}">
                    <a16:creationId xmlns:a16="http://schemas.microsoft.com/office/drawing/2014/main" id="{3DBE7F8B-651D-172C-6E05-5BC835C1FEF7}"/>
                  </a:ext>
                </a:extLst>
              </p:cNvPr>
              <p:cNvSpPr/>
              <p:nvPr/>
            </p:nvSpPr>
            <p:spPr bwMode="auto">
              <a:xfrm>
                <a:off x="1583974" y="1056673"/>
                <a:ext cx="728703" cy="728703"/>
              </a:xfrm>
              <a:prstGeom prst="ellipse">
                <a:avLst/>
              </a:prstGeom>
              <a:solidFill>
                <a:srgbClr val="F4364C"/>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grpSp>
        <p:pic>
          <p:nvPicPr>
            <p:cNvPr id="171" name="Graphic 170">
              <a:extLst>
                <a:ext uri="{FF2B5EF4-FFF2-40B4-BE49-F238E27FC236}">
                  <a16:creationId xmlns:a16="http://schemas.microsoft.com/office/drawing/2014/main" id="{C25F4F7D-97A0-B773-AA55-86D9FA11BCD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5501" y="2600528"/>
              <a:ext cx="438912" cy="365760"/>
            </a:xfrm>
            <a:prstGeom prst="rect">
              <a:avLst/>
            </a:prstGeom>
          </p:spPr>
        </p:pic>
      </p:grpSp>
      <p:grpSp>
        <p:nvGrpSpPr>
          <p:cNvPr id="46" name="Group 45">
            <a:extLst>
              <a:ext uri="{FF2B5EF4-FFF2-40B4-BE49-F238E27FC236}">
                <a16:creationId xmlns:a16="http://schemas.microsoft.com/office/drawing/2014/main" id="{B0EF93BC-4959-F164-705D-2193A388E810}"/>
              </a:ext>
              <a:ext uri="{C183D7F6-B498-43B3-948B-1728B52AA6E4}">
                <adec:decorative xmlns:adec="http://schemas.microsoft.com/office/drawing/2017/decorative" val="1"/>
              </a:ext>
            </a:extLst>
          </p:cNvPr>
          <p:cNvGrpSpPr/>
          <p:nvPr/>
        </p:nvGrpSpPr>
        <p:grpSpPr>
          <a:xfrm>
            <a:off x="2750820" y="2540065"/>
            <a:ext cx="594360" cy="594360"/>
            <a:chOff x="2750820" y="2540065"/>
            <a:chExt cx="594360" cy="594360"/>
          </a:xfrm>
        </p:grpSpPr>
        <p:sp>
          <p:nvSpPr>
            <p:cNvPr id="134" name="TextBox 133">
              <a:extLst>
                <a:ext uri="{FF2B5EF4-FFF2-40B4-BE49-F238E27FC236}">
                  <a16:creationId xmlns:a16="http://schemas.microsoft.com/office/drawing/2014/main" id="{57EE1EBC-7BB8-105E-1CF6-AB8DCD38674A}"/>
                </a:ext>
              </a:extLst>
            </p:cNvPr>
            <p:cNvSpPr txBox="1">
              <a:spLocks noChangeAspect="1"/>
            </p:cNvSpPr>
            <p:nvPr/>
          </p:nvSpPr>
          <p:spPr>
            <a:xfrm>
              <a:off x="2750820" y="2540065"/>
              <a:ext cx="594360" cy="594360"/>
            </a:xfrm>
            <a:prstGeom prst="ellipse">
              <a:avLst/>
            </a:prstGeom>
            <a:solidFill>
              <a:srgbClr val="FFFFFF"/>
            </a:solidFill>
            <a:ln w="25400">
              <a:solidFill>
                <a:srgbClr val="F4364C"/>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40" tIns="1280160" rIns="91440" bIns="91440" rtlCol="0">
              <a:noAutofit/>
            </a:bodyPr>
            <a:lstStyle>
              <a:defPPr>
                <a:defRPr lang="en-US"/>
              </a:defPPr>
              <a:lvl1pPr marL="171450" marR="0" lvl="0" indent="-171450" fontAlgn="auto">
                <a:lnSpc>
                  <a:spcPct val="100000"/>
                </a:lnSpc>
                <a:spcBef>
                  <a:spcPts val="600"/>
                </a:spcBef>
                <a:spcAft>
                  <a:spcPts val="0"/>
                </a:spcAft>
                <a:buClrTx/>
                <a:buSzTx/>
                <a:buFont typeface="Arial" panose="020B0604020202020204" pitchFamily="34" charset="0"/>
                <a:buChar char="•"/>
                <a:tabLst/>
                <a:defRPr kumimoji="0" sz="1200" b="0" i="0" u="none" strike="noStrike" cap="none" spc="0" normalizeH="0" baseline="0">
                  <a:ln>
                    <a:noFill/>
                  </a:ln>
                  <a:gradFill>
                    <a:gsLst>
                      <a:gs pos="100000">
                        <a:srgbClr val="282828"/>
                      </a:gs>
                      <a:gs pos="83000">
                        <a:srgbClr val="282828"/>
                      </a:gs>
                    </a:gsLst>
                  </a:gradFill>
                  <a:effectLst/>
                  <a:uLnTx/>
                  <a:uFillTx/>
                  <a:cs typeface="Segoe UI" panose="020B0502040204020203" pitchFamily="34" charset="0"/>
                </a:defRPr>
              </a:lvl1pPr>
              <a:lvl2pPr marL="457183" defTabSz="914367">
                <a:defRPr sz="1765">
                  <a:solidFill>
                    <a:schemeClr val="tx1"/>
                  </a:solidFill>
                </a:defRPr>
              </a:lvl2pPr>
              <a:lvl3pPr marL="914367" defTabSz="914367">
                <a:defRPr sz="1765">
                  <a:solidFill>
                    <a:schemeClr val="tx1"/>
                  </a:solidFill>
                </a:defRPr>
              </a:lvl3pPr>
              <a:lvl4pPr marL="1371550" defTabSz="914367">
                <a:defRPr sz="1765">
                  <a:solidFill>
                    <a:schemeClr val="tx1"/>
                  </a:solidFill>
                </a:defRPr>
              </a:lvl4pPr>
              <a:lvl5pPr marL="1828734" defTabSz="914367">
                <a:defRPr sz="1765">
                  <a:solidFill>
                    <a:schemeClr val="tx1"/>
                  </a:solidFill>
                </a:defRPr>
              </a:lvl5pPr>
              <a:lvl6pPr marL="2285918" defTabSz="914367">
                <a:defRPr sz="1765">
                  <a:solidFill>
                    <a:schemeClr val="tx1"/>
                  </a:solidFill>
                </a:defRPr>
              </a:lvl6pPr>
              <a:lvl7pPr marL="2743101" defTabSz="914367">
                <a:defRPr sz="1765">
                  <a:solidFill>
                    <a:schemeClr val="tx1"/>
                  </a:solidFill>
                </a:defRPr>
              </a:lvl7pPr>
              <a:lvl8pPr marL="3200284" defTabSz="914367">
                <a:defRPr sz="1765">
                  <a:solidFill>
                    <a:schemeClr val="tx1"/>
                  </a:solidFill>
                </a:defRPr>
              </a:lvl8pPr>
              <a:lvl9pPr marL="3657469" defTabSz="914367">
                <a:defRPr sz="1765">
                  <a:solidFill>
                    <a:schemeClr val="tx1"/>
                  </a:solidFill>
                </a:defRPr>
              </a:lvl9pPr>
            </a:lstStyle>
            <a:p>
              <a:endParaRPr lang="en-US"/>
            </a:p>
          </p:txBody>
        </p:sp>
        <p:pic>
          <p:nvPicPr>
            <p:cNvPr id="180" name="Graphic 179">
              <a:extLst>
                <a:ext uri="{FF2B5EF4-FFF2-40B4-BE49-F238E27FC236}">
                  <a16:creationId xmlns:a16="http://schemas.microsoft.com/office/drawing/2014/main" id="{F491CC10-9FE3-DA2E-E661-4192261A0AB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42260" y="2631505"/>
              <a:ext cx="411480" cy="411480"/>
            </a:xfrm>
            <a:prstGeom prst="rect">
              <a:avLst/>
            </a:prstGeom>
          </p:spPr>
        </p:pic>
      </p:grpSp>
      <p:grpSp>
        <p:nvGrpSpPr>
          <p:cNvPr id="45" name="Group 44">
            <a:extLst>
              <a:ext uri="{FF2B5EF4-FFF2-40B4-BE49-F238E27FC236}">
                <a16:creationId xmlns:a16="http://schemas.microsoft.com/office/drawing/2014/main" id="{B9731CCF-3026-0E4E-6CC3-8DBFDEAAFC0F}"/>
              </a:ext>
              <a:ext uri="{C183D7F6-B498-43B3-948B-1728B52AA6E4}">
                <adec:decorative xmlns:adec="http://schemas.microsoft.com/office/drawing/2017/decorative" val="1"/>
              </a:ext>
            </a:extLst>
          </p:cNvPr>
          <p:cNvGrpSpPr/>
          <p:nvPr/>
        </p:nvGrpSpPr>
        <p:grpSpPr>
          <a:xfrm>
            <a:off x="4673483" y="2540065"/>
            <a:ext cx="594360" cy="594360"/>
            <a:chOff x="4673483" y="2540065"/>
            <a:chExt cx="594360" cy="594360"/>
          </a:xfrm>
        </p:grpSpPr>
        <p:sp>
          <p:nvSpPr>
            <p:cNvPr id="135" name="TextBox 134">
              <a:extLst>
                <a:ext uri="{FF2B5EF4-FFF2-40B4-BE49-F238E27FC236}">
                  <a16:creationId xmlns:a16="http://schemas.microsoft.com/office/drawing/2014/main" id="{26F1DFF9-6EC9-5E49-FA48-B82A6FF40D26}"/>
                </a:ext>
              </a:extLst>
            </p:cNvPr>
            <p:cNvSpPr txBox="1">
              <a:spLocks noChangeAspect="1"/>
            </p:cNvSpPr>
            <p:nvPr/>
          </p:nvSpPr>
          <p:spPr>
            <a:xfrm>
              <a:off x="4673483" y="2540065"/>
              <a:ext cx="594360" cy="594360"/>
            </a:xfrm>
            <a:prstGeom prst="ellipse">
              <a:avLst/>
            </a:prstGeom>
            <a:solidFill>
              <a:srgbClr val="FFFFFF"/>
            </a:solidFill>
            <a:ln w="25400">
              <a:solidFill>
                <a:srgbClr val="F4364C"/>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40" tIns="1280160" rIns="91440" bIns="91440" rtlCol="0">
              <a:noAutofit/>
            </a:bodyPr>
            <a:lstStyle>
              <a:defPPr>
                <a:defRPr lang="en-US"/>
              </a:defPPr>
              <a:lvl1pPr marL="171450" marR="0" lvl="0" indent="-171450" fontAlgn="auto">
                <a:lnSpc>
                  <a:spcPct val="100000"/>
                </a:lnSpc>
                <a:spcBef>
                  <a:spcPts val="600"/>
                </a:spcBef>
                <a:spcAft>
                  <a:spcPts val="0"/>
                </a:spcAft>
                <a:buClrTx/>
                <a:buSzTx/>
                <a:buFont typeface="Arial" panose="020B0604020202020204" pitchFamily="34" charset="0"/>
                <a:buChar char="•"/>
                <a:tabLst/>
                <a:defRPr kumimoji="0" sz="1200" b="0" i="0" u="none" strike="noStrike" cap="none" spc="0" normalizeH="0" baseline="0">
                  <a:ln>
                    <a:noFill/>
                  </a:ln>
                  <a:gradFill>
                    <a:gsLst>
                      <a:gs pos="100000">
                        <a:srgbClr val="282828"/>
                      </a:gs>
                      <a:gs pos="83000">
                        <a:srgbClr val="282828"/>
                      </a:gs>
                    </a:gsLst>
                  </a:gradFill>
                  <a:effectLst/>
                  <a:uLnTx/>
                  <a:uFillTx/>
                  <a:cs typeface="Segoe UI" panose="020B0502040204020203" pitchFamily="34" charset="0"/>
                </a:defRPr>
              </a:lvl1pPr>
              <a:lvl2pPr marL="457183" defTabSz="914367">
                <a:defRPr sz="1765">
                  <a:solidFill>
                    <a:schemeClr val="tx1"/>
                  </a:solidFill>
                </a:defRPr>
              </a:lvl2pPr>
              <a:lvl3pPr marL="914367" defTabSz="914367">
                <a:defRPr sz="1765">
                  <a:solidFill>
                    <a:schemeClr val="tx1"/>
                  </a:solidFill>
                </a:defRPr>
              </a:lvl3pPr>
              <a:lvl4pPr marL="1371550" defTabSz="914367">
                <a:defRPr sz="1765">
                  <a:solidFill>
                    <a:schemeClr val="tx1"/>
                  </a:solidFill>
                </a:defRPr>
              </a:lvl4pPr>
              <a:lvl5pPr marL="1828734" defTabSz="914367">
                <a:defRPr sz="1765">
                  <a:solidFill>
                    <a:schemeClr val="tx1"/>
                  </a:solidFill>
                </a:defRPr>
              </a:lvl5pPr>
              <a:lvl6pPr marL="2285918" defTabSz="914367">
                <a:defRPr sz="1765">
                  <a:solidFill>
                    <a:schemeClr val="tx1"/>
                  </a:solidFill>
                </a:defRPr>
              </a:lvl6pPr>
              <a:lvl7pPr marL="2743101" defTabSz="914367">
                <a:defRPr sz="1765">
                  <a:solidFill>
                    <a:schemeClr val="tx1"/>
                  </a:solidFill>
                </a:defRPr>
              </a:lvl7pPr>
              <a:lvl8pPr marL="3200284" defTabSz="914367">
                <a:defRPr sz="1765">
                  <a:solidFill>
                    <a:schemeClr val="tx1"/>
                  </a:solidFill>
                </a:defRPr>
              </a:lvl8pPr>
              <a:lvl9pPr marL="3657469" defTabSz="914367">
                <a:defRPr sz="1765">
                  <a:solidFill>
                    <a:schemeClr val="tx1"/>
                  </a:solidFill>
                </a:defRPr>
              </a:lvl9pPr>
            </a:lstStyle>
            <a:p>
              <a:endParaRPr lang="en-US"/>
            </a:p>
          </p:txBody>
        </p:sp>
        <p:grpSp>
          <p:nvGrpSpPr>
            <p:cNvPr id="186" name="Group 185">
              <a:extLst>
                <a:ext uri="{FF2B5EF4-FFF2-40B4-BE49-F238E27FC236}">
                  <a16:creationId xmlns:a16="http://schemas.microsoft.com/office/drawing/2014/main" id="{2BAF876C-E571-734A-2037-C3C89C3E8F8D}"/>
                </a:ext>
              </a:extLst>
            </p:cNvPr>
            <p:cNvGrpSpPr>
              <a:grpSpLocks noChangeAspect="1"/>
            </p:cNvGrpSpPr>
            <p:nvPr/>
          </p:nvGrpSpPr>
          <p:grpSpPr>
            <a:xfrm>
              <a:off x="4772693" y="2631505"/>
              <a:ext cx="395940" cy="411480"/>
              <a:chOff x="4755358" y="2625074"/>
              <a:chExt cx="372263" cy="386874"/>
            </a:xfrm>
          </p:grpSpPr>
          <p:pic>
            <p:nvPicPr>
              <p:cNvPr id="183" name="Graphic 182">
                <a:extLst>
                  <a:ext uri="{FF2B5EF4-FFF2-40B4-BE49-F238E27FC236}">
                    <a16:creationId xmlns:a16="http://schemas.microsoft.com/office/drawing/2014/main" id="{BE286E69-B234-1E63-F78B-169CC8C964E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755358" y="2625074"/>
                <a:ext cx="365760" cy="365760"/>
              </a:xfrm>
              <a:prstGeom prst="rect">
                <a:avLst/>
              </a:prstGeom>
            </p:spPr>
          </p:pic>
          <p:pic>
            <p:nvPicPr>
              <p:cNvPr id="185" name="Graphic 184">
                <a:extLst>
                  <a:ext uri="{FF2B5EF4-FFF2-40B4-BE49-F238E27FC236}">
                    <a16:creationId xmlns:a16="http://schemas.microsoft.com/office/drawing/2014/main" id="{BDCE6ACD-9308-1494-4C3C-7EE3C33B590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946736" y="2831063"/>
                <a:ext cx="180885" cy="180885"/>
              </a:xfrm>
              <a:prstGeom prst="rect">
                <a:avLst/>
              </a:prstGeom>
            </p:spPr>
          </p:pic>
        </p:grpSp>
      </p:grpSp>
      <p:grpSp>
        <p:nvGrpSpPr>
          <p:cNvPr id="44" name="Group 43">
            <a:extLst>
              <a:ext uri="{FF2B5EF4-FFF2-40B4-BE49-F238E27FC236}">
                <a16:creationId xmlns:a16="http://schemas.microsoft.com/office/drawing/2014/main" id="{00749A00-DD97-303C-4C1A-710AE491B0E8}"/>
              </a:ext>
              <a:ext uri="{C183D7F6-B498-43B3-948B-1728B52AA6E4}">
                <adec:decorative xmlns:adec="http://schemas.microsoft.com/office/drawing/2017/decorative" val="1"/>
              </a:ext>
            </a:extLst>
          </p:cNvPr>
          <p:cNvGrpSpPr/>
          <p:nvPr/>
        </p:nvGrpSpPr>
        <p:grpSpPr>
          <a:xfrm>
            <a:off x="4673483" y="4165555"/>
            <a:ext cx="594360" cy="594360"/>
            <a:chOff x="4673483" y="4165555"/>
            <a:chExt cx="594360" cy="594360"/>
          </a:xfrm>
        </p:grpSpPr>
        <p:sp>
          <p:nvSpPr>
            <p:cNvPr id="141" name="TextBox 140">
              <a:extLst>
                <a:ext uri="{FF2B5EF4-FFF2-40B4-BE49-F238E27FC236}">
                  <a16:creationId xmlns:a16="http://schemas.microsoft.com/office/drawing/2014/main" id="{DFD9D3A4-6CBD-3321-E283-7FC81EC79893}"/>
                </a:ext>
              </a:extLst>
            </p:cNvPr>
            <p:cNvSpPr txBox="1">
              <a:spLocks noChangeAspect="1"/>
            </p:cNvSpPr>
            <p:nvPr/>
          </p:nvSpPr>
          <p:spPr>
            <a:xfrm>
              <a:off x="4673483" y="4165555"/>
              <a:ext cx="594360" cy="594360"/>
            </a:xfrm>
            <a:prstGeom prst="ellipse">
              <a:avLst/>
            </a:prstGeom>
            <a:solidFill>
              <a:srgbClr val="FFFFFF"/>
            </a:solidFill>
            <a:ln w="25400">
              <a:solidFill>
                <a:srgbClr val="03159A"/>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40" tIns="1280160" rIns="91440" bIns="91440" rtlCol="0">
              <a:noAutofit/>
            </a:bodyPr>
            <a:lstStyle>
              <a:defPPr>
                <a:defRPr lang="en-US"/>
              </a:defPPr>
              <a:lvl1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kumimoji="0" sz="1200" b="0" i="0" u="none" strike="noStrike" kern="1200" cap="none" spc="0" normalizeH="0" baseline="0">
                  <a:ln>
                    <a:noFill/>
                  </a:ln>
                  <a:gradFill>
                    <a:gsLst>
                      <a:gs pos="100000">
                        <a:srgbClr val="282828"/>
                      </a:gs>
                      <a:gs pos="83000">
                        <a:srgbClr val="282828"/>
                      </a:gs>
                    </a:gsLst>
                  </a:gradFill>
                  <a:effectLst/>
                  <a:uLnTx/>
                  <a:uFillTx/>
                  <a:latin typeface="+mn-lt"/>
                  <a:ea typeface="+mn-ea"/>
                  <a:cs typeface="Segoe UI" panose="020B0502040204020203" pitchFamily="34" charset="0"/>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US"/>
            </a:p>
          </p:txBody>
        </p:sp>
        <p:pic>
          <p:nvPicPr>
            <p:cNvPr id="190" name="Graphic 189">
              <a:extLst>
                <a:ext uri="{FF2B5EF4-FFF2-40B4-BE49-F238E27FC236}">
                  <a16:creationId xmlns:a16="http://schemas.microsoft.com/office/drawing/2014/main" id="{22E1A045-FA0E-69F7-B7E5-3F5F4BB942A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764923" y="4256995"/>
              <a:ext cx="411480" cy="411480"/>
            </a:xfrm>
            <a:prstGeom prst="rect">
              <a:avLst/>
            </a:prstGeom>
          </p:spPr>
        </p:pic>
      </p:grpSp>
      <p:grpSp>
        <p:nvGrpSpPr>
          <p:cNvPr id="47" name="Group 46">
            <a:extLst>
              <a:ext uri="{FF2B5EF4-FFF2-40B4-BE49-F238E27FC236}">
                <a16:creationId xmlns:a16="http://schemas.microsoft.com/office/drawing/2014/main" id="{C4474DF4-1DB4-A96C-1B14-D1060B719279}"/>
              </a:ext>
              <a:ext uri="{C183D7F6-B498-43B3-948B-1728B52AA6E4}">
                <adec:decorative xmlns:adec="http://schemas.microsoft.com/office/drawing/2017/decorative" val="1"/>
              </a:ext>
            </a:extLst>
          </p:cNvPr>
          <p:cNvGrpSpPr/>
          <p:nvPr/>
        </p:nvGrpSpPr>
        <p:grpSpPr>
          <a:xfrm>
            <a:off x="2750820" y="4165555"/>
            <a:ext cx="594360" cy="594360"/>
            <a:chOff x="2750820" y="4165555"/>
            <a:chExt cx="594360" cy="594360"/>
          </a:xfrm>
        </p:grpSpPr>
        <p:sp>
          <p:nvSpPr>
            <p:cNvPr id="140" name="TextBox 139">
              <a:extLst>
                <a:ext uri="{FF2B5EF4-FFF2-40B4-BE49-F238E27FC236}">
                  <a16:creationId xmlns:a16="http://schemas.microsoft.com/office/drawing/2014/main" id="{BD070941-F5BF-A6C3-CC2E-F336611009A1}"/>
                </a:ext>
              </a:extLst>
            </p:cNvPr>
            <p:cNvSpPr txBox="1">
              <a:spLocks noChangeAspect="1"/>
            </p:cNvSpPr>
            <p:nvPr/>
          </p:nvSpPr>
          <p:spPr>
            <a:xfrm>
              <a:off x="2750820" y="4165555"/>
              <a:ext cx="594360" cy="594360"/>
            </a:xfrm>
            <a:prstGeom prst="ellipse">
              <a:avLst/>
            </a:prstGeom>
            <a:solidFill>
              <a:srgbClr val="FFFFFF"/>
            </a:solidFill>
            <a:ln w="25400">
              <a:solidFill>
                <a:srgbClr val="03159A"/>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40" tIns="1280160" rIns="91440" bIns="91440" rtlCol="0">
              <a:noAutofit/>
            </a:bodyPr>
            <a:lstStyle>
              <a:defPPr>
                <a:defRPr lang="en-US"/>
              </a:defPPr>
              <a:lvl1pPr marL="171450" marR="0" lvl="0" indent="-171450" fontAlgn="auto">
                <a:lnSpc>
                  <a:spcPct val="100000"/>
                </a:lnSpc>
                <a:spcBef>
                  <a:spcPts val="600"/>
                </a:spcBef>
                <a:spcAft>
                  <a:spcPts val="0"/>
                </a:spcAft>
                <a:buClrTx/>
                <a:buSzTx/>
                <a:buFont typeface="Arial" panose="020B0604020202020204" pitchFamily="34" charset="0"/>
                <a:buChar char="•"/>
                <a:tabLst/>
                <a:defRPr kumimoji="0" sz="1200" b="0" i="0" u="none" strike="noStrike" cap="none" spc="0" normalizeH="0" baseline="0">
                  <a:ln>
                    <a:noFill/>
                  </a:ln>
                  <a:gradFill>
                    <a:gsLst>
                      <a:gs pos="100000">
                        <a:srgbClr val="282828"/>
                      </a:gs>
                      <a:gs pos="83000">
                        <a:srgbClr val="282828"/>
                      </a:gs>
                    </a:gsLst>
                  </a:gradFill>
                  <a:effectLst/>
                  <a:uLnTx/>
                  <a:uFillTx/>
                  <a:cs typeface="Segoe UI" panose="020B0502040204020203" pitchFamily="34" charset="0"/>
                </a:defRPr>
              </a:lvl1pPr>
              <a:lvl2pPr marL="457183" defTabSz="914367">
                <a:defRPr sz="1765">
                  <a:solidFill>
                    <a:schemeClr val="tx1"/>
                  </a:solidFill>
                </a:defRPr>
              </a:lvl2pPr>
              <a:lvl3pPr marL="914367" defTabSz="914367">
                <a:defRPr sz="1765">
                  <a:solidFill>
                    <a:schemeClr val="tx1"/>
                  </a:solidFill>
                </a:defRPr>
              </a:lvl3pPr>
              <a:lvl4pPr marL="1371550" defTabSz="914367">
                <a:defRPr sz="1765">
                  <a:solidFill>
                    <a:schemeClr val="tx1"/>
                  </a:solidFill>
                </a:defRPr>
              </a:lvl4pPr>
              <a:lvl5pPr marL="1828734" defTabSz="914367">
                <a:defRPr sz="1765">
                  <a:solidFill>
                    <a:schemeClr val="tx1"/>
                  </a:solidFill>
                </a:defRPr>
              </a:lvl5pPr>
              <a:lvl6pPr marL="2285918" defTabSz="914367">
                <a:defRPr sz="1765">
                  <a:solidFill>
                    <a:schemeClr val="tx1"/>
                  </a:solidFill>
                </a:defRPr>
              </a:lvl6pPr>
              <a:lvl7pPr marL="2743101" defTabSz="914367">
                <a:defRPr sz="1765">
                  <a:solidFill>
                    <a:schemeClr val="tx1"/>
                  </a:solidFill>
                </a:defRPr>
              </a:lvl7pPr>
              <a:lvl8pPr marL="3200284" defTabSz="914367">
                <a:defRPr sz="1765">
                  <a:solidFill>
                    <a:schemeClr val="tx1"/>
                  </a:solidFill>
                </a:defRPr>
              </a:lvl8pPr>
              <a:lvl9pPr marL="3657469" defTabSz="914367">
                <a:defRPr sz="1765">
                  <a:solidFill>
                    <a:schemeClr val="tx1"/>
                  </a:solidFill>
                </a:defRPr>
              </a:lvl9pPr>
            </a:lstStyle>
            <a:p>
              <a:endParaRPr lang="en-US"/>
            </a:p>
          </p:txBody>
        </p:sp>
        <p:pic>
          <p:nvPicPr>
            <p:cNvPr id="196" name="Graphic 195">
              <a:extLst>
                <a:ext uri="{FF2B5EF4-FFF2-40B4-BE49-F238E27FC236}">
                  <a16:creationId xmlns:a16="http://schemas.microsoft.com/office/drawing/2014/main" id="{ED907E6D-9619-ECF9-6B12-2F83D31CADC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842260" y="4256995"/>
              <a:ext cx="411480" cy="411480"/>
            </a:xfrm>
            <a:prstGeom prst="rect">
              <a:avLst/>
            </a:prstGeom>
          </p:spPr>
        </p:pic>
      </p:grpSp>
      <p:grpSp>
        <p:nvGrpSpPr>
          <p:cNvPr id="42" name="Group 41">
            <a:extLst>
              <a:ext uri="{FF2B5EF4-FFF2-40B4-BE49-F238E27FC236}">
                <a16:creationId xmlns:a16="http://schemas.microsoft.com/office/drawing/2014/main" id="{D6A363C6-D634-9C17-43C3-CC58D25A3579}"/>
              </a:ext>
              <a:ext uri="{C183D7F6-B498-43B3-948B-1728B52AA6E4}">
                <adec:decorative xmlns:adec="http://schemas.microsoft.com/office/drawing/2017/decorative" val="1"/>
              </a:ext>
            </a:extLst>
          </p:cNvPr>
          <p:cNvGrpSpPr/>
          <p:nvPr/>
        </p:nvGrpSpPr>
        <p:grpSpPr>
          <a:xfrm>
            <a:off x="959197" y="4096975"/>
            <a:ext cx="731520" cy="731520"/>
            <a:chOff x="-62170" y="3841555"/>
            <a:chExt cx="731520" cy="731520"/>
          </a:xfrm>
        </p:grpSpPr>
        <p:grpSp>
          <p:nvGrpSpPr>
            <p:cNvPr id="33" name="Group 32">
              <a:extLst>
                <a:ext uri="{FF2B5EF4-FFF2-40B4-BE49-F238E27FC236}">
                  <a16:creationId xmlns:a16="http://schemas.microsoft.com/office/drawing/2014/main" id="{C4FC9CCD-CA87-88F9-F0B8-824457C703CC}"/>
                </a:ext>
                <a:ext uri="{C183D7F6-B498-43B3-948B-1728B52AA6E4}">
                  <adec:decorative xmlns:adec="http://schemas.microsoft.com/office/drawing/2017/decorative" val="1"/>
                </a:ext>
              </a:extLst>
            </p:cNvPr>
            <p:cNvGrpSpPr>
              <a:grpSpLocks noChangeAspect="1"/>
            </p:cNvGrpSpPr>
            <p:nvPr/>
          </p:nvGrpSpPr>
          <p:grpSpPr>
            <a:xfrm>
              <a:off x="-62170" y="3841555"/>
              <a:ext cx="731520" cy="731520"/>
              <a:chOff x="1511104" y="983803"/>
              <a:chExt cx="874443" cy="874443"/>
            </a:xfrm>
          </p:grpSpPr>
          <p:sp>
            <p:nvSpPr>
              <p:cNvPr id="35" name="Oval 34">
                <a:extLst>
                  <a:ext uri="{FF2B5EF4-FFF2-40B4-BE49-F238E27FC236}">
                    <a16:creationId xmlns:a16="http://schemas.microsoft.com/office/drawing/2014/main" id="{9480B095-2DFE-AA0D-3798-4B0B2B3312F6}"/>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F4364C">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err="1">
                  <a:latin typeface="Segoe Sans Display"/>
                  <a:cs typeface="Segoe UI Semibold"/>
                </a:endParaRPr>
              </a:p>
            </p:txBody>
          </p:sp>
          <p:sp>
            <p:nvSpPr>
              <p:cNvPr id="38" name="Oval 37">
                <a:extLst>
                  <a:ext uri="{FF2B5EF4-FFF2-40B4-BE49-F238E27FC236}">
                    <a16:creationId xmlns:a16="http://schemas.microsoft.com/office/drawing/2014/main" id="{8392C68C-3592-80CF-4908-47CDBBA6ACFA}"/>
                  </a:ext>
                </a:extLst>
              </p:cNvPr>
              <p:cNvSpPr/>
              <p:nvPr/>
            </p:nvSpPr>
            <p:spPr bwMode="auto">
              <a:xfrm>
                <a:off x="1583974" y="1056673"/>
                <a:ext cx="728703" cy="728703"/>
              </a:xfrm>
              <a:prstGeom prst="ellipse">
                <a:avLst/>
              </a:prstGeom>
              <a:solidFill>
                <a:srgbClr val="F4364C"/>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grpSp>
        <p:pic>
          <p:nvPicPr>
            <p:cNvPr id="187" name="Graphic 186">
              <a:extLst>
                <a:ext uri="{FF2B5EF4-FFF2-40B4-BE49-F238E27FC236}">
                  <a16:creationId xmlns:a16="http://schemas.microsoft.com/office/drawing/2014/main" id="{E9CB8A51-7A9D-F30A-3EFB-4335BB422C82}"/>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4990" y="3968082"/>
              <a:ext cx="457200" cy="457200"/>
            </a:xfrm>
            <a:prstGeom prst="rect">
              <a:avLst/>
            </a:prstGeom>
          </p:spPr>
        </p:pic>
      </p:grpSp>
      <p:sp>
        <p:nvSpPr>
          <p:cNvPr id="471" name="TextBox 470">
            <a:extLst>
              <a:ext uri="{FF2B5EF4-FFF2-40B4-BE49-F238E27FC236}">
                <a16:creationId xmlns:a16="http://schemas.microsoft.com/office/drawing/2014/main" id="{C915238B-4047-4B6A-D4D4-2C66BDA8B1DE}"/>
              </a:ext>
              <a:ext uri="{C183D7F6-B498-43B3-948B-1728B52AA6E4}">
                <adec:decorative xmlns:adec="http://schemas.microsoft.com/office/drawing/2017/decorative" val="1"/>
              </a:ext>
            </a:extLst>
          </p:cNvPr>
          <p:cNvSpPr txBox="1"/>
          <p:nvPr/>
        </p:nvSpPr>
        <p:spPr>
          <a:xfrm>
            <a:off x="6445773" y="4158836"/>
            <a:ext cx="936154" cy="276999"/>
          </a:xfrm>
          <a:prstGeom prst="rect">
            <a:avLst/>
          </a:prstGeom>
          <a:noFill/>
        </p:spPr>
        <p:txBody>
          <a:bodyPr wrap="none" lIns="0" tIns="0" rIns="0" bIns="0" anchor="ctr">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r>
              <a:rPr lang="en-US" sz="900">
                <a:latin typeface="Segoe Sans Display" pitchFamily="2" charset="0"/>
                <a:cs typeface="Segoe Sans Display" pitchFamily="2" charset="0"/>
              </a:rPr>
              <a:t>Attacker launches </a:t>
            </a:r>
            <a:br>
              <a:rPr lang="en-US" sz="900">
                <a:latin typeface="Segoe Sans Display" pitchFamily="2" charset="0"/>
                <a:cs typeface="Segoe Sans Display" pitchFamily="2" charset="0"/>
              </a:rPr>
            </a:br>
            <a:r>
              <a:rPr lang="en-US" sz="900">
                <a:latin typeface="Segoe Sans Display" pitchFamily="2" charset="0"/>
                <a:cs typeface="Segoe Sans Display" pitchFamily="2" charset="0"/>
              </a:rPr>
              <a:t>attack waves</a:t>
            </a:r>
          </a:p>
        </p:txBody>
      </p:sp>
      <p:sp>
        <p:nvSpPr>
          <p:cNvPr id="474" name="TextBox 473">
            <a:extLst>
              <a:ext uri="{FF2B5EF4-FFF2-40B4-BE49-F238E27FC236}">
                <a16:creationId xmlns:a16="http://schemas.microsoft.com/office/drawing/2014/main" id="{7FB9455D-627D-A7AC-9D91-6FE257CD1CCD}"/>
              </a:ext>
              <a:ext uri="{C183D7F6-B498-43B3-948B-1728B52AA6E4}">
                <adec:decorative xmlns:adec="http://schemas.microsoft.com/office/drawing/2017/decorative" val="1"/>
              </a:ext>
            </a:extLst>
          </p:cNvPr>
          <p:cNvSpPr txBox="1"/>
          <p:nvPr/>
        </p:nvSpPr>
        <p:spPr>
          <a:xfrm>
            <a:off x="7787279" y="4158836"/>
            <a:ext cx="1281418" cy="276999"/>
          </a:xfrm>
          <a:prstGeom prst="rect">
            <a:avLst/>
          </a:prstGeom>
          <a:noFill/>
        </p:spPr>
        <p:txBody>
          <a:bodyPr wrap="square" lIns="0" tIns="0" rIns="0" bIns="0" anchor="ctr">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r>
              <a:rPr lang="en-US" sz="900">
                <a:latin typeface="Segoe Sans Display" pitchFamily="2" charset="0"/>
                <a:cs typeface="Segoe Sans Display" pitchFamily="2" charset="0"/>
              </a:rPr>
              <a:t>Defender coordinates defense across domains</a:t>
            </a:r>
          </a:p>
        </p:txBody>
      </p:sp>
      <p:sp>
        <p:nvSpPr>
          <p:cNvPr id="475" name="TextBox 474">
            <a:extLst>
              <a:ext uri="{FF2B5EF4-FFF2-40B4-BE49-F238E27FC236}">
                <a16:creationId xmlns:a16="http://schemas.microsoft.com/office/drawing/2014/main" id="{DE89ACB2-F9C0-77FA-71BB-865A98E4C1B2}"/>
              </a:ext>
              <a:ext uri="{C183D7F6-B498-43B3-948B-1728B52AA6E4}">
                <adec:decorative xmlns:adec="http://schemas.microsoft.com/office/drawing/2017/decorative" val="1"/>
              </a:ext>
            </a:extLst>
          </p:cNvPr>
          <p:cNvSpPr txBox="1"/>
          <p:nvPr/>
        </p:nvSpPr>
        <p:spPr>
          <a:xfrm>
            <a:off x="10547366" y="4158836"/>
            <a:ext cx="1103468" cy="553998"/>
          </a:xfrm>
          <a:prstGeom prst="rect">
            <a:avLst/>
          </a:prstGeom>
          <a:noFill/>
        </p:spPr>
        <p:txBody>
          <a:bodyPr wrap="square" lIns="0" tIns="0" rIns="0" bIns="0" anchor="ctr">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r>
              <a:rPr lang="en-US" sz="900">
                <a:latin typeface="Segoe Sans Display" pitchFamily="2" charset="0"/>
                <a:cs typeface="Segoe Sans Display" pitchFamily="2" charset="0"/>
              </a:rPr>
              <a:t>Security professionals</a:t>
            </a:r>
            <a:br>
              <a:rPr lang="en-US" sz="900">
                <a:latin typeface="Segoe Sans Display" pitchFamily="2" charset="0"/>
                <a:cs typeface="Segoe Sans Display" pitchFamily="2" charset="0"/>
              </a:rPr>
            </a:br>
            <a:r>
              <a:rPr lang="en-US" sz="900">
                <a:latin typeface="Segoe Sans Display" pitchFamily="2" charset="0"/>
                <a:cs typeface="Segoe Sans Display" pitchFamily="2" charset="0"/>
              </a:rPr>
              <a:t>clean up after and implement changes to reduce exposure</a:t>
            </a:r>
          </a:p>
        </p:txBody>
      </p:sp>
      <p:sp>
        <p:nvSpPr>
          <p:cNvPr id="7" name="TextBox 6">
            <a:extLst>
              <a:ext uri="{FF2B5EF4-FFF2-40B4-BE49-F238E27FC236}">
                <a16:creationId xmlns:a16="http://schemas.microsoft.com/office/drawing/2014/main" id="{61E6A16E-3EBD-88A9-CB29-868F5333EEF7}"/>
              </a:ext>
              <a:ext uri="{C183D7F6-B498-43B3-948B-1728B52AA6E4}">
                <adec:decorative xmlns:adec="http://schemas.microsoft.com/office/drawing/2017/decorative" val="1"/>
              </a:ext>
            </a:extLst>
          </p:cNvPr>
          <p:cNvSpPr txBox="1"/>
          <p:nvPr/>
        </p:nvSpPr>
        <p:spPr>
          <a:xfrm>
            <a:off x="9474049" y="4158836"/>
            <a:ext cx="704105" cy="276999"/>
          </a:xfrm>
          <a:prstGeom prst="rect">
            <a:avLst/>
          </a:prstGeom>
          <a:noFill/>
        </p:spPr>
        <p:txBody>
          <a:bodyPr wrap="square" lIns="0" tIns="0" rIns="0" bIns="0" anchor="ctr">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r>
              <a:rPr lang="en-US" sz="900">
                <a:latin typeface="Segoe Sans Display" pitchFamily="2" charset="0"/>
                <a:cs typeface="Segoe Sans Display" pitchFamily="2" charset="0"/>
              </a:rPr>
              <a:t>Attack is disrupted</a:t>
            </a:r>
          </a:p>
        </p:txBody>
      </p:sp>
      <p:grpSp>
        <p:nvGrpSpPr>
          <p:cNvPr id="486" name="Group 485">
            <a:extLst>
              <a:ext uri="{FF2B5EF4-FFF2-40B4-BE49-F238E27FC236}">
                <a16:creationId xmlns:a16="http://schemas.microsoft.com/office/drawing/2014/main" id="{30B7AC93-AB5F-F50F-E220-339BF02A5779}"/>
              </a:ext>
              <a:ext uri="{C183D7F6-B498-43B3-948B-1728B52AA6E4}">
                <adec:decorative xmlns:adec="http://schemas.microsoft.com/office/drawing/2017/decorative" val="1"/>
              </a:ext>
            </a:extLst>
          </p:cNvPr>
          <p:cNvGrpSpPr/>
          <p:nvPr/>
        </p:nvGrpSpPr>
        <p:grpSpPr>
          <a:xfrm>
            <a:off x="7460503" y="3441041"/>
            <a:ext cx="365760" cy="365760"/>
            <a:chOff x="4189401" y="6046527"/>
            <a:chExt cx="354273" cy="354273"/>
          </a:xfrm>
        </p:grpSpPr>
        <p:sp>
          <p:nvSpPr>
            <p:cNvPr id="487" name="Oval 486">
              <a:extLst>
                <a:ext uri="{FF2B5EF4-FFF2-40B4-BE49-F238E27FC236}">
                  <a16:creationId xmlns:a16="http://schemas.microsoft.com/office/drawing/2014/main" id="{CA067A28-D202-975C-EA08-5DD1E51C2359}"/>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488" name="Graphic 487">
              <a:extLst>
                <a:ext uri="{FF2B5EF4-FFF2-40B4-BE49-F238E27FC236}">
                  <a16:creationId xmlns:a16="http://schemas.microsoft.com/office/drawing/2014/main" id="{7DFC5BBF-96C7-6B10-2316-91ED9CBE2A7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7147" y="6114273"/>
              <a:ext cx="218781" cy="218781"/>
            </a:xfrm>
            <a:prstGeom prst="rect">
              <a:avLst/>
            </a:prstGeom>
          </p:spPr>
        </p:pic>
      </p:grpSp>
      <p:grpSp>
        <p:nvGrpSpPr>
          <p:cNvPr id="490" name="Group 489">
            <a:extLst>
              <a:ext uri="{FF2B5EF4-FFF2-40B4-BE49-F238E27FC236}">
                <a16:creationId xmlns:a16="http://schemas.microsoft.com/office/drawing/2014/main" id="{EF3EBEE4-4FA2-CAC3-CCB7-8CA83DA3335F}"/>
              </a:ext>
              <a:ext uri="{C183D7F6-B498-43B3-948B-1728B52AA6E4}">
                <adec:decorative xmlns:adec="http://schemas.microsoft.com/office/drawing/2017/decorative" val="1"/>
              </a:ext>
            </a:extLst>
          </p:cNvPr>
          <p:cNvGrpSpPr/>
          <p:nvPr/>
        </p:nvGrpSpPr>
        <p:grpSpPr>
          <a:xfrm>
            <a:off x="9006723" y="3441041"/>
            <a:ext cx="365760" cy="365760"/>
            <a:chOff x="4189401" y="6046527"/>
            <a:chExt cx="354273" cy="354273"/>
          </a:xfrm>
        </p:grpSpPr>
        <p:sp>
          <p:nvSpPr>
            <p:cNvPr id="491" name="Oval 490">
              <a:extLst>
                <a:ext uri="{FF2B5EF4-FFF2-40B4-BE49-F238E27FC236}">
                  <a16:creationId xmlns:a16="http://schemas.microsoft.com/office/drawing/2014/main" id="{1047E00C-26EA-9B6A-E176-90BE645899F3}"/>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492" name="Graphic 491">
              <a:extLst>
                <a:ext uri="{FF2B5EF4-FFF2-40B4-BE49-F238E27FC236}">
                  <a16:creationId xmlns:a16="http://schemas.microsoft.com/office/drawing/2014/main" id="{D3F123BA-83EF-1CC6-5735-2EDC75D1022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7147" y="6114273"/>
              <a:ext cx="218781" cy="218781"/>
            </a:xfrm>
            <a:prstGeom prst="rect">
              <a:avLst/>
            </a:prstGeom>
          </p:spPr>
        </p:pic>
      </p:grpSp>
      <p:grpSp>
        <p:nvGrpSpPr>
          <p:cNvPr id="493" name="Group 492">
            <a:extLst>
              <a:ext uri="{FF2B5EF4-FFF2-40B4-BE49-F238E27FC236}">
                <a16:creationId xmlns:a16="http://schemas.microsoft.com/office/drawing/2014/main" id="{46350BA9-42D8-3504-1E84-DE5CA67EC5BF}"/>
              </a:ext>
              <a:ext uri="{C183D7F6-B498-43B3-948B-1728B52AA6E4}">
                <adec:decorative xmlns:adec="http://schemas.microsoft.com/office/drawing/2017/decorative" val="1"/>
              </a:ext>
            </a:extLst>
          </p:cNvPr>
          <p:cNvGrpSpPr/>
          <p:nvPr/>
        </p:nvGrpSpPr>
        <p:grpSpPr>
          <a:xfrm>
            <a:off x="10279721" y="3441041"/>
            <a:ext cx="365760" cy="365760"/>
            <a:chOff x="4189401" y="6046527"/>
            <a:chExt cx="354273" cy="354273"/>
          </a:xfrm>
        </p:grpSpPr>
        <p:sp>
          <p:nvSpPr>
            <p:cNvPr id="497" name="Oval 496">
              <a:extLst>
                <a:ext uri="{FF2B5EF4-FFF2-40B4-BE49-F238E27FC236}">
                  <a16:creationId xmlns:a16="http://schemas.microsoft.com/office/drawing/2014/main" id="{C867C8F9-CEF0-9779-42A9-7F179A0FF8A8}"/>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498" name="Graphic 497">
              <a:extLst>
                <a:ext uri="{FF2B5EF4-FFF2-40B4-BE49-F238E27FC236}">
                  <a16:creationId xmlns:a16="http://schemas.microsoft.com/office/drawing/2014/main" id="{FB2EF149-7FF0-A028-F9A7-6261D078FA5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7147" y="6114273"/>
              <a:ext cx="218781" cy="218781"/>
            </a:xfrm>
            <a:prstGeom prst="rect">
              <a:avLst/>
            </a:prstGeom>
          </p:spPr>
        </p:pic>
      </p:grpSp>
      <p:pic>
        <p:nvPicPr>
          <p:cNvPr id="178" name="Graphic 177">
            <a:extLst>
              <a:ext uri="{FF2B5EF4-FFF2-40B4-BE49-F238E27FC236}">
                <a16:creationId xmlns:a16="http://schemas.microsoft.com/office/drawing/2014/main" id="{D688A3D0-E9CE-AEAC-7608-8107147CAFCE}"/>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94394" y="3458595"/>
            <a:ext cx="438912" cy="365760"/>
          </a:xfrm>
          <a:prstGeom prst="rect">
            <a:avLst/>
          </a:prstGeom>
        </p:spPr>
      </p:pic>
      <p:grpSp>
        <p:nvGrpSpPr>
          <p:cNvPr id="455" name="Group 454">
            <a:extLst>
              <a:ext uri="{FF2B5EF4-FFF2-40B4-BE49-F238E27FC236}">
                <a16:creationId xmlns:a16="http://schemas.microsoft.com/office/drawing/2014/main" id="{F8889355-2D2B-D25C-BA43-0461F19FD1D0}"/>
              </a:ext>
              <a:ext uri="{C183D7F6-B498-43B3-948B-1728B52AA6E4}">
                <adec:decorative xmlns:adec="http://schemas.microsoft.com/office/drawing/2017/decorative" val="1"/>
              </a:ext>
            </a:extLst>
          </p:cNvPr>
          <p:cNvGrpSpPr/>
          <p:nvPr/>
        </p:nvGrpSpPr>
        <p:grpSpPr>
          <a:xfrm>
            <a:off x="8135439" y="3234600"/>
            <a:ext cx="778642" cy="778642"/>
            <a:chOff x="8171535" y="3234600"/>
            <a:chExt cx="778642" cy="778642"/>
          </a:xfrm>
        </p:grpSpPr>
        <p:grpSp>
          <p:nvGrpSpPr>
            <p:cNvPr id="61" name="Group 60">
              <a:extLst>
                <a:ext uri="{FF2B5EF4-FFF2-40B4-BE49-F238E27FC236}">
                  <a16:creationId xmlns:a16="http://schemas.microsoft.com/office/drawing/2014/main" id="{DF4B3E81-7E36-0D39-DE8A-141052AC6A0A}"/>
                </a:ext>
                <a:ext uri="{C183D7F6-B498-43B3-948B-1728B52AA6E4}">
                  <adec:decorative xmlns:adec="http://schemas.microsoft.com/office/drawing/2017/decorative" val="1"/>
                </a:ext>
              </a:extLst>
            </p:cNvPr>
            <p:cNvGrpSpPr>
              <a:grpSpLocks noChangeAspect="1"/>
            </p:cNvGrpSpPr>
            <p:nvPr/>
          </p:nvGrpSpPr>
          <p:grpSpPr>
            <a:xfrm>
              <a:off x="8171535" y="3234600"/>
              <a:ext cx="778642" cy="778642"/>
              <a:chOff x="1511104" y="983803"/>
              <a:chExt cx="874443" cy="874443"/>
            </a:xfrm>
          </p:grpSpPr>
          <p:sp>
            <p:nvSpPr>
              <p:cNvPr id="451" name="Oval 450">
                <a:extLst>
                  <a:ext uri="{FF2B5EF4-FFF2-40B4-BE49-F238E27FC236}">
                    <a16:creationId xmlns:a16="http://schemas.microsoft.com/office/drawing/2014/main" id="{39900950-9913-DD2D-A6ED-477F5A316F5D}"/>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03159A">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a:latin typeface="Segoe Sans Display"/>
                  <a:cs typeface="Segoe UI Semibold"/>
                </a:endParaRPr>
              </a:p>
            </p:txBody>
          </p:sp>
          <p:sp>
            <p:nvSpPr>
              <p:cNvPr id="452" name="Oval 451">
                <a:extLst>
                  <a:ext uri="{FF2B5EF4-FFF2-40B4-BE49-F238E27FC236}">
                    <a16:creationId xmlns:a16="http://schemas.microsoft.com/office/drawing/2014/main" id="{7D5F013B-3AF3-7083-2B40-003B8CDC6162}"/>
                  </a:ext>
                </a:extLst>
              </p:cNvPr>
              <p:cNvSpPr/>
              <p:nvPr/>
            </p:nvSpPr>
            <p:spPr bwMode="auto">
              <a:xfrm>
                <a:off x="1620236" y="1092935"/>
                <a:ext cx="656179" cy="656179"/>
              </a:xfrm>
              <a:prstGeom prst="ellipse">
                <a:avLst/>
              </a:prstGeom>
              <a:solidFill>
                <a:schemeClr val="bg1"/>
              </a:solidFill>
              <a:ln w="25400" cap="flat" cmpd="sng" algn="ctr">
                <a:solidFill>
                  <a:srgbClr val="03159A"/>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91F2C"/>
                  </a:solidFill>
                  <a:effectLst/>
                  <a:uLnTx/>
                  <a:uFillTx/>
                  <a:latin typeface="Segoe UI Variable Display"/>
                  <a:ea typeface="+mn-ea"/>
                  <a:cs typeface="Segoe UI" pitchFamily="34" charset="0"/>
                </a:endParaRPr>
              </a:p>
            </p:txBody>
          </p:sp>
        </p:grpSp>
        <p:pic>
          <p:nvPicPr>
            <p:cNvPr id="189" name="Graphic 188">
              <a:extLst>
                <a:ext uri="{FF2B5EF4-FFF2-40B4-BE49-F238E27FC236}">
                  <a16:creationId xmlns:a16="http://schemas.microsoft.com/office/drawing/2014/main" id="{EB70F93A-CCD1-18F2-035A-3054DE166ADC}"/>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355116" y="3418181"/>
              <a:ext cx="411480" cy="411480"/>
            </a:xfrm>
            <a:prstGeom prst="rect">
              <a:avLst/>
            </a:prstGeom>
          </p:spPr>
        </p:pic>
      </p:grpSp>
      <p:grpSp>
        <p:nvGrpSpPr>
          <p:cNvPr id="191" name="Group 190">
            <a:extLst>
              <a:ext uri="{FF2B5EF4-FFF2-40B4-BE49-F238E27FC236}">
                <a16:creationId xmlns:a16="http://schemas.microsoft.com/office/drawing/2014/main" id="{0351A788-16D7-0C0A-CC0A-7FE54392EC85}"/>
              </a:ext>
              <a:ext uri="{C183D7F6-B498-43B3-948B-1728B52AA6E4}">
                <adec:decorative xmlns:adec="http://schemas.microsoft.com/office/drawing/2017/decorative" val="1"/>
              </a:ext>
            </a:extLst>
          </p:cNvPr>
          <p:cNvGrpSpPr/>
          <p:nvPr/>
        </p:nvGrpSpPr>
        <p:grpSpPr>
          <a:xfrm>
            <a:off x="7967872" y="3441041"/>
            <a:ext cx="365760" cy="365760"/>
            <a:chOff x="8676908" y="4130598"/>
            <a:chExt cx="640080" cy="640080"/>
          </a:xfrm>
        </p:grpSpPr>
        <p:sp>
          <p:nvSpPr>
            <p:cNvPr id="192" name="Oval 191">
              <a:extLst>
                <a:ext uri="{FF2B5EF4-FFF2-40B4-BE49-F238E27FC236}">
                  <a16:creationId xmlns:a16="http://schemas.microsoft.com/office/drawing/2014/main" id="{9E241E1C-2F7F-FFAB-AD84-5C56BCEBE8BE}"/>
                </a:ext>
                <a:ext uri="{C183D7F6-B498-43B3-948B-1728B52AA6E4}">
                  <adec:decorative xmlns:adec="http://schemas.microsoft.com/office/drawing/2017/decorative" val="1"/>
                </a:ext>
              </a:extLst>
            </p:cNvPr>
            <p:cNvSpPr>
              <a:spLocks noChangeAspect="1"/>
            </p:cNvSpPr>
            <p:nvPr/>
          </p:nvSpPr>
          <p:spPr bwMode="auto">
            <a:xfrm>
              <a:off x="8676908" y="4130598"/>
              <a:ext cx="640080" cy="640080"/>
            </a:xfrm>
            <a:prstGeom prst="ellipse">
              <a:avLst/>
            </a:prstGeom>
            <a:solidFill>
              <a:schemeClr val="bg1"/>
            </a:solidFill>
            <a:ln w="19050">
              <a:solidFill>
                <a:schemeClr val="bg1"/>
              </a:solid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defTabSz="932472" fontAlgn="base">
                <a:spcBef>
                  <a:spcPct val="0"/>
                </a:spcBef>
                <a:spcAft>
                  <a:spcPct val="0"/>
                </a:spcAft>
              </a:pPr>
              <a:endParaRPr lang="en-US" sz="2000">
                <a:solidFill>
                  <a:srgbClr val="FFFFFF"/>
                </a:solidFill>
                <a:latin typeface="Segoe Sans Display"/>
                <a:cs typeface="Segoe UI" pitchFamily="34" charset="0"/>
              </a:endParaRPr>
            </a:p>
          </p:txBody>
        </p:sp>
        <p:pic>
          <p:nvPicPr>
            <p:cNvPr id="195" name="Graphic 194">
              <a:extLst>
                <a:ext uri="{FF2B5EF4-FFF2-40B4-BE49-F238E27FC236}">
                  <a16:creationId xmlns:a16="http://schemas.microsoft.com/office/drawing/2014/main" id="{355107E7-D6C2-3859-91D3-BD9B3AF172EF}"/>
                </a:ext>
              </a:extLst>
            </p:cNvPr>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8796733" y="4267013"/>
              <a:ext cx="400431" cy="417789"/>
            </a:xfrm>
            <a:prstGeom prst="rect">
              <a:avLst/>
            </a:prstGeom>
          </p:spPr>
        </p:pic>
      </p:grpSp>
      <p:grpSp>
        <p:nvGrpSpPr>
          <p:cNvPr id="54" name="Group 53">
            <a:extLst>
              <a:ext uri="{FF2B5EF4-FFF2-40B4-BE49-F238E27FC236}">
                <a16:creationId xmlns:a16="http://schemas.microsoft.com/office/drawing/2014/main" id="{6C106ABB-26D5-BC6B-720E-262B94AB15A5}"/>
              </a:ext>
              <a:ext uri="{C183D7F6-B498-43B3-948B-1728B52AA6E4}">
                <adec:decorative xmlns:adec="http://schemas.microsoft.com/office/drawing/2017/decorative" val="1"/>
              </a:ext>
            </a:extLst>
          </p:cNvPr>
          <p:cNvGrpSpPr/>
          <p:nvPr/>
        </p:nvGrpSpPr>
        <p:grpSpPr>
          <a:xfrm>
            <a:off x="9528922" y="3326741"/>
            <a:ext cx="594360" cy="594360"/>
            <a:chOff x="9506507" y="3344295"/>
            <a:chExt cx="594360" cy="594360"/>
          </a:xfrm>
        </p:grpSpPr>
        <p:sp>
          <p:nvSpPr>
            <p:cNvPr id="169" name="TextBox 168">
              <a:extLst>
                <a:ext uri="{FF2B5EF4-FFF2-40B4-BE49-F238E27FC236}">
                  <a16:creationId xmlns:a16="http://schemas.microsoft.com/office/drawing/2014/main" id="{5C729A01-CCFF-8F77-78FD-9E19225A5C46}"/>
                </a:ext>
              </a:extLst>
            </p:cNvPr>
            <p:cNvSpPr txBox="1">
              <a:spLocks noChangeAspect="1"/>
            </p:cNvSpPr>
            <p:nvPr/>
          </p:nvSpPr>
          <p:spPr>
            <a:xfrm>
              <a:off x="9506507" y="3344295"/>
              <a:ext cx="594360" cy="594360"/>
            </a:xfrm>
            <a:prstGeom prst="ellipse">
              <a:avLst/>
            </a:prstGeom>
            <a:solidFill>
              <a:srgbClr val="FFFFFF"/>
            </a:solidFill>
            <a:ln w="25400">
              <a:solidFill>
                <a:srgbClr val="03159A"/>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40" tIns="1280160" rIns="91440" bIns="91440" rtlCol="0">
              <a:noAutofit/>
            </a:bodyPr>
            <a:lstStyle>
              <a:defPPr>
                <a:defRPr lang="en-US"/>
              </a:defPPr>
              <a:lvl1pPr marL="171450" marR="0" lvl="0" indent="-171450" fontAlgn="auto">
                <a:lnSpc>
                  <a:spcPct val="100000"/>
                </a:lnSpc>
                <a:spcBef>
                  <a:spcPts val="600"/>
                </a:spcBef>
                <a:spcAft>
                  <a:spcPts val="0"/>
                </a:spcAft>
                <a:buClrTx/>
                <a:buSzTx/>
                <a:buFont typeface="Arial" panose="020B0604020202020204" pitchFamily="34" charset="0"/>
                <a:buChar char="•"/>
                <a:tabLst/>
                <a:defRPr kumimoji="0" sz="1200" b="0" i="0" u="none" strike="noStrike" cap="none" spc="0" normalizeH="0" baseline="0">
                  <a:ln>
                    <a:noFill/>
                  </a:ln>
                  <a:gradFill>
                    <a:gsLst>
                      <a:gs pos="100000">
                        <a:srgbClr val="282828"/>
                      </a:gs>
                      <a:gs pos="83000">
                        <a:srgbClr val="282828"/>
                      </a:gs>
                    </a:gsLst>
                  </a:gradFill>
                  <a:effectLst/>
                  <a:uLnTx/>
                  <a:uFillTx/>
                  <a:cs typeface="Segoe UI" panose="020B0502040204020203" pitchFamily="34" charset="0"/>
                </a:defRPr>
              </a:lvl1pPr>
              <a:lvl2pPr marL="457183" defTabSz="914367">
                <a:defRPr sz="1765">
                  <a:solidFill>
                    <a:schemeClr val="tx1"/>
                  </a:solidFill>
                </a:defRPr>
              </a:lvl2pPr>
              <a:lvl3pPr marL="914367" defTabSz="914367">
                <a:defRPr sz="1765">
                  <a:solidFill>
                    <a:schemeClr val="tx1"/>
                  </a:solidFill>
                </a:defRPr>
              </a:lvl3pPr>
              <a:lvl4pPr marL="1371550" defTabSz="914367">
                <a:defRPr sz="1765">
                  <a:solidFill>
                    <a:schemeClr val="tx1"/>
                  </a:solidFill>
                </a:defRPr>
              </a:lvl4pPr>
              <a:lvl5pPr marL="1828734" defTabSz="914367">
                <a:defRPr sz="1765">
                  <a:solidFill>
                    <a:schemeClr val="tx1"/>
                  </a:solidFill>
                </a:defRPr>
              </a:lvl5pPr>
              <a:lvl6pPr marL="2285918" defTabSz="914367">
                <a:defRPr sz="1765">
                  <a:solidFill>
                    <a:schemeClr val="tx1"/>
                  </a:solidFill>
                </a:defRPr>
              </a:lvl6pPr>
              <a:lvl7pPr marL="2743101" defTabSz="914367">
                <a:defRPr sz="1765">
                  <a:solidFill>
                    <a:schemeClr val="tx1"/>
                  </a:solidFill>
                </a:defRPr>
              </a:lvl7pPr>
              <a:lvl8pPr marL="3200284" defTabSz="914367">
                <a:defRPr sz="1765">
                  <a:solidFill>
                    <a:schemeClr val="tx1"/>
                  </a:solidFill>
                </a:defRPr>
              </a:lvl8pPr>
              <a:lvl9pPr marL="3657469" defTabSz="914367">
                <a:defRPr sz="1765">
                  <a:solidFill>
                    <a:schemeClr val="tx1"/>
                  </a:solidFill>
                </a:defRPr>
              </a:lvl9pPr>
            </a:lstStyle>
            <a:p>
              <a:endParaRPr lang="en-US"/>
            </a:p>
          </p:txBody>
        </p:sp>
        <p:pic>
          <p:nvPicPr>
            <p:cNvPr id="198" name="Graphic 197">
              <a:extLst>
                <a:ext uri="{FF2B5EF4-FFF2-40B4-BE49-F238E27FC236}">
                  <a16:creationId xmlns:a16="http://schemas.microsoft.com/office/drawing/2014/main" id="{DFD5F92F-930D-103E-448D-092388A6DF40}"/>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9618521" y="3435735"/>
              <a:ext cx="370332" cy="411480"/>
            </a:xfrm>
            <a:prstGeom prst="rect">
              <a:avLst/>
            </a:prstGeom>
          </p:spPr>
        </p:pic>
      </p:grpSp>
      <p:grpSp>
        <p:nvGrpSpPr>
          <p:cNvPr id="53" name="Group 52">
            <a:extLst>
              <a:ext uri="{FF2B5EF4-FFF2-40B4-BE49-F238E27FC236}">
                <a16:creationId xmlns:a16="http://schemas.microsoft.com/office/drawing/2014/main" id="{1EAAB3FA-1DBD-D65B-6B1E-08A6C8068402}"/>
              </a:ext>
              <a:ext uri="{C183D7F6-B498-43B3-948B-1728B52AA6E4}">
                <adec:decorative xmlns:adec="http://schemas.microsoft.com/office/drawing/2017/decorative" val="1"/>
              </a:ext>
            </a:extLst>
          </p:cNvPr>
          <p:cNvGrpSpPr/>
          <p:nvPr/>
        </p:nvGrpSpPr>
        <p:grpSpPr>
          <a:xfrm>
            <a:off x="10801920" y="3326741"/>
            <a:ext cx="594360" cy="594360"/>
            <a:chOff x="10779505" y="3344295"/>
            <a:chExt cx="594360" cy="594360"/>
          </a:xfrm>
        </p:grpSpPr>
        <p:sp>
          <p:nvSpPr>
            <p:cNvPr id="170" name="TextBox 169">
              <a:extLst>
                <a:ext uri="{FF2B5EF4-FFF2-40B4-BE49-F238E27FC236}">
                  <a16:creationId xmlns:a16="http://schemas.microsoft.com/office/drawing/2014/main" id="{2466A903-13E2-7DCC-D357-5DDE959F6F4A}"/>
                </a:ext>
              </a:extLst>
            </p:cNvPr>
            <p:cNvSpPr txBox="1">
              <a:spLocks noChangeAspect="1"/>
            </p:cNvSpPr>
            <p:nvPr/>
          </p:nvSpPr>
          <p:spPr>
            <a:xfrm>
              <a:off x="10779505" y="3344295"/>
              <a:ext cx="594360" cy="594360"/>
            </a:xfrm>
            <a:prstGeom prst="ellipse">
              <a:avLst/>
            </a:prstGeom>
            <a:solidFill>
              <a:srgbClr val="FFFFFF"/>
            </a:solidFill>
            <a:ln w="25400">
              <a:solidFill>
                <a:srgbClr val="03159A"/>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91440" tIns="1280160" rIns="91440" bIns="91440" rtlCol="0">
              <a:noAutofit/>
            </a:bodyPr>
            <a:lstStyle>
              <a:defPPr>
                <a:defRPr lang="en-US"/>
              </a:defPPr>
              <a:lvl1pPr marL="171450" marR="0" lvl="0" indent="-171450" fontAlgn="auto">
                <a:lnSpc>
                  <a:spcPct val="100000"/>
                </a:lnSpc>
                <a:spcBef>
                  <a:spcPts val="600"/>
                </a:spcBef>
                <a:spcAft>
                  <a:spcPts val="0"/>
                </a:spcAft>
                <a:buClrTx/>
                <a:buSzTx/>
                <a:buFont typeface="Arial" panose="020B0604020202020204" pitchFamily="34" charset="0"/>
                <a:buChar char="•"/>
                <a:tabLst/>
                <a:defRPr kumimoji="0" sz="1200" b="0" i="0" u="none" strike="noStrike" cap="none" spc="0" normalizeH="0" baseline="0">
                  <a:ln>
                    <a:noFill/>
                  </a:ln>
                  <a:gradFill>
                    <a:gsLst>
                      <a:gs pos="100000">
                        <a:srgbClr val="282828"/>
                      </a:gs>
                      <a:gs pos="83000">
                        <a:srgbClr val="282828"/>
                      </a:gs>
                    </a:gsLst>
                  </a:gradFill>
                  <a:effectLst/>
                  <a:uLnTx/>
                  <a:uFillTx/>
                  <a:cs typeface="Segoe UI" panose="020B0502040204020203" pitchFamily="34" charset="0"/>
                </a:defRPr>
              </a:lvl1pPr>
              <a:lvl2pPr marL="457183" defTabSz="914367">
                <a:defRPr sz="1765">
                  <a:solidFill>
                    <a:schemeClr val="tx1"/>
                  </a:solidFill>
                </a:defRPr>
              </a:lvl2pPr>
              <a:lvl3pPr marL="914367" defTabSz="914367">
                <a:defRPr sz="1765">
                  <a:solidFill>
                    <a:schemeClr val="tx1"/>
                  </a:solidFill>
                </a:defRPr>
              </a:lvl3pPr>
              <a:lvl4pPr marL="1371550" defTabSz="914367">
                <a:defRPr sz="1765">
                  <a:solidFill>
                    <a:schemeClr val="tx1"/>
                  </a:solidFill>
                </a:defRPr>
              </a:lvl4pPr>
              <a:lvl5pPr marL="1828734" defTabSz="914367">
                <a:defRPr sz="1765">
                  <a:solidFill>
                    <a:schemeClr val="tx1"/>
                  </a:solidFill>
                </a:defRPr>
              </a:lvl5pPr>
              <a:lvl6pPr marL="2285918" defTabSz="914367">
                <a:defRPr sz="1765">
                  <a:solidFill>
                    <a:schemeClr val="tx1"/>
                  </a:solidFill>
                </a:defRPr>
              </a:lvl6pPr>
              <a:lvl7pPr marL="2743101" defTabSz="914367">
                <a:defRPr sz="1765">
                  <a:solidFill>
                    <a:schemeClr val="tx1"/>
                  </a:solidFill>
                </a:defRPr>
              </a:lvl7pPr>
              <a:lvl8pPr marL="3200284" defTabSz="914367">
                <a:defRPr sz="1765">
                  <a:solidFill>
                    <a:schemeClr val="tx1"/>
                  </a:solidFill>
                </a:defRPr>
              </a:lvl8pPr>
              <a:lvl9pPr marL="3657469" defTabSz="914367">
                <a:defRPr sz="1765">
                  <a:solidFill>
                    <a:schemeClr val="tx1"/>
                  </a:solidFill>
                </a:defRPr>
              </a:lvl9pPr>
            </a:lstStyle>
            <a:p>
              <a:endParaRPr lang="en-US"/>
            </a:p>
          </p:txBody>
        </p:sp>
        <p:pic>
          <p:nvPicPr>
            <p:cNvPr id="199" name="Graphic 198">
              <a:extLst>
                <a:ext uri="{FF2B5EF4-FFF2-40B4-BE49-F238E27FC236}">
                  <a16:creationId xmlns:a16="http://schemas.microsoft.com/office/drawing/2014/main" id="{453CFF2C-7942-0ACE-503A-F47EF92F40EA}"/>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10870945" y="3435735"/>
              <a:ext cx="411480" cy="411480"/>
            </a:xfrm>
            <a:prstGeom prst="rect">
              <a:avLst/>
            </a:prstGeom>
          </p:spPr>
        </p:pic>
      </p:grpSp>
      <p:grpSp>
        <p:nvGrpSpPr>
          <p:cNvPr id="48" name="Group 47">
            <a:extLst>
              <a:ext uri="{FF2B5EF4-FFF2-40B4-BE49-F238E27FC236}">
                <a16:creationId xmlns:a16="http://schemas.microsoft.com/office/drawing/2014/main" id="{962746C7-2687-AA40-60B5-C87E1F6A343D}"/>
              </a:ext>
              <a:ext uri="{C183D7F6-B498-43B3-948B-1728B52AA6E4}">
                <adec:decorative xmlns:adec="http://schemas.microsoft.com/office/drawing/2017/decorative" val="1"/>
              </a:ext>
            </a:extLst>
          </p:cNvPr>
          <p:cNvGrpSpPr/>
          <p:nvPr/>
        </p:nvGrpSpPr>
        <p:grpSpPr>
          <a:xfrm>
            <a:off x="6548090" y="3258161"/>
            <a:ext cx="731520" cy="731520"/>
            <a:chOff x="959197" y="2417648"/>
            <a:chExt cx="731520" cy="731520"/>
          </a:xfrm>
        </p:grpSpPr>
        <p:grpSp>
          <p:nvGrpSpPr>
            <p:cNvPr id="49" name="Group 48">
              <a:extLst>
                <a:ext uri="{FF2B5EF4-FFF2-40B4-BE49-F238E27FC236}">
                  <a16:creationId xmlns:a16="http://schemas.microsoft.com/office/drawing/2014/main" id="{AF177471-546A-E3CC-251B-4F620EAD3FAA}"/>
                </a:ext>
                <a:ext uri="{C183D7F6-B498-43B3-948B-1728B52AA6E4}">
                  <adec:decorative xmlns:adec="http://schemas.microsoft.com/office/drawing/2017/decorative" val="1"/>
                </a:ext>
              </a:extLst>
            </p:cNvPr>
            <p:cNvGrpSpPr>
              <a:grpSpLocks noChangeAspect="1"/>
            </p:cNvGrpSpPr>
            <p:nvPr/>
          </p:nvGrpSpPr>
          <p:grpSpPr>
            <a:xfrm>
              <a:off x="959197" y="2417648"/>
              <a:ext cx="731520" cy="731520"/>
              <a:chOff x="1511104" y="983803"/>
              <a:chExt cx="874443" cy="874443"/>
            </a:xfrm>
          </p:grpSpPr>
          <p:sp>
            <p:nvSpPr>
              <p:cNvPr id="51" name="Oval 50">
                <a:extLst>
                  <a:ext uri="{FF2B5EF4-FFF2-40B4-BE49-F238E27FC236}">
                    <a16:creationId xmlns:a16="http://schemas.microsoft.com/office/drawing/2014/main" id="{4AC5E5D3-5EC5-7273-76F0-0B34140454D7}"/>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F4364C">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err="1">
                  <a:latin typeface="Segoe Sans Display"/>
                  <a:cs typeface="Segoe UI Semibold"/>
                </a:endParaRPr>
              </a:p>
            </p:txBody>
          </p:sp>
          <p:sp>
            <p:nvSpPr>
              <p:cNvPr id="52" name="Oval 51">
                <a:extLst>
                  <a:ext uri="{FF2B5EF4-FFF2-40B4-BE49-F238E27FC236}">
                    <a16:creationId xmlns:a16="http://schemas.microsoft.com/office/drawing/2014/main" id="{C9BBCA72-01D8-1C34-1118-36370601CFF2}"/>
                  </a:ext>
                </a:extLst>
              </p:cNvPr>
              <p:cNvSpPr/>
              <p:nvPr/>
            </p:nvSpPr>
            <p:spPr bwMode="auto">
              <a:xfrm>
                <a:off x="1583974" y="1056673"/>
                <a:ext cx="728703" cy="728703"/>
              </a:xfrm>
              <a:prstGeom prst="ellipse">
                <a:avLst/>
              </a:prstGeom>
              <a:solidFill>
                <a:srgbClr val="F4364C"/>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grpSp>
        <p:pic>
          <p:nvPicPr>
            <p:cNvPr id="50" name="Graphic 49">
              <a:extLst>
                <a:ext uri="{FF2B5EF4-FFF2-40B4-BE49-F238E27FC236}">
                  <a16:creationId xmlns:a16="http://schemas.microsoft.com/office/drawing/2014/main" id="{EFFB2B25-4FDC-216C-9368-B4D12BE4D74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5501" y="2600528"/>
              <a:ext cx="438912" cy="365760"/>
            </a:xfrm>
            <a:prstGeom prst="rect">
              <a:avLst/>
            </a:prstGeom>
          </p:spPr>
        </p:pic>
      </p:grpSp>
    </p:spTree>
    <p:extLst>
      <p:ext uri="{BB962C8B-B14F-4D97-AF65-F5344CB8AC3E}">
        <p14:creationId xmlns:p14="http://schemas.microsoft.com/office/powerpoint/2010/main" val="26484908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42" presetClass="path" presetSubtype="0" decel="100000" fill="hold" grpId="1" nodeType="withEffect">
                                  <p:stCondLst>
                                    <p:cond delay="0"/>
                                  </p:stCondLst>
                                  <p:childTnLst>
                                    <p:animMotion origin="layout" path="M 0 -2.96296E-6 L 0 0.02338 " pathEditMode="relative" rAng="0" ptsTypes="AA">
                                      <p:cBhvr>
                                        <p:cTn id="9" dur="500" spd="-100000" fill="hold"/>
                                        <p:tgtEl>
                                          <p:spTgt spid="19"/>
                                        </p:tgtEl>
                                        <p:attrNameLst>
                                          <p:attrName>ppt_x</p:attrName>
                                          <p:attrName>ppt_y</p:attrName>
                                        </p:attrNameLst>
                                      </p:cBhvr>
                                      <p:rCtr x="0" y="1157"/>
                                    </p:animMotion>
                                  </p:childTnLst>
                                </p:cTn>
                              </p:par>
                              <p:par>
                                <p:cTn id="10" presetID="10" presetClass="entr" presetSubtype="0" fill="hold" grpId="0" nodeType="withEffect">
                                  <p:stCondLst>
                                    <p:cond delay="200"/>
                                  </p:stCondLst>
                                  <p:childTnLst>
                                    <p:set>
                                      <p:cBhvr>
                                        <p:cTn id="11" dur="1" fill="hold">
                                          <p:stCondLst>
                                            <p:cond delay="0"/>
                                          </p:stCondLst>
                                        </p:cTn>
                                        <p:tgtEl>
                                          <p:spTgt spid="161"/>
                                        </p:tgtEl>
                                        <p:attrNameLst>
                                          <p:attrName>style.visibility</p:attrName>
                                        </p:attrNameLst>
                                      </p:cBhvr>
                                      <p:to>
                                        <p:strVal val="visible"/>
                                      </p:to>
                                    </p:set>
                                    <p:animEffect transition="in" filter="fade">
                                      <p:cBhvr>
                                        <p:cTn id="12" dur="500"/>
                                        <p:tgtEl>
                                          <p:spTgt spid="161"/>
                                        </p:tgtEl>
                                      </p:cBhvr>
                                    </p:animEffect>
                                  </p:childTnLst>
                                </p:cTn>
                              </p:par>
                              <p:par>
                                <p:cTn id="13" presetID="42" presetClass="path" presetSubtype="0" decel="100000" fill="hold" grpId="1" nodeType="withEffect">
                                  <p:stCondLst>
                                    <p:cond delay="200"/>
                                  </p:stCondLst>
                                  <p:childTnLst>
                                    <p:animMotion origin="layout" path="M 0 2.22222E-6 L 0 0.02338 " pathEditMode="relative" rAng="0" ptsTypes="AA">
                                      <p:cBhvr>
                                        <p:cTn id="14" dur="500" spd="-100000" fill="hold"/>
                                        <p:tgtEl>
                                          <p:spTgt spid="161"/>
                                        </p:tgtEl>
                                        <p:attrNameLst>
                                          <p:attrName>ppt_x</p:attrName>
                                          <p:attrName>ppt_y</p:attrName>
                                        </p:attrNameLst>
                                      </p:cBhvr>
                                      <p:rCtr x="0" y="1157"/>
                                    </p:animMotion>
                                  </p:childTnLst>
                                </p:cTn>
                              </p:par>
                              <p:par>
                                <p:cTn id="15" presetID="10" presetClass="entr" presetSubtype="0" fill="hold" grpId="0" nodeType="withEffect">
                                  <p:stCondLst>
                                    <p:cond delay="50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par>
                                <p:cTn id="18" presetID="42" presetClass="path" presetSubtype="0" decel="100000" fill="hold" grpId="1" nodeType="withEffect">
                                  <p:stCondLst>
                                    <p:cond delay="500"/>
                                  </p:stCondLst>
                                  <p:childTnLst>
                                    <p:animMotion origin="layout" path="M 0 -3.7037E-7 L 0 0.02338 " pathEditMode="relative" rAng="0" ptsTypes="AA">
                                      <p:cBhvr>
                                        <p:cTn id="19" dur="500" spd="-100000" fill="hold"/>
                                        <p:tgtEl>
                                          <p:spTgt spid="23"/>
                                        </p:tgtEl>
                                        <p:attrNameLst>
                                          <p:attrName>ppt_x</p:attrName>
                                          <p:attrName>ppt_y</p:attrName>
                                        </p:attrNameLst>
                                      </p:cBhvr>
                                      <p:rCtr x="0" y="1157"/>
                                    </p:animMotion>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750"/>
                                        <p:tgtEl>
                                          <p:spTgt spid="31"/>
                                        </p:tgtEl>
                                      </p:cBhvr>
                                    </p:animEffect>
                                  </p:childTnLst>
                                </p:cTn>
                              </p:par>
                              <p:par>
                                <p:cTn id="24" presetID="42" presetClass="path" presetSubtype="0" decel="100000" fill="hold" nodeType="withEffect">
                                  <p:stCondLst>
                                    <p:cond delay="0"/>
                                  </p:stCondLst>
                                  <p:childTnLst>
                                    <p:animMotion origin="layout" path="M 3.33333E-6 2.96296E-6 L -0.03672 2.96296E-6 " pathEditMode="relative" rAng="0" ptsTypes="AA">
                                      <p:cBhvr>
                                        <p:cTn id="25" dur="750" spd="-100000" fill="hold"/>
                                        <p:tgtEl>
                                          <p:spTgt spid="31"/>
                                        </p:tgtEl>
                                        <p:attrNameLst>
                                          <p:attrName>ppt_x</p:attrName>
                                          <p:attrName>ppt_y</p:attrName>
                                        </p:attrNameLst>
                                      </p:cBhvr>
                                      <p:rCtr x="-1836" y="0"/>
                                    </p:animMotion>
                                  </p:childTnLst>
                                </p:cTn>
                              </p:par>
                              <p:par>
                                <p:cTn id="26" presetID="10" presetClass="entr" presetSubtype="0" fill="hold" grpId="0" nodeType="withEffect">
                                  <p:stCondLst>
                                    <p:cond delay="0"/>
                                  </p:stCondLst>
                                  <p:childTnLst>
                                    <p:set>
                                      <p:cBhvr>
                                        <p:cTn id="27" dur="1" fill="hold">
                                          <p:stCondLst>
                                            <p:cond delay="0"/>
                                          </p:stCondLst>
                                        </p:cTn>
                                        <p:tgtEl>
                                          <p:spTgt spid="479"/>
                                        </p:tgtEl>
                                        <p:attrNameLst>
                                          <p:attrName>style.visibility</p:attrName>
                                        </p:attrNameLst>
                                      </p:cBhvr>
                                      <p:to>
                                        <p:strVal val="visible"/>
                                      </p:to>
                                    </p:set>
                                    <p:animEffect transition="in" filter="fade">
                                      <p:cBhvr>
                                        <p:cTn id="28" dur="750"/>
                                        <p:tgtEl>
                                          <p:spTgt spid="479"/>
                                        </p:tgtEl>
                                      </p:cBhvr>
                                    </p:animEffect>
                                  </p:childTnLst>
                                </p:cTn>
                              </p:par>
                              <p:par>
                                <p:cTn id="29" presetID="42" presetClass="path" presetSubtype="0" decel="100000" fill="hold" grpId="1" nodeType="withEffect">
                                  <p:stCondLst>
                                    <p:cond delay="0"/>
                                  </p:stCondLst>
                                  <p:childTnLst>
                                    <p:animMotion origin="layout" path="M 3.33333E-6 2.96296E-6 L -0.03672 2.96296E-6 " pathEditMode="relative" rAng="0" ptsTypes="AA">
                                      <p:cBhvr>
                                        <p:cTn id="30" dur="750" spd="-100000" fill="hold"/>
                                        <p:tgtEl>
                                          <p:spTgt spid="479"/>
                                        </p:tgtEl>
                                        <p:attrNameLst>
                                          <p:attrName>ppt_x</p:attrName>
                                          <p:attrName>ppt_y</p:attrName>
                                        </p:attrNameLst>
                                      </p:cBhvr>
                                      <p:rCtr x="-1836" y="0"/>
                                    </p:animMotion>
                                  </p:childTnLst>
                                </p:cTn>
                              </p:par>
                              <p:par>
                                <p:cTn id="31" presetID="10" presetClass="entr" presetSubtype="0" fill="hold" nodeType="withEffect">
                                  <p:stCondLst>
                                    <p:cond delay="200"/>
                                  </p:stCondLst>
                                  <p:childTnLst>
                                    <p:set>
                                      <p:cBhvr>
                                        <p:cTn id="32" dur="1" fill="hold">
                                          <p:stCondLst>
                                            <p:cond delay="0"/>
                                          </p:stCondLst>
                                        </p:cTn>
                                        <p:tgtEl>
                                          <p:spTgt spid="453"/>
                                        </p:tgtEl>
                                        <p:attrNameLst>
                                          <p:attrName>style.visibility</p:attrName>
                                        </p:attrNameLst>
                                      </p:cBhvr>
                                      <p:to>
                                        <p:strVal val="visible"/>
                                      </p:to>
                                    </p:set>
                                    <p:animEffect transition="in" filter="fade">
                                      <p:cBhvr>
                                        <p:cTn id="33" dur="750"/>
                                        <p:tgtEl>
                                          <p:spTgt spid="453"/>
                                        </p:tgtEl>
                                      </p:cBhvr>
                                    </p:animEffect>
                                  </p:childTnLst>
                                </p:cTn>
                              </p:par>
                              <p:par>
                                <p:cTn id="34" presetID="42" presetClass="path" presetSubtype="0" decel="100000" fill="hold" nodeType="withEffect">
                                  <p:stCondLst>
                                    <p:cond delay="200"/>
                                  </p:stCondLst>
                                  <p:childTnLst>
                                    <p:animMotion origin="layout" path="M 4.375E-6 -2.96296E-6 L -0.03672 -2.96296E-6 " pathEditMode="relative" rAng="0" ptsTypes="AA">
                                      <p:cBhvr>
                                        <p:cTn id="35" dur="750" spd="-100000" fill="hold"/>
                                        <p:tgtEl>
                                          <p:spTgt spid="453"/>
                                        </p:tgtEl>
                                        <p:attrNameLst>
                                          <p:attrName>ppt_x</p:attrName>
                                          <p:attrName>ppt_y</p:attrName>
                                        </p:attrNameLst>
                                      </p:cBhvr>
                                      <p:rCtr x="-1836" y="0"/>
                                    </p:animMotion>
                                  </p:childTnLst>
                                </p:cTn>
                              </p:par>
                              <p:par>
                                <p:cTn id="36" presetID="10" presetClass="entr" presetSubtype="0" fill="hold" nodeType="withEffect">
                                  <p:stCondLst>
                                    <p:cond delay="400"/>
                                  </p:stCondLst>
                                  <p:childTnLst>
                                    <p:set>
                                      <p:cBhvr>
                                        <p:cTn id="37" dur="1" fill="hold">
                                          <p:stCondLst>
                                            <p:cond delay="0"/>
                                          </p:stCondLst>
                                        </p:cTn>
                                        <p:tgtEl>
                                          <p:spTgt spid="46"/>
                                        </p:tgtEl>
                                        <p:attrNameLst>
                                          <p:attrName>style.visibility</p:attrName>
                                        </p:attrNameLst>
                                      </p:cBhvr>
                                      <p:to>
                                        <p:strVal val="visible"/>
                                      </p:to>
                                    </p:set>
                                    <p:animEffect transition="in" filter="fade">
                                      <p:cBhvr>
                                        <p:cTn id="38" dur="750"/>
                                        <p:tgtEl>
                                          <p:spTgt spid="46"/>
                                        </p:tgtEl>
                                      </p:cBhvr>
                                    </p:animEffect>
                                  </p:childTnLst>
                                </p:cTn>
                              </p:par>
                              <p:par>
                                <p:cTn id="39" presetID="42" presetClass="path" presetSubtype="0" decel="100000" fill="hold" nodeType="withEffect">
                                  <p:stCondLst>
                                    <p:cond delay="400"/>
                                  </p:stCondLst>
                                  <p:childTnLst>
                                    <p:animMotion origin="layout" path="M -8.33333E-7 -2.59259E-6 L -0.03672 -2.59259E-6 " pathEditMode="relative" rAng="0" ptsTypes="AA">
                                      <p:cBhvr>
                                        <p:cTn id="40" dur="750" spd="-100000" fill="hold"/>
                                        <p:tgtEl>
                                          <p:spTgt spid="46"/>
                                        </p:tgtEl>
                                        <p:attrNameLst>
                                          <p:attrName>ppt_x</p:attrName>
                                          <p:attrName>ppt_y</p:attrName>
                                        </p:attrNameLst>
                                      </p:cBhvr>
                                      <p:rCtr x="-1836" y="0"/>
                                    </p:animMotion>
                                  </p:childTnLst>
                                </p:cTn>
                              </p:par>
                              <p:par>
                                <p:cTn id="41" presetID="10" presetClass="entr" presetSubtype="0" fill="hold" grpId="0" nodeType="withEffect">
                                  <p:stCondLst>
                                    <p:cond delay="400"/>
                                  </p:stCondLst>
                                  <p:childTnLst>
                                    <p:set>
                                      <p:cBhvr>
                                        <p:cTn id="42" dur="1" fill="hold">
                                          <p:stCondLst>
                                            <p:cond delay="0"/>
                                          </p:stCondLst>
                                        </p:cTn>
                                        <p:tgtEl>
                                          <p:spTgt spid="483"/>
                                        </p:tgtEl>
                                        <p:attrNameLst>
                                          <p:attrName>style.visibility</p:attrName>
                                        </p:attrNameLst>
                                      </p:cBhvr>
                                      <p:to>
                                        <p:strVal val="visible"/>
                                      </p:to>
                                    </p:set>
                                    <p:animEffect transition="in" filter="fade">
                                      <p:cBhvr>
                                        <p:cTn id="43" dur="750"/>
                                        <p:tgtEl>
                                          <p:spTgt spid="483"/>
                                        </p:tgtEl>
                                      </p:cBhvr>
                                    </p:animEffect>
                                  </p:childTnLst>
                                </p:cTn>
                              </p:par>
                              <p:par>
                                <p:cTn id="44" presetID="42" presetClass="path" presetSubtype="0" decel="100000" fill="hold" grpId="1" nodeType="withEffect">
                                  <p:stCondLst>
                                    <p:cond delay="400"/>
                                  </p:stCondLst>
                                  <p:childTnLst>
                                    <p:animMotion origin="layout" path="M -8.33333E-7 -2.59259E-6 L -0.03672 -2.59259E-6 " pathEditMode="relative" rAng="0" ptsTypes="AA">
                                      <p:cBhvr>
                                        <p:cTn id="45" dur="750" spd="-100000" fill="hold"/>
                                        <p:tgtEl>
                                          <p:spTgt spid="483"/>
                                        </p:tgtEl>
                                        <p:attrNameLst>
                                          <p:attrName>ppt_x</p:attrName>
                                          <p:attrName>ppt_y</p:attrName>
                                        </p:attrNameLst>
                                      </p:cBhvr>
                                      <p:rCtr x="-1836" y="0"/>
                                    </p:animMotion>
                                  </p:childTnLst>
                                </p:cTn>
                              </p:par>
                              <p:par>
                                <p:cTn id="46" presetID="10" presetClass="entr" presetSubtype="0" fill="hold" nodeType="withEffect">
                                  <p:stCondLst>
                                    <p:cond delay="600"/>
                                  </p:stCondLst>
                                  <p:childTnLst>
                                    <p:set>
                                      <p:cBhvr>
                                        <p:cTn id="47" dur="1" fill="hold">
                                          <p:stCondLst>
                                            <p:cond delay="0"/>
                                          </p:stCondLst>
                                        </p:cTn>
                                        <p:tgtEl>
                                          <p:spTgt spid="459"/>
                                        </p:tgtEl>
                                        <p:attrNameLst>
                                          <p:attrName>style.visibility</p:attrName>
                                        </p:attrNameLst>
                                      </p:cBhvr>
                                      <p:to>
                                        <p:strVal val="visible"/>
                                      </p:to>
                                    </p:set>
                                    <p:animEffect transition="in" filter="fade">
                                      <p:cBhvr>
                                        <p:cTn id="48" dur="750"/>
                                        <p:tgtEl>
                                          <p:spTgt spid="459"/>
                                        </p:tgtEl>
                                      </p:cBhvr>
                                    </p:animEffect>
                                  </p:childTnLst>
                                </p:cTn>
                              </p:par>
                              <p:par>
                                <p:cTn id="49" presetID="42" presetClass="path" presetSubtype="0" decel="100000" fill="hold" nodeType="withEffect">
                                  <p:stCondLst>
                                    <p:cond delay="600"/>
                                  </p:stCondLst>
                                  <p:childTnLst>
                                    <p:animMotion origin="layout" path="M 3.33333E-6 -2.96296E-6 L -0.03672 -2.96296E-6 " pathEditMode="relative" rAng="0" ptsTypes="AA">
                                      <p:cBhvr>
                                        <p:cTn id="50" dur="750" spd="-100000" fill="hold"/>
                                        <p:tgtEl>
                                          <p:spTgt spid="459"/>
                                        </p:tgtEl>
                                        <p:attrNameLst>
                                          <p:attrName>ppt_x</p:attrName>
                                          <p:attrName>ppt_y</p:attrName>
                                        </p:attrNameLst>
                                      </p:cBhvr>
                                      <p:rCtr x="-1836" y="0"/>
                                    </p:animMotion>
                                  </p:childTnLst>
                                </p:cTn>
                              </p:par>
                              <p:par>
                                <p:cTn id="51" presetID="10" presetClass="entr" presetSubtype="0" fill="hold" nodeType="withEffect">
                                  <p:stCondLst>
                                    <p:cond delay="80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750"/>
                                        <p:tgtEl>
                                          <p:spTgt spid="45"/>
                                        </p:tgtEl>
                                      </p:cBhvr>
                                    </p:animEffect>
                                  </p:childTnLst>
                                </p:cTn>
                              </p:par>
                              <p:par>
                                <p:cTn id="54" presetID="42" presetClass="path" presetSubtype="0" decel="100000" fill="hold" nodeType="withEffect">
                                  <p:stCondLst>
                                    <p:cond delay="800"/>
                                  </p:stCondLst>
                                  <p:childTnLst>
                                    <p:animMotion origin="layout" path="M -4.16667E-7 -4.44444E-6 L -0.03672 -4.44444E-6 " pathEditMode="relative" rAng="0" ptsTypes="AA">
                                      <p:cBhvr>
                                        <p:cTn id="55" dur="750" spd="-100000" fill="hold"/>
                                        <p:tgtEl>
                                          <p:spTgt spid="45"/>
                                        </p:tgtEl>
                                        <p:attrNameLst>
                                          <p:attrName>ppt_x</p:attrName>
                                          <p:attrName>ppt_y</p:attrName>
                                        </p:attrNameLst>
                                      </p:cBhvr>
                                      <p:rCtr x="-1836" y="0"/>
                                    </p:animMotion>
                                  </p:childTnLst>
                                </p:cTn>
                              </p:par>
                              <p:par>
                                <p:cTn id="56" presetID="10" presetClass="entr" presetSubtype="0" fill="hold" grpId="0" nodeType="withEffect">
                                  <p:stCondLst>
                                    <p:cond delay="800"/>
                                  </p:stCondLst>
                                  <p:childTnLst>
                                    <p:set>
                                      <p:cBhvr>
                                        <p:cTn id="57" dur="1" fill="hold">
                                          <p:stCondLst>
                                            <p:cond delay="0"/>
                                          </p:stCondLst>
                                        </p:cTn>
                                        <p:tgtEl>
                                          <p:spTgt spid="484"/>
                                        </p:tgtEl>
                                        <p:attrNameLst>
                                          <p:attrName>style.visibility</p:attrName>
                                        </p:attrNameLst>
                                      </p:cBhvr>
                                      <p:to>
                                        <p:strVal val="visible"/>
                                      </p:to>
                                    </p:set>
                                    <p:animEffect transition="in" filter="fade">
                                      <p:cBhvr>
                                        <p:cTn id="58" dur="750"/>
                                        <p:tgtEl>
                                          <p:spTgt spid="484"/>
                                        </p:tgtEl>
                                      </p:cBhvr>
                                    </p:animEffect>
                                  </p:childTnLst>
                                </p:cTn>
                              </p:par>
                              <p:par>
                                <p:cTn id="59" presetID="42" presetClass="path" presetSubtype="0" decel="100000" fill="hold" grpId="1" nodeType="withEffect">
                                  <p:stCondLst>
                                    <p:cond delay="800"/>
                                  </p:stCondLst>
                                  <p:childTnLst>
                                    <p:animMotion origin="layout" path="M -4.16667E-7 -4.44444E-6 L -0.03672 -4.44444E-6 " pathEditMode="relative" rAng="0" ptsTypes="AA">
                                      <p:cBhvr>
                                        <p:cTn id="60" dur="750" spd="-100000" fill="hold"/>
                                        <p:tgtEl>
                                          <p:spTgt spid="484"/>
                                        </p:tgtEl>
                                        <p:attrNameLst>
                                          <p:attrName>ppt_x</p:attrName>
                                          <p:attrName>ppt_y</p:attrName>
                                        </p:attrNameLst>
                                      </p:cBhvr>
                                      <p:rCtr x="-1836" y="0"/>
                                    </p:animMotion>
                                  </p:childTnLst>
                                </p:cTn>
                              </p:par>
                              <p:par>
                                <p:cTn id="61" presetID="10" presetClass="entr" presetSubtype="0" fill="hold" grpId="0" nodeType="withEffect">
                                  <p:stCondLst>
                                    <p:cond delay="1000"/>
                                  </p:stCondLst>
                                  <p:childTnLst>
                                    <p:set>
                                      <p:cBhvr>
                                        <p:cTn id="62" dur="1" fill="hold">
                                          <p:stCondLst>
                                            <p:cond delay="0"/>
                                          </p:stCondLst>
                                        </p:cTn>
                                        <p:tgtEl>
                                          <p:spTgt spid="43"/>
                                        </p:tgtEl>
                                        <p:attrNameLst>
                                          <p:attrName>style.visibility</p:attrName>
                                        </p:attrNameLst>
                                      </p:cBhvr>
                                      <p:to>
                                        <p:strVal val="visible"/>
                                      </p:to>
                                    </p:set>
                                    <p:animEffect transition="in" filter="fade">
                                      <p:cBhvr>
                                        <p:cTn id="63" dur="500"/>
                                        <p:tgtEl>
                                          <p:spTgt spid="43"/>
                                        </p:tgtEl>
                                      </p:cBhvr>
                                    </p:animEffect>
                                  </p:childTnLst>
                                </p:cTn>
                              </p:par>
                              <p:par>
                                <p:cTn id="64" presetID="42" presetClass="path" presetSubtype="0" decel="100000" fill="hold" grpId="1" nodeType="withEffect">
                                  <p:stCondLst>
                                    <p:cond delay="1000"/>
                                  </p:stCondLst>
                                  <p:childTnLst>
                                    <p:animMotion origin="layout" path="M 0 -3.7037E-7 L 0 0.02338 " pathEditMode="relative" rAng="0" ptsTypes="AA">
                                      <p:cBhvr>
                                        <p:cTn id="65" dur="500" spd="-100000" fill="hold"/>
                                        <p:tgtEl>
                                          <p:spTgt spid="43"/>
                                        </p:tgtEl>
                                        <p:attrNameLst>
                                          <p:attrName>ppt_x</p:attrName>
                                          <p:attrName>ppt_y</p:attrName>
                                        </p:attrNameLst>
                                      </p:cBhvr>
                                      <p:rCtr x="0" y="1157"/>
                                    </p:animMotion>
                                  </p:childTnLst>
                                </p:cTn>
                              </p:par>
                            </p:childTnLst>
                          </p:cTn>
                        </p:par>
                        <p:par>
                          <p:cTn id="66" fill="hold">
                            <p:stCondLst>
                              <p:cond delay="2550"/>
                            </p:stCondLst>
                            <p:childTnLst>
                              <p:par>
                                <p:cTn id="67" presetID="10" presetClass="entr" presetSubtype="0" fill="hold"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fade">
                                      <p:cBhvr>
                                        <p:cTn id="69" dur="750"/>
                                        <p:tgtEl>
                                          <p:spTgt spid="42"/>
                                        </p:tgtEl>
                                      </p:cBhvr>
                                    </p:animEffect>
                                  </p:childTnLst>
                                </p:cTn>
                              </p:par>
                              <p:par>
                                <p:cTn id="70" presetID="42" presetClass="path" presetSubtype="0" decel="100000" fill="hold" nodeType="withEffect">
                                  <p:stCondLst>
                                    <p:cond delay="0"/>
                                  </p:stCondLst>
                                  <p:childTnLst>
                                    <p:animMotion origin="layout" path="M 3.33333E-6 2.96296E-6 L -0.03672 2.96296E-6 " pathEditMode="relative" rAng="0" ptsTypes="AA">
                                      <p:cBhvr>
                                        <p:cTn id="71" dur="750" spd="-100000" fill="hold"/>
                                        <p:tgtEl>
                                          <p:spTgt spid="42"/>
                                        </p:tgtEl>
                                        <p:attrNameLst>
                                          <p:attrName>ppt_x</p:attrName>
                                          <p:attrName>ppt_y</p:attrName>
                                        </p:attrNameLst>
                                      </p:cBhvr>
                                      <p:rCtr x="-1836" y="0"/>
                                    </p:animMotion>
                                  </p:childTnLst>
                                </p:cTn>
                              </p:par>
                              <p:par>
                                <p:cTn id="72" presetID="10" presetClass="entr" presetSubtype="0" fill="hold" grpId="0" nodeType="withEffect">
                                  <p:stCondLst>
                                    <p:cond delay="0"/>
                                  </p:stCondLst>
                                  <p:childTnLst>
                                    <p:set>
                                      <p:cBhvr>
                                        <p:cTn id="73" dur="1" fill="hold">
                                          <p:stCondLst>
                                            <p:cond delay="0"/>
                                          </p:stCondLst>
                                        </p:cTn>
                                        <p:tgtEl>
                                          <p:spTgt spid="507"/>
                                        </p:tgtEl>
                                        <p:attrNameLst>
                                          <p:attrName>style.visibility</p:attrName>
                                        </p:attrNameLst>
                                      </p:cBhvr>
                                      <p:to>
                                        <p:strVal val="visible"/>
                                      </p:to>
                                    </p:set>
                                    <p:animEffect transition="in" filter="fade">
                                      <p:cBhvr>
                                        <p:cTn id="74" dur="750"/>
                                        <p:tgtEl>
                                          <p:spTgt spid="507"/>
                                        </p:tgtEl>
                                      </p:cBhvr>
                                    </p:animEffect>
                                  </p:childTnLst>
                                </p:cTn>
                              </p:par>
                              <p:par>
                                <p:cTn id="75" presetID="42" presetClass="path" presetSubtype="0" decel="100000" fill="hold" grpId="1" nodeType="withEffect">
                                  <p:stCondLst>
                                    <p:cond delay="0"/>
                                  </p:stCondLst>
                                  <p:childTnLst>
                                    <p:animMotion origin="layout" path="M 3.33333E-6 2.96296E-6 L -0.03672 2.96296E-6 " pathEditMode="relative" rAng="0" ptsTypes="AA">
                                      <p:cBhvr>
                                        <p:cTn id="76" dur="750" spd="-100000" fill="hold"/>
                                        <p:tgtEl>
                                          <p:spTgt spid="507"/>
                                        </p:tgtEl>
                                        <p:attrNameLst>
                                          <p:attrName>ppt_x</p:attrName>
                                          <p:attrName>ppt_y</p:attrName>
                                        </p:attrNameLst>
                                      </p:cBhvr>
                                      <p:rCtr x="-1836" y="0"/>
                                    </p:animMotion>
                                  </p:childTnLst>
                                </p:cTn>
                              </p:par>
                              <p:par>
                                <p:cTn id="77" presetID="10" presetClass="entr" presetSubtype="0" fill="hold" nodeType="withEffect">
                                  <p:stCondLst>
                                    <p:cond delay="200"/>
                                  </p:stCondLst>
                                  <p:childTnLst>
                                    <p:set>
                                      <p:cBhvr>
                                        <p:cTn id="78" dur="1" fill="hold">
                                          <p:stCondLst>
                                            <p:cond delay="0"/>
                                          </p:stCondLst>
                                        </p:cTn>
                                        <p:tgtEl>
                                          <p:spTgt spid="462"/>
                                        </p:tgtEl>
                                        <p:attrNameLst>
                                          <p:attrName>style.visibility</p:attrName>
                                        </p:attrNameLst>
                                      </p:cBhvr>
                                      <p:to>
                                        <p:strVal val="visible"/>
                                      </p:to>
                                    </p:set>
                                    <p:animEffect transition="in" filter="fade">
                                      <p:cBhvr>
                                        <p:cTn id="79" dur="750"/>
                                        <p:tgtEl>
                                          <p:spTgt spid="462"/>
                                        </p:tgtEl>
                                      </p:cBhvr>
                                    </p:animEffect>
                                  </p:childTnLst>
                                </p:cTn>
                              </p:par>
                              <p:par>
                                <p:cTn id="80" presetID="42" presetClass="path" presetSubtype="0" decel="100000" fill="hold" nodeType="withEffect">
                                  <p:stCondLst>
                                    <p:cond delay="200"/>
                                  </p:stCondLst>
                                  <p:childTnLst>
                                    <p:animMotion origin="layout" path="M 4.375E-6 -2.96296E-6 L -0.03672 -2.96296E-6 " pathEditMode="relative" rAng="0" ptsTypes="AA">
                                      <p:cBhvr>
                                        <p:cTn id="81" dur="750" spd="-100000" fill="hold"/>
                                        <p:tgtEl>
                                          <p:spTgt spid="462"/>
                                        </p:tgtEl>
                                        <p:attrNameLst>
                                          <p:attrName>ppt_x</p:attrName>
                                          <p:attrName>ppt_y</p:attrName>
                                        </p:attrNameLst>
                                      </p:cBhvr>
                                      <p:rCtr x="-1836" y="0"/>
                                    </p:animMotion>
                                  </p:childTnLst>
                                </p:cTn>
                              </p:par>
                              <p:par>
                                <p:cTn id="82" presetID="10" presetClass="entr" presetSubtype="0" fill="hold" nodeType="withEffect">
                                  <p:stCondLst>
                                    <p:cond delay="400"/>
                                  </p:stCondLst>
                                  <p:childTnLst>
                                    <p:set>
                                      <p:cBhvr>
                                        <p:cTn id="83" dur="1" fill="hold">
                                          <p:stCondLst>
                                            <p:cond delay="0"/>
                                          </p:stCondLst>
                                        </p:cTn>
                                        <p:tgtEl>
                                          <p:spTgt spid="47"/>
                                        </p:tgtEl>
                                        <p:attrNameLst>
                                          <p:attrName>style.visibility</p:attrName>
                                        </p:attrNameLst>
                                      </p:cBhvr>
                                      <p:to>
                                        <p:strVal val="visible"/>
                                      </p:to>
                                    </p:set>
                                    <p:animEffect transition="in" filter="fade">
                                      <p:cBhvr>
                                        <p:cTn id="84" dur="750"/>
                                        <p:tgtEl>
                                          <p:spTgt spid="47"/>
                                        </p:tgtEl>
                                      </p:cBhvr>
                                    </p:animEffect>
                                  </p:childTnLst>
                                </p:cTn>
                              </p:par>
                              <p:par>
                                <p:cTn id="85" presetID="42" presetClass="path" presetSubtype="0" decel="100000" fill="hold" nodeType="withEffect">
                                  <p:stCondLst>
                                    <p:cond delay="400"/>
                                  </p:stCondLst>
                                  <p:childTnLst>
                                    <p:animMotion origin="layout" path="M -8.33333E-7 -2.59259E-6 L -0.03672 -2.59259E-6 " pathEditMode="relative" rAng="0" ptsTypes="AA">
                                      <p:cBhvr>
                                        <p:cTn id="86" dur="750" spd="-100000" fill="hold"/>
                                        <p:tgtEl>
                                          <p:spTgt spid="47"/>
                                        </p:tgtEl>
                                        <p:attrNameLst>
                                          <p:attrName>ppt_x</p:attrName>
                                          <p:attrName>ppt_y</p:attrName>
                                        </p:attrNameLst>
                                      </p:cBhvr>
                                      <p:rCtr x="-1836" y="0"/>
                                    </p:animMotion>
                                  </p:childTnLst>
                                </p:cTn>
                              </p:par>
                              <p:par>
                                <p:cTn id="87" presetID="10" presetClass="entr" presetSubtype="0" fill="hold" grpId="0" nodeType="withEffect">
                                  <p:stCondLst>
                                    <p:cond delay="400"/>
                                  </p:stCondLst>
                                  <p:childTnLst>
                                    <p:set>
                                      <p:cBhvr>
                                        <p:cTn id="88" dur="1" fill="hold">
                                          <p:stCondLst>
                                            <p:cond delay="0"/>
                                          </p:stCondLst>
                                        </p:cTn>
                                        <p:tgtEl>
                                          <p:spTgt spid="8"/>
                                        </p:tgtEl>
                                        <p:attrNameLst>
                                          <p:attrName>style.visibility</p:attrName>
                                        </p:attrNameLst>
                                      </p:cBhvr>
                                      <p:to>
                                        <p:strVal val="visible"/>
                                      </p:to>
                                    </p:set>
                                    <p:animEffect transition="in" filter="fade">
                                      <p:cBhvr>
                                        <p:cTn id="89" dur="750"/>
                                        <p:tgtEl>
                                          <p:spTgt spid="8"/>
                                        </p:tgtEl>
                                      </p:cBhvr>
                                    </p:animEffect>
                                  </p:childTnLst>
                                </p:cTn>
                              </p:par>
                              <p:par>
                                <p:cTn id="90" presetID="42" presetClass="path" presetSubtype="0" decel="100000" fill="hold" grpId="1" nodeType="withEffect">
                                  <p:stCondLst>
                                    <p:cond delay="400"/>
                                  </p:stCondLst>
                                  <p:childTnLst>
                                    <p:animMotion origin="layout" path="M -8.33333E-7 -2.59259E-6 L -0.03672 -2.59259E-6 " pathEditMode="relative" rAng="0" ptsTypes="AA">
                                      <p:cBhvr>
                                        <p:cTn id="91" dur="750" spd="-100000" fill="hold"/>
                                        <p:tgtEl>
                                          <p:spTgt spid="8"/>
                                        </p:tgtEl>
                                        <p:attrNameLst>
                                          <p:attrName>ppt_x</p:attrName>
                                          <p:attrName>ppt_y</p:attrName>
                                        </p:attrNameLst>
                                      </p:cBhvr>
                                      <p:rCtr x="-1836" y="0"/>
                                    </p:animMotion>
                                  </p:childTnLst>
                                </p:cTn>
                              </p:par>
                              <p:par>
                                <p:cTn id="92" presetID="10" presetClass="entr" presetSubtype="0" fill="hold" nodeType="withEffect">
                                  <p:stCondLst>
                                    <p:cond delay="600"/>
                                  </p:stCondLst>
                                  <p:childTnLst>
                                    <p:set>
                                      <p:cBhvr>
                                        <p:cTn id="93" dur="1" fill="hold">
                                          <p:stCondLst>
                                            <p:cond delay="0"/>
                                          </p:stCondLst>
                                        </p:cTn>
                                        <p:tgtEl>
                                          <p:spTgt spid="481"/>
                                        </p:tgtEl>
                                        <p:attrNameLst>
                                          <p:attrName>style.visibility</p:attrName>
                                        </p:attrNameLst>
                                      </p:cBhvr>
                                      <p:to>
                                        <p:strVal val="visible"/>
                                      </p:to>
                                    </p:set>
                                    <p:animEffect transition="in" filter="fade">
                                      <p:cBhvr>
                                        <p:cTn id="94" dur="750"/>
                                        <p:tgtEl>
                                          <p:spTgt spid="481"/>
                                        </p:tgtEl>
                                      </p:cBhvr>
                                    </p:animEffect>
                                  </p:childTnLst>
                                </p:cTn>
                              </p:par>
                              <p:par>
                                <p:cTn id="95" presetID="42" presetClass="path" presetSubtype="0" decel="100000" fill="hold" nodeType="withEffect">
                                  <p:stCondLst>
                                    <p:cond delay="600"/>
                                  </p:stCondLst>
                                  <p:childTnLst>
                                    <p:animMotion origin="layout" path="M 3.33333E-6 -2.96296E-6 L -0.03672 -2.96296E-6 " pathEditMode="relative" rAng="0" ptsTypes="AA">
                                      <p:cBhvr>
                                        <p:cTn id="96" dur="750" spd="-100000" fill="hold"/>
                                        <p:tgtEl>
                                          <p:spTgt spid="481"/>
                                        </p:tgtEl>
                                        <p:attrNameLst>
                                          <p:attrName>ppt_x</p:attrName>
                                          <p:attrName>ppt_y</p:attrName>
                                        </p:attrNameLst>
                                      </p:cBhvr>
                                      <p:rCtr x="-1836" y="0"/>
                                    </p:animMotion>
                                  </p:childTnLst>
                                </p:cTn>
                              </p:par>
                              <p:par>
                                <p:cTn id="97" presetID="10" presetClass="entr" presetSubtype="0" fill="hold" nodeType="withEffect">
                                  <p:stCondLst>
                                    <p:cond delay="800"/>
                                  </p:stCondLst>
                                  <p:childTnLst>
                                    <p:set>
                                      <p:cBhvr>
                                        <p:cTn id="98" dur="1" fill="hold">
                                          <p:stCondLst>
                                            <p:cond delay="0"/>
                                          </p:stCondLst>
                                        </p:cTn>
                                        <p:tgtEl>
                                          <p:spTgt spid="44"/>
                                        </p:tgtEl>
                                        <p:attrNameLst>
                                          <p:attrName>style.visibility</p:attrName>
                                        </p:attrNameLst>
                                      </p:cBhvr>
                                      <p:to>
                                        <p:strVal val="visible"/>
                                      </p:to>
                                    </p:set>
                                    <p:animEffect transition="in" filter="fade">
                                      <p:cBhvr>
                                        <p:cTn id="99" dur="750"/>
                                        <p:tgtEl>
                                          <p:spTgt spid="44"/>
                                        </p:tgtEl>
                                      </p:cBhvr>
                                    </p:animEffect>
                                  </p:childTnLst>
                                </p:cTn>
                              </p:par>
                              <p:par>
                                <p:cTn id="100" presetID="42" presetClass="path" presetSubtype="0" decel="100000" fill="hold" nodeType="withEffect">
                                  <p:stCondLst>
                                    <p:cond delay="800"/>
                                  </p:stCondLst>
                                  <p:childTnLst>
                                    <p:animMotion origin="layout" path="M -4.16667E-7 -4.44444E-6 L -0.03672 -4.44444E-6 " pathEditMode="relative" rAng="0" ptsTypes="AA">
                                      <p:cBhvr>
                                        <p:cTn id="101" dur="750" spd="-100000" fill="hold"/>
                                        <p:tgtEl>
                                          <p:spTgt spid="44"/>
                                        </p:tgtEl>
                                        <p:attrNameLst>
                                          <p:attrName>ppt_x</p:attrName>
                                          <p:attrName>ppt_y</p:attrName>
                                        </p:attrNameLst>
                                      </p:cBhvr>
                                      <p:rCtr x="-1836" y="0"/>
                                    </p:animMotion>
                                  </p:childTnLst>
                                </p:cTn>
                              </p:par>
                              <p:par>
                                <p:cTn id="102" presetID="10" presetClass="entr" presetSubtype="0" fill="hold" grpId="0" nodeType="withEffect">
                                  <p:stCondLst>
                                    <p:cond delay="800"/>
                                  </p:stCondLst>
                                  <p:childTnLst>
                                    <p:set>
                                      <p:cBhvr>
                                        <p:cTn id="103" dur="1" fill="hold">
                                          <p:stCondLst>
                                            <p:cond delay="0"/>
                                          </p:stCondLst>
                                        </p:cTn>
                                        <p:tgtEl>
                                          <p:spTgt spid="508"/>
                                        </p:tgtEl>
                                        <p:attrNameLst>
                                          <p:attrName>style.visibility</p:attrName>
                                        </p:attrNameLst>
                                      </p:cBhvr>
                                      <p:to>
                                        <p:strVal val="visible"/>
                                      </p:to>
                                    </p:set>
                                    <p:animEffect transition="in" filter="fade">
                                      <p:cBhvr>
                                        <p:cTn id="104" dur="750"/>
                                        <p:tgtEl>
                                          <p:spTgt spid="508"/>
                                        </p:tgtEl>
                                      </p:cBhvr>
                                    </p:animEffect>
                                  </p:childTnLst>
                                </p:cTn>
                              </p:par>
                              <p:par>
                                <p:cTn id="105" presetID="42" presetClass="path" presetSubtype="0" decel="100000" fill="hold" grpId="1" nodeType="withEffect">
                                  <p:stCondLst>
                                    <p:cond delay="800"/>
                                  </p:stCondLst>
                                  <p:childTnLst>
                                    <p:animMotion origin="layout" path="M -4.16667E-7 -4.44444E-6 L -0.03672 -4.44444E-6 " pathEditMode="relative" rAng="0" ptsTypes="AA">
                                      <p:cBhvr>
                                        <p:cTn id="106" dur="750" spd="-100000" fill="hold"/>
                                        <p:tgtEl>
                                          <p:spTgt spid="508"/>
                                        </p:tgtEl>
                                        <p:attrNameLst>
                                          <p:attrName>ppt_x</p:attrName>
                                          <p:attrName>ppt_y</p:attrName>
                                        </p:attrNameLst>
                                      </p:cBhvr>
                                      <p:rCtr x="-1836" y="0"/>
                                    </p:animMotion>
                                  </p:childTnLst>
                                </p:cTn>
                              </p:par>
                            </p:childTnLst>
                          </p:cTn>
                        </p:par>
                        <p:par>
                          <p:cTn id="107" fill="hold">
                            <p:stCondLst>
                              <p:cond delay="4100"/>
                            </p:stCondLst>
                            <p:childTnLst>
                              <p:par>
                                <p:cTn id="108" presetID="10" presetClass="entr" presetSubtype="0" fill="hold" nodeType="afterEffect">
                                  <p:stCondLst>
                                    <p:cond delay="0"/>
                                  </p:stCondLst>
                                  <p:childTnLst>
                                    <p:set>
                                      <p:cBhvr>
                                        <p:cTn id="109" dur="1" fill="hold">
                                          <p:stCondLst>
                                            <p:cond delay="0"/>
                                          </p:stCondLst>
                                        </p:cTn>
                                        <p:tgtEl>
                                          <p:spTgt spid="37"/>
                                        </p:tgtEl>
                                        <p:attrNameLst>
                                          <p:attrName>style.visibility</p:attrName>
                                        </p:attrNameLst>
                                      </p:cBhvr>
                                      <p:to>
                                        <p:strVal val="visible"/>
                                      </p:to>
                                    </p:set>
                                    <p:animEffect transition="in" filter="fade">
                                      <p:cBhvr>
                                        <p:cTn id="110" dur="500"/>
                                        <p:tgtEl>
                                          <p:spTgt spid="37"/>
                                        </p:tgtEl>
                                      </p:cBhvr>
                                    </p:animEffect>
                                  </p:childTnLst>
                                </p:cTn>
                              </p:par>
                              <p:par>
                                <p:cTn id="111" presetID="42" presetClass="path" presetSubtype="0" decel="100000" fill="hold" nodeType="withEffect">
                                  <p:stCondLst>
                                    <p:cond delay="0"/>
                                  </p:stCondLst>
                                  <p:childTnLst>
                                    <p:animMotion origin="layout" path="M 6.25E-7 -3.7037E-7 L 6.25E-7 0.02338 " pathEditMode="relative" rAng="0" ptsTypes="AA">
                                      <p:cBhvr>
                                        <p:cTn id="112" dur="500" spd="-100000" fill="hold"/>
                                        <p:tgtEl>
                                          <p:spTgt spid="37"/>
                                        </p:tgtEl>
                                        <p:attrNameLst>
                                          <p:attrName>ppt_x</p:attrName>
                                          <p:attrName>ppt_y</p:attrName>
                                        </p:attrNameLst>
                                      </p:cBhvr>
                                      <p:rCtr x="0" y="1157"/>
                                    </p:animMotion>
                                  </p:childTnLst>
                                </p:cTn>
                              </p:par>
                              <p:par>
                                <p:cTn id="113" presetID="10" presetClass="entr" presetSubtype="0" fill="hold" nodeType="withEffect">
                                  <p:stCondLst>
                                    <p:cond delay="0"/>
                                  </p:stCondLst>
                                  <p:childTnLst>
                                    <p:set>
                                      <p:cBhvr>
                                        <p:cTn id="114" dur="1" fill="hold">
                                          <p:stCondLst>
                                            <p:cond delay="0"/>
                                          </p:stCondLst>
                                        </p:cTn>
                                        <p:tgtEl>
                                          <p:spTgt spid="14"/>
                                        </p:tgtEl>
                                        <p:attrNameLst>
                                          <p:attrName>style.visibility</p:attrName>
                                        </p:attrNameLst>
                                      </p:cBhvr>
                                      <p:to>
                                        <p:strVal val="visible"/>
                                      </p:to>
                                    </p:set>
                                    <p:animEffect transition="in" filter="fade">
                                      <p:cBhvr>
                                        <p:cTn id="115" dur="500"/>
                                        <p:tgtEl>
                                          <p:spTgt spid="14"/>
                                        </p:tgtEl>
                                      </p:cBhvr>
                                    </p:animEffect>
                                  </p:childTnLst>
                                </p:cTn>
                              </p:par>
                              <p:par>
                                <p:cTn id="116" presetID="42" presetClass="path" presetSubtype="0" decel="100000" fill="hold" nodeType="withEffect">
                                  <p:stCondLst>
                                    <p:cond delay="0"/>
                                  </p:stCondLst>
                                  <p:childTnLst>
                                    <p:animMotion origin="layout" path="M 2.08333E-6 -7.40741E-7 L 2.08333E-6 0.02338 " pathEditMode="relative" rAng="0" ptsTypes="AA">
                                      <p:cBhvr>
                                        <p:cTn id="117" dur="500" spd="-100000" fill="hold"/>
                                        <p:tgtEl>
                                          <p:spTgt spid="14"/>
                                        </p:tgtEl>
                                        <p:attrNameLst>
                                          <p:attrName>ppt_x</p:attrName>
                                          <p:attrName>ppt_y</p:attrName>
                                        </p:attrNameLst>
                                      </p:cBhvr>
                                      <p:rCtr x="0" y="1157"/>
                                    </p:animMotion>
                                  </p:childTnLst>
                                </p:cTn>
                              </p:par>
                              <p:par>
                                <p:cTn id="118" presetID="10" presetClass="entr" presetSubtype="0" fill="hold" grpId="0" nodeType="withEffect">
                                  <p:stCondLst>
                                    <p:cond delay="0"/>
                                  </p:stCondLst>
                                  <p:childTnLst>
                                    <p:set>
                                      <p:cBhvr>
                                        <p:cTn id="119" dur="1" fill="hold">
                                          <p:stCondLst>
                                            <p:cond delay="0"/>
                                          </p:stCondLst>
                                        </p:cTn>
                                        <p:tgtEl>
                                          <p:spTgt spid="4"/>
                                        </p:tgtEl>
                                        <p:attrNameLst>
                                          <p:attrName>style.visibility</p:attrName>
                                        </p:attrNameLst>
                                      </p:cBhvr>
                                      <p:to>
                                        <p:strVal val="visible"/>
                                      </p:to>
                                    </p:set>
                                    <p:animEffect transition="in" filter="fade">
                                      <p:cBhvr>
                                        <p:cTn id="120" dur="500"/>
                                        <p:tgtEl>
                                          <p:spTgt spid="4"/>
                                        </p:tgtEl>
                                      </p:cBhvr>
                                    </p:animEffect>
                                  </p:childTnLst>
                                </p:cTn>
                              </p:par>
                              <p:par>
                                <p:cTn id="121" presetID="42" presetClass="path" presetSubtype="0" decel="100000" fill="hold" grpId="1" nodeType="withEffect">
                                  <p:stCondLst>
                                    <p:cond delay="0"/>
                                  </p:stCondLst>
                                  <p:childTnLst>
                                    <p:animMotion origin="layout" path="M 6.25E-7 -3.7037E-7 L 6.25E-7 0.02338 " pathEditMode="relative" rAng="0" ptsTypes="AA">
                                      <p:cBhvr>
                                        <p:cTn id="122" dur="500" spd="-100000" fill="hold"/>
                                        <p:tgtEl>
                                          <p:spTgt spid="4"/>
                                        </p:tgtEl>
                                        <p:attrNameLst>
                                          <p:attrName>ppt_x</p:attrName>
                                          <p:attrName>ppt_y</p:attrName>
                                        </p:attrNameLst>
                                      </p:cBhvr>
                                      <p:rCtr x="0" y="1157"/>
                                    </p:animMotion>
                                  </p:childTnLst>
                                </p:cTn>
                              </p:par>
                            </p:childTnLst>
                          </p:cTn>
                        </p:par>
                      </p:childTnLst>
                    </p:cTn>
                  </p:par>
                  <p:par>
                    <p:cTn id="123" fill="hold">
                      <p:stCondLst>
                        <p:cond delay="indefinite"/>
                      </p:stCondLst>
                      <p:childTnLst>
                        <p:par>
                          <p:cTn id="124" fill="hold">
                            <p:stCondLst>
                              <p:cond delay="0"/>
                            </p:stCondLst>
                            <p:childTnLst>
                              <p:par>
                                <p:cTn id="125" presetID="2" presetClass="entr" presetSubtype="2" fill="hold" grpId="0" nodeType="clickEffect">
                                  <p:stCondLst>
                                    <p:cond delay="0"/>
                                  </p:stCondLst>
                                  <p:childTnLst>
                                    <p:set>
                                      <p:cBhvr>
                                        <p:cTn id="126" dur="1" fill="hold">
                                          <p:stCondLst>
                                            <p:cond delay="0"/>
                                          </p:stCondLst>
                                        </p:cTn>
                                        <p:tgtEl>
                                          <p:spTgt spid="9"/>
                                        </p:tgtEl>
                                        <p:attrNameLst>
                                          <p:attrName>style.visibility</p:attrName>
                                        </p:attrNameLst>
                                      </p:cBhvr>
                                      <p:to>
                                        <p:strVal val="visible"/>
                                      </p:to>
                                    </p:set>
                                    <p:anim calcmode="lin" valueType="num">
                                      <p:cBhvr additive="base">
                                        <p:cTn id="127" dur="500" fill="hold"/>
                                        <p:tgtEl>
                                          <p:spTgt spid="9"/>
                                        </p:tgtEl>
                                        <p:attrNameLst>
                                          <p:attrName>ppt_x</p:attrName>
                                        </p:attrNameLst>
                                      </p:cBhvr>
                                      <p:tavLst>
                                        <p:tav tm="0">
                                          <p:val>
                                            <p:strVal val="1+#ppt_w/2"/>
                                          </p:val>
                                        </p:tav>
                                        <p:tav tm="100000">
                                          <p:val>
                                            <p:strVal val="#ppt_x"/>
                                          </p:val>
                                        </p:tav>
                                      </p:tavLst>
                                    </p:anim>
                                    <p:anim calcmode="lin" valueType="num">
                                      <p:cBhvr additive="base">
                                        <p:cTn id="128" dur="500" fill="hold"/>
                                        <p:tgtEl>
                                          <p:spTgt spid="9"/>
                                        </p:tgtEl>
                                        <p:attrNameLst>
                                          <p:attrName>ppt_y</p:attrName>
                                        </p:attrNameLst>
                                      </p:cBhvr>
                                      <p:tavLst>
                                        <p:tav tm="0">
                                          <p:val>
                                            <p:strVal val="#ppt_y"/>
                                          </p:val>
                                        </p:tav>
                                        <p:tav tm="100000">
                                          <p:val>
                                            <p:strVal val="#ppt_y"/>
                                          </p:val>
                                        </p:tav>
                                      </p:tavLst>
                                    </p:anim>
                                  </p:childTnLst>
                                </p:cTn>
                              </p:par>
                              <p:par>
                                <p:cTn id="129" presetID="10" presetClass="entr" presetSubtype="0" fill="hold" grpId="0" nodeType="withEffect">
                                  <p:stCondLst>
                                    <p:cond delay="0"/>
                                  </p:stCondLst>
                                  <p:childTnLst>
                                    <p:set>
                                      <p:cBhvr>
                                        <p:cTn id="130" dur="1" fill="hold">
                                          <p:stCondLst>
                                            <p:cond delay="0"/>
                                          </p:stCondLst>
                                        </p:cTn>
                                        <p:tgtEl>
                                          <p:spTgt spid="24"/>
                                        </p:tgtEl>
                                        <p:attrNameLst>
                                          <p:attrName>style.visibility</p:attrName>
                                        </p:attrNameLst>
                                      </p:cBhvr>
                                      <p:to>
                                        <p:strVal val="visible"/>
                                      </p:to>
                                    </p:set>
                                    <p:animEffect transition="in" filter="fade">
                                      <p:cBhvr>
                                        <p:cTn id="131" dur="500"/>
                                        <p:tgtEl>
                                          <p:spTgt spid="24"/>
                                        </p:tgtEl>
                                      </p:cBhvr>
                                    </p:animEffect>
                                  </p:childTnLst>
                                </p:cTn>
                              </p:par>
                              <p:par>
                                <p:cTn id="132" presetID="42" presetClass="path" presetSubtype="0" decel="100000" fill="hold" grpId="1" nodeType="withEffect">
                                  <p:stCondLst>
                                    <p:cond delay="0"/>
                                  </p:stCondLst>
                                  <p:childTnLst>
                                    <p:animMotion origin="layout" path="M 0 -2.96296E-6 L 0 0.02338 " pathEditMode="relative" rAng="0" ptsTypes="AA">
                                      <p:cBhvr>
                                        <p:cTn id="133" dur="500" spd="-100000" fill="hold"/>
                                        <p:tgtEl>
                                          <p:spTgt spid="24"/>
                                        </p:tgtEl>
                                        <p:attrNameLst>
                                          <p:attrName>ppt_x</p:attrName>
                                          <p:attrName>ppt_y</p:attrName>
                                        </p:attrNameLst>
                                      </p:cBhvr>
                                      <p:rCtr x="0" y="1157"/>
                                    </p:animMotion>
                                  </p:childTnLst>
                                </p:cTn>
                              </p:par>
                              <p:par>
                                <p:cTn id="134" presetID="10" presetClass="entr" presetSubtype="0" fill="hold" grpId="0" nodeType="withEffect">
                                  <p:stCondLst>
                                    <p:cond delay="200"/>
                                  </p:stCondLst>
                                  <p:childTnLst>
                                    <p:set>
                                      <p:cBhvr>
                                        <p:cTn id="135" dur="1" fill="hold">
                                          <p:stCondLst>
                                            <p:cond delay="0"/>
                                          </p:stCondLst>
                                        </p:cTn>
                                        <p:tgtEl>
                                          <p:spTgt spid="26"/>
                                        </p:tgtEl>
                                        <p:attrNameLst>
                                          <p:attrName>style.visibility</p:attrName>
                                        </p:attrNameLst>
                                      </p:cBhvr>
                                      <p:to>
                                        <p:strVal val="visible"/>
                                      </p:to>
                                    </p:set>
                                    <p:animEffect transition="in" filter="fade">
                                      <p:cBhvr>
                                        <p:cTn id="136" dur="500"/>
                                        <p:tgtEl>
                                          <p:spTgt spid="26"/>
                                        </p:tgtEl>
                                      </p:cBhvr>
                                    </p:animEffect>
                                  </p:childTnLst>
                                </p:cTn>
                              </p:par>
                              <p:par>
                                <p:cTn id="137" presetID="42" presetClass="path" presetSubtype="0" decel="100000" fill="hold" grpId="1" nodeType="withEffect">
                                  <p:stCondLst>
                                    <p:cond delay="200"/>
                                  </p:stCondLst>
                                  <p:childTnLst>
                                    <p:animMotion origin="layout" path="M 0 2.22222E-6 L 0 0.02338 " pathEditMode="relative" rAng="0" ptsTypes="AA">
                                      <p:cBhvr>
                                        <p:cTn id="138" dur="500" spd="-100000" fill="hold"/>
                                        <p:tgtEl>
                                          <p:spTgt spid="26"/>
                                        </p:tgtEl>
                                        <p:attrNameLst>
                                          <p:attrName>ppt_x</p:attrName>
                                          <p:attrName>ppt_y</p:attrName>
                                        </p:attrNameLst>
                                      </p:cBhvr>
                                      <p:rCtr x="0" y="1157"/>
                                    </p:animMotion>
                                  </p:childTnLst>
                                </p:cTn>
                              </p:par>
                              <p:par>
                                <p:cTn id="139" presetID="10" presetClass="entr" presetSubtype="0" fill="hold" grpId="0" nodeType="withEffect">
                                  <p:stCondLst>
                                    <p:cond delay="500"/>
                                  </p:stCondLst>
                                  <p:childTnLst>
                                    <p:set>
                                      <p:cBhvr>
                                        <p:cTn id="140" dur="1" fill="hold">
                                          <p:stCondLst>
                                            <p:cond delay="0"/>
                                          </p:stCondLst>
                                        </p:cTn>
                                        <p:tgtEl>
                                          <p:spTgt spid="27"/>
                                        </p:tgtEl>
                                        <p:attrNameLst>
                                          <p:attrName>style.visibility</p:attrName>
                                        </p:attrNameLst>
                                      </p:cBhvr>
                                      <p:to>
                                        <p:strVal val="visible"/>
                                      </p:to>
                                    </p:set>
                                    <p:animEffect transition="in" filter="fade">
                                      <p:cBhvr>
                                        <p:cTn id="141" dur="500"/>
                                        <p:tgtEl>
                                          <p:spTgt spid="27"/>
                                        </p:tgtEl>
                                      </p:cBhvr>
                                    </p:animEffect>
                                  </p:childTnLst>
                                </p:cTn>
                              </p:par>
                              <p:par>
                                <p:cTn id="142" presetID="42" presetClass="path" presetSubtype="0" decel="100000" fill="hold" grpId="1" nodeType="withEffect">
                                  <p:stCondLst>
                                    <p:cond delay="500"/>
                                  </p:stCondLst>
                                  <p:childTnLst>
                                    <p:animMotion origin="layout" path="M 0 -3.7037E-7 L 0 0.02338 " pathEditMode="relative" rAng="0" ptsTypes="AA">
                                      <p:cBhvr>
                                        <p:cTn id="143" dur="500" spd="-100000" fill="hold"/>
                                        <p:tgtEl>
                                          <p:spTgt spid="27"/>
                                        </p:tgtEl>
                                        <p:attrNameLst>
                                          <p:attrName>ppt_x</p:attrName>
                                          <p:attrName>ppt_y</p:attrName>
                                        </p:attrNameLst>
                                      </p:cBhvr>
                                      <p:rCtr x="0" y="1157"/>
                                    </p:animMotion>
                                  </p:childTnLst>
                                </p:cTn>
                              </p:par>
                            </p:childTnLst>
                          </p:cTn>
                        </p:par>
                        <p:par>
                          <p:cTn id="144" fill="hold">
                            <p:stCondLst>
                              <p:cond delay="1000"/>
                            </p:stCondLst>
                            <p:childTnLst>
                              <p:par>
                                <p:cTn id="145" presetID="10" presetClass="entr" presetSubtype="0" fill="hold" nodeType="afterEffect">
                                  <p:stCondLst>
                                    <p:cond delay="0"/>
                                  </p:stCondLst>
                                  <p:childTnLst>
                                    <p:set>
                                      <p:cBhvr>
                                        <p:cTn id="146" dur="1" fill="hold">
                                          <p:stCondLst>
                                            <p:cond delay="0"/>
                                          </p:stCondLst>
                                        </p:cTn>
                                        <p:tgtEl>
                                          <p:spTgt spid="48"/>
                                        </p:tgtEl>
                                        <p:attrNameLst>
                                          <p:attrName>style.visibility</p:attrName>
                                        </p:attrNameLst>
                                      </p:cBhvr>
                                      <p:to>
                                        <p:strVal val="visible"/>
                                      </p:to>
                                    </p:set>
                                    <p:animEffect transition="in" filter="fade">
                                      <p:cBhvr>
                                        <p:cTn id="147" dur="750"/>
                                        <p:tgtEl>
                                          <p:spTgt spid="48"/>
                                        </p:tgtEl>
                                      </p:cBhvr>
                                    </p:animEffect>
                                  </p:childTnLst>
                                </p:cTn>
                              </p:par>
                              <p:par>
                                <p:cTn id="148" presetID="42" presetClass="path" presetSubtype="0" decel="100000" fill="hold" nodeType="withEffect">
                                  <p:stCondLst>
                                    <p:cond delay="0"/>
                                  </p:stCondLst>
                                  <p:childTnLst>
                                    <p:animMotion origin="layout" path="M 3.33333E-6 2.96296E-6 L -0.03672 2.96296E-6 " pathEditMode="relative" rAng="0" ptsTypes="AA">
                                      <p:cBhvr>
                                        <p:cTn id="149" dur="750" spd="-100000" fill="hold"/>
                                        <p:tgtEl>
                                          <p:spTgt spid="48"/>
                                        </p:tgtEl>
                                        <p:attrNameLst>
                                          <p:attrName>ppt_x</p:attrName>
                                          <p:attrName>ppt_y</p:attrName>
                                        </p:attrNameLst>
                                      </p:cBhvr>
                                      <p:rCtr x="-1836" y="0"/>
                                    </p:animMotion>
                                  </p:childTnLst>
                                </p:cTn>
                              </p:par>
                              <p:par>
                                <p:cTn id="150" presetID="10" presetClass="entr" presetSubtype="0" fill="hold" grpId="0" nodeType="withEffect">
                                  <p:stCondLst>
                                    <p:cond delay="0"/>
                                  </p:stCondLst>
                                  <p:childTnLst>
                                    <p:set>
                                      <p:cBhvr>
                                        <p:cTn id="151" dur="1" fill="hold">
                                          <p:stCondLst>
                                            <p:cond delay="0"/>
                                          </p:stCondLst>
                                        </p:cTn>
                                        <p:tgtEl>
                                          <p:spTgt spid="471"/>
                                        </p:tgtEl>
                                        <p:attrNameLst>
                                          <p:attrName>style.visibility</p:attrName>
                                        </p:attrNameLst>
                                      </p:cBhvr>
                                      <p:to>
                                        <p:strVal val="visible"/>
                                      </p:to>
                                    </p:set>
                                    <p:animEffect transition="in" filter="fade">
                                      <p:cBhvr>
                                        <p:cTn id="152" dur="750"/>
                                        <p:tgtEl>
                                          <p:spTgt spid="471"/>
                                        </p:tgtEl>
                                      </p:cBhvr>
                                    </p:animEffect>
                                  </p:childTnLst>
                                </p:cTn>
                              </p:par>
                              <p:par>
                                <p:cTn id="153" presetID="42" presetClass="path" presetSubtype="0" decel="100000" fill="hold" grpId="1" nodeType="withEffect">
                                  <p:stCondLst>
                                    <p:cond delay="0"/>
                                  </p:stCondLst>
                                  <p:childTnLst>
                                    <p:animMotion origin="layout" path="M 3.33333E-6 2.96296E-6 L -0.03672 2.96296E-6 " pathEditMode="relative" rAng="0" ptsTypes="AA">
                                      <p:cBhvr>
                                        <p:cTn id="154" dur="750" spd="-100000" fill="hold"/>
                                        <p:tgtEl>
                                          <p:spTgt spid="471"/>
                                        </p:tgtEl>
                                        <p:attrNameLst>
                                          <p:attrName>ppt_x</p:attrName>
                                          <p:attrName>ppt_y</p:attrName>
                                        </p:attrNameLst>
                                      </p:cBhvr>
                                      <p:rCtr x="-1836" y="0"/>
                                    </p:animMotion>
                                  </p:childTnLst>
                                </p:cTn>
                              </p:par>
                              <p:par>
                                <p:cTn id="155" presetID="10" presetClass="entr" presetSubtype="0" fill="hold" nodeType="withEffect">
                                  <p:stCondLst>
                                    <p:cond delay="200"/>
                                  </p:stCondLst>
                                  <p:childTnLst>
                                    <p:set>
                                      <p:cBhvr>
                                        <p:cTn id="156" dur="1" fill="hold">
                                          <p:stCondLst>
                                            <p:cond delay="0"/>
                                          </p:stCondLst>
                                        </p:cTn>
                                        <p:tgtEl>
                                          <p:spTgt spid="486"/>
                                        </p:tgtEl>
                                        <p:attrNameLst>
                                          <p:attrName>style.visibility</p:attrName>
                                        </p:attrNameLst>
                                      </p:cBhvr>
                                      <p:to>
                                        <p:strVal val="visible"/>
                                      </p:to>
                                    </p:set>
                                    <p:animEffect transition="in" filter="fade">
                                      <p:cBhvr>
                                        <p:cTn id="157" dur="750"/>
                                        <p:tgtEl>
                                          <p:spTgt spid="486"/>
                                        </p:tgtEl>
                                      </p:cBhvr>
                                    </p:animEffect>
                                  </p:childTnLst>
                                </p:cTn>
                              </p:par>
                              <p:par>
                                <p:cTn id="158" presetID="42" presetClass="path" presetSubtype="0" decel="100000" fill="hold" nodeType="withEffect">
                                  <p:stCondLst>
                                    <p:cond delay="200"/>
                                  </p:stCondLst>
                                  <p:childTnLst>
                                    <p:animMotion origin="layout" path="M 4.375E-6 -2.96296E-6 L -0.03672 -2.96296E-6 " pathEditMode="relative" rAng="0" ptsTypes="AA">
                                      <p:cBhvr>
                                        <p:cTn id="159" dur="750" spd="-100000" fill="hold"/>
                                        <p:tgtEl>
                                          <p:spTgt spid="486"/>
                                        </p:tgtEl>
                                        <p:attrNameLst>
                                          <p:attrName>ppt_x</p:attrName>
                                          <p:attrName>ppt_y</p:attrName>
                                        </p:attrNameLst>
                                      </p:cBhvr>
                                      <p:rCtr x="-1836" y="0"/>
                                    </p:animMotion>
                                  </p:childTnLst>
                                </p:cTn>
                              </p:par>
                              <p:par>
                                <p:cTn id="160" presetID="10" presetClass="entr" presetSubtype="0" fill="hold" nodeType="withEffect">
                                  <p:stCondLst>
                                    <p:cond delay="400"/>
                                  </p:stCondLst>
                                  <p:childTnLst>
                                    <p:set>
                                      <p:cBhvr>
                                        <p:cTn id="161" dur="1" fill="hold">
                                          <p:stCondLst>
                                            <p:cond delay="0"/>
                                          </p:stCondLst>
                                        </p:cTn>
                                        <p:tgtEl>
                                          <p:spTgt spid="455"/>
                                        </p:tgtEl>
                                        <p:attrNameLst>
                                          <p:attrName>style.visibility</p:attrName>
                                        </p:attrNameLst>
                                      </p:cBhvr>
                                      <p:to>
                                        <p:strVal val="visible"/>
                                      </p:to>
                                    </p:set>
                                    <p:animEffect transition="in" filter="fade">
                                      <p:cBhvr>
                                        <p:cTn id="162" dur="750"/>
                                        <p:tgtEl>
                                          <p:spTgt spid="455"/>
                                        </p:tgtEl>
                                      </p:cBhvr>
                                    </p:animEffect>
                                  </p:childTnLst>
                                </p:cTn>
                              </p:par>
                              <p:par>
                                <p:cTn id="163" presetID="42" presetClass="path" presetSubtype="0" decel="100000" fill="hold" nodeType="withEffect">
                                  <p:stCondLst>
                                    <p:cond delay="400"/>
                                  </p:stCondLst>
                                  <p:childTnLst>
                                    <p:animMotion origin="layout" path="M -8.33333E-7 -2.59259E-6 L -0.03672 -2.59259E-6 " pathEditMode="relative" rAng="0" ptsTypes="AA">
                                      <p:cBhvr>
                                        <p:cTn id="164" dur="750" spd="-100000" fill="hold"/>
                                        <p:tgtEl>
                                          <p:spTgt spid="455"/>
                                        </p:tgtEl>
                                        <p:attrNameLst>
                                          <p:attrName>ppt_x</p:attrName>
                                          <p:attrName>ppt_y</p:attrName>
                                        </p:attrNameLst>
                                      </p:cBhvr>
                                      <p:rCtr x="-1836" y="0"/>
                                    </p:animMotion>
                                  </p:childTnLst>
                                </p:cTn>
                              </p:par>
                              <p:par>
                                <p:cTn id="165" presetID="10" presetClass="entr" presetSubtype="0" fill="hold" grpId="0" nodeType="withEffect">
                                  <p:stCondLst>
                                    <p:cond delay="400"/>
                                  </p:stCondLst>
                                  <p:childTnLst>
                                    <p:set>
                                      <p:cBhvr>
                                        <p:cTn id="166" dur="1" fill="hold">
                                          <p:stCondLst>
                                            <p:cond delay="0"/>
                                          </p:stCondLst>
                                        </p:cTn>
                                        <p:tgtEl>
                                          <p:spTgt spid="474"/>
                                        </p:tgtEl>
                                        <p:attrNameLst>
                                          <p:attrName>style.visibility</p:attrName>
                                        </p:attrNameLst>
                                      </p:cBhvr>
                                      <p:to>
                                        <p:strVal val="visible"/>
                                      </p:to>
                                    </p:set>
                                    <p:animEffect transition="in" filter="fade">
                                      <p:cBhvr>
                                        <p:cTn id="167" dur="750"/>
                                        <p:tgtEl>
                                          <p:spTgt spid="474"/>
                                        </p:tgtEl>
                                      </p:cBhvr>
                                    </p:animEffect>
                                  </p:childTnLst>
                                </p:cTn>
                              </p:par>
                              <p:par>
                                <p:cTn id="168" presetID="42" presetClass="path" presetSubtype="0" decel="100000" fill="hold" grpId="1" nodeType="withEffect">
                                  <p:stCondLst>
                                    <p:cond delay="400"/>
                                  </p:stCondLst>
                                  <p:childTnLst>
                                    <p:animMotion origin="layout" path="M -8.33333E-7 -2.59259E-6 L -0.03672 -2.59259E-6 " pathEditMode="relative" rAng="0" ptsTypes="AA">
                                      <p:cBhvr>
                                        <p:cTn id="169" dur="750" spd="-100000" fill="hold"/>
                                        <p:tgtEl>
                                          <p:spTgt spid="474"/>
                                        </p:tgtEl>
                                        <p:attrNameLst>
                                          <p:attrName>ppt_x</p:attrName>
                                          <p:attrName>ppt_y</p:attrName>
                                        </p:attrNameLst>
                                      </p:cBhvr>
                                      <p:rCtr x="-1836" y="0"/>
                                    </p:animMotion>
                                  </p:childTnLst>
                                </p:cTn>
                              </p:par>
                              <p:par>
                                <p:cTn id="170" presetID="10" presetClass="entr" presetSubtype="0" fill="hold" nodeType="withEffect">
                                  <p:stCondLst>
                                    <p:cond delay="400"/>
                                  </p:stCondLst>
                                  <p:childTnLst>
                                    <p:set>
                                      <p:cBhvr>
                                        <p:cTn id="171" dur="1" fill="hold">
                                          <p:stCondLst>
                                            <p:cond delay="0"/>
                                          </p:stCondLst>
                                        </p:cTn>
                                        <p:tgtEl>
                                          <p:spTgt spid="191"/>
                                        </p:tgtEl>
                                        <p:attrNameLst>
                                          <p:attrName>style.visibility</p:attrName>
                                        </p:attrNameLst>
                                      </p:cBhvr>
                                      <p:to>
                                        <p:strVal val="visible"/>
                                      </p:to>
                                    </p:set>
                                    <p:animEffect transition="in" filter="fade">
                                      <p:cBhvr>
                                        <p:cTn id="172" dur="750"/>
                                        <p:tgtEl>
                                          <p:spTgt spid="191"/>
                                        </p:tgtEl>
                                      </p:cBhvr>
                                    </p:animEffect>
                                  </p:childTnLst>
                                </p:cTn>
                              </p:par>
                              <p:par>
                                <p:cTn id="173" presetID="42" presetClass="path" presetSubtype="0" decel="100000" fill="hold" nodeType="withEffect">
                                  <p:stCondLst>
                                    <p:cond delay="400"/>
                                  </p:stCondLst>
                                  <p:childTnLst>
                                    <p:animMotion origin="layout" path="M -8.33333E-7 -2.59259E-6 L -0.03672 -2.59259E-6 " pathEditMode="relative" rAng="0" ptsTypes="AA">
                                      <p:cBhvr>
                                        <p:cTn id="174" dur="750" spd="-100000" fill="hold"/>
                                        <p:tgtEl>
                                          <p:spTgt spid="191"/>
                                        </p:tgtEl>
                                        <p:attrNameLst>
                                          <p:attrName>ppt_x</p:attrName>
                                          <p:attrName>ppt_y</p:attrName>
                                        </p:attrNameLst>
                                      </p:cBhvr>
                                      <p:rCtr x="-1836" y="0"/>
                                    </p:animMotion>
                                  </p:childTnLst>
                                </p:cTn>
                              </p:par>
                              <p:par>
                                <p:cTn id="175" presetID="10" presetClass="entr" presetSubtype="0" fill="hold" nodeType="withEffect">
                                  <p:stCondLst>
                                    <p:cond delay="600"/>
                                  </p:stCondLst>
                                  <p:childTnLst>
                                    <p:set>
                                      <p:cBhvr>
                                        <p:cTn id="176" dur="1" fill="hold">
                                          <p:stCondLst>
                                            <p:cond delay="0"/>
                                          </p:stCondLst>
                                        </p:cTn>
                                        <p:tgtEl>
                                          <p:spTgt spid="490"/>
                                        </p:tgtEl>
                                        <p:attrNameLst>
                                          <p:attrName>style.visibility</p:attrName>
                                        </p:attrNameLst>
                                      </p:cBhvr>
                                      <p:to>
                                        <p:strVal val="visible"/>
                                      </p:to>
                                    </p:set>
                                    <p:animEffect transition="in" filter="fade">
                                      <p:cBhvr>
                                        <p:cTn id="177" dur="750"/>
                                        <p:tgtEl>
                                          <p:spTgt spid="490"/>
                                        </p:tgtEl>
                                      </p:cBhvr>
                                    </p:animEffect>
                                  </p:childTnLst>
                                </p:cTn>
                              </p:par>
                              <p:par>
                                <p:cTn id="178" presetID="42" presetClass="path" presetSubtype="0" decel="100000" fill="hold" nodeType="withEffect">
                                  <p:stCondLst>
                                    <p:cond delay="600"/>
                                  </p:stCondLst>
                                  <p:childTnLst>
                                    <p:animMotion origin="layout" path="M 3.33333E-6 -2.96296E-6 L -0.03672 -2.96296E-6 " pathEditMode="relative" rAng="0" ptsTypes="AA">
                                      <p:cBhvr>
                                        <p:cTn id="179" dur="750" spd="-100000" fill="hold"/>
                                        <p:tgtEl>
                                          <p:spTgt spid="490"/>
                                        </p:tgtEl>
                                        <p:attrNameLst>
                                          <p:attrName>ppt_x</p:attrName>
                                          <p:attrName>ppt_y</p:attrName>
                                        </p:attrNameLst>
                                      </p:cBhvr>
                                      <p:rCtr x="-1836" y="0"/>
                                    </p:animMotion>
                                  </p:childTnLst>
                                </p:cTn>
                              </p:par>
                              <p:par>
                                <p:cTn id="180" presetID="10" presetClass="entr" presetSubtype="0" fill="hold" nodeType="withEffect">
                                  <p:stCondLst>
                                    <p:cond delay="800"/>
                                  </p:stCondLst>
                                  <p:childTnLst>
                                    <p:set>
                                      <p:cBhvr>
                                        <p:cTn id="181" dur="1" fill="hold">
                                          <p:stCondLst>
                                            <p:cond delay="0"/>
                                          </p:stCondLst>
                                        </p:cTn>
                                        <p:tgtEl>
                                          <p:spTgt spid="54"/>
                                        </p:tgtEl>
                                        <p:attrNameLst>
                                          <p:attrName>style.visibility</p:attrName>
                                        </p:attrNameLst>
                                      </p:cBhvr>
                                      <p:to>
                                        <p:strVal val="visible"/>
                                      </p:to>
                                    </p:set>
                                    <p:animEffect transition="in" filter="fade">
                                      <p:cBhvr>
                                        <p:cTn id="182" dur="750"/>
                                        <p:tgtEl>
                                          <p:spTgt spid="54"/>
                                        </p:tgtEl>
                                      </p:cBhvr>
                                    </p:animEffect>
                                  </p:childTnLst>
                                </p:cTn>
                              </p:par>
                              <p:par>
                                <p:cTn id="183" presetID="42" presetClass="path" presetSubtype="0" decel="100000" fill="hold" nodeType="withEffect">
                                  <p:stCondLst>
                                    <p:cond delay="800"/>
                                  </p:stCondLst>
                                  <p:childTnLst>
                                    <p:animMotion origin="layout" path="M 3.33333E-6 -2.96296E-6 L -0.03672 -2.96296E-6 " pathEditMode="relative" rAng="0" ptsTypes="AA">
                                      <p:cBhvr>
                                        <p:cTn id="184" dur="750" spd="-100000" fill="hold"/>
                                        <p:tgtEl>
                                          <p:spTgt spid="54"/>
                                        </p:tgtEl>
                                        <p:attrNameLst>
                                          <p:attrName>ppt_x</p:attrName>
                                          <p:attrName>ppt_y</p:attrName>
                                        </p:attrNameLst>
                                      </p:cBhvr>
                                      <p:rCtr x="-1836" y="0"/>
                                    </p:animMotion>
                                  </p:childTnLst>
                                </p:cTn>
                              </p:par>
                              <p:par>
                                <p:cTn id="185" presetID="10" presetClass="entr" presetSubtype="0" fill="hold" grpId="0" nodeType="withEffect">
                                  <p:stCondLst>
                                    <p:cond delay="800"/>
                                  </p:stCondLst>
                                  <p:childTnLst>
                                    <p:set>
                                      <p:cBhvr>
                                        <p:cTn id="186" dur="1" fill="hold">
                                          <p:stCondLst>
                                            <p:cond delay="0"/>
                                          </p:stCondLst>
                                        </p:cTn>
                                        <p:tgtEl>
                                          <p:spTgt spid="7"/>
                                        </p:tgtEl>
                                        <p:attrNameLst>
                                          <p:attrName>style.visibility</p:attrName>
                                        </p:attrNameLst>
                                      </p:cBhvr>
                                      <p:to>
                                        <p:strVal val="visible"/>
                                      </p:to>
                                    </p:set>
                                    <p:animEffect transition="in" filter="fade">
                                      <p:cBhvr>
                                        <p:cTn id="187" dur="750"/>
                                        <p:tgtEl>
                                          <p:spTgt spid="7"/>
                                        </p:tgtEl>
                                      </p:cBhvr>
                                    </p:animEffect>
                                  </p:childTnLst>
                                </p:cTn>
                              </p:par>
                              <p:par>
                                <p:cTn id="188" presetID="42" presetClass="path" presetSubtype="0" decel="100000" fill="hold" grpId="1" nodeType="withEffect">
                                  <p:stCondLst>
                                    <p:cond delay="800"/>
                                  </p:stCondLst>
                                  <p:childTnLst>
                                    <p:animMotion origin="layout" path="M 3.33333E-6 -2.96296E-6 L -0.03672 -2.96296E-6 " pathEditMode="relative" rAng="0" ptsTypes="AA">
                                      <p:cBhvr>
                                        <p:cTn id="189" dur="750" spd="-100000" fill="hold"/>
                                        <p:tgtEl>
                                          <p:spTgt spid="7"/>
                                        </p:tgtEl>
                                        <p:attrNameLst>
                                          <p:attrName>ppt_x</p:attrName>
                                          <p:attrName>ppt_y</p:attrName>
                                        </p:attrNameLst>
                                      </p:cBhvr>
                                      <p:rCtr x="-1836" y="0"/>
                                    </p:animMotion>
                                  </p:childTnLst>
                                </p:cTn>
                              </p:par>
                              <p:par>
                                <p:cTn id="190" presetID="10" presetClass="entr" presetSubtype="0" fill="hold" nodeType="withEffect">
                                  <p:stCondLst>
                                    <p:cond delay="1000"/>
                                  </p:stCondLst>
                                  <p:childTnLst>
                                    <p:set>
                                      <p:cBhvr>
                                        <p:cTn id="191" dur="1" fill="hold">
                                          <p:stCondLst>
                                            <p:cond delay="0"/>
                                          </p:stCondLst>
                                        </p:cTn>
                                        <p:tgtEl>
                                          <p:spTgt spid="493"/>
                                        </p:tgtEl>
                                        <p:attrNameLst>
                                          <p:attrName>style.visibility</p:attrName>
                                        </p:attrNameLst>
                                      </p:cBhvr>
                                      <p:to>
                                        <p:strVal val="visible"/>
                                      </p:to>
                                    </p:set>
                                    <p:animEffect transition="in" filter="fade">
                                      <p:cBhvr>
                                        <p:cTn id="192" dur="750"/>
                                        <p:tgtEl>
                                          <p:spTgt spid="493"/>
                                        </p:tgtEl>
                                      </p:cBhvr>
                                    </p:animEffect>
                                  </p:childTnLst>
                                </p:cTn>
                              </p:par>
                              <p:par>
                                <p:cTn id="193" presetID="42" presetClass="path" presetSubtype="0" decel="100000" fill="hold" nodeType="withEffect">
                                  <p:stCondLst>
                                    <p:cond delay="1000"/>
                                  </p:stCondLst>
                                  <p:childTnLst>
                                    <p:animMotion origin="layout" path="M 3.33333E-6 -2.96296E-6 L -0.03672 -2.96296E-6 " pathEditMode="relative" rAng="0" ptsTypes="AA">
                                      <p:cBhvr>
                                        <p:cTn id="194" dur="750" spd="-100000" fill="hold"/>
                                        <p:tgtEl>
                                          <p:spTgt spid="493"/>
                                        </p:tgtEl>
                                        <p:attrNameLst>
                                          <p:attrName>ppt_x</p:attrName>
                                          <p:attrName>ppt_y</p:attrName>
                                        </p:attrNameLst>
                                      </p:cBhvr>
                                      <p:rCtr x="-1836" y="0"/>
                                    </p:animMotion>
                                  </p:childTnLst>
                                </p:cTn>
                              </p:par>
                              <p:par>
                                <p:cTn id="195" presetID="10" presetClass="entr" presetSubtype="0" fill="hold" nodeType="withEffect">
                                  <p:stCondLst>
                                    <p:cond delay="1200"/>
                                  </p:stCondLst>
                                  <p:childTnLst>
                                    <p:set>
                                      <p:cBhvr>
                                        <p:cTn id="196" dur="1" fill="hold">
                                          <p:stCondLst>
                                            <p:cond delay="0"/>
                                          </p:stCondLst>
                                        </p:cTn>
                                        <p:tgtEl>
                                          <p:spTgt spid="53"/>
                                        </p:tgtEl>
                                        <p:attrNameLst>
                                          <p:attrName>style.visibility</p:attrName>
                                        </p:attrNameLst>
                                      </p:cBhvr>
                                      <p:to>
                                        <p:strVal val="visible"/>
                                      </p:to>
                                    </p:set>
                                    <p:animEffect transition="in" filter="fade">
                                      <p:cBhvr>
                                        <p:cTn id="197" dur="750"/>
                                        <p:tgtEl>
                                          <p:spTgt spid="53"/>
                                        </p:tgtEl>
                                      </p:cBhvr>
                                    </p:animEffect>
                                  </p:childTnLst>
                                </p:cTn>
                              </p:par>
                              <p:par>
                                <p:cTn id="198" presetID="42" presetClass="path" presetSubtype="0" decel="100000" fill="hold" nodeType="withEffect">
                                  <p:stCondLst>
                                    <p:cond delay="1200"/>
                                  </p:stCondLst>
                                  <p:childTnLst>
                                    <p:animMotion origin="layout" path="M 3.33333E-6 -2.96296E-6 L -0.03672 -2.96296E-6 " pathEditMode="relative" rAng="0" ptsTypes="AA">
                                      <p:cBhvr>
                                        <p:cTn id="199" dur="750" spd="-100000" fill="hold"/>
                                        <p:tgtEl>
                                          <p:spTgt spid="53"/>
                                        </p:tgtEl>
                                        <p:attrNameLst>
                                          <p:attrName>ppt_x</p:attrName>
                                          <p:attrName>ppt_y</p:attrName>
                                        </p:attrNameLst>
                                      </p:cBhvr>
                                      <p:rCtr x="-1836" y="0"/>
                                    </p:animMotion>
                                  </p:childTnLst>
                                </p:cTn>
                              </p:par>
                              <p:par>
                                <p:cTn id="200" presetID="10" presetClass="entr" presetSubtype="0" fill="hold" grpId="0" nodeType="withEffect">
                                  <p:stCondLst>
                                    <p:cond delay="1200"/>
                                  </p:stCondLst>
                                  <p:childTnLst>
                                    <p:set>
                                      <p:cBhvr>
                                        <p:cTn id="201" dur="1" fill="hold">
                                          <p:stCondLst>
                                            <p:cond delay="0"/>
                                          </p:stCondLst>
                                        </p:cTn>
                                        <p:tgtEl>
                                          <p:spTgt spid="475"/>
                                        </p:tgtEl>
                                        <p:attrNameLst>
                                          <p:attrName>style.visibility</p:attrName>
                                        </p:attrNameLst>
                                      </p:cBhvr>
                                      <p:to>
                                        <p:strVal val="visible"/>
                                      </p:to>
                                    </p:set>
                                    <p:animEffect transition="in" filter="fade">
                                      <p:cBhvr>
                                        <p:cTn id="202" dur="750"/>
                                        <p:tgtEl>
                                          <p:spTgt spid="475"/>
                                        </p:tgtEl>
                                      </p:cBhvr>
                                    </p:animEffect>
                                  </p:childTnLst>
                                </p:cTn>
                              </p:par>
                              <p:par>
                                <p:cTn id="203" presetID="42" presetClass="path" presetSubtype="0" decel="100000" fill="hold" grpId="1" nodeType="withEffect">
                                  <p:stCondLst>
                                    <p:cond delay="1200"/>
                                  </p:stCondLst>
                                  <p:childTnLst>
                                    <p:animMotion origin="layout" path="M 3.33333E-6 -2.96296E-6 L -0.03672 -2.96296E-6 " pathEditMode="relative" rAng="0" ptsTypes="AA">
                                      <p:cBhvr>
                                        <p:cTn id="204" dur="750" spd="-100000" fill="hold"/>
                                        <p:tgtEl>
                                          <p:spTgt spid="475"/>
                                        </p:tgtEl>
                                        <p:attrNameLst>
                                          <p:attrName>ppt_x</p:attrName>
                                          <p:attrName>ppt_y</p:attrName>
                                        </p:attrNameLst>
                                      </p:cBhvr>
                                      <p:rCtr x="-1836" y="0"/>
                                    </p:animMotion>
                                  </p:childTnLst>
                                </p:cTn>
                              </p:par>
                            </p:childTnLst>
                          </p:cTn>
                        </p:par>
                        <p:par>
                          <p:cTn id="205" fill="hold">
                            <p:stCondLst>
                              <p:cond delay="2950"/>
                            </p:stCondLst>
                            <p:childTnLst>
                              <p:par>
                                <p:cTn id="206" presetID="10" presetClass="entr" presetSubtype="0" fill="hold" nodeType="afterEffect">
                                  <p:stCondLst>
                                    <p:cond delay="0"/>
                                  </p:stCondLst>
                                  <p:childTnLst>
                                    <p:set>
                                      <p:cBhvr>
                                        <p:cTn id="207" dur="1" fill="hold">
                                          <p:stCondLst>
                                            <p:cond delay="0"/>
                                          </p:stCondLst>
                                        </p:cTn>
                                        <p:tgtEl>
                                          <p:spTgt spid="36"/>
                                        </p:tgtEl>
                                        <p:attrNameLst>
                                          <p:attrName>style.visibility</p:attrName>
                                        </p:attrNameLst>
                                      </p:cBhvr>
                                      <p:to>
                                        <p:strVal val="visible"/>
                                      </p:to>
                                    </p:set>
                                    <p:animEffect transition="in" filter="fade">
                                      <p:cBhvr>
                                        <p:cTn id="208" dur="500"/>
                                        <p:tgtEl>
                                          <p:spTgt spid="36"/>
                                        </p:tgtEl>
                                      </p:cBhvr>
                                    </p:animEffect>
                                  </p:childTnLst>
                                </p:cTn>
                              </p:par>
                              <p:par>
                                <p:cTn id="209" presetID="42" presetClass="path" presetSubtype="0" decel="100000" fill="hold" nodeType="withEffect">
                                  <p:stCondLst>
                                    <p:cond delay="0"/>
                                  </p:stCondLst>
                                  <p:childTnLst>
                                    <p:animMotion origin="layout" path="M 6.25E-7 -3.7037E-7 L 6.25E-7 0.02338 " pathEditMode="relative" rAng="0" ptsTypes="AA">
                                      <p:cBhvr>
                                        <p:cTn id="210" dur="500" spd="-100000" fill="hold"/>
                                        <p:tgtEl>
                                          <p:spTgt spid="36"/>
                                        </p:tgtEl>
                                        <p:attrNameLst>
                                          <p:attrName>ppt_x</p:attrName>
                                          <p:attrName>ppt_y</p:attrName>
                                        </p:attrNameLst>
                                      </p:cBhvr>
                                      <p:rCtr x="0" y="1157"/>
                                    </p:animMotion>
                                  </p:childTnLst>
                                </p:cTn>
                              </p:par>
                              <p:par>
                                <p:cTn id="211" presetID="10" presetClass="entr" presetSubtype="0" fill="hold" nodeType="withEffect">
                                  <p:stCondLst>
                                    <p:cond delay="0"/>
                                  </p:stCondLst>
                                  <p:childTnLst>
                                    <p:set>
                                      <p:cBhvr>
                                        <p:cTn id="212" dur="1" fill="hold">
                                          <p:stCondLst>
                                            <p:cond delay="0"/>
                                          </p:stCondLst>
                                        </p:cTn>
                                        <p:tgtEl>
                                          <p:spTgt spid="18"/>
                                        </p:tgtEl>
                                        <p:attrNameLst>
                                          <p:attrName>style.visibility</p:attrName>
                                        </p:attrNameLst>
                                      </p:cBhvr>
                                      <p:to>
                                        <p:strVal val="visible"/>
                                      </p:to>
                                    </p:set>
                                    <p:animEffect transition="in" filter="fade">
                                      <p:cBhvr>
                                        <p:cTn id="213" dur="500"/>
                                        <p:tgtEl>
                                          <p:spTgt spid="18"/>
                                        </p:tgtEl>
                                      </p:cBhvr>
                                    </p:animEffect>
                                  </p:childTnLst>
                                </p:cTn>
                              </p:par>
                              <p:par>
                                <p:cTn id="214" presetID="42" presetClass="path" presetSubtype="0" decel="100000" fill="hold" nodeType="withEffect">
                                  <p:stCondLst>
                                    <p:cond delay="0"/>
                                  </p:stCondLst>
                                  <p:childTnLst>
                                    <p:animMotion origin="layout" path="M 2.08333E-6 -7.40741E-7 L 2.08333E-6 0.02338 " pathEditMode="relative" rAng="0" ptsTypes="AA">
                                      <p:cBhvr>
                                        <p:cTn id="215" dur="500" spd="-100000" fill="hold"/>
                                        <p:tgtEl>
                                          <p:spTgt spid="18"/>
                                        </p:tgtEl>
                                        <p:attrNameLst>
                                          <p:attrName>ppt_x</p:attrName>
                                          <p:attrName>ppt_y</p:attrName>
                                        </p:attrNameLst>
                                      </p:cBhvr>
                                      <p:rCtr x="0" y="1157"/>
                                    </p:animMotion>
                                  </p:childTnLst>
                                </p:cTn>
                              </p:par>
                              <p:par>
                                <p:cTn id="216" presetID="10" presetClass="entr" presetSubtype="0" fill="hold" grpId="0" nodeType="withEffect">
                                  <p:stCondLst>
                                    <p:cond delay="0"/>
                                  </p:stCondLst>
                                  <p:childTnLst>
                                    <p:set>
                                      <p:cBhvr>
                                        <p:cTn id="217" dur="1" fill="hold">
                                          <p:stCondLst>
                                            <p:cond delay="0"/>
                                          </p:stCondLst>
                                        </p:cTn>
                                        <p:tgtEl>
                                          <p:spTgt spid="11"/>
                                        </p:tgtEl>
                                        <p:attrNameLst>
                                          <p:attrName>style.visibility</p:attrName>
                                        </p:attrNameLst>
                                      </p:cBhvr>
                                      <p:to>
                                        <p:strVal val="visible"/>
                                      </p:to>
                                    </p:set>
                                    <p:animEffect transition="in" filter="fade">
                                      <p:cBhvr>
                                        <p:cTn id="218" dur="500"/>
                                        <p:tgtEl>
                                          <p:spTgt spid="11"/>
                                        </p:tgtEl>
                                      </p:cBhvr>
                                    </p:animEffect>
                                  </p:childTnLst>
                                </p:cTn>
                              </p:par>
                              <p:par>
                                <p:cTn id="219" presetID="42" presetClass="path" presetSubtype="0" decel="100000" fill="hold" grpId="1" nodeType="withEffect">
                                  <p:stCondLst>
                                    <p:cond delay="0"/>
                                  </p:stCondLst>
                                  <p:childTnLst>
                                    <p:animMotion origin="layout" path="M 6.25E-7 -3.7037E-7 L 6.25E-7 0.02338 " pathEditMode="relative" rAng="0" ptsTypes="AA">
                                      <p:cBhvr>
                                        <p:cTn id="220" dur="500" spd="-100000" fill="hold"/>
                                        <p:tgtEl>
                                          <p:spTgt spid="11"/>
                                        </p:tgtEl>
                                        <p:attrNameLst>
                                          <p:attrName>ppt_x</p:attrName>
                                          <p:attrName>ppt_y</p:attrName>
                                        </p:attrNameLst>
                                      </p:cBhvr>
                                      <p:rCtr x="0" y="115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1" grpId="0"/>
      <p:bldP spid="161" grpId="1"/>
      <p:bldP spid="19" grpId="0" animBg="1"/>
      <p:bldP spid="19" grpId="1" animBg="1"/>
      <p:bldP spid="23" grpId="0"/>
      <p:bldP spid="23" grpId="1"/>
      <p:bldP spid="43" grpId="0"/>
      <p:bldP spid="43" grpId="1"/>
      <p:bldP spid="4" grpId="0"/>
      <p:bldP spid="4" grpId="1"/>
      <p:bldP spid="24" grpId="0" animBg="1"/>
      <p:bldP spid="24" grpId="1" animBg="1"/>
      <p:bldP spid="26" grpId="0"/>
      <p:bldP spid="26" grpId="1"/>
      <p:bldP spid="27" grpId="0"/>
      <p:bldP spid="27" grpId="1"/>
      <p:bldP spid="11" grpId="0"/>
      <p:bldP spid="11" grpId="1"/>
      <p:bldP spid="479" grpId="0"/>
      <p:bldP spid="479" grpId="1"/>
      <p:bldP spid="483" grpId="0"/>
      <p:bldP spid="483" grpId="1"/>
      <p:bldP spid="484" grpId="0"/>
      <p:bldP spid="484" grpId="1"/>
      <p:bldP spid="507" grpId="0"/>
      <p:bldP spid="507" grpId="1"/>
      <p:bldP spid="508" grpId="0"/>
      <p:bldP spid="508" grpId="1"/>
      <p:bldP spid="8" grpId="0"/>
      <p:bldP spid="8" grpId="1"/>
      <p:bldP spid="471" grpId="0"/>
      <p:bldP spid="471" grpId="1"/>
      <p:bldP spid="474" grpId="0"/>
      <p:bldP spid="474" grpId="1"/>
      <p:bldP spid="475" grpId="0"/>
      <p:bldP spid="475" grpId="1"/>
      <p:bldP spid="7" grpId="0"/>
      <p:bldP spid="7"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EC40E-F315-2969-EB32-6DD3AE07C5F6}"/>
            </a:ext>
          </a:extLst>
        </p:cNvPr>
        <p:cNvGrpSpPr/>
        <p:nvPr/>
      </p:nvGrpSpPr>
      <p:grpSpPr>
        <a:xfrm>
          <a:off x="0" y="0"/>
          <a:ext cx="0" cy="0"/>
          <a:chOff x="0" y="0"/>
          <a:chExt cx="0" cy="0"/>
        </a:xfrm>
      </p:grpSpPr>
      <p:sp>
        <p:nvSpPr>
          <p:cNvPr id="7" name="object 4">
            <a:extLst>
              <a:ext uri="{FF2B5EF4-FFF2-40B4-BE49-F238E27FC236}">
                <a16:creationId xmlns:a16="http://schemas.microsoft.com/office/drawing/2014/main" id="{A2AAE2BC-7A1F-8F07-E292-08CFC2838D46}"/>
              </a:ext>
              <a:ext uri="{C183D7F6-B498-43B3-948B-1728B52AA6E4}">
                <adec:decorative xmlns:adec="http://schemas.microsoft.com/office/drawing/2017/decorative" val="1"/>
              </a:ext>
            </a:extLst>
          </p:cNvPr>
          <p:cNvSpPr/>
          <p:nvPr/>
        </p:nvSpPr>
        <p:spPr>
          <a:xfrm>
            <a:off x="6096000" y="0"/>
            <a:ext cx="6096000" cy="6858000"/>
          </a:xfrm>
          <a:prstGeom prst="rect">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sz="2000">
              <a:solidFill>
                <a:srgbClr val="FFFFFF"/>
              </a:solidFill>
              <a:latin typeface="Segoe Sans Display"/>
              <a:cs typeface="Segoe UI" pitchFamily="34" charset="0"/>
            </a:endParaRPr>
          </a:p>
        </p:txBody>
      </p:sp>
      <p:sp>
        <p:nvSpPr>
          <p:cNvPr id="13" name="Title 12">
            <a:extLst>
              <a:ext uri="{FF2B5EF4-FFF2-40B4-BE49-F238E27FC236}">
                <a16:creationId xmlns:a16="http://schemas.microsoft.com/office/drawing/2014/main" id="{DE8D74C2-EB08-B4E8-B017-853DDCB5251C}"/>
              </a:ext>
            </a:extLst>
          </p:cNvPr>
          <p:cNvSpPr txBox="1">
            <a:spLocks noGrp="1"/>
          </p:cNvSpPr>
          <p:nvPr>
            <p:ph type="title" idx="4294967295"/>
          </p:nvPr>
        </p:nvSpPr>
        <p:spPr>
          <a:xfrm>
            <a:off x="578361" y="938719"/>
            <a:ext cx="4939278"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gradFill>
                  <a:gsLst>
                    <a:gs pos="0">
                      <a:srgbClr val="F4364C"/>
                    </a:gs>
                    <a:gs pos="100000">
                      <a:srgbClr val="F4364C"/>
                    </a:gs>
                  </a:gsLst>
                  <a:path path="circle">
                    <a:fillToRect l="100000" t="100000"/>
                  </a:path>
                </a:gradFill>
                <a:effectLst/>
                <a:uLnTx/>
                <a:uFillTx/>
                <a:latin typeface="Segoe Sans Display Semibold"/>
                <a:ea typeface="+mn-ea"/>
                <a:cs typeface="+mn-cs"/>
              </a:rPr>
              <a:t>Managing risk exposure</a:t>
            </a:r>
          </a:p>
        </p:txBody>
      </p:sp>
      <p:sp>
        <p:nvSpPr>
          <p:cNvPr id="8" name="Rectangle 7">
            <a:extLst>
              <a:ext uri="{FF2B5EF4-FFF2-40B4-BE49-F238E27FC236}">
                <a16:creationId xmlns:a16="http://schemas.microsoft.com/office/drawing/2014/main" id="{24D4EA56-17AB-007C-DC02-6BC36E66F416}"/>
              </a:ext>
            </a:extLst>
          </p:cNvPr>
          <p:cNvSpPr/>
          <p:nvPr/>
        </p:nvSpPr>
        <p:spPr bwMode="auto">
          <a:xfrm>
            <a:off x="1996440" y="430068"/>
            <a:ext cx="2103120" cy="432720"/>
          </a:xfrm>
          <a:prstGeom prst="rect">
            <a:avLst/>
          </a:prstGeom>
          <a:solidFill>
            <a:schemeClr val="bg1"/>
          </a:solidFill>
          <a:ln w="19050">
            <a:noFill/>
          </a:ln>
          <a:effectLst>
            <a:innerShdw blurRad="508000" dist="190500" dir="18600000">
              <a:srgbClr val="F4364C">
                <a:alpha val="35000"/>
              </a:srgbClr>
            </a:innerShdw>
          </a:effectLst>
        </p:spPr>
        <p:txBody>
          <a:bodyPr vert="horz" wrap="square" lIns="0" tIns="0" rIns="0" bIns="0" rtlCol="0" anchor="ctr">
            <a:noAutofit/>
          </a:bodyPr>
          <a:lstStyle/>
          <a:p>
            <a:pPr algn="ctr">
              <a:spcBef>
                <a:spcPts val="600"/>
              </a:spcBef>
            </a:pPr>
            <a:r>
              <a:rPr lang="en-US">
                <a:solidFill>
                  <a:srgbClr val="091F2C"/>
                </a:solidFill>
                <a:latin typeface="+mj-lt"/>
              </a:rPr>
              <a:t>Challenge</a:t>
            </a:r>
          </a:p>
        </p:txBody>
      </p:sp>
      <p:sp>
        <p:nvSpPr>
          <p:cNvPr id="16" name="TextBox 15">
            <a:extLst>
              <a:ext uri="{FF2B5EF4-FFF2-40B4-BE49-F238E27FC236}">
                <a16:creationId xmlns:a16="http://schemas.microsoft.com/office/drawing/2014/main" id="{83D3D2FF-C80C-38AD-8A0F-E53D85F91863}"/>
              </a:ext>
            </a:extLst>
          </p:cNvPr>
          <p:cNvSpPr txBox="1"/>
          <p:nvPr/>
        </p:nvSpPr>
        <p:spPr>
          <a:xfrm>
            <a:off x="579120" y="1346561"/>
            <a:ext cx="4937760" cy="846386"/>
          </a:xfrm>
          <a:prstGeom prst="rect">
            <a:avLst/>
          </a:prstGeom>
          <a:noFill/>
        </p:spPr>
        <p:txBody>
          <a:bodyPr wrap="square" lIns="0" tIns="0" rIns="0" bIns="0" rtlCol="0">
            <a:spAutoFit/>
          </a:bodyPr>
          <a:lstStyle/>
          <a:p>
            <a:pPr marL="12700" marR="5080" algn="ctr">
              <a:lnSpc>
                <a:spcPct val="100200"/>
              </a:lnSpc>
              <a:spcBef>
                <a:spcPts val="95"/>
              </a:spcBef>
              <a:spcAft>
                <a:spcPts val="1200"/>
              </a:spcAft>
              <a:defRPr/>
            </a:pP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The average large organization has tens of thousands of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exposures—prioritizing these effectively takes more than just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burning-down lists of vulnerabilities of configuration problems.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Attackers don’t just target your biggest vulnerability—they target </a:t>
            </a:r>
            <a:b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b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the group that cumulatively result in the biggest exposure.</a:t>
            </a:r>
          </a:p>
        </p:txBody>
      </p:sp>
      <p:sp>
        <p:nvSpPr>
          <p:cNvPr id="54" name="object 54">
            <a:extLst>
              <a:ext uri="{FF2B5EF4-FFF2-40B4-BE49-F238E27FC236}">
                <a16:creationId xmlns:a16="http://schemas.microsoft.com/office/drawing/2014/main" id="{533334AE-6268-8AE9-CE00-BC07896DD038}"/>
              </a:ext>
            </a:extLst>
          </p:cNvPr>
          <p:cNvSpPr txBox="1"/>
          <p:nvPr/>
        </p:nvSpPr>
        <p:spPr>
          <a:xfrm>
            <a:off x="1946737" y="6106649"/>
            <a:ext cx="2202526" cy="135935"/>
          </a:xfrm>
          <a:prstGeom prst="rect">
            <a:avLst/>
          </a:prstGeom>
        </p:spPr>
        <p:txBody>
          <a:bodyPr vert="horz" wrap="none" lIns="0" tIns="12700" rIns="0" bIns="0" rtlCol="0" anchor="ctr" anchorCtr="0">
            <a:spAutoFit/>
          </a:bodyPr>
          <a:lstStyle/>
          <a:p>
            <a:pPr marL="38100" algn="ctr">
              <a:lnSpc>
                <a:spcPct val="100000"/>
              </a:lnSpc>
              <a:spcBef>
                <a:spcPts val="100"/>
              </a:spcBef>
            </a:pPr>
            <a:r>
              <a:rPr lang="en-US" sz="800" baseline="30000">
                <a:gradFill>
                  <a:gsLst>
                    <a:gs pos="0">
                      <a:srgbClr val="282828"/>
                    </a:gs>
                    <a:gs pos="100000">
                      <a:srgbClr val="282828"/>
                    </a:gs>
                  </a:gsLst>
                  <a:path path="circle">
                    <a:fillToRect l="100000" t="100000"/>
                  </a:path>
                </a:gradFill>
                <a:latin typeface="Segoe Sans Display" pitchFamily="2" charset="0"/>
                <a:cs typeface="Segoe Sans Display" pitchFamily="2" charset="0"/>
              </a:rPr>
              <a:t>1</a:t>
            </a:r>
            <a:r>
              <a:rPr lang="en-US" sz="800">
                <a:gradFill>
                  <a:gsLst>
                    <a:gs pos="0">
                      <a:srgbClr val="282828"/>
                    </a:gs>
                    <a:gs pos="100000">
                      <a:srgbClr val="282828"/>
                    </a:gs>
                  </a:gsLst>
                  <a:path path="circle">
                    <a:fillToRect l="100000" t="100000"/>
                  </a:path>
                </a:gradFill>
                <a:latin typeface="Segoe Sans Display" pitchFamily="2" charset="0"/>
                <a:cs typeface="Segoe Sans Display" pitchFamily="2" charset="0"/>
              </a:rPr>
              <a:t>Source: Microsoft Digital Defense Report, 2024</a:t>
            </a:r>
          </a:p>
        </p:txBody>
      </p:sp>
      <p:sp>
        <p:nvSpPr>
          <p:cNvPr id="11" name="Rectangle 10">
            <a:extLst>
              <a:ext uri="{FF2B5EF4-FFF2-40B4-BE49-F238E27FC236}">
                <a16:creationId xmlns:a16="http://schemas.microsoft.com/office/drawing/2014/main" id="{224B4527-F880-7E30-6560-8211B4286626}"/>
              </a:ext>
            </a:extLst>
          </p:cNvPr>
          <p:cNvSpPr/>
          <p:nvPr/>
        </p:nvSpPr>
        <p:spPr bwMode="auto">
          <a:xfrm>
            <a:off x="8092440" y="430068"/>
            <a:ext cx="2103120" cy="432720"/>
          </a:xfrm>
          <a:prstGeom prst="rect">
            <a:avLst/>
          </a:prstGeom>
          <a:solidFill>
            <a:schemeClr val="bg1"/>
          </a:solidFill>
          <a:ln w="19050">
            <a:noFill/>
          </a:ln>
          <a:effectLst>
            <a:innerShdw blurRad="508000" dist="190500" dir="18600000">
              <a:schemeClr val="accent1">
                <a:alpha val="35000"/>
              </a:schemeClr>
            </a:innerShdw>
          </a:effectLst>
        </p:spPr>
        <p:txBody>
          <a:bodyPr vert="horz" wrap="square" lIns="0" tIns="0" rIns="0" bIns="0" rtlCol="0" anchor="ctr">
            <a:noAutofit/>
          </a:bodyPr>
          <a:lstStyle/>
          <a:p>
            <a:pPr algn="ctr">
              <a:spcBef>
                <a:spcPts val="600"/>
              </a:spcBef>
            </a:pPr>
            <a:r>
              <a:rPr lang="en-US">
                <a:solidFill>
                  <a:srgbClr val="091F2C"/>
                </a:solidFill>
                <a:latin typeface="+mj-lt"/>
              </a:rPr>
              <a:t>Solution</a:t>
            </a:r>
          </a:p>
        </p:txBody>
      </p:sp>
      <p:sp>
        <p:nvSpPr>
          <p:cNvPr id="12" name="TextBox 11">
            <a:extLst>
              <a:ext uri="{FF2B5EF4-FFF2-40B4-BE49-F238E27FC236}">
                <a16:creationId xmlns:a16="http://schemas.microsoft.com/office/drawing/2014/main" id="{3DBF63A7-4E4E-37B2-ED9A-2739931F2F0D}"/>
              </a:ext>
            </a:extLst>
          </p:cNvPr>
          <p:cNvSpPr txBox="1"/>
          <p:nvPr/>
        </p:nvSpPr>
        <p:spPr>
          <a:xfrm>
            <a:off x="6674361" y="938719"/>
            <a:ext cx="4939278" cy="369332"/>
          </a:xfrm>
          <a:prstGeom prst="rect">
            <a:avLst/>
          </a:prstGeom>
          <a:noFill/>
        </p:spPr>
        <p:txBody>
          <a:bodyPr wrap="square" lIns="91440" tIns="45720" rIns="91440" bIns="45720" anchor="t">
            <a:spAutoFit/>
          </a:bodyPr>
          <a:lstStyle/>
          <a:p>
            <a:pPr marR="0" lvl="0" indent="0" algn="ctr" defTabSz="914367" fontAlgn="auto">
              <a:lnSpc>
                <a:spcPct val="100000"/>
              </a:lnSpc>
              <a:spcBef>
                <a:spcPts val="0"/>
              </a:spcBef>
              <a:spcAft>
                <a:spcPts val="0"/>
              </a:spcAft>
              <a:buClrTx/>
              <a:buSzTx/>
              <a:buFontTx/>
              <a:buNone/>
              <a:tabLst/>
              <a:defRPr/>
            </a:pPr>
            <a:r>
              <a:rPr lang="en-US">
                <a:gradFill>
                  <a:gsLst>
                    <a:gs pos="0">
                      <a:schemeClr val="accent1"/>
                    </a:gs>
                    <a:gs pos="100000">
                      <a:schemeClr val="accent1"/>
                    </a:gs>
                  </a:gsLst>
                  <a:path path="circle">
                    <a:fillToRect l="100000" t="100000"/>
                  </a:path>
                </a:gradFill>
                <a:latin typeface="Segoe Sans Display Semibold"/>
              </a:rPr>
              <a:t>Unified exposure management</a:t>
            </a:r>
          </a:p>
        </p:txBody>
      </p:sp>
      <p:sp>
        <p:nvSpPr>
          <p:cNvPr id="18" name="TextBox 17">
            <a:extLst>
              <a:ext uri="{FF2B5EF4-FFF2-40B4-BE49-F238E27FC236}">
                <a16:creationId xmlns:a16="http://schemas.microsoft.com/office/drawing/2014/main" id="{9925A428-1D3B-1FF4-20DE-2F34DF57A5AE}"/>
              </a:ext>
            </a:extLst>
          </p:cNvPr>
          <p:cNvSpPr txBox="1"/>
          <p:nvPr/>
        </p:nvSpPr>
        <p:spPr>
          <a:xfrm>
            <a:off x="6988598" y="1346561"/>
            <a:ext cx="4310804" cy="677108"/>
          </a:xfrm>
          <a:prstGeom prst="rect">
            <a:avLst/>
          </a:prstGeom>
          <a:noFill/>
        </p:spPr>
        <p:txBody>
          <a:bodyPr wrap="square" lIns="0" tIns="0" rIns="0" bIns="0" rtlCol="0">
            <a:spAutoFit/>
          </a:bodyPr>
          <a:lstStyle/>
          <a:p>
            <a:pPr marL="12700" marR="5080" algn="ctr">
              <a:lnSpc>
                <a:spcPct val="100200"/>
              </a:lnSpc>
              <a:spcBef>
                <a:spcPts val="95"/>
              </a:spcBef>
              <a:spcAft>
                <a:spcPts val="1200"/>
              </a:spcAft>
              <a:defRPr/>
            </a:pP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Microsoft Security Exposure Management helps your team build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a continuous threat exposure management program by unifying disparate data silos, </a:t>
            </a:r>
            <a:r>
              <a:rPr lang="en-US" sz="1100">
                <a:gradFill>
                  <a:gsLst>
                    <a:gs pos="0">
                      <a:schemeClr val="accent1"/>
                    </a:gs>
                    <a:gs pos="100000">
                      <a:schemeClr val="accent1"/>
                    </a:gs>
                  </a:gsLst>
                  <a:path path="circle">
                    <a:fillToRect l="100000" t="100000"/>
                  </a:path>
                </a:gradFill>
                <a:latin typeface="Segoe Sans Display Semibold" pitchFamily="2" charset="0"/>
                <a:cs typeface="Segoe Sans Display Semibold" pitchFamily="2" charset="0"/>
              </a:rPr>
              <a:t>providing security teams with end-to-end visibility of their organization’s security posture.</a:t>
            </a:r>
          </a:p>
        </p:txBody>
      </p:sp>
      <p:sp>
        <p:nvSpPr>
          <p:cNvPr id="255" name="TextBox 254">
            <a:extLst>
              <a:ext uri="{FF2B5EF4-FFF2-40B4-BE49-F238E27FC236}">
                <a16:creationId xmlns:a16="http://schemas.microsoft.com/office/drawing/2014/main" id="{7FD6979C-ABA0-D51B-D8D1-A0A36A9589DE}"/>
              </a:ext>
              <a:ext uri="{C183D7F6-B498-43B3-948B-1728B52AA6E4}">
                <adec:decorative xmlns:adec="http://schemas.microsoft.com/office/drawing/2017/decorative" val="1"/>
              </a:ext>
            </a:extLst>
          </p:cNvPr>
          <p:cNvSpPr txBox="1"/>
          <p:nvPr/>
        </p:nvSpPr>
        <p:spPr>
          <a:xfrm>
            <a:off x="579121" y="3475844"/>
            <a:ext cx="4937759" cy="230832"/>
          </a:xfrm>
          <a:prstGeom prst="rect">
            <a:avLst/>
          </a:prstGeom>
          <a:noFill/>
        </p:spPr>
        <p:txBody>
          <a:bodyPr wrap="square">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r>
              <a:rPr lang="en-US" sz="900"/>
              <a:t>Defenders think in lists, working across tables of alerts, vulnerabilities, and threat intelligence</a:t>
            </a:r>
          </a:p>
        </p:txBody>
      </p:sp>
      <p:sp>
        <p:nvSpPr>
          <p:cNvPr id="256" name="TextBox 255">
            <a:extLst>
              <a:ext uri="{FF2B5EF4-FFF2-40B4-BE49-F238E27FC236}">
                <a16:creationId xmlns:a16="http://schemas.microsoft.com/office/drawing/2014/main" id="{A40FB5A5-E758-2036-4B95-D3DF242F3186}"/>
              </a:ext>
              <a:ext uri="{C183D7F6-B498-43B3-948B-1728B52AA6E4}">
                <adec:decorative xmlns:adec="http://schemas.microsoft.com/office/drawing/2017/decorative" val="1"/>
              </a:ext>
            </a:extLst>
          </p:cNvPr>
          <p:cNvSpPr txBox="1"/>
          <p:nvPr/>
        </p:nvSpPr>
        <p:spPr>
          <a:xfrm>
            <a:off x="977583" y="5032573"/>
            <a:ext cx="4140835" cy="230832"/>
          </a:xfrm>
          <a:prstGeom prst="rect">
            <a:avLst/>
          </a:prstGeom>
          <a:noFill/>
        </p:spPr>
        <p:txBody>
          <a:bodyPr wrap="square" lIns="91440" tIns="45720" rIns="91440" bIns="45720" anchor="t">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r>
              <a:rPr lang="en-US" sz="900">
                <a:cs typeface="Segoe Sans Display Semibold"/>
              </a:rPr>
              <a:t>Attackers are thinking in graphs, mapping vulnerabilities together</a:t>
            </a:r>
          </a:p>
        </p:txBody>
      </p:sp>
      <p:sp>
        <p:nvSpPr>
          <p:cNvPr id="257" name="TextBox 256">
            <a:extLst>
              <a:ext uri="{FF2B5EF4-FFF2-40B4-BE49-F238E27FC236}">
                <a16:creationId xmlns:a16="http://schemas.microsoft.com/office/drawing/2014/main" id="{86D74A89-F470-69EC-1352-D7FF27178F7D}"/>
              </a:ext>
              <a:ext uri="{C183D7F6-B498-43B3-948B-1728B52AA6E4}">
                <adec:decorative xmlns:adec="http://schemas.microsoft.com/office/drawing/2017/decorative" val="1"/>
              </a:ext>
            </a:extLst>
          </p:cNvPr>
          <p:cNvSpPr txBox="1"/>
          <p:nvPr/>
        </p:nvSpPr>
        <p:spPr>
          <a:xfrm>
            <a:off x="6266608" y="3543744"/>
            <a:ext cx="731520" cy="123111"/>
          </a:xfrm>
          <a:prstGeom prst="rect">
            <a:avLst/>
          </a:prstGeom>
          <a:noFill/>
        </p:spPr>
        <p:txBody>
          <a:bodyPr wrap="square" lIns="0" tIns="0" rIns="0" bIns="0">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lvl="0" defTabSz="914367">
              <a:defRPr/>
            </a:pPr>
            <a:r>
              <a:rPr lang="en-US" sz="800">
                <a:solidFill>
                  <a:srgbClr val="282828"/>
                </a:solidFill>
                <a:latin typeface="Segoe Sans Display" pitchFamily="2" charset="0"/>
                <a:cs typeface="Segoe Sans Display" pitchFamily="2" charset="0"/>
              </a:rPr>
              <a:t>Phishing mail</a:t>
            </a:r>
          </a:p>
        </p:txBody>
      </p:sp>
      <p:grpSp>
        <p:nvGrpSpPr>
          <p:cNvPr id="190" name="Group 189">
            <a:extLst>
              <a:ext uri="{FF2B5EF4-FFF2-40B4-BE49-F238E27FC236}">
                <a16:creationId xmlns:a16="http://schemas.microsoft.com/office/drawing/2014/main" id="{5AA465CB-45CF-C6EF-C37E-F7E09C7F3557}"/>
              </a:ext>
              <a:ext uri="{C183D7F6-B498-43B3-948B-1728B52AA6E4}">
                <adec:decorative xmlns:adec="http://schemas.microsoft.com/office/drawing/2017/decorative" val="1"/>
              </a:ext>
            </a:extLst>
          </p:cNvPr>
          <p:cNvGrpSpPr>
            <a:grpSpLocks noChangeAspect="1"/>
          </p:cNvGrpSpPr>
          <p:nvPr/>
        </p:nvGrpSpPr>
        <p:grpSpPr>
          <a:xfrm>
            <a:off x="6386047" y="3730397"/>
            <a:ext cx="548640" cy="548640"/>
            <a:chOff x="-1017794" y="2654300"/>
            <a:chExt cx="630122" cy="630122"/>
          </a:xfrm>
        </p:grpSpPr>
        <p:grpSp>
          <p:nvGrpSpPr>
            <p:cNvPr id="191" name="Group 190">
              <a:extLst>
                <a:ext uri="{FF2B5EF4-FFF2-40B4-BE49-F238E27FC236}">
                  <a16:creationId xmlns:a16="http://schemas.microsoft.com/office/drawing/2014/main" id="{BF0AAFA6-D4DF-D975-2395-E7A2C7AD6EBE}"/>
                </a:ext>
                <a:ext uri="{C183D7F6-B498-43B3-948B-1728B52AA6E4}">
                  <adec:decorative xmlns:adec="http://schemas.microsoft.com/office/drawing/2017/decorative" val="1"/>
                </a:ext>
              </a:extLst>
            </p:cNvPr>
            <p:cNvGrpSpPr>
              <a:grpSpLocks/>
            </p:cNvGrpSpPr>
            <p:nvPr/>
          </p:nvGrpSpPr>
          <p:grpSpPr>
            <a:xfrm>
              <a:off x="-1017794" y="2654300"/>
              <a:ext cx="630122" cy="630122"/>
              <a:chOff x="11364589" y="457910"/>
              <a:chExt cx="308458" cy="308458"/>
            </a:xfrm>
          </p:grpSpPr>
          <p:sp>
            <p:nvSpPr>
              <p:cNvPr id="195" name="Oval 194">
                <a:extLst>
                  <a:ext uri="{FF2B5EF4-FFF2-40B4-BE49-F238E27FC236}">
                    <a16:creationId xmlns:a16="http://schemas.microsoft.com/office/drawing/2014/main" id="{57AFC8FD-234A-18E5-328E-2E91AA966AB0}"/>
                  </a:ext>
                </a:extLst>
              </p:cNvPr>
              <p:cNvSpPr/>
              <p:nvPr/>
            </p:nvSpPr>
            <p:spPr bwMode="auto">
              <a:xfrm>
                <a:off x="11364589" y="457910"/>
                <a:ext cx="308458" cy="308458"/>
              </a:xfrm>
              <a:prstGeom prst="ellipse">
                <a:avLst/>
              </a:prstGeom>
              <a:solidFill>
                <a:schemeClr val="bg2"/>
              </a:solidFill>
              <a:ln w="6350">
                <a:noFill/>
                <a:headEnd type="none" w="med" len="med"/>
                <a:tailEnd type="none" w="med" len="med"/>
              </a:ln>
              <a:effectLst>
                <a:innerShdw blurRad="635000" dist="190500" dir="9300000">
                  <a:srgbClr val="F4364C">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err="1">
                  <a:latin typeface="Segoe Sans Display"/>
                  <a:cs typeface="Segoe UI Semibold"/>
                </a:endParaRPr>
              </a:p>
            </p:txBody>
          </p:sp>
          <p:sp>
            <p:nvSpPr>
              <p:cNvPr id="196" name="Oval 195">
                <a:extLst>
                  <a:ext uri="{FF2B5EF4-FFF2-40B4-BE49-F238E27FC236}">
                    <a16:creationId xmlns:a16="http://schemas.microsoft.com/office/drawing/2014/main" id="{6AA6F63F-4B9F-6F68-5BC2-DE13FAEDAAAD}"/>
                  </a:ext>
                </a:extLst>
              </p:cNvPr>
              <p:cNvSpPr/>
              <p:nvPr/>
            </p:nvSpPr>
            <p:spPr bwMode="auto">
              <a:xfrm>
                <a:off x="11394834" y="488157"/>
                <a:ext cx="247966" cy="247964"/>
              </a:xfrm>
              <a:prstGeom prst="ellipse">
                <a:avLst/>
              </a:prstGeom>
              <a:solidFill>
                <a:srgbClr val="F4364C"/>
              </a:solidFill>
              <a:ln w="19050">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mn-ea"/>
                  <a:cs typeface="Segoe Sans Text" pitchFamily="2" charset="0"/>
                </a:endParaRPr>
              </a:p>
            </p:txBody>
          </p:sp>
        </p:grpSp>
        <p:sp>
          <p:nvSpPr>
            <p:cNvPr id="192" name="Graphic 354">
              <a:extLst>
                <a:ext uri="{FF2B5EF4-FFF2-40B4-BE49-F238E27FC236}">
                  <a16:creationId xmlns:a16="http://schemas.microsoft.com/office/drawing/2014/main" id="{B8CB9695-ED20-4049-F66F-94EBCFBFF975}"/>
                </a:ext>
              </a:extLst>
            </p:cNvPr>
            <p:cNvSpPr/>
            <p:nvPr/>
          </p:nvSpPr>
          <p:spPr>
            <a:xfrm>
              <a:off x="-823866" y="2859767"/>
              <a:ext cx="242262" cy="219190"/>
            </a:xfrm>
            <a:custGeom>
              <a:avLst/>
              <a:gdLst>
                <a:gd name="connsiteX0" fmla="*/ 200025 w 200025"/>
                <a:gd name="connsiteY0" fmla="*/ 52388 h 180975"/>
                <a:gd name="connsiteX1" fmla="*/ 147638 w 200025"/>
                <a:gd name="connsiteY1" fmla="*/ 104775 h 180975"/>
                <a:gd name="connsiteX2" fmla="*/ 95250 w 200025"/>
                <a:gd name="connsiteY2" fmla="*/ 52388 h 180975"/>
                <a:gd name="connsiteX3" fmla="*/ 147638 w 200025"/>
                <a:gd name="connsiteY3" fmla="*/ 0 h 180975"/>
                <a:gd name="connsiteX4" fmla="*/ 200025 w 200025"/>
                <a:gd name="connsiteY4" fmla="*/ 52388 h 180975"/>
                <a:gd name="connsiteX5" fmla="*/ 131956 w 200025"/>
                <a:gd name="connsiteY5" fmla="*/ 29970 h 180975"/>
                <a:gd name="connsiteX6" fmla="*/ 125219 w 200025"/>
                <a:gd name="connsiteY6" fmla="*/ 29970 h 180975"/>
                <a:gd name="connsiteX7" fmla="*/ 125219 w 200025"/>
                <a:gd name="connsiteY7" fmla="*/ 36705 h 180975"/>
                <a:gd name="connsiteX8" fmla="*/ 140902 w 200025"/>
                <a:gd name="connsiteY8" fmla="*/ 52388 h 180975"/>
                <a:gd name="connsiteX9" fmla="*/ 125219 w 200025"/>
                <a:gd name="connsiteY9" fmla="*/ 68070 h 180975"/>
                <a:gd name="connsiteX10" fmla="*/ 125219 w 200025"/>
                <a:gd name="connsiteY10" fmla="*/ 74805 h 180975"/>
                <a:gd name="connsiteX11" fmla="*/ 131956 w 200025"/>
                <a:gd name="connsiteY11" fmla="*/ 74805 h 180975"/>
                <a:gd name="connsiteX12" fmla="*/ 147638 w 200025"/>
                <a:gd name="connsiteY12" fmla="*/ 59123 h 180975"/>
                <a:gd name="connsiteX13" fmla="*/ 163319 w 200025"/>
                <a:gd name="connsiteY13" fmla="*/ 74805 h 180975"/>
                <a:gd name="connsiteX14" fmla="*/ 170056 w 200025"/>
                <a:gd name="connsiteY14" fmla="*/ 74805 h 180975"/>
                <a:gd name="connsiteX15" fmla="*/ 170056 w 200025"/>
                <a:gd name="connsiteY15" fmla="*/ 68070 h 180975"/>
                <a:gd name="connsiteX16" fmla="*/ 154373 w 200025"/>
                <a:gd name="connsiteY16" fmla="*/ 52388 h 180975"/>
                <a:gd name="connsiteX17" fmla="*/ 170056 w 200025"/>
                <a:gd name="connsiteY17" fmla="*/ 36705 h 180975"/>
                <a:gd name="connsiteX18" fmla="*/ 170056 w 200025"/>
                <a:gd name="connsiteY18" fmla="*/ 29970 h 180975"/>
                <a:gd name="connsiteX19" fmla="*/ 163319 w 200025"/>
                <a:gd name="connsiteY19" fmla="*/ 29970 h 180975"/>
                <a:gd name="connsiteX20" fmla="*/ 147638 w 200025"/>
                <a:gd name="connsiteY20" fmla="*/ 45652 h 180975"/>
                <a:gd name="connsiteX21" fmla="*/ 131956 w 200025"/>
                <a:gd name="connsiteY21" fmla="*/ 29970 h 180975"/>
                <a:gd name="connsiteX22" fmla="*/ 176213 w 200025"/>
                <a:gd name="connsiteY22" fmla="*/ 150019 h 180975"/>
                <a:gd name="connsiteX23" fmla="*/ 176213 w 200025"/>
                <a:gd name="connsiteY23" fmla="*/ 107326 h 180975"/>
                <a:gd name="connsiteX24" fmla="*/ 190500 w 200025"/>
                <a:gd name="connsiteY24" fmla="*/ 97064 h 180975"/>
                <a:gd name="connsiteX25" fmla="*/ 190500 w 200025"/>
                <a:gd name="connsiteY25" fmla="*/ 150019 h 180975"/>
                <a:gd name="connsiteX26" fmla="*/ 161300 w 200025"/>
                <a:gd name="connsiteY26" fmla="*/ 180926 h 180975"/>
                <a:gd name="connsiteX27" fmla="*/ 159544 w 200025"/>
                <a:gd name="connsiteY27" fmla="*/ 180975 h 180975"/>
                <a:gd name="connsiteX28" fmla="*/ 30956 w 200025"/>
                <a:gd name="connsiteY28" fmla="*/ 180975 h 180975"/>
                <a:gd name="connsiteX29" fmla="*/ 49 w 200025"/>
                <a:gd name="connsiteY29" fmla="*/ 151775 h 180975"/>
                <a:gd name="connsiteX30" fmla="*/ 0 w 200025"/>
                <a:gd name="connsiteY30" fmla="*/ 150019 h 180975"/>
                <a:gd name="connsiteX31" fmla="*/ 0 w 200025"/>
                <a:gd name="connsiteY31" fmla="*/ 59531 h 180975"/>
                <a:gd name="connsiteX32" fmla="*/ 29200 w 200025"/>
                <a:gd name="connsiteY32" fmla="*/ 28624 h 180975"/>
                <a:gd name="connsiteX33" fmla="*/ 30956 w 200025"/>
                <a:gd name="connsiteY33" fmla="*/ 28575 h 180975"/>
                <a:gd name="connsiteX34" fmla="*/ 90470 w 200025"/>
                <a:gd name="connsiteY34" fmla="*/ 28575 h 180975"/>
                <a:gd name="connsiteX35" fmla="*/ 86453 w 200025"/>
                <a:gd name="connsiteY35" fmla="*/ 42863 h 180975"/>
                <a:gd name="connsiteX36" fmla="*/ 30956 w 200025"/>
                <a:gd name="connsiteY36" fmla="*/ 42863 h 180975"/>
                <a:gd name="connsiteX37" fmla="*/ 14343 w 200025"/>
                <a:gd name="connsiteY37" fmla="*/ 58164 h 180975"/>
                <a:gd name="connsiteX38" fmla="*/ 14288 w 200025"/>
                <a:gd name="connsiteY38" fmla="*/ 59531 h 180975"/>
                <a:gd name="connsiteX39" fmla="*/ 14288 w 200025"/>
                <a:gd name="connsiteY39" fmla="*/ 63617 h 180975"/>
                <a:gd name="connsiteX40" fmla="*/ 95250 w 200025"/>
                <a:gd name="connsiteY40" fmla="*/ 106228 h 180975"/>
                <a:gd name="connsiteX41" fmla="*/ 107682 w 200025"/>
                <a:gd name="connsiteY41" fmla="*/ 99683 h 180975"/>
                <a:gd name="connsiteX42" fmla="*/ 121527 w 200025"/>
                <a:gd name="connsiteY42" fmla="*/ 108541 h 180975"/>
                <a:gd name="connsiteX43" fmla="*/ 98577 w 200025"/>
                <a:gd name="connsiteY43" fmla="*/ 120622 h 180975"/>
                <a:gd name="connsiteX44" fmla="*/ 92838 w 200025"/>
                <a:gd name="connsiteY44" fmla="*/ 121025 h 180975"/>
                <a:gd name="connsiteX45" fmla="*/ 91923 w 200025"/>
                <a:gd name="connsiteY45" fmla="*/ 120622 h 180975"/>
                <a:gd name="connsiteX46" fmla="*/ 14288 w 200025"/>
                <a:gd name="connsiteY46" fmla="*/ 79762 h 180975"/>
                <a:gd name="connsiteX47" fmla="*/ 14288 w 200025"/>
                <a:gd name="connsiteY47" fmla="*/ 150019 h 180975"/>
                <a:gd name="connsiteX48" fmla="*/ 29589 w 200025"/>
                <a:gd name="connsiteY48" fmla="*/ 166632 h 180975"/>
                <a:gd name="connsiteX49" fmla="*/ 30956 w 200025"/>
                <a:gd name="connsiteY49" fmla="*/ 166688 h 180975"/>
                <a:gd name="connsiteX50" fmla="*/ 159544 w 200025"/>
                <a:gd name="connsiteY50" fmla="*/ 166688 h 180975"/>
                <a:gd name="connsiteX51" fmla="*/ 176157 w 200025"/>
                <a:gd name="connsiteY51" fmla="*/ 151386 h 180975"/>
                <a:gd name="connsiteX52" fmla="*/ 176213 w 200025"/>
                <a:gd name="connsiteY52" fmla="*/ 150019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00025" h="180975">
                  <a:moveTo>
                    <a:pt x="200025" y="52388"/>
                  </a:moveTo>
                  <a:cubicBezTo>
                    <a:pt x="200025" y="81320"/>
                    <a:pt x="176571" y="104775"/>
                    <a:pt x="147638" y="104775"/>
                  </a:cubicBezTo>
                  <a:cubicBezTo>
                    <a:pt x="118704" y="104775"/>
                    <a:pt x="95250" y="81320"/>
                    <a:pt x="95250" y="52388"/>
                  </a:cubicBezTo>
                  <a:cubicBezTo>
                    <a:pt x="95250" y="23455"/>
                    <a:pt x="118704" y="0"/>
                    <a:pt x="147638" y="0"/>
                  </a:cubicBezTo>
                  <a:cubicBezTo>
                    <a:pt x="176571" y="0"/>
                    <a:pt x="200025" y="23455"/>
                    <a:pt x="200025" y="52388"/>
                  </a:cubicBezTo>
                  <a:close/>
                  <a:moveTo>
                    <a:pt x="131956" y="29970"/>
                  </a:moveTo>
                  <a:cubicBezTo>
                    <a:pt x="130095" y="28110"/>
                    <a:pt x="127080" y="28110"/>
                    <a:pt x="125219" y="29970"/>
                  </a:cubicBezTo>
                  <a:cubicBezTo>
                    <a:pt x="123360" y="31830"/>
                    <a:pt x="123360" y="34845"/>
                    <a:pt x="125219" y="36705"/>
                  </a:cubicBezTo>
                  <a:lnTo>
                    <a:pt x="140902" y="52388"/>
                  </a:lnTo>
                  <a:lnTo>
                    <a:pt x="125219" y="68070"/>
                  </a:lnTo>
                  <a:cubicBezTo>
                    <a:pt x="123360" y="69930"/>
                    <a:pt x="123360" y="72945"/>
                    <a:pt x="125219" y="74805"/>
                  </a:cubicBezTo>
                  <a:cubicBezTo>
                    <a:pt x="127080" y="76665"/>
                    <a:pt x="130095" y="76665"/>
                    <a:pt x="131956" y="74805"/>
                  </a:cubicBezTo>
                  <a:lnTo>
                    <a:pt x="147638" y="59123"/>
                  </a:lnTo>
                  <a:lnTo>
                    <a:pt x="163319" y="74805"/>
                  </a:lnTo>
                  <a:cubicBezTo>
                    <a:pt x="165180" y="76665"/>
                    <a:pt x="168195" y="76665"/>
                    <a:pt x="170056" y="74805"/>
                  </a:cubicBezTo>
                  <a:cubicBezTo>
                    <a:pt x="171915" y="72945"/>
                    <a:pt x="171915" y="69930"/>
                    <a:pt x="170056" y="68070"/>
                  </a:cubicBezTo>
                  <a:lnTo>
                    <a:pt x="154373" y="52388"/>
                  </a:lnTo>
                  <a:lnTo>
                    <a:pt x="170056" y="36705"/>
                  </a:lnTo>
                  <a:cubicBezTo>
                    <a:pt x="171915" y="34845"/>
                    <a:pt x="171915" y="31830"/>
                    <a:pt x="170056" y="29970"/>
                  </a:cubicBezTo>
                  <a:cubicBezTo>
                    <a:pt x="168195" y="28110"/>
                    <a:pt x="165180" y="28110"/>
                    <a:pt x="163319" y="29970"/>
                  </a:cubicBezTo>
                  <a:lnTo>
                    <a:pt x="147638" y="45652"/>
                  </a:lnTo>
                  <a:lnTo>
                    <a:pt x="131956" y="29970"/>
                  </a:lnTo>
                  <a:close/>
                  <a:moveTo>
                    <a:pt x="176213" y="150019"/>
                  </a:moveTo>
                  <a:lnTo>
                    <a:pt x="176213" y="107326"/>
                  </a:lnTo>
                  <a:cubicBezTo>
                    <a:pt x="181461" y="104590"/>
                    <a:pt x="186268" y="101125"/>
                    <a:pt x="190500" y="97064"/>
                  </a:cubicBezTo>
                  <a:lnTo>
                    <a:pt x="190500" y="150019"/>
                  </a:lnTo>
                  <a:cubicBezTo>
                    <a:pt x="190500" y="166526"/>
                    <a:pt x="177579" y="180015"/>
                    <a:pt x="161300" y="180926"/>
                  </a:cubicBezTo>
                  <a:lnTo>
                    <a:pt x="159544" y="180975"/>
                  </a:lnTo>
                  <a:lnTo>
                    <a:pt x="30956" y="180975"/>
                  </a:lnTo>
                  <a:cubicBezTo>
                    <a:pt x="14449" y="180975"/>
                    <a:pt x="960" y="168054"/>
                    <a:pt x="49" y="151775"/>
                  </a:cubicBezTo>
                  <a:lnTo>
                    <a:pt x="0" y="150019"/>
                  </a:lnTo>
                  <a:lnTo>
                    <a:pt x="0" y="59531"/>
                  </a:lnTo>
                  <a:cubicBezTo>
                    <a:pt x="0" y="43024"/>
                    <a:pt x="12920" y="29535"/>
                    <a:pt x="29200" y="28624"/>
                  </a:cubicBezTo>
                  <a:lnTo>
                    <a:pt x="30956" y="28575"/>
                  </a:lnTo>
                  <a:lnTo>
                    <a:pt x="90470" y="28575"/>
                  </a:lnTo>
                  <a:cubicBezTo>
                    <a:pt x="88586" y="33091"/>
                    <a:pt x="87222" y="37879"/>
                    <a:pt x="86453" y="42863"/>
                  </a:cubicBezTo>
                  <a:lnTo>
                    <a:pt x="30956" y="42863"/>
                  </a:lnTo>
                  <a:cubicBezTo>
                    <a:pt x="22211" y="42863"/>
                    <a:pt x="15038" y="49598"/>
                    <a:pt x="14343" y="58164"/>
                  </a:cubicBezTo>
                  <a:lnTo>
                    <a:pt x="14288" y="59531"/>
                  </a:lnTo>
                  <a:lnTo>
                    <a:pt x="14288" y="63617"/>
                  </a:lnTo>
                  <a:lnTo>
                    <a:pt x="95250" y="106228"/>
                  </a:lnTo>
                  <a:lnTo>
                    <a:pt x="107682" y="99683"/>
                  </a:lnTo>
                  <a:cubicBezTo>
                    <a:pt x="111859" y="103216"/>
                    <a:pt x="116510" y="106205"/>
                    <a:pt x="121527" y="108541"/>
                  </a:cubicBezTo>
                  <a:lnTo>
                    <a:pt x="98577" y="120622"/>
                  </a:lnTo>
                  <a:cubicBezTo>
                    <a:pt x="96792" y="121561"/>
                    <a:pt x="94708" y="121695"/>
                    <a:pt x="92838" y="121025"/>
                  </a:cubicBezTo>
                  <a:lnTo>
                    <a:pt x="91923" y="120622"/>
                  </a:lnTo>
                  <a:lnTo>
                    <a:pt x="14288" y="79762"/>
                  </a:lnTo>
                  <a:lnTo>
                    <a:pt x="14288" y="150019"/>
                  </a:lnTo>
                  <a:cubicBezTo>
                    <a:pt x="14288" y="158765"/>
                    <a:pt x="21023" y="165937"/>
                    <a:pt x="29589" y="166632"/>
                  </a:cubicBezTo>
                  <a:lnTo>
                    <a:pt x="30956" y="166688"/>
                  </a:lnTo>
                  <a:lnTo>
                    <a:pt x="159544" y="166688"/>
                  </a:lnTo>
                  <a:cubicBezTo>
                    <a:pt x="168290" y="166688"/>
                    <a:pt x="175462" y="159952"/>
                    <a:pt x="176157" y="151386"/>
                  </a:cubicBezTo>
                  <a:lnTo>
                    <a:pt x="176213" y="150019"/>
                  </a:lnTo>
                  <a:close/>
                </a:path>
              </a:pathLst>
            </a:custGeom>
            <a:solidFill>
              <a:schemeClr val="bg1"/>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1" i="0" u="none" strike="noStrike" kern="1200" cap="none" spc="0" normalizeH="0" baseline="0" noProof="0">
                <a:ln>
                  <a:noFill/>
                </a:ln>
                <a:gradFill>
                  <a:gsLst>
                    <a:gs pos="0">
                      <a:srgbClr val="091F2C"/>
                    </a:gs>
                    <a:gs pos="100000">
                      <a:srgbClr val="091F2C"/>
                    </a:gs>
                  </a:gsLst>
                  <a:path path="circle">
                    <a:fillToRect t="100000" r="100000"/>
                  </a:path>
                </a:gradFill>
                <a:effectLst/>
                <a:uLnTx/>
                <a:uFillTx/>
                <a:latin typeface="Segoe Sans Display"/>
                <a:ea typeface="+mn-ea"/>
                <a:cs typeface="+mn-cs"/>
              </a:endParaRPr>
            </a:p>
          </p:txBody>
        </p:sp>
      </p:grpSp>
      <p:cxnSp>
        <p:nvCxnSpPr>
          <p:cNvPr id="197" name="Straight Arrow Connector 196">
            <a:extLst>
              <a:ext uri="{FF2B5EF4-FFF2-40B4-BE49-F238E27FC236}">
                <a16:creationId xmlns:a16="http://schemas.microsoft.com/office/drawing/2014/main" id="{4E0290AE-0E51-1CBB-9ADC-69EA2C107B00}"/>
              </a:ext>
              <a:ext uri="{C183D7F6-B498-43B3-948B-1728B52AA6E4}">
                <adec:decorative xmlns:adec="http://schemas.microsoft.com/office/drawing/2017/decorative" val="1"/>
              </a:ext>
            </a:extLst>
          </p:cNvPr>
          <p:cNvCxnSpPr>
            <a:cxnSpLocks/>
          </p:cNvCxnSpPr>
          <p:nvPr/>
        </p:nvCxnSpPr>
        <p:spPr>
          <a:xfrm>
            <a:off x="6972789" y="4026354"/>
            <a:ext cx="481449" cy="60216"/>
          </a:xfrm>
          <a:prstGeom prst="straightConnector1">
            <a:avLst/>
          </a:prstGeom>
          <a:ln w="19050" cap="rnd">
            <a:solidFill>
              <a:srgbClr val="03159A"/>
            </a:solidFill>
            <a:prstDash val="solid"/>
            <a:tailEnd type="arrow" w="med" len="sm"/>
          </a:ln>
        </p:spPr>
        <p:style>
          <a:lnRef idx="1">
            <a:schemeClr val="accent1"/>
          </a:lnRef>
          <a:fillRef idx="0">
            <a:schemeClr val="accent1"/>
          </a:fillRef>
          <a:effectRef idx="0">
            <a:schemeClr val="accent1"/>
          </a:effectRef>
          <a:fontRef idx="minor">
            <a:schemeClr val="tx1"/>
          </a:fontRef>
        </p:style>
      </p:cxnSp>
      <p:cxnSp>
        <p:nvCxnSpPr>
          <p:cNvPr id="198" name="Straight Arrow Connector 197">
            <a:extLst>
              <a:ext uri="{FF2B5EF4-FFF2-40B4-BE49-F238E27FC236}">
                <a16:creationId xmlns:a16="http://schemas.microsoft.com/office/drawing/2014/main" id="{D1B2BB53-15D5-1A6D-8FD8-6F56D59EF99D}"/>
              </a:ext>
              <a:ext uri="{C183D7F6-B498-43B3-948B-1728B52AA6E4}">
                <adec:decorative xmlns:adec="http://schemas.microsoft.com/office/drawing/2017/decorative" val="1"/>
              </a:ext>
            </a:extLst>
          </p:cNvPr>
          <p:cNvCxnSpPr>
            <a:cxnSpLocks/>
          </p:cNvCxnSpPr>
          <p:nvPr/>
        </p:nvCxnSpPr>
        <p:spPr>
          <a:xfrm>
            <a:off x="8071174" y="4182658"/>
            <a:ext cx="771736" cy="25052"/>
          </a:xfrm>
          <a:prstGeom prst="straightConnector1">
            <a:avLst/>
          </a:prstGeom>
          <a:ln w="19050" cap="rnd">
            <a:solidFill>
              <a:srgbClr val="03159A"/>
            </a:solidFill>
            <a:prstDash val="solid"/>
            <a:tailEnd type="arrow" w="med" len="sm"/>
          </a:ln>
        </p:spPr>
        <p:style>
          <a:lnRef idx="1">
            <a:schemeClr val="accent1"/>
          </a:lnRef>
          <a:fillRef idx="0">
            <a:schemeClr val="accent1"/>
          </a:fillRef>
          <a:effectRef idx="0">
            <a:schemeClr val="accent1"/>
          </a:effectRef>
          <a:fontRef idx="minor">
            <a:schemeClr val="tx1"/>
          </a:fontRef>
        </p:style>
      </p:cxnSp>
      <p:cxnSp>
        <p:nvCxnSpPr>
          <p:cNvPr id="199" name="Straight Arrow Connector 198">
            <a:extLst>
              <a:ext uri="{FF2B5EF4-FFF2-40B4-BE49-F238E27FC236}">
                <a16:creationId xmlns:a16="http://schemas.microsoft.com/office/drawing/2014/main" id="{47A97B33-7EA5-C8FE-9A27-0F78A783AB98}"/>
              </a:ext>
              <a:ext uri="{C183D7F6-B498-43B3-948B-1728B52AA6E4}">
                <adec:decorative xmlns:adec="http://schemas.microsoft.com/office/drawing/2017/decorative" val="1"/>
              </a:ext>
            </a:extLst>
          </p:cNvPr>
          <p:cNvCxnSpPr>
            <a:cxnSpLocks/>
          </p:cNvCxnSpPr>
          <p:nvPr/>
        </p:nvCxnSpPr>
        <p:spPr>
          <a:xfrm flipH="1">
            <a:off x="8124433" y="4398635"/>
            <a:ext cx="780382" cy="555613"/>
          </a:xfrm>
          <a:prstGeom prst="straightConnector1">
            <a:avLst/>
          </a:prstGeom>
          <a:ln w="19050" cap="rnd">
            <a:solidFill>
              <a:srgbClr val="03159A"/>
            </a:solidFill>
            <a:prstDash val="solid"/>
            <a:tailEnd type="arrow" w="med" len="sm"/>
          </a:ln>
        </p:spPr>
        <p:style>
          <a:lnRef idx="1">
            <a:schemeClr val="accent1"/>
          </a:lnRef>
          <a:fillRef idx="0">
            <a:schemeClr val="accent1"/>
          </a:fillRef>
          <a:effectRef idx="0">
            <a:schemeClr val="accent1"/>
          </a:effectRef>
          <a:fontRef idx="minor">
            <a:schemeClr val="tx1"/>
          </a:fontRef>
        </p:style>
      </p:cxnSp>
      <p:cxnSp>
        <p:nvCxnSpPr>
          <p:cNvPr id="200" name="Straight Arrow Connector 199">
            <a:extLst>
              <a:ext uri="{FF2B5EF4-FFF2-40B4-BE49-F238E27FC236}">
                <a16:creationId xmlns:a16="http://schemas.microsoft.com/office/drawing/2014/main" id="{EDB0C3C2-D8FD-FAD4-F5B9-2ED55441DF81}"/>
              </a:ext>
              <a:ext uri="{C183D7F6-B498-43B3-948B-1728B52AA6E4}">
                <adec:decorative xmlns:adec="http://schemas.microsoft.com/office/drawing/2017/decorative" val="1"/>
              </a:ext>
            </a:extLst>
          </p:cNvPr>
          <p:cNvCxnSpPr>
            <a:cxnSpLocks/>
          </p:cNvCxnSpPr>
          <p:nvPr/>
        </p:nvCxnSpPr>
        <p:spPr>
          <a:xfrm flipH="1" flipV="1">
            <a:off x="8931125" y="3317142"/>
            <a:ext cx="191606" cy="516151"/>
          </a:xfrm>
          <a:prstGeom prst="straightConnector1">
            <a:avLst/>
          </a:prstGeom>
          <a:ln w="19050" cap="rnd">
            <a:solidFill>
              <a:srgbClr val="2965AF"/>
            </a:solidFill>
            <a:prstDash val="solid"/>
            <a:tailEnd type="arrow" w="med" len="sm"/>
          </a:ln>
        </p:spPr>
        <p:style>
          <a:lnRef idx="1">
            <a:schemeClr val="accent1"/>
          </a:lnRef>
          <a:fillRef idx="0">
            <a:schemeClr val="accent1"/>
          </a:fillRef>
          <a:effectRef idx="0">
            <a:schemeClr val="accent1"/>
          </a:effectRef>
          <a:fontRef idx="minor">
            <a:schemeClr val="tx1"/>
          </a:fontRef>
        </p:style>
      </p:cxnSp>
      <p:cxnSp>
        <p:nvCxnSpPr>
          <p:cNvPr id="201" name="Straight Arrow Connector 200">
            <a:extLst>
              <a:ext uri="{FF2B5EF4-FFF2-40B4-BE49-F238E27FC236}">
                <a16:creationId xmlns:a16="http://schemas.microsoft.com/office/drawing/2014/main" id="{A04AFFB2-1BF8-6606-ED4E-2109E16225B4}"/>
              </a:ext>
              <a:ext uri="{C183D7F6-B498-43B3-948B-1728B52AA6E4}">
                <adec:decorative xmlns:adec="http://schemas.microsoft.com/office/drawing/2017/decorative" val="1"/>
              </a:ext>
            </a:extLst>
          </p:cNvPr>
          <p:cNvCxnSpPr>
            <a:cxnSpLocks/>
          </p:cNvCxnSpPr>
          <p:nvPr/>
        </p:nvCxnSpPr>
        <p:spPr>
          <a:xfrm flipV="1">
            <a:off x="9539433" y="4000511"/>
            <a:ext cx="957866" cy="148186"/>
          </a:xfrm>
          <a:prstGeom prst="straightConnector1">
            <a:avLst/>
          </a:prstGeom>
          <a:ln w="19050" cap="rnd">
            <a:solidFill>
              <a:srgbClr val="03159A"/>
            </a:solidFill>
            <a:prstDash val="solid"/>
            <a:tailEnd type="arrow" w="med" len="sm"/>
          </a:ln>
        </p:spPr>
        <p:style>
          <a:lnRef idx="1">
            <a:schemeClr val="accent1"/>
          </a:lnRef>
          <a:fillRef idx="0">
            <a:schemeClr val="accent1"/>
          </a:fillRef>
          <a:effectRef idx="0">
            <a:schemeClr val="accent1"/>
          </a:effectRef>
          <a:fontRef idx="minor">
            <a:schemeClr val="tx1"/>
          </a:fontRef>
        </p:style>
      </p:cxnSp>
      <p:cxnSp>
        <p:nvCxnSpPr>
          <p:cNvPr id="202" name="Straight Arrow Connector 201">
            <a:extLst>
              <a:ext uri="{FF2B5EF4-FFF2-40B4-BE49-F238E27FC236}">
                <a16:creationId xmlns:a16="http://schemas.microsoft.com/office/drawing/2014/main" id="{B243123E-2538-5879-782A-17EAFCAF47FB}"/>
              </a:ext>
              <a:ext uri="{C183D7F6-B498-43B3-948B-1728B52AA6E4}">
                <adec:decorative xmlns:adec="http://schemas.microsoft.com/office/drawing/2017/decorative" val="1"/>
              </a:ext>
            </a:extLst>
          </p:cNvPr>
          <p:cNvCxnSpPr>
            <a:cxnSpLocks/>
          </p:cNvCxnSpPr>
          <p:nvPr/>
        </p:nvCxnSpPr>
        <p:spPr>
          <a:xfrm>
            <a:off x="9328237" y="4510777"/>
            <a:ext cx="89498" cy="378838"/>
          </a:xfrm>
          <a:prstGeom prst="straightConnector1">
            <a:avLst/>
          </a:prstGeom>
          <a:ln w="19050" cap="rnd">
            <a:solidFill>
              <a:srgbClr val="03159A"/>
            </a:solidFill>
            <a:prstDash val="solid"/>
            <a:tailEnd type="arrow" w="med" len="sm"/>
          </a:ln>
        </p:spPr>
        <p:style>
          <a:lnRef idx="1">
            <a:schemeClr val="accent1"/>
          </a:lnRef>
          <a:fillRef idx="0">
            <a:schemeClr val="accent1"/>
          </a:fillRef>
          <a:effectRef idx="0">
            <a:schemeClr val="accent1"/>
          </a:effectRef>
          <a:fontRef idx="minor">
            <a:schemeClr val="tx1"/>
          </a:fontRef>
        </p:style>
      </p:cxnSp>
      <p:cxnSp>
        <p:nvCxnSpPr>
          <p:cNvPr id="203" name="Straight Arrow Connector 202">
            <a:extLst>
              <a:ext uri="{FF2B5EF4-FFF2-40B4-BE49-F238E27FC236}">
                <a16:creationId xmlns:a16="http://schemas.microsoft.com/office/drawing/2014/main" id="{712D878A-4885-9A4A-151E-8D4538246183}"/>
              </a:ext>
              <a:ext uri="{C183D7F6-B498-43B3-948B-1728B52AA6E4}">
                <adec:decorative xmlns:adec="http://schemas.microsoft.com/office/drawing/2017/decorative" val="1"/>
              </a:ext>
            </a:extLst>
          </p:cNvPr>
          <p:cNvCxnSpPr>
            <a:cxnSpLocks/>
          </p:cNvCxnSpPr>
          <p:nvPr/>
        </p:nvCxnSpPr>
        <p:spPr>
          <a:xfrm flipH="1" flipV="1">
            <a:off x="10470394" y="3308116"/>
            <a:ext cx="261854" cy="350558"/>
          </a:xfrm>
          <a:prstGeom prst="straightConnector1">
            <a:avLst/>
          </a:prstGeom>
          <a:ln w="19050" cap="rnd">
            <a:solidFill>
              <a:srgbClr val="03159A"/>
            </a:solidFill>
            <a:prstDash val="solid"/>
            <a:tailEnd type="arrow" w="med" len="sm"/>
          </a:ln>
        </p:spPr>
        <p:style>
          <a:lnRef idx="1">
            <a:schemeClr val="accent1"/>
          </a:lnRef>
          <a:fillRef idx="0">
            <a:schemeClr val="accent1"/>
          </a:fillRef>
          <a:effectRef idx="0">
            <a:schemeClr val="accent1"/>
          </a:effectRef>
          <a:fontRef idx="minor">
            <a:schemeClr val="tx1"/>
          </a:fontRef>
        </p:style>
      </p:cxnSp>
      <p:cxnSp>
        <p:nvCxnSpPr>
          <p:cNvPr id="204" name="Straight Arrow Connector 203">
            <a:extLst>
              <a:ext uri="{FF2B5EF4-FFF2-40B4-BE49-F238E27FC236}">
                <a16:creationId xmlns:a16="http://schemas.microsoft.com/office/drawing/2014/main" id="{5237F0CB-0BBB-CE1D-4B6A-D94BFE5699B4}"/>
              </a:ext>
              <a:ext uri="{C183D7F6-B498-43B3-948B-1728B52AA6E4}">
                <adec:decorative xmlns:adec="http://schemas.microsoft.com/office/drawing/2017/decorative" val="1"/>
              </a:ext>
            </a:extLst>
          </p:cNvPr>
          <p:cNvCxnSpPr>
            <a:cxnSpLocks/>
          </p:cNvCxnSpPr>
          <p:nvPr/>
        </p:nvCxnSpPr>
        <p:spPr>
          <a:xfrm flipH="1">
            <a:off x="10621539" y="4284057"/>
            <a:ext cx="214590" cy="605558"/>
          </a:xfrm>
          <a:prstGeom prst="straightConnector1">
            <a:avLst/>
          </a:prstGeom>
          <a:ln w="19050" cap="rnd">
            <a:solidFill>
              <a:srgbClr val="03159A"/>
            </a:solidFill>
            <a:prstDash val="solid"/>
            <a:tailEnd type="arrow" w="med" len="sm"/>
          </a:ln>
        </p:spPr>
        <p:style>
          <a:lnRef idx="1">
            <a:schemeClr val="accent1"/>
          </a:lnRef>
          <a:fillRef idx="0">
            <a:schemeClr val="accent1"/>
          </a:fillRef>
          <a:effectRef idx="0">
            <a:schemeClr val="accent1"/>
          </a:effectRef>
          <a:fontRef idx="minor">
            <a:schemeClr val="tx1"/>
          </a:fontRef>
        </p:style>
      </p:cxnSp>
      <p:grpSp>
        <p:nvGrpSpPr>
          <p:cNvPr id="205" name="Group 204">
            <a:extLst>
              <a:ext uri="{FF2B5EF4-FFF2-40B4-BE49-F238E27FC236}">
                <a16:creationId xmlns:a16="http://schemas.microsoft.com/office/drawing/2014/main" id="{703125ED-970D-D396-2617-F139504ADB42}"/>
              </a:ext>
              <a:ext uri="{C183D7F6-B498-43B3-948B-1728B52AA6E4}">
                <adec:decorative xmlns:adec="http://schemas.microsoft.com/office/drawing/2017/decorative" val="1"/>
              </a:ext>
            </a:extLst>
          </p:cNvPr>
          <p:cNvGrpSpPr>
            <a:grpSpLocks noChangeAspect="1"/>
          </p:cNvGrpSpPr>
          <p:nvPr/>
        </p:nvGrpSpPr>
        <p:grpSpPr>
          <a:xfrm>
            <a:off x="7564130" y="4933665"/>
            <a:ext cx="548640" cy="548640"/>
            <a:chOff x="3955038" y="1968501"/>
            <a:chExt cx="630122" cy="630122"/>
          </a:xfrm>
        </p:grpSpPr>
        <p:grpSp>
          <p:nvGrpSpPr>
            <p:cNvPr id="206" name="Group 205">
              <a:extLst>
                <a:ext uri="{FF2B5EF4-FFF2-40B4-BE49-F238E27FC236}">
                  <a16:creationId xmlns:a16="http://schemas.microsoft.com/office/drawing/2014/main" id="{A6F75CD2-5727-5969-B25B-9698700156FE}"/>
                </a:ext>
                <a:ext uri="{C183D7F6-B498-43B3-948B-1728B52AA6E4}">
                  <adec:decorative xmlns:adec="http://schemas.microsoft.com/office/drawing/2017/decorative" val="1"/>
                </a:ext>
              </a:extLst>
            </p:cNvPr>
            <p:cNvGrpSpPr>
              <a:grpSpLocks/>
            </p:cNvGrpSpPr>
            <p:nvPr/>
          </p:nvGrpSpPr>
          <p:grpSpPr>
            <a:xfrm>
              <a:off x="3955038" y="1968501"/>
              <a:ext cx="630122" cy="630122"/>
              <a:chOff x="11364588" y="457910"/>
              <a:chExt cx="308458" cy="308458"/>
            </a:xfrm>
          </p:grpSpPr>
          <p:sp>
            <p:nvSpPr>
              <p:cNvPr id="208" name="Oval 207">
                <a:extLst>
                  <a:ext uri="{FF2B5EF4-FFF2-40B4-BE49-F238E27FC236}">
                    <a16:creationId xmlns:a16="http://schemas.microsoft.com/office/drawing/2014/main" id="{94E26D1F-59C8-9975-47E8-397BF8866ED8}"/>
                  </a:ext>
                </a:extLst>
              </p:cNvPr>
              <p:cNvSpPr/>
              <p:nvPr/>
            </p:nvSpPr>
            <p:spPr bwMode="auto">
              <a:xfrm>
                <a:off x="11364588" y="457910"/>
                <a:ext cx="308458" cy="308458"/>
              </a:xfrm>
              <a:prstGeom prst="ellipse">
                <a:avLst/>
              </a:prstGeom>
              <a:solidFill>
                <a:schemeClr val="bg2"/>
              </a:solidFill>
              <a:ln w="12700">
                <a:noFill/>
                <a:headEnd type="none" w="med" len="med"/>
                <a:tailEnd type="none" w="med" len="med"/>
              </a:ln>
              <a:effectLst>
                <a:innerShdw blurRad="635000" dist="254000" dir="18600000">
                  <a:srgbClr val="56AEF9">
                    <a:alpha val="3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300" b="1" i="0" u="none" strike="noStrike" kern="1200" cap="none" spc="0" normalizeH="0" baseline="0" noProof="0" err="1">
                  <a:ln w="3175">
                    <a:noFill/>
                  </a:ln>
                  <a:gradFill>
                    <a:gsLst>
                      <a:gs pos="83000">
                        <a:srgbClr val="FFFFFF"/>
                      </a:gs>
                      <a:gs pos="100000">
                        <a:srgbClr val="FFFFFF"/>
                      </a:gs>
                    </a:gsLst>
                    <a:lin ang="5400000" scaled="1"/>
                  </a:gradFill>
                  <a:effectLst/>
                  <a:uLnTx/>
                  <a:uFillTx/>
                  <a:latin typeface="Segoe Sans Display"/>
                  <a:ea typeface="+mn-ea"/>
                  <a:cs typeface="Segoe UI" panose="020B0502040204020203" pitchFamily="34" charset="0"/>
                </a:endParaRPr>
              </a:p>
            </p:txBody>
          </p:sp>
          <p:sp>
            <p:nvSpPr>
              <p:cNvPr id="209" name="Oval 208">
                <a:extLst>
                  <a:ext uri="{FF2B5EF4-FFF2-40B4-BE49-F238E27FC236}">
                    <a16:creationId xmlns:a16="http://schemas.microsoft.com/office/drawing/2014/main" id="{06C926F2-4232-2BDA-D71B-868E3693E5AE}"/>
                  </a:ext>
                </a:extLst>
              </p:cNvPr>
              <p:cNvSpPr/>
              <p:nvPr/>
            </p:nvSpPr>
            <p:spPr bwMode="auto">
              <a:xfrm>
                <a:off x="11394834" y="488157"/>
                <a:ext cx="247966" cy="247964"/>
              </a:xfrm>
              <a:prstGeom prst="ellipse">
                <a:avLst/>
              </a:prstGeom>
              <a:solidFill>
                <a:srgbClr val="56AEF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grpSp>
        <p:sp>
          <p:nvSpPr>
            <p:cNvPr id="207" name="Graphic 323" descr="Icon of a cellphone in front of a tablet">
              <a:extLst>
                <a:ext uri="{FF2B5EF4-FFF2-40B4-BE49-F238E27FC236}">
                  <a16:creationId xmlns:a16="http://schemas.microsoft.com/office/drawing/2014/main" id="{43368D0B-CB42-E57A-9382-3A1F1D2A783D}"/>
                </a:ext>
              </a:extLst>
            </p:cNvPr>
            <p:cNvSpPr/>
            <p:nvPr/>
          </p:nvSpPr>
          <p:spPr>
            <a:xfrm>
              <a:off x="4143436" y="2182232"/>
              <a:ext cx="253326" cy="202660"/>
            </a:xfrm>
            <a:custGeom>
              <a:avLst/>
              <a:gdLst>
                <a:gd name="connsiteX0" fmla="*/ 99031 w 316646"/>
                <a:gd name="connsiteY0" fmla="*/ 47497 h 253317"/>
                <a:gd name="connsiteX1" fmla="*/ 126738 w 316646"/>
                <a:gd name="connsiteY1" fmla="*/ 75204 h 253317"/>
                <a:gd name="connsiteX2" fmla="*/ 126738 w 316646"/>
                <a:gd name="connsiteY2" fmla="*/ 225611 h 253317"/>
                <a:gd name="connsiteX3" fmla="*/ 99031 w 316646"/>
                <a:gd name="connsiteY3" fmla="*/ 253317 h 253317"/>
                <a:gd name="connsiteX4" fmla="*/ 27707 w 316646"/>
                <a:gd name="connsiteY4" fmla="*/ 253317 h 253317"/>
                <a:gd name="connsiteX5" fmla="*/ 0 w 316646"/>
                <a:gd name="connsiteY5" fmla="*/ 225611 h 253317"/>
                <a:gd name="connsiteX6" fmla="*/ 0 w 316646"/>
                <a:gd name="connsiteY6" fmla="*/ 75204 h 253317"/>
                <a:gd name="connsiteX7" fmla="*/ 27707 w 316646"/>
                <a:gd name="connsiteY7" fmla="*/ 47497 h 253317"/>
                <a:gd name="connsiteX8" fmla="*/ 99031 w 316646"/>
                <a:gd name="connsiteY8" fmla="*/ 47497 h 253317"/>
                <a:gd name="connsiteX9" fmla="*/ 99031 w 316646"/>
                <a:gd name="connsiteY9" fmla="*/ 71246 h 253317"/>
                <a:gd name="connsiteX10" fmla="*/ 27707 w 316646"/>
                <a:gd name="connsiteY10" fmla="*/ 71246 h 253317"/>
                <a:gd name="connsiteX11" fmla="*/ 23749 w 316646"/>
                <a:gd name="connsiteY11" fmla="*/ 75204 h 253317"/>
                <a:gd name="connsiteX12" fmla="*/ 23749 w 316646"/>
                <a:gd name="connsiteY12" fmla="*/ 225611 h 253317"/>
                <a:gd name="connsiteX13" fmla="*/ 27707 w 316646"/>
                <a:gd name="connsiteY13" fmla="*/ 229569 h 253317"/>
                <a:gd name="connsiteX14" fmla="*/ 99031 w 316646"/>
                <a:gd name="connsiteY14" fmla="*/ 229569 h 253317"/>
                <a:gd name="connsiteX15" fmla="*/ 102989 w 316646"/>
                <a:gd name="connsiteY15" fmla="*/ 225611 h 253317"/>
                <a:gd name="connsiteX16" fmla="*/ 102989 w 316646"/>
                <a:gd name="connsiteY16" fmla="*/ 75204 h 253317"/>
                <a:gd name="connsiteX17" fmla="*/ 99031 w 316646"/>
                <a:gd name="connsiteY17" fmla="*/ 71246 h 253317"/>
                <a:gd name="connsiteX18" fmla="*/ 67335 w 316646"/>
                <a:gd name="connsiteY18" fmla="*/ 189988 h 253317"/>
                <a:gd name="connsiteX19" fmla="*/ 79190 w 316646"/>
                <a:gd name="connsiteY19" fmla="*/ 201881 h 253317"/>
                <a:gd name="connsiteX20" fmla="*/ 68934 w 316646"/>
                <a:gd name="connsiteY20" fmla="*/ 213626 h 253317"/>
                <a:gd name="connsiteX21" fmla="*/ 67335 w 316646"/>
                <a:gd name="connsiteY21" fmla="*/ 213737 h 253317"/>
                <a:gd name="connsiteX22" fmla="*/ 59419 w 316646"/>
                <a:gd name="connsiteY22" fmla="*/ 213737 h 253317"/>
                <a:gd name="connsiteX23" fmla="*/ 47548 w 316646"/>
                <a:gd name="connsiteY23" fmla="*/ 201859 h 253317"/>
                <a:gd name="connsiteX24" fmla="*/ 57804 w 316646"/>
                <a:gd name="connsiteY24" fmla="*/ 190099 h 253317"/>
                <a:gd name="connsiteX25" fmla="*/ 59419 w 316646"/>
                <a:gd name="connsiteY25" fmla="*/ 189988 h 253317"/>
                <a:gd name="connsiteX26" fmla="*/ 67335 w 316646"/>
                <a:gd name="connsiteY26" fmla="*/ 189988 h 253317"/>
                <a:gd name="connsiteX27" fmla="*/ 281024 w 316646"/>
                <a:gd name="connsiteY27" fmla="*/ 0 h 253317"/>
                <a:gd name="connsiteX28" fmla="*/ 316568 w 316646"/>
                <a:gd name="connsiteY28" fmla="*/ 33185 h 253317"/>
                <a:gd name="connsiteX29" fmla="*/ 316647 w 316646"/>
                <a:gd name="connsiteY29" fmla="*/ 35623 h 253317"/>
                <a:gd name="connsiteX30" fmla="*/ 316647 w 316646"/>
                <a:gd name="connsiteY30" fmla="*/ 170198 h 253317"/>
                <a:gd name="connsiteX31" fmla="*/ 283462 w 316646"/>
                <a:gd name="connsiteY31" fmla="*/ 205741 h 253317"/>
                <a:gd name="connsiteX32" fmla="*/ 281024 w 316646"/>
                <a:gd name="connsiteY32" fmla="*/ 205820 h 253317"/>
                <a:gd name="connsiteX33" fmla="*/ 142491 w 316646"/>
                <a:gd name="connsiteY33" fmla="*/ 205820 h 253317"/>
                <a:gd name="connsiteX34" fmla="*/ 142491 w 316646"/>
                <a:gd name="connsiteY34" fmla="*/ 182072 h 253317"/>
                <a:gd name="connsiteX35" fmla="*/ 281024 w 316646"/>
                <a:gd name="connsiteY35" fmla="*/ 182072 h 253317"/>
                <a:gd name="connsiteX36" fmla="*/ 292787 w 316646"/>
                <a:gd name="connsiteY36" fmla="*/ 171812 h 253317"/>
                <a:gd name="connsiteX37" fmla="*/ 292898 w 316646"/>
                <a:gd name="connsiteY37" fmla="*/ 170198 h 253317"/>
                <a:gd name="connsiteX38" fmla="*/ 292898 w 316646"/>
                <a:gd name="connsiteY38" fmla="*/ 35623 h 253317"/>
                <a:gd name="connsiteX39" fmla="*/ 282639 w 316646"/>
                <a:gd name="connsiteY39" fmla="*/ 23859 h 253317"/>
                <a:gd name="connsiteX40" fmla="*/ 281024 w 316646"/>
                <a:gd name="connsiteY40" fmla="*/ 23749 h 253317"/>
                <a:gd name="connsiteX41" fmla="*/ 98952 w 316646"/>
                <a:gd name="connsiteY41" fmla="*/ 23749 h 253317"/>
                <a:gd name="connsiteX42" fmla="*/ 87759 w 316646"/>
                <a:gd name="connsiteY42" fmla="*/ 31665 h 253317"/>
                <a:gd name="connsiteX43" fmla="*/ 63535 w 316646"/>
                <a:gd name="connsiteY43" fmla="*/ 31665 h 253317"/>
                <a:gd name="connsiteX44" fmla="*/ 96356 w 316646"/>
                <a:gd name="connsiteY44" fmla="*/ 95 h 253317"/>
                <a:gd name="connsiteX45" fmla="*/ 98952 w 316646"/>
                <a:gd name="connsiteY45" fmla="*/ 0 h 253317"/>
                <a:gd name="connsiteX46" fmla="*/ 281024 w 316646"/>
                <a:gd name="connsiteY46" fmla="*/ 0 h 253317"/>
                <a:gd name="connsiteX47" fmla="*/ 209778 w 316646"/>
                <a:gd name="connsiteY47" fmla="*/ 142491 h 253317"/>
                <a:gd name="connsiteX48" fmla="*/ 221653 w 316646"/>
                <a:gd name="connsiteY48" fmla="*/ 154365 h 253317"/>
                <a:gd name="connsiteX49" fmla="*/ 209778 w 316646"/>
                <a:gd name="connsiteY49" fmla="*/ 166240 h 253317"/>
                <a:gd name="connsiteX50" fmla="*/ 170198 w 316646"/>
                <a:gd name="connsiteY50" fmla="*/ 166240 h 253317"/>
                <a:gd name="connsiteX51" fmla="*/ 158323 w 316646"/>
                <a:gd name="connsiteY51" fmla="*/ 154365 h 253317"/>
                <a:gd name="connsiteX52" fmla="*/ 170198 w 316646"/>
                <a:gd name="connsiteY52" fmla="*/ 142491 h 253317"/>
                <a:gd name="connsiteX53" fmla="*/ 209778 w 316646"/>
                <a:gd name="connsiteY53" fmla="*/ 142491 h 25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16646" h="253317">
                  <a:moveTo>
                    <a:pt x="99031" y="47497"/>
                  </a:moveTo>
                  <a:cubicBezTo>
                    <a:pt x="114325" y="47497"/>
                    <a:pt x="126738" y="59894"/>
                    <a:pt x="126738" y="75204"/>
                  </a:cubicBezTo>
                  <a:lnTo>
                    <a:pt x="126738" y="225611"/>
                  </a:lnTo>
                  <a:cubicBezTo>
                    <a:pt x="126738" y="240913"/>
                    <a:pt x="114333" y="253317"/>
                    <a:pt x="99031" y="253317"/>
                  </a:cubicBezTo>
                  <a:lnTo>
                    <a:pt x="27707" y="253317"/>
                  </a:lnTo>
                  <a:cubicBezTo>
                    <a:pt x="12405" y="253317"/>
                    <a:pt x="0" y="240913"/>
                    <a:pt x="0" y="225611"/>
                  </a:cubicBezTo>
                  <a:lnTo>
                    <a:pt x="0" y="75204"/>
                  </a:lnTo>
                  <a:cubicBezTo>
                    <a:pt x="0" y="59894"/>
                    <a:pt x="12413" y="47497"/>
                    <a:pt x="27707" y="47497"/>
                  </a:cubicBezTo>
                  <a:lnTo>
                    <a:pt x="99031" y="47497"/>
                  </a:lnTo>
                  <a:close/>
                  <a:moveTo>
                    <a:pt x="99031" y="71246"/>
                  </a:moveTo>
                  <a:lnTo>
                    <a:pt x="27707" y="71246"/>
                  </a:lnTo>
                  <a:cubicBezTo>
                    <a:pt x="25521" y="71246"/>
                    <a:pt x="23749" y="73018"/>
                    <a:pt x="23749" y="75204"/>
                  </a:cubicBezTo>
                  <a:lnTo>
                    <a:pt x="23749" y="225611"/>
                  </a:lnTo>
                  <a:cubicBezTo>
                    <a:pt x="23749" y="227796"/>
                    <a:pt x="25522" y="229569"/>
                    <a:pt x="27707" y="229569"/>
                  </a:cubicBezTo>
                  <a:lnTo>
                    <a:pt x="99031" y="229569"/>
                  </a:lnTo>
                  <a:cubicBezTo>
                    <a:pt x="101217" y="229569"/>
                    <a:pt x="102989" y="227797"/>
                    <a:pt x="102989" y="225611"/>
                  </a:cubicBezTo>
                  <a:lnTo>
                    <a:pt x="102989" y="75204"/>
                  </a:lnTo>
                  <a:cubicBezTo>
                    <a:pt x="102989" y="73018"/>
                    <a:pt x="101217" y="71246"/>
                    <a:pt x="99031" y="71246"/>
                  </a:cubicBezTo>
                  <a:close/>
                  <a:moveTo>
                    <a:pt x="67335" y="189988"/>
                  </a:moveTo>
                  <a:cubicBezTo>
                    <a:pt x="73893" y="189999"/>
                    <a:pt x="79200" y="195324"/>
                    <a:pt x="79190" y="201881"/>
                  </a:cubicBezTo>
                  <a:cubicBezTo>
                    <a:pt x="79180" y="207807"/>
                    <a:pt x="74804" y="212818"/>
                    <a:pt x="68934" y="213626"/>
                  </a:cubicBezTo>
                  <a:lnTo>
                    <a:pt x="67335" y="213737"/>
                  </a:lnTo>
                  <a:lnTo>
                    <a:pt x="59419" y="213737"/>
                  </a:lnTo>
                  <a:cubicBezTo>
                    <a:pt x="52861" y="213735"/>
                    <a:pt x="47546" y="208417"/>
                    <a:pt x="47548" y="201859"/>
                  </a:cubicBezTo>
                  <a:cubicBezTo>
                    <a:pt x="47550" y="195927"/>
                    <a:pt x="51928" y="190908"/>
                    <a:pt x="57804" y="190099"/>
                  </a:cubicBezTo>
                  <a:lnTo>
                    <a:pt x="59419" y="189988"/>
                  </a:lnTo>
                  <a:lnTo>
                    <a:pt x="67335" y="189988"/>
                  </a:lnTo>
                  <a:close/>
                  <a:moveTo>
                    <a:pt x="281024" y="0"/>
                  </a:moveTo>
                  <a:cubicBezTo>
                    <a:pt x="299754" y="-2"/>
                    <a:pt x="315285" y="14499"/>
                    <a:pt x="316568" y="33185"/>
                  </a:cubicBezTo>
                  <a:lnTo>
                    <a:pt x="316647" y="35623"/>
                  </a:lnTo>
                  <a:lnTo>
                    <a:pt x="316647" y="170198"/>
                  </a:lnTo>
                  <a:cubicBezTo>
                    <a:pt x="316648" y="188927"/>
                    <a:pt x="302147" y="204459"/>
                    <a:pt x="283462" y="205741"/>
                  </a:cubicBezTo>
                  <a:lnTo>
                    <a:pt x="281024" y="205820"/>
                  </a:lnTo>
                  <a:lnTo>
                    <a:pt x="142491" y="205820"/>
                  </a:lnTo>
                  <a:lnTo>
                    <a:pt x="142491" y="182072"/>
                  </a:lnTo>
                  <a:lnTo>
                    <a:pt x="281024" y="182072"/>
                  </a:lnTo>
                  <a:cubicBezTo>
                    <a:pt x="286958" y="182072"/>
                    <a:pt x="291980" y="177691"/>
                    <a:pt x="292787" y="171812"/>
                  </a:cubicBezTo>
                  <a:lnTo>
                    <a:pt x="292898" y="170198"/>
                  </a:lnTo>
                  <a:lnTo>
                    <a:pt x="292898" y="35623"/>
                  </a:lnTo>
                  <a:cubicBezTo>
                    <a:pt x="292898" y="29689"/>
                    <a:pt x="288517" y="24666"/>
                    <a:pt x="282639" y="23859"/>
                  </a:cubicBezTo>
                  <a:lnTo>
                    <a:pt x="281024" y="23749"/>
                  </a:lnTo>
                  <a:lnTo>
                    <a:pt x="98952" y="23749"/>
                  </a:lnTo>
                  <a:cubicBezTo>
                    <a:pt x="93921" y="23749"/>
                    <a:pt x="89436" y="26921"/>
                    <a:pt x="87759" y="31665"/>
                  </a:cubicBezTo>
                  <a:lnTo>
                    <a:pt x="63535" y="31665"/>
                  </a:lnTo>
                  <a:cubicBezTo>
                    <a:pt x="65443" y="14610"/>
                    <a:pt x="79239" y="1339"/>
                    <a:pt x="96356" y="95"/>
                  </a:cubicBezTo>
                  <a:lnTo>
                    <a:pt x="98952" y="0"/>
                  </a:lnTo>
                  <a:lnTo>
                    <a:pt x="281024" y="0"/>
                  </a:lnTo>
                  <a:close/>
                  <a:moveTo>
                    <a:pt x="209778" y="142491"/>
                  </a:moveTo>
                  <a:cubicBezTo>
                    <a:pt x="216336" y="142491"/>
                    <a:pt x="221653" y="147808"/>
                    <a:pt x="221653" y="154365"/>
                  </a:cubicBezTo>
                  <a:cubicBezTo>
                    <a:pt x="221653" y="160923"/>
                    <a:pt x="216336" y="166240"/>
                    <a:pt x="209778" y="166240"/>
                  </a:cubicBezTo>
                  <a:lnTo>
                    <a:pt x="170198" y="166240"/>
                  </a:lnTo>
                  <a:cubicBezTo>
                    <a:pt x="163640" y="166240"/>
                    <a:pt x="158323" y="160923"/>
                    <a:pt x="158323" y="154365"/>
                  </a:cubicBezTo>
                  <a:cubicBezTo>
                    <a:pt x="158323" y="147808"/>
                    <a:pt x="163640" y="142491"/>
                    <a:pt x="170198" y="142491"/>
                  </a:cubicBezTo>
                  <a:lnTo>
                    <a:pt x="209778" y="142491"/>
                  </a:lnTo>
                  <a:close/>
                </a:path>
              </a:pathLst>
            </a:custGeom>
            <a:solidFill>
              <a:schemeClr val="tx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1" i="0" u="none" strike="noStrike" kern="1200" cap="none" spc="0" normalizeH="0" baseline="0" noProof="0">
                <a:ln>
                  <a:noFill/>
                </a:ln>
                <a:gradFill>
                  <a:gsLst>
                    <a:gs pos="0">
                      <a:srgbClr val="091F2C"/>
                    </a:gs>
                    <a:gs pos="100000">
                      <a:srgbClr val="091F2C"/>
                    </a:gs>
                  </a:gsLst>
                  <a:path path="circle">
                    <a:fillToRect t="100000" r="100000"/>
                  </a:path>
                </a:gradFill>
                <a:effectLst/>
                <a:uLnTx/>
                <a:uFillTx/>
                <a:latin typeface="Segoe Sans Display"/>
                <a:ea typeface="+mn-ea"/>
                <a:cs typeface="+mn-cs"/>
              </a:endParaRPr>
            </a:p>
          </p:txBody>
        </p:sp>
      </p:grpSp>
      <p:grpSp>
        <p:nvGrpSpPr>
          <p:cNvPr id="210" name="Group 209">
            <a:extLst>
              <a:ext uri="{FF2B5EF4-FFF2-40B4-BE49-F238E27FC236}">
                <a16:creationId xmlns:a16="http://schemas.microsoft.com/office/drawing/2014/main" id="{7205A6CE-0CBC-C7F7-864D-FF75764A5480}"/>
              </a:ext>
              <a:ext uri="{C183D7F6-B498-43B3-948B-1728B52AA6E4}">
                <adec:decorative xmlns:adec="http://schemas.microsoft.com/office/drawing/2017/decorative" val="1"/>
              </a:ext>
            </a:extLst>
          </p:cNvPr>
          <p:cNvGrpSpPr>
            <a:grpSpLocks noChangeAspect="1"/>
          </p:cNvGrpSpPr>
          <p:nvPr/>
        </p:nvGrpSpPr>
        <p:grpSpPr>
          <a:xfrm>
            <a:off x="7459290" y="3908338"/>
            <a:ext cx="548640" cy="548640"/>
            <a:chOff x="3932415" y="4163037"/>
            <a:chExt cx="630122" cy="630122"/>
          </a:xfrm>
        </p:grpSpPr>
        <p:grpSp>
          <p:nvGrpSpPr>
            <p:cNvPr id="211" name="Group 210">
              <a:extLst>
                <a:ext uri="{FF2B5EF4-FFF2-40B4-BE49-F238E27FC236}">
                  <a16:creationId xmlns:a16="http://schemas.microsoft.com/office/drawing/2014/main" id="{8DF8F038-6D1B-E877-071F-F63BCFD734B4}"/>
                </a:ext>
                <a:ext uri="{C183D7F6-B498-43B3-948B-1728B52AA6E4}">
                  <adec:decorative xmlns:adec="http://schemas.microsoft.com/office/drawing/2017/decorative" val="1"/>
                </a:ext>
              </a:extLst>
            </p:cNvPr>
            <p:cNvGrpSpPr>
              <a:grpSpLocks/>
            </p:cNvGrpSpPr>
            <p:nvPr/>
          </p:nvGrpSpPr>
          <p:grpSpPr>
            <a:xfrm>
              <a:off x="3932415" y="4163037"/>
              <a:ext cx="630122" cy="630122"/>
              <a:chOff x="11364588" y="457910"/>
              <a:chExt cx="308458" cy="308458"/>
            </a:xfrm>
          </p:grpSpPr>
          <p:sp>
            <p:nvSpPr>
              <p:cNvPr id="213" name="Oval 212">
                <a:extLst>
                  <a:ext uri="{FF2B5EF4-FFF2-40B4-BE49-F238E27FC236}">
                    <a16:creationId xmlns:a16="http://schemas.microsoft.com/office/drawing/2014/main" id="{FC8F08AA-425B-7EC2-9409-95272289944A}"/>
                  </a:ext>
                </a:extLst>
              </p:cNvPr>
              <p:cNvSpPr/>
              <p:nvPr/>
            </p:nvSpPr>
            <p:spPr bwMode="auto">
              <a:xfrm>
                <a:off x="11364588" y="457910"/>
                <a:ext cx="308458" cy="308458"/>
              </a:xfrm>
              <a:prstGeom prst="ellipse">
                <a:avLst/>
              </a:prstGeom>
              <a:solidFill>
                <a:schemeClr val="bg2"/>
              </a:solidFill>
              <a:ln w="12700">
                <a:noFill/>
                <a:headEnd type="none" w="med" len="med"/>
                <a:tailEnd type="none" w="med" len="med"/>
              </a:ln>
              <a:effectLst>
                <a:innerShdw blurRad="635000" dist="254000" dir="18600000">
                  <a:srgbClr val="56AEF9">
                    <a:alpha val="3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300" b="1" i="0" u="none" strike="noStrike" kern="1200" cap="none" spc="0" normalizeH="0" baseline="0" noProof="0">
                  <a:ln w="3175">
                    <a:noFill/>
                  </a:ln>
                  <a:gradFill>
                    <a:gsLst>
                      <a:gs pos="83000">
                        <a:srgbClr val="FFFFFF"/>
                      </a:gs>
                      <a:gs pos="100000">
                        <a:srgbClr val="FFFFFF"/>
                      </a:gs>
                    </a:gsLst>
                    <a:lin ang="5400000" scaled="1"/>
                  </a:gradFill>
                  <a:effectLst/>
                  <a:uLnTx/>
                  <a:uFillTx/>
                  <a:latin typeface="Segoe Sans Display"/>
                  <a:ea typeface="+mn-ea"/>
                  <a:cs typeface="Segoe UI" panose="020B0502040204020203" pitchFamily="34" charset="0"/>
                </a:endParaRPr>
              </a:p>
            </p:txBody>
          </p:sp>
          <p:sp>
            <p:nvSpPr>
              <p:cNvPr id="214" name="Oval 213">
                <a:extLst>
                  <a:ext uri="{FF2B5EF4-FFF2-40B4-BE49-F238E27FC236}">
                    <a16:creationId xmlns:a16="http://schemas.microsoft.com/office/drawing/2014/main" id="{32E47D88-986D-2A22-6815-B5D483ABD2FB}"/>
                  </a:ext>
                </a:extLst>
              </p:cNvPr>
              <p:cNvSpPr/>
              <p:nvPr/>
            </p:nvSpPr>
            <p:spPr bwMode="auto">
              <a:xfrm>
                <a:off x="11394834" y="488157"/>
                <a:ext cx="247966" cy="247964"/>
              </a:xfrm>
              <a:prstGeom prst="ellipse">
                <a:avLst/>
              </a:prstGeom>
              <a:solidFill>
                <a:srgbClr val="56AEF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grpSp>
        <p:sp>
          <p:nvSpPr>
            <p:cNvPr id="212" name="Graphic 102">
              <a:extLst>
                <a:ext uri="{FF2B5EF4-FFF2-40B4-BE49-F238E27FC236}">
                  <a16:creationId xmlns:a16="http://schemas.microsoft.com/office/drawing/2014/main" id="{B548D703-E646-1C78-A610-BBB62E80CCDE}"/>
                </a:ext>
              </a:extLst>
            </p:cNvPr>
            <p:cNvSpPr/>
            <p:nvPr/>
          </p:nvSpPr>
          <p:spPr>
            <a:xfrm>
              <a:off x="4130123" y="4384197"/>
              <a:ext cx="234706" cy="187804"/>
            </a:xfrm>
            <a:custGeom>
              <a:avLst/>
              <a:gdLst>
                <a:gd name="connsiteX0" fmla="*/ 169057 w 190488"/>
                <a:gd name="connsiteY0" fmla="*/ 0 h 152421"/>
                <a:gd name="connsiteX1" fmla="*/ 190489 w 190488"/>
                <a:gd name="connsiteY1" fmla="*/ 21431 h 152421"/>
                <a:gd name="connsiteX2" fmla="*/ 190489 w 190488"/>
                <a:gd name="connsiteY2" fmla="*/ 130991 h 152421"/>
                <a:gd name="connsiteX3" fmla="*/ 169057 w 190488"/>
                <a:gd name="connsiteY3" fmla="*/ 152422 h 152421"/>
                <a:gd name="connsiteX4" fmla="*/ 21431 w 190488"/>
                <a:gd name="connsiteY4" fmla="*/ 152422 h 152421"/>
                <a:gd name="connsiteX5" fmla="*/ 0 w 190488"/>
                <a:gd name="connsiteY5" fmla="*/ 130991 h 152421"/>
                <a:gd name="connsiteX6" fmla="*/ 0 w 190488"/>
                <a:gd name="connsiteY6" fmla="*/ 21431 h 152421"/>
                <a:gd name="connsiteX7" fmla="*/ 21431 w 190488"/>
                <a:gd name="connsiteY7" fmla="*/ 0 h 152421"/>
                <a:gd name="connsiteX8" fmla="*/ 169057 w 190488"/>
                <a:gd name="connsiteY8" fmla="*/ 0 h 152421"/>
                <a:gd name="connsiteX9" fmla="*/ 169057 w 190488"/>
                <a:gd name="connsiteY9" fmla="*/ 14288 h 152421"/>
                <a:gd name="connsiteX10" fmla="*/ 21431 w 190488"/>
                <a:gd name="connsiteY10" fmla="*/ 14288 h 152421"/>
                <a:gd name="connsiteX11" fmla="*/ 14288 w 190488"/>
                <a:gd name="connsiteY11" fmla="*/ 21431 h 152421"/>
                <a:gd name="connsiteX12" fmla="*/ 14288 w 190488"/>
                <a:gd name="connsiteY12" fmla="*/ 130991 h 152421"/>
                <a:gd name="connsiteX13" fmla="*/ 21431 w 190488"/>
                <a:gd name="connsiteY13" fmla="*/ 138134 h 152421"/>
                <a:gd name="connsiteX14" fmla="*/ 169057 w 190488"/>
                <a:gd name="connsiteY14" fmla="*/ 138134 h 152421"/>
                <a:gd name="connsiteX15" fmla="*/ 176201 w 190488"/>
                <a:gd name="connsiteY15" fmla="*/ 130991 h 152421"/>
                <a:gd name="connsiteX16" fmla="*/ 176201 w 190488"/>
                <a:gd name="connsiteY16" fmla="*/ 21431 h 152421"/>
                <a:gd name="connsiteX17" fmla="*/ 169057 w 190488"/>
                <a:gd name="connsiteY17" fmla="*/ 14288 h 152421"/>
                <a:gd name="connsiteX18" fmla="*/ 78581 w 190488"/>
                <a:gd name="connsiteY18" fmla="*/ 109541 h 152421"/>
                <a:gd name="connsiteX19" fmla="*/ 111919 w 190488"/>
                <a:gd name="connsiteY19" fmla="*/ 109541 h 152421"/>
                <a:gd name="connsiteX20" fmla="*/ 119063 w 190488"/>
                <a:gd name="connsiteY20" fmla="*/ 116685 h 152421"/>
                <a:gd name="connsiteX21" fmla="*/ 112888 w 190488"/>
                <a:gd name="connsiteY21" fmla="*/ 123764 h 152421"/>
                <a:gd name="connsiteX22" fmla="*/ 111919 w 190488"/>
                <a:gd name="connsiteY22" fmla="*/ 123829 h 152421"/>
                <a:gd name="connsiteX23" fmla="*/ 78581 w 190488"/>
                <a:gd name="connsiteY23" fmla="*/ 123829 h 152421"/>
                <a:gd name="connsiteX24" fmla="*/ 71438 w 190488"/>
                <a:gd name="connsiteY24" fmla="*/ 116685 h 152421"/>
                <a:gd name="connsiteX25" fmla="*/ 77612 w 190488"/>
                <a:gd name="connsiteY25" fmla="*/ 109607 h 152421"/>
                <a:gd name="connsiteX26" fmla="*/ 78581 w 190488"/>
                <a:gd name="connsiteY26" fmla="*/ 109541 h 152421"/>
                <a:gd name="connsiteX27" fmla="*/ 111919 w 190488"/>
                <a:gd name="connsiteY27" fmla="*/ 109541 h 152421"/>
                <a:gd name="connsiteX28" fmla="*/ 78581 w 190488"/>
                <a:gd name="connsiteY28" fmla="*/ 109541 h 152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0488" h="152421">
                  <a:moveTo>
                    <a:pt x="169057" y="0"/>
                  </a:moveTo>
                  <a:cubicBezTo>
                    <a:pt x="180894" y="0"/>
                    <a:pt x="190489" y="9595"/>
                    <a:pt x="190489" y="21431"/>
                  </a:cubicBezTo>
                  <a:lnTo>
                    <a:pt x="190489" y="130991"/>
                  </a:lnTo>
                  <a:cubicBezTo>
                    <a:pt x="190489" y="142826"/>
                    <a:pt x="180894" y="152422"/>
                    <a:pt x="169057" y="152422"/>
                  </a:cubicBezTo>
                  <a:lnTo>
                    <a:pt x="21431" y="152422"/>
                  </a:lnTo>
                  <a:cubicBezTo>
                    <a:pt x="9595" y="152422"/>
                    <a:pt x="0" y="142826"/>
                    <a:pt x="0" y="130991"/>
                  </a:cubicBezTo>
                  <a:lnTo>
                    <a:pt x="0" y="21431"/>
                  </a:lnTo>
                  <a:cubicBezTo>
                    <a:pt x="0" y="9595"/>
                    <a:pt x="9595" y="0"/>
                    <a:pt x="21431" y="0"/>
                  </a:cubicBezTo>
                  <a:lnTo>
                    <a:pt x="169057" y="0"/>
                  </a:lnTo>
                  <a:close/>
                  <a:moveTo>
                    <a:pt x="169057" y="14288"/>
                  </a:moveTo>
                  <a:lnTo>
                    <a:pt x="21431" y="14288"/>
                  </a:lnTo>
                  <a:cubicBezTo>
                    <a:pt x="17486" y="14288"/>
                    <a:pt x="14288" y="17486"/>
                    <a:pt x="14288" y="21431"/>
                  </a:cubicBezTo>
                  <a:lnTo>
                    <a:pt x="14288" y="130991"/>
                  </a:lnTo>
                  <a:cubicBezTo>
                    <a:pt x="14288" y="134936"/>
                    <a:pt x="17486" y="138134"/>
                    <a:pt x="21431" y="138134"/>
                  </a:cubicBezTo>
                  <a:lnTo>
                    <a:pt x="169057" y="138134"/>
                  </a:lnTo>
                  <a:cubicBezTo>
                    <a:pt x="173003" y="138134"/>
                    <a:pt x="176201" y="134936"/>
                    <a:pt x="176201" y="130991"/>
                  </a:cubicBezTo>
                  <a:lnTo>
                    <a:pt x="176201" y="21431"/>
                  </a:lnTo>
                  <a:cubicBezTo>
                    <a:pt x="176201" y="17486"/>
                    <a:pt x="173003" y="14288"/>
                    <a:pt x="169057" y="14288"/>
                  </a:cubicBezTo>
                  <a:close/>
                  <a:moveTo>
                    <a:pt x="78581" y="109541"/>
                  </a:moveTo>
                  <a:lnTo>
                    <a:pt x="111919" y="109541"/>
                  </a:lnTo>
                  <a:cubicBezTo>
                    <a:pt x="115864" y="109541"/>
                    <a:pt x="119063" y="112740"/>
                    <a:pt x="119063" y="116685"/>
                  </a:cubicBezTo>
                  <a:cubicBezTo>
                    <a:pt x="119063" y="120302"/>
                    <a:pt x="116375" y="123291"/>
                    <a:pt x="112888" y="123764"/>
                  </a:cubicBezTo>
                  <a:lnTo>
                    <a:pt x="111919" y="123829"/>
                  </a:lnTo>
                  <a:lnTo>
                    <a:pt x="78581" y="123829"/>
                  </a:lnTo>
                  <a:cubicBezTo>
                    <a:pt x="74636" y="123829"/>
                    <a:pt x="71438" y="120631"/>
                    <a:pt x="71438" y="116685"/>
                  </a:cubicBezTo>
                  <a:cubicBezTo>
                    <a:pt x="71438" y="113068"/>
                    <a:pt x="74125" y="110079"/>
                    <a:pt x="77612" y="109607"/>
                  </a:cubicBezTo>
                  <a:lnTo>
                    <a:pt x="78581" y="109541"/>
                  </a:lnTo>
                  <a:lnTo>
                    <a:pt x="111919" y="109541"/>
                  </a:lnTo>
                  <a:lnTo>
                    <a:pt x="78581" y="109541"/>
                  </a:lnTo>
                  <a:close/>
                </a:path>
              </a:pathLst>
            </a:custGeom>
            <a:solidFill>
              <a:schemeClr val="tx1"/>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1" i="0" u="none" strike="noStrike" kern="1200" cap="none" spc="0" normalizeH="0" baseline="0" noProof="0">
                <a:ln>
                  <a:noFill/>
                </a:ln>
                <a:gradFill>
                  <a:gsLst>
                    <a:gs pos="0">
                      <a:srgbClr val="091F2C"/>
                    </a:gs>
                    <a:gs pos="100000">
                      <a:srgbClr val="091F2C"/>
                    </a:gs>
                  </a:gsLst>
                  <a:path path="circle">
                    <a:fillToRect t="100000" r="100000"/>
                  </a:path>
                </a:gradFill>
                <a:effectLst/>
                <a:uLnTx/>
                <a:uFillTx/>
                <a:latin typeface="Segoe Sans Display"/>
                <a:ea typeface="+mn-ea"/>
                <a:cs typeface="+mn-cs"/>
              </a:endParaRPr>
            </a:p>
          </p:txBody>
        </p:sp>
      </p:grpSp>
      <p:grpSp>
        <p:nvGrpSpPr>
          <p:cNvPr id="215" name="Group 214">
            <a:extLst>
              <a:ext uri="{FF2B5EF4-FFF2-40B4-BE49-F238E27FC236}">
                <a16:creationId xmlns:a16="http://schemas.microsoft.com/office/drawing/2014/main" id="{CE85F1AA-9535-F107-0C99-171CECE261CB}"/>
              </a:ext>
              <a:ext uri="{C183D7F6-B498-43B3-948B-1728B52AA6E4}">
                <adec:decorative xmlns:adec="http://schemas.microsoft.com/office/drawing/2017/decorative" val="1"/>
              </a:ext>
            </a:extLst>
          </p:cNvPr>
          <p:cNvGrpSpPr>
            <a:grpSpLocks noChangeAspect="1"/>
          </p:cNvGrpSpPr>
          <p:nvPr/>
        </p:nvGrpSpPr>
        <p:grpSpPr>
          <a:xfrm>
            <a:off x="9151717" y="4933665"/>
            <a:ext cx="548640" cy="548640"/>
            <a:chOff x="6468711" y="1536513"/>
            <a:chExt cx="630122" cy="630122"/>
          </a:xfrm>
        </p:grpSpPr>
        <p:grpSp>
          <p:nvGrpSpPr>
            <p:cNvPr id="216" name="Group 215">
              <a:extLst>
                <a:ext uri="{FF2B5EF4-FFF2-40B4-BE49-F238E27FC236}">
                  <a16:creationId xmlns:a16="http://schemas.microsoft.com/office/drawing/2014/main" id="{2A329BCD-76E5-E321-1FBF-97F855C6CAFD}"/>
                </a:ext>
                <a:ext uri="{C183D7F6-B498-43B3-948B-1728B52AA6E4}">
                  <adec:decorative xmlns:adec="http://schemas.microsoft.com/office/drawing/2017/decorative" val="1"/>
                </a:ext>
              </a:extLst>
            </p:cNvPr>
            <p:cNvGrpSpPr>
              <a:grpSpLocks/>
            </p:cNvGrpSpPr>
            <p:nvPr/>
          </p:nvGrpSpPr>
          <p:grpSpPr>
            <a:xfrm>
              <a:off x="6468711" y="1536513"/>
              <a:ext cx="630122" cy="630122"/>
              <a:chOff x="11364588" y="457910"/>
              <a:chExt cx="308458" cy="308458"/>
            </a:xfrm>
          </p:grpSpPr>
          <p:sp>
            <p:nvSpPr>
              <p:cNvPr id="218" name="Oval 217">
                <a:extLst>
                  <a:ext uri="{FF2B5EF4-FFF2-40B4-BE49-F238E27FC236}">
                    <a16:creationId xmlns:a16="http://schemas.microsoft.com/office/drawing/2014/main" id="{2C8C1E5D-DDF8-DCAC-FA94-FA1F62E7BD41}"/>
                  </a:ext>
                </a:extLst>
              </p:cNvPr>
              <p:cNvSpPr/>
              <p:nvPr/>
            </p:nvSpPr>
            <p:spPr bwMode="auto">
              <a:xfrm>
                <a:off x="11364588" y="457910"/>
                <a:ext cx="308458" cy="308458"/>
              </a:xfrm>
              <a:prstGeom prst="ellipse">
                <a:avLst/>
              </a:prstGeom>
              <a:solidFill>
                <a:schemeClr val="bg2"/>
              </a:solidFill>
              <a:ln w="12700">
                <a:noFill/>
                <a:headEnd type="none" w="med" len="med"/>
                <a:tailEnd type="none" w="med" len="med"/>
              </a:ln>
              <a:effectLst>
                <a:innerShdw blurRad="635000" dist="254000" dir="18600000">
                  <a:srgbClr val="2965AF">
                    <a:alpha val="4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300" b="1" i="0" u="none" strike="noStrike" kern="1200" cap="none" spc="0" normalizeH="0" baseline="0" noProof="0" err="1">
                  <a:ln w="3175">
                    <a:noFill/>
                  </a:ln>
                  <a:gradFill>
                    <a:gsLst>
                      <a:gs pos="83000">
                        <a:srgbClr val="FFFFFF"/>
                      </a:gs>
                      <a:gs pos="100000">
                        <a:srgbClr val="FFFFFF"/>
                      </a:gs>
                    </a:gsLst>
                    <a:lin ang="5400000" scaled="1"/>
                  </a:gradFill>
                  <a:effectLst/>
                  <a:uLnTx/>
                  <a:uFillTx/>
                  <a:latin typeface="Segoe Sans Display"/>
                  <a:ea typeface="+mn-ea"/>
                  <a:cs typeface="Segoe UI" panose="020B0502040204020203" pitchFamily="34" charset="0"/>
                </a:endParaRPr>
              </a:p>
            </p:txBody>
          </p:sp>
          <p:sp>
            <p:nvSpPr>
              <p:cNvPr id="219" name="Oval 218">
                <a:extLst>
                  <a:ext uri="{FF2B5EF4-FFF2-40B4-BE49-F238E27FC236}">
                    <a16:creationId xmlns:a16="http://schemas.microsoft.com/office/drawing/2014/main" id="{5D0889F5-565A-A304-180F-1108DE456E35}"/>
                  </a:ext>
                </a:extLst>
              </p:cNvPr>
              <p:cNvSpPr/>
              <p:nvPr/>
            </p:nvSpPr>
            <p:spPr bwMode="auto">
              <a:xfrm>
                <a:off x="11394834" y="488157"/>
                <a:ext cx="247966" cy="247964"/>
              </a:xfrm>
              <a:prstGeom prst="ellipse">
                <a:avLst/>
              </a:prstGeom>
              <a:solidFill>
                <a:srgbClr val="2965A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grpSp>
        <p:sp>
          <p:nvSpPr>
            <p:cNvPr id="217" name="Graphic 8" descr="Icon of an AI robot">
              <a:extLst>
                <a:ext uri="{FF2B5EF4-FFF2-40B4-BE49-F238E27FC236}">
                  <a16:creationId xmlns:a16="http://schemas.microsoft.com/office/drawing/2014/main" id="{C77DFB63-FFE0-95DE-3A3F-858C82DECAB3}"/>
                </a:ext>
              </a:extLst>
            </p:cNvPr>
            <p:cNvSpPr>
              <a:spLocks noChangeAspect="1"/>
            </p:cNvSpPr>
            <p:nvPr/>
          </p:nvSpPr>
          <p:spPr>
            <a:xfrm>
              <a:off x="6664300" y="1702225"/>
              <a:ext cx="238944" cy="298698"/>
            </a:xfrm>
            <a:custGeom>
              <a:avLst/>
              <a:gdLst>
                <a:gd name="connsiteX0" fmla="*/ 310304 w 361083"/>
                <a:gd name="connsiteY0" fmla="*/ 270807 h 451381"/>
                <a:gd name="connsiteX1" fmla="*/ 361083 w 361083"/>
                <a:gd name="connsiteY1" fmla="*/ 321586 h 451381"/>
                <a:gd name="connsiteX2" fmla="*/ 361083 w 361083"/>
                <a:gd name="connsiteY2" fmla="*/ 342013 h 451381"/>
                <a:gd name="connsiteX3" fmla="*/ 331579 w 361083"/>
                <a:gd name="connsiteY3" fmla="*/ 406227 h 451381"/>
                <a:gd name="connsiteX4" fmla="*/ 180468 w 361083"/>
                <a:gd name="connsiteY4" fmla="*/ 451382 h 451381"/>
                <a:gd name="connsiteX5" fmla="*/ 29458 w 361083"/>
                <a:gd name="connsiteY5" fmla="*/ 406238 h 451381"/>
                <a:gd name="connsiteX6" fmla="*/ 0 w 361083"/>
                <a:gd name="connsiteY6" fmla="*/ 342063 h 451381"/>
                <a:gd name="connsiteX7" fmla="*/ 0 w 361083"/>
                <a:gd name="connsiteY7" fmla="*/ 321586 h 451381"/>
                <a:gd name="connsiteX8" fmla="*/ 50779 w 361083"/>
                <a:gd name="connsiteY8" fmla="*/ 270807 h 451381"/>
                <a:gd name="connsiteX9" fmla="*/ 310304 w 361083"/>
                <a:gd name="connsiteY9" fmla="*/ 270807 h 451381"/>
                <a:gd name="connsiteX10" fmla="*/ 310304 w 361083"/>
                <a:gd name="connsiteY10" fmla="*/ 304660 h 451381"/>
                <a:gd name="connsiteX11" fmla="*/ 50779 w 361083"/>
                <a:gd name="connsiteY11" fmla="*/ 304660 h 451381"/>
                <a:gd name="connsiteX12" fmla="*/ 33853 w 361083"/>
                <a:gd name="connsiteY12" fmla="*/ 321586 h 451381"/>
                <a:gd name="connsiteX13" fmla="*/ 33853 w 361083"/>
                <a:gd name="connsiteY13" fmla="*/ 342063 h 451381"/>
                <a:gd name="connsiteX14" fmla="*/ 51527 w 361083"/>
                <a:gd name="connsiteY14" fmla="*/ 380569 h 451381"/>
                <a:gd name="connsiteX15" fmla="*/ 180468 w 361083"/>
                <a:gd name="connsiteY15" fmla="*/ 417529 h 451381"/>
                <a:gd name="connsiteX16" fmla="*/ 309530 w 361083"/>
                <a:gd name="connsiteY16" fmla="*/ 380542 h 451381"/>
                <a:gd name="connsiteX17" fmla="*/ 327231 w 361083"/>
                <a:gd name="connsiteY17" fmla="*/ 342013 h 451381"/>
                <a:gd name="connsiteX18" fmla="*/ 327231 w 361083"/>
                <a:gd name="connsiteY18" fmla="*/ 321586 h 451381"/>
                <a:gd name="connsiteX19" fmla="*/ 310304 w 361083"/>
                <a:gd name="connsiteY19" fmla="*/ 304660 h 451381"/>
                <a:gd name="connsiteX20" fmla="*/ 178177 w 361083"/>
                <a:gd name="connsiteY20" fmla="*/ 155 h 451381"/>
                <a:gd name="connsiteX21" fmla="*/ 180475 w 361083"/>
                <a:gd name="connsiteY21" fmla="*/ 0 h 451381"/>
                <a:gd name="connsiteX22" fmla="*/ 197245 w 361083"/>
                <a:gd name="connsiteY22" fmla="*/ 14630 h 451381"/>
                <a:gd name="connsiteX23" fmla="*/ 197401 w 361083"/>
                <a:gd name="connsiteY23" fmla="*/ 16926 h 451381"/>
                <a:gd name="connsiteX24" fmla="*/ 197383 w 361083"/>
                <a:gd name="connsiteY24" fmla="*/ 33830 h 451381"/>
                <a:gd name="connsiteX25" fmla="*/ 276384 w 361083"/>
                <a:gd name="connsiteY25" fmla="*/ 33842 h 451381"/>
                <a:gd name="connsiteX26" fmla="*/ 327163 w 361083"/>
                <a:gd name="connsiteY26" fmla="*/ 84621 h 451381"/>
                <a:gd name="connsiteX27" fmla="*/ 327163 w 361083"/>
                <a:gd name="connsiteY27" fmla="*/ 186282 h 451381"/>
                <a:gd name="connsiteX28" fmla="*/ 276384 w 361083"/>
                <a:gd name="connsiteY28" fmla="*/ 237061 h 451381"/>
                <a:gd name="connsiteX29" fmla="*/ 84551 w 361083"/>
                <a:gd name="connsiteY29" fmla="*/ 237061 h 451381"/>
                <a:gd name="connsiteX30" fmla="*/ 33773 w 361083"/>
                <a:gd name="connsiteY30" fmla="*/ 186282 h 451381"/>
                <a:gd name="connsiteX31" fmla="*/ 33773 w 361083"/>
                <a:gd name="connsiteY31" fmla="*/ 84621 h 451381"/>
                <a:gd name="connsiteX32" fmla="*/ 84551 w 361083"/>
                <a:gd name="connsiteY32" fmla="*/ 33842 h 451381"/>
                <a:gd name="connsiteX33" fmla="*/ 163531 w 361083"/>
                <a:gd name="connsiteY33" fmla="*/ 33830 h 451381"/>
                <a:gd name="connsiteX34" fmla="*/ 163549 w 361083"/>
                <a:gd name="connsiteY34" fmla="*/ 16926 h 451381"/>
                <a:gd name="connsiteX35" fmla="*/ 178177 w 361083"/>
                <a:gd name="connsiteY35" fmla="*/ 155 h 451381"/>
                <a:gd name="connsiteX36" fmla="*/ 180475 w 361083"/>
                <a:gd name="connsiteY36" fmla="*/ 0 h 451381"/>
                <a:gd name="connsiteX37" fmla="*/ 178177 w 361083"/>
                <a:gd name="connsiteY37" fmla="*/ 155 h 451381"/>
                <a:gd name="connsiteX38" fmla="*/ 276384 w 361083"/>
                <a:gd name="connsiteY38" fmla="*/ 67694 h 451381"/>
                <a:gd name="connsiteX39" fmla="*/ 84551 w 361083"/>
                <a:gd name="connsiteY39" fmla="*/ 67694 h 451381"/>
                <a:gd name="connsiteX40" fmla="*/ 67625 w 361083"/>
                <a:gd name="connsiteY40" fmla="*/ 84621 h 451381"/>
                <a:gd name="connsiteX41" fmla="*/ 67625 w 361083"/>
                <a:gd name="connsiteY41" fmla="*/ 186282 h 451381"/>
                <a:gd name="connsiteX42" fmla="*/ 84551 w 361083"/>
                <a:gd name="connsiteY42" fmla="*/ 203208 h 451381"/>
                <a:gd name="connsiteX43" fmla="*/ 276384 w 361083"/>
                <a:gd name="connsiteY43" fmla="*/ 203208 h 451381"/>
                <a:gd name="connsiteX44" fmla="*/ 293310 w 361083"/>
                <a:gd name="connsiteY44" fmla="*/ 186282 h 451381"/>
                <a:gd name="connsiteX45" fmla="*/ 293310 w 361083"/>
                <a:gd name="connsiteY45" fmla="*/ 84621 h 451381"/>
                <a:gd name="connsiteX46" fmla="*/ 276384 w 361083"/>
                <a:gd name="connsiteY46" fmla="*/ 67694 h 451381"/>
                <a:gd name="connsiteX47" fmla="*/ 129672 w 361083"/>
                <a:gd name="connsiteY47" fmla="*/ 101547 h 451381"/>
                <a:gd name="connsiteX48" fmla="*/ 157866 w 361083"/>
                <a:gd name="connsiteY48" fmla="*/ 129741 h 451381"/>
                <a:gd name="connsiteX49" fmla="*/ 129672 w 361083"/>
                <a:gd name="connsiteY49" fmla="*/ 157936 h 451381"/>
                <a:gd name="connsiteX50" fmla="*/ 101478 w 361083"/>
                <a:gd name="connsiteY50" fmla="*/ 129741 h 451381"/>
                <a:gd name="connsiteX51" fmla="*/ 129672 w 361083"/>
                <a:gd name="connsiteY51" fmla="*/ 101547 h 451381"/>
                <a:gd name="connsiteX52" fmla="*/ 231067 w 361083"/>
                <a:gd name="connsiteY52" fmla="*/ 101547 h 451381"/>
                <a:gd name="connsiteX53" fmla="*/ 259261 w 361083"/>
                <a:gd name="connsiteY53" fmla="*/ 129741 h 451381"/>
                <a:gd name="connsiteX54" fmla="*/ 231067 w 361083"/>
                <a:gd name="connsiteY54" fmla="*/ 157936 h 451381"/>
                <a:gd name="connsiteX55" fmla="*/ 202872 w 361083"/>
                <a:gd name="connsiteY55" fmla="*/ 129741 h 451381"/>
                <a:gd name="connsiteX56" fmla="*/ 231067 w 361083"/>
                <a:gd name="connsiteY56" fmla="*/ 101547 h 451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61083" h="451381">
                  <a:moveTo>
                    <a:pt x="310304" y="270807"/>
                  </a:moveTo>
                  <a:cubicBezTo>
                    <a:pt x="338350" y="270807"/>
                    <a:pt x="361083" y="293543"/>
                    <a:pt x="361083" y="321586"/>
                  </a:cubicBezTo>
                  <a:lnTo>
                    <a:pt x="361083" y="342013"/>
                  </a:lnTo>
                  <a:cubicBezTo>
                    <a:pt x="361083" y="366696"/>
                    <a:pt x="350309" y="390149"/>
                    <a:pt x="331579" y="406227"/>
                  </a:cubicBezTo>
                  <a:cubicBezTo>
                    <a:pt x="296251" y="436557"/>
                    <a:pt x="245691" y="451382"/>
                    <a:pt x="180468" y="451382"/>
                  </a:cubicBezTo>
                  <a:cubicBezTo>
                    <a:pt x="115256" y="451382"/>
                    <a:pt x="64729" y="436563"/>
                    <a:pt x="29458" y="406238"/>
                  </a:cubicBezTo>
                  <a:cubicBezTo>
                    <a:pt x="10757" y="390161"/>
                    <a:pt x="0" y="366726"/>
                    <a:pt x="0" y="342063"/>
                  </a:cubicBezTo>
                  <a:lnTo>
                    <a:pt x="0" y="321586"/>
                  </a:lnTo>
                  <a:cubicBezTo>
                    <a:pt x="0" y="293543"/>
                    <a:pt x="22735" y="270807"/>
                    <a:pt x="50779" y="270807"/>
                  </a:cubicBezTo>
                  <a:lnTo>
                    <a:pt x="310304" y="270807"/>
                  </a:lnTo>
                  <a:close/>
                  <a:moveTo>
                    <a:pt x="310304" y="304660"/>
                  </a:moveTo>
                  <a:lnTo>
                    <a:pt x="50779" y="304660"/>
                  </a:lnTo>
                  <a:cubicBezTo>
                    <a:pt x="41431" y="304660"/>
                    <a:pt x="33853" y="312239"/>
                    <a:pt x="33853" y="321586"/>
                  </a:cubicBezTo>
                  <a:lnTo>
                    <a:pt x="33853" y="342063"/>
                  </a:lnTo>
                  <a:cubicBezTo>
                    <a:pt x="33853" y="356861"/>
                    <a:pt x="40307" y="370921"/>
                    <a:pt x="51527" y="380569"/>
                  </a:cubicBezTo>
                  <a:cubicBezTo>
                    <a:pt x="79920" y="404979"/>
                    <a:pt x="122710" y="417529"/>
                    <a:pt x="180468" y="417529"/>
                  </a:cubicBezTo>
                  <a:cubicBezTo>
                    <a:pt x="238241" y="417529"/>
                    <a:pt x="281074" y="404972"/>
                    <a:pt x="309530" y="380542"/>
                  </a:cubicBezTo>
                  <a:cubicBezTo>
                    <a:pt x="320765" y="370894"/>
                    <a:pt x="327231" y="356822"/>
                    <a:pt x="327231" y="342013"/>
                  </a:cubicBezTo>
                  <a:lnTo>
                    <a:pt x="327231" y="321586"/>
                  </a:lnTo>
                  <a:cubicBezTo>
                    <a:pt x="327231" y="312239"/>
                    <a:pt x="319652" y="304660"/>
                    <a:pt x="310304" y="304660"/>
                  </a:cubicBezTo>
                  <a:close/>
                  <a:moveTo>
                    <a:pt x="178177" y="155"/>
                  </a:moveTo>
                  <a:lnTo>
                    <a:pt x="180475" y="0"/>
                  </a:lnTo>
                  <a:cubicBezTo>
                    <a:pt x="189044" y="0"/>
                    <a:pt x="196126" y="6368"/>
                    <a:pt x="197245" y="14630"/>
                  </a:cubicBezTo>
                  <a:lnTo>
                    <a:pt x="197401" y="16926"/>
                  </a:lnTo>
                  <a:lnTo>
                    <a:pt x="197383" y="33830"/>
                  </a:lnTo>
                  <a:lnTo>
                    <a:pt x="276384" y="33842"/>
                  </a:lnTo>
                  <a:cubicBezTo>
                    <a:pt x="304427" y="33842"/>
                    <a:pt x="327163" y="56576"/>
                    <a:pt x="327163" y="84621"/>
                  </a:cubicBezTo>
                  <a:lnTo>
                    <a:pt x="327163" y="186282"/>
                  </a:lnTo>
                  <a:cubicBezTo>
                    <a:pt x="327163" y="214325"/>
                    <a:pt x="304427" y="237061"/>
                    <a:pt x="276384" y="237061"/>
                  </a:cubicBezTo>
                  <a:lnTo>
                    <a:pt x="84551" y="237061"/>
                  </a:lnTo>
                  <a:cubicBezTo>
                    <a:pt x="56507" y="237061"/>
                    <a:pt x="33773" y="214325"/>
                    <a:pt x="33773" y="186282"/>
                  </a:cubicBezTo>
                  <a:lnTo>
                    <a:pt x="33773" y="84621"/>
                  </a:lnTo>
                  <a:cubicBezTo>
                    <a:pt x="33773" y="56576"/>
                    <a:pt x="56507" y="33842"/>
                    <a:pt x="84551" y="33842"/>
                  </a:cubicBezTo>
                  <a:lnTo>
                    <a:pt x="163531" y="33830"/>
                  </a:lnTo>
                  <a:lnTo>
                    <a:pt x="163549" y="16926"/>
                  </a:lnTo>
                  <a:cubicBezTo>
                    <a:pt x="163549" y="8357"/>
                    <a:pt x="169915" y="1275"/>
                    <a:pt x="178177" y="155"/>
                  </a:cubicBezTo>
                  <a:lnTo>
                    <a:pt x="180475" y="0"/>
                  </a:lnTo>
                  <a:lnTo>
                    <a:pt x="178177" y="155"/>
                  </a:lnTo>
                  <a:close/>
                  <a:moveTo>
                    <a:pt x="276384" y="67694"/>
                  </a:moveTo>
                  <a:lnTo>
                    <a:pt x="84551" y="67694"/>
                  </a:lnTo>
                  <a:cubicBezTo>
                    <a:pt x="75203" y="67694"/>
                    <a:pt x="67625" y="75272"/>
                    <a:pt x="67625" y="84621"/>
                  </a:cubicBezTo>
                  <a:lnTo>
                    <a:pt x="67625" y="186282"/>
                  </a:lnTo>
                  <a:cubicBezTo>
                    <a:pt x="67625" y="195630"/>
                    <a:pt x="75203" y="203208"/>
                    <a:pt x="84551" y="203208"/>
                  </a:cubicBezTo>
                  <a:lnTo>
                    <a:pt x="276384" y="203208"/>
                  </a:lnTo>
                  <a:cubicBezTo>
                    <a:pt x="285732" y="203208"/>
                    <a:pt x="293310" y="195630"/>
                    <a:pt x="293310" y="186282"/>
                  </a:cubicBezTo>
                  <a:lnTo>
                    <a:pt x="293310" y="84621"/>
                  </a:lnTo>
                  <a:cubicBezTo>
                    <a:pt x="293310" y="75272"/>
                    <a:pt x="285732" y="67694"/>
                    <a:pt x="276384" y="67694"/>
                  </a:cubicBezTo>
                  <a:close/>
                  <a:moveTo>
                    <a:pt x="129672" y="101547"/>
                  </a:moveTo>
                  <a:cubicBezTo>
                    <a:pt x="145243" y="101547"/>
                    <a:pt x="157866" y="114170"/>
                    <a:pt x="157866" y="129741"/>
                  </a:cubicBezTo>
                  <a:cubicBezTo>
                    <a:pt x="157866" y="145313"/>
                    <a:pt x="145243" y="157936"/>
                    <a:pt x="129672" y="157936"/>
                  </a:cubicBezTo>
                  <a:cubicBezTo>
                    <a:pt x="114101" y="157936"/>
                    <a:pt x="101478" y="145313"/>
                    <a:pt x="101478" y="129741"/>
                  </a:cubicBezTo>
                  <a:cubicBezTo>
                    <a:pt x="101478" y="114170"/>
                    <a:pt x="114101" y="101547"/>
                    <a:pt x="129672" y="101547"/>
                  </a:cubicBezTo>
                  <a:close/>
                  <a:moveTo>
                    <a:pt x="231067" y="101547"/>
                  </a:moveTo>
                  <a:cubicBezTo>
                    <a:pt x="246639" y="101547"/>
                    <a:pt x="259261" y="114170"/>
                    <a:pt x="259261" y="129741"/>
                  </a:cubicBezTo>
                  <a:cubicBezTo>
                    <a:pt x="259261" y="145313"/>
                    <a:pt x="246639" y="157936"/>
                    <a:pt x="231067" y="157936"/>
                  </a:cubicBezTo>
                  <a:cubicBezTo>
                    <a:pt x="215494" y="157936"/>
                    <a:pt x="202872" y="145313"/>
                    <a:pt x="202872" y="129741"/>
                  </a:cubicBezTo>
                  <a:cubicBezTo>
                    <a:pt x="202872" y="114170"/>
                    <a:pt x="215494" y="101547"/>
                    <a:pt x="231067" y="101547"/>
                  </a:cubicBez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1" i="0" u="none" strike="noStrike" kern="1200" cap="none" spc="0" normalizeH="0" baseline="0" noProof="0">
                <a:ln>
                  <a:noFill/>
                </a:ln>
                <a:gradFill>
                  <a:gsLst>
                    <a:gs pos="0">
                      <a:srgbClr val="091F2C"/>
                    </a:gs>
                    <a:gs pos="100000">
                      <a:srgbClr val="091F2C"/>
                    </a:gs>
                  </a:gsLst>
                  <a:path path="circle">
                    <a:fillToRect t="100000" r="100000"/>
                  </a:path>
                </a:gradFill>
                <a:effectLst/>
                <a:uLnTx/>
                <a:uFillTx/>
                <a:latin typeface="Segoe Sans Display"/>
                <a:ea typeface="+mn-ea"/>
                <a:cs typeface="+mn-cs"/>
              </a:endParaRPr>
            </a:p>
          </p:txBody>
        </p:sp>
      </p:grpSp>
      <p:grpSp>
        <p:nvGrpSpPr>
          <p:cNvPr id="220" name="Group 219">
            <a:extLst>
              <a:ext uri="{FF2B5EF4-FFF2-40B4-BE49-F238E27FC236}">
                <a16:creationId xmlns:a16="http://schemas.microsoft.com/office/drawing/2014/main" id="{A56CBACB-00EC-C095-E627-EFC0F9131532}"/>
              </a:ext>
              <a:ext uri="{C183D7F6-B498-43B3-948B-1728B52AA6E4}">
                <adec:decorative xmlns:adec="http://schemas.microsoft.com/office/drawing/2017/decorative" val="1"/>
              </a:ext>
            </a:extLst>
          </p:cNvPr>
          <p:cNvGrpSpPr>
            <a:grpSpLocks noChangeAspect="1"/>
          </p:cNvGrpSpPr>
          <p:nvPr/>
        </p:nvGrpSpPr>
        <p:grpSpPr>
          <a:xfrm>
            <a:off x="8530682" y="2725292"/>
            <a:ext cx="548640" cy="548640"/>
            <a:chOff x="5293483" y="1793702"/>
            <a:chExt cx="630122" cy="630122"/>
          </a:xfrm>
        </p:grpSpPr>
        <p:grpSp>
          <p:nvGrpSpPr>
            <p:cNvPr id="221" name="Group 220">
              <a:extLst>
                <a:ext uri="{FF2B5EF4-FFF2-40B4-BE49-F238E27FC236}">
                  <a16:creationId xmlns:a16="http://schemas.microsoft.com/office/drawing/2014/main" id="{1CD90036-ABD0-902D-AF93-0115065D09FA}"/>
                </a:ext>
                <a:ext uri="{C183D7F6-B498-43B3-948B-1728B52AA6E4}">
                  <adec:decorative xmlns:adec="http://schemas.microsoft.com/office/drawing/2017/decorative" val="1"/>
                </a:ext>
              </a:extLst>
            </p:cNvPr>
            <p:cNvGrpSpPr>
              <a:grpSpLocks/>
            </p:cNvGrpSpPr>
            <p:nvPr/>
          </p:nvGrpSpPr>
          <p:grpSpPr>
            <a:xfrm>
              <a:off x="5293483" y="1793702"/>
              <a:ext cx="630122" cy="630122"/>
              <a:chOff x="11364588" y="457910"/>
              <a:chExt cx="308458" cy="308458"/>
            </a:xfrm>
          </p:grpSpPr>
          <p:sp>
            <p:nvSpPr>
              <p:cNvPr id="223" name="Oval 222">
                <a:extLst>
                  <a:ext uri="{FF2B5EF4-FFF2-40B4-BE49-F238E27FC236}">
                    <a16:creationId xmlns:a16="http://schemas.microsoft.com/office/drawing/2014/main" id="{924267BE-3746-A927-23A8-C6B054B844BB}"/>
                  </a:ext>
                </a:extLst>
              </p:cNvPr>
              <p:cNvSpPr/>
              <p:nvPr/>
            </p:nvSpPr>
            <p:spPr bwMode="auto">
              <a:xfrm>
                <a:off x="11364588" y="457910"/>
                <a:ext cx="308458" cy="308458"/>
              </a:xfrm>
              <a:prstGeom prst="ellipse">
                <a:avLst/>
              </a:prstGeom>
              <a:solidFill>
                <a:schemeClr val="bg2"/>
              </a:solidFill>
              <a:ln w="12700">
                <a:noFill/>
                <a:headEnd type="none" w="med" len="med"/>
                <a:tailEnd type="none" w="med" len="med"/>
              </a:ln>
              <a:effectLst>
                <a:innerShdw blurRad="635000" dist="254000" dir="18600000">
                  <a:srgbClr val="2965AF">
                    <a:alpha val="4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300" b="1" i="0" u="none" strike="noStrike" kern="1200" cap="none" spc="0" normalizeH="0" baseline="0" noProof="0" err="1">
                  <a:ln w="3175">
                    <a:noFill/>
                  </a:ln>
                  <a:gradFill>
                    <a:gsLst>
                      <a:gs pos="83000">
                        <a:srgbClr val="FFFFFF"/>
                      </a:gs>
                      <a:gs pos="100000">
                        <a:srgbClr val="FFFFFF"/>
                      </a:gs>
                    </a:gsLst>
                    <a:lin ang="5400000" scaled="1"/>
                  </a:gradFill>
                  <a:effectLst/>
                  <a:uLnTx/>
                  <a:uFillTx/>
                  <a:latin typeface="Segoe Sans Display"/>
                  <a:ea typeface="+mn-ea"/>
                  <a:cs typeface="Segoe UI" panose="020B0502040204020203" pitchFamily="34" charset="0"/>
                </a:endParaRPr>
              </a:p>
            </p:txBody>
          </p:sp>
          <p:sp>
            <p:nvSpPr>
              <p:cNvPr id="224" name="Oval 223">
                <a:extLst>
                  <a:ext uri="{FF2B5EF4-FFF2-40B4-BE49-F238E27FC236}">
                    <a16:creationId xmlns:a16="http://schemas.microsoft.com/office/drawing/2014/main" id="{8C61136E-BD0E-C3BC-8138-982F253A63F3}"/>
                  </a:ext>
                </a:extLst>
              </p:cNvPr>
              <p:cNvSpPr/>
              <p:nvPr/>
            </p:nvSpPr>
            <p:spPr bwMode="auto">
              <a:xfrm>
                <a:off x="11394834" y="488157"/>
                <a:ext cx="247966" cy="247964"/>
              </a:xfrm>
              <a:prstGeom prst="ellipse">
                <a:avLst/>
              </a:prstGeom>
              <a:solidFill>
                <a:srgbClr val="2965A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grpSp>
        <p:sp>
          <p:nvSpPr>
            <p:cNvPr id="222" name="Graphic 31" descr="Icon of a group of three people">
              <a:extLst>
                <a:ext uri="{FF2B5EF4-FFF2-40B4-BE49-F238E27FC236}">
                  <a16:creationId xmlns:a16="http://schemas.microsoft.com/office/drawing/2014/main" id="{BAE3CF77-3BC9-7FE7-B80A-4FEA20E7459F}"/>
                </a:ext>
              </a:extLst>
            </p:cNvPr>
            <p:cNvSpPr/>
            <p:nvPr/>
          </p:nvSpPr>
          <p:spPr>
            <a:xfrm>
              <a:off x="5471132" y="1985060"/>
              <a:ext cx="274824" cy="247406"/>
            </a:xfrm>
            <a:custGeom>
              <a:avLst/>
              <a:gdLst>
                <a:gd name="connsiteX0" fmla="*/ 198244 w 311045"/>
                <a:gd name="connsiteY0" fmla="*/ 186583 h 280014"/>
                <a:gd name="connsiteX1" fmla="*/ 225454 w 311045"/>
                <a:gd name="connsiteY1" fmla="*/ 213793 h 280014"/>
                <a:gd name="connsiteX2" fmla="*/ 225437 w 311045"/>
                <a:gd name="connsiteY2" fmla="*/ 228752 h 280014"/>
                <a:gd name="connsiteX3" fmla="*/ 156524 w 311045"/>
                <a:gd name="connsiteY3" fmla="*/ 280014 h 280014"/>
                <a:gd name="connsiteX4" fmla="*/ 85517 w 311045"/>
                <a:gd name="connsiteY4" fmla="*/ 229342 h 280014"/>
                <a:gd name="connsiteX5" fmla="*/ 85517 w 311045"/>
                <a:gd name="connsiteY5" fmla="*/ 213793 h 280014"/>
                <a:gd name="connsiteX6" fmla="*/ 112727 w 311045"/>
                <a:gd name="connsiteY6" fmla="*/ 186583 h 280014"/>
                <a:gd name="connsiteX7" fmla="*/ 198244 w 311045"/>
                <a:gd name="connsiteY7" fmla="*/ 186583 h 280014"/>
                <a:gd name="connsiteX8" fmla="*/ 198244 w 311045"/>
                <a:gd name="connsiteY8" fmla="*/ 209906 h 280014"/>
                <a:gd name="connsiteX9" fmla="*/ 112727 w 311045"/>
                <a:gd name="connsiteY9" fmla="*/ 209906 h 280014"/>
                <a:gd name="connsiteX10" fmla="*/ 108840 w 311045"/>
                <a:gd name="connsiteY10" fmla="*/ 213793 h 280014"/>
                <a:gd name="connsiteX11" fmla="*/ 108840 w 311045"/>
                <a:gd name="connsiteY11" fmla="*/ 229342 h 280014"/>
                <a:gd name="connsiteX12" fmla="*/ 156524 w 311045"/>
                <a:gd name="connsiteY12" fmla="*/ 256692 h 280014"/>
                <a:gd name="connsiteX13" fmla="*/ 202132 w 311045"/>
                <a:gd name="connsiteY13" fmla="*/ 229373 h 280014"/>
                <a:gd name="connsiteX14" fmla="*/ 202132 w 311045"/>
                <a:gd name="connsiteY14" fmla="*/ 213793 h 280014"/>
                <a:gd name="connsiteX15" fmla="*/ 198244 w 311045"/>
                <a:gd name="connsiteY15" fmla="*/ 209906 h 280014"/>
                <a:gd name="connsiteX16" fmla="*/ 27210 w 311045"/>
                <a:gd name="connsiteY16" fmla="*/ 108840 h 280014"/>
                <a:gd name="connsiteX17" fmla="*/ 95251 w 311045"/>
                <a:gd name="connsiteY17" fmla="*/ 108842 h 280014"/>
                <a:gd name="connsiteX18" fmla="*/ 93292 w 311045"/>
                <a:gd name="connsiteY18" fmla="*/ 124389 h 280014"/>
                <a:gd name="connsiteX19" fmla="*/ 93771 w 311045"/>
                <a:gd name="connsiteY19" fmla="*/ 132152 h 280014"/>
                <a:gd name="connsiteX20" fmla="*/ 27210 w 311045"/>
                <a:gd name="connsiteY20" fmla="*/ 132163 h 280014"/>
                <a:gd name="connsiteX21" fmla="*/ 23323 w 311045"/>
                <a:gd name="connsiteY21" fmla="*/ 136050 h 280014"/>
                <a:gd name="connsiteX22" fmla="*/ 23323 w 311045"/>
                <a:gd name="connsiteY22" fmla="*/ 151599 h 280014"/>
                <a:gd name="connsiteX23" fmla="*/ 71007 w 311045"/>
                <a:gd name="connsiteY23" fmla="*/ 178949 h 280014"/>
                <a:gd name="connsiteX24" fmla="*/ 89783 w 311045"/>
                <a:gd name="connsiteY24" fmla="*/ 177747 h 280014"/>
                <a:gd name="connsiteX25" fmla="*/ 71542 w 311045"/>
                <a:gd name="connsiteY25" fmla="*/ 202259 h 280014"/>
                <a:gd name="connsiteX26" fmla="*/ 71007 w 311045"/>
                <a:gd name="connsiteY26" fmla="*/ 202272 h 280014"/>
                <a:gd name="connsiteX27" fmla="*/ 0 w 311045"/>
                <a:gd name="connsiteY27" fmla="*/ 151599 h 280014"/>
                <a:gd name="connsiteX28" fmla="*/ 0 w 311045"/>
                <a:gd name="connsiteY28" fmla="*/ 136050 h 280014"/>
                <a:gd name="connsiteX29" fmla="*/ 27210 w 311045"/>
                <a:gd name="connsiteY29" fmla="*/ 108840 h 280014"/>
                <a:gd name="connsiteX30" fmla="*/ 283762 w 311045"/>
                <a:gd name="connsiteY30" fmla="*/ 108840 h 280014"/>
                <a:gd name="connsiteX31" fmla="*/ 310972 w 311045"/>
                <a:gd name="connsiteY31" fmla="*/ 136050 h 280014"/>
                <a:gd name="connsiteX32" fmla="*/ 310955 w 311045"/>
                <a:gd name="connsiteY32" fmla="*/ 151009 h 280014"/>
                <a:gd name="connsiteX33" fmla="*/ 242042 w 311045"/>
                <a:gd name="connsiteY33" fmla="*/ 202272 h 280014"/>
                <a:gd name="connsiteX34" fmla="*/ 239425 w 311045"/>
                <a:gd name="connsiteY34" fmla="*/ 202245 h 280014"/>
                <a:gd name="connsiteX35" fmla="*/ 220484 w 311045"/>
                <a:gd name="connsiteY35" fmla="*/ 177266 h 280014"/>
                <a:gd name="connsiteX36" fmla="*/ 242042 w 311045"/>
                <a:gd name="connsiteY36" fmla="*/ 178949 h 280014"/>
                <a:gd name="connsiteX37" fmla="*/ 287649 w 311045"/>
                <a:gd name="connsiteY37" fmla="*/ 151630 h 280014"/>
                <a:gd name="connsiteX38" fmla="*/ 287649 w 311045"/>
                <a:gd name="connsiteY38" fmla="*/ 136050 h 280014"/>
                <a:gd name="connsiteX39" fmla="*/ 283762 w 311045"/>
                <a:gd name="connsiteY39" fmla="*/ 132163 h 280014"/>
                <a:gd name="connsiteX40" fmla="*/ 217201 w 311045"/>
                <a:gd name="connsiteY40" fmla="*/ 132151 h 280014"/>
                <a:gd name="connsiteX41" fmla="*/ 217680 w 311045"/>
                <a:gd name="connsiteY41" fmla="*/ 124389 h 280014"/>
                <a:gd name="connsiteX42" fmla="*/ 215721 w 311045"/>
                <a:gd name="connsiteY42" fmla="*/ 108842 h 280014"/>
                <a:gd name="connsiteX43" fmla="*/ 283762 w 311045"/>
                <a:gd name="connsiteY43" fmla="*/ 108840 h 280014"/>
                <a:gd name="connsiteX44" fmla="*/ 155486 w 311045"/>
                <a:gd name="connsiteY44" fmla="*/ 77743 h 280014"/>
                <a:gd name="connsiteX45" fmla="*/ 202132 w 311045"/>
                <a:gd name="connsiteY45" fmla="*/ 124389 h 280014"/>
                <a:gd name="connsiteX46" fmla="*/ 155486 w 311045"/>
                <a:gd name="connsiteY46" fmla="*/ 171034 h 280014"/>
                <a:gd name="connsiteX47" fmla="*/ 108840 w 311045"/>
                <a:gd name="connsiteY47" fmla="*/ 124389 h 280014"/>
                <a:gd name="connsiteX48" fmla="*/ 155486 w 311045"/>
                <a:gd name="connsiteY48" fmla="*/ 77743 h 280014"/>
                <a:gd name="connsiteX49" fmla="*/ 155486 w 311045"/>
                <a:gd name="connsiteY49" fmla="*/ 101066 h 280014"/>
                <a:gd name="connsiteX50" fmla="*/ 132163 w 311045"/>
                <a:gd name="connsiteY50" fmla="*/ 124389 h 280014"/>
                <a:gd name="connsiteX51" fmla="*/ 155486 w 311045"/>
                <a:gd name="connsiteY51" fmla="*/ 147712 h 280014"/>
                <a:gd name="connsiteX52" fmla="*/ 178809 w 311045"/>
                <a:gd name="connsiteY52" fmla="*/ 124389 h 280014"/>
                <a:gd name="connsiteX53" fmla="*/ 155486 w 311045"/>
                <a:gd name="connsiteY53" fmla="*/ 101066 h 280014"/>
                <a:gd name="connsiteX54" fmla="*/ 69969 w 311045"/>
                <a:gd name="connsiteY54" fmla="*/ 0 h 280014"/>
                <a:gd name="connsiteX55" fmla="*/ 116614 w 311045"/>
                <a:gd name="connsiteY55" fmla="*/ 46646 h 280014"/>
                <a:gd name="connsiteX56" fmla="*/ 69969 w 311045"/>
                <a:gd name="connsiteY56" fmla="*/ 93292 h 280014"/>
                <a:gd name="connsiteX57" fmla="*/ 23323 w 311045"/>
                <a:gd name="connsiteY57" fmla="*/ 46646 h 280014"/>
                <a:gd name="connsiteX58" fmla="*/ 69969 w 311045"/>
                <a:gd name="connsiteY58" fmla="*/ 0 h 280014"/>
                <a:gd name="connsiteX59" fmla="*/ 241003 w 311045"/>
                <a:gd name="connsiteY59" fmla="*/ 0 h 280014"/>
                <a:gd name="connsiteX60" fmla="*/ 287649 w 311045"/>
                <a:gd name="connsiteY60" fmla="*/ 46646 h 280014"/>
                <a:gd name="connsiteX61" fmla="*/ 241003 w 311045"/>
                <a:gd name="connsiteY61" fmla="*/ 93292 h 280014"/>
                <a:gd name="connsiteX62" fmla="*/ 194357 w 311045"/>
                <a:gd name="connsiteY62" fmla="*/ 46646 h 280014"/>
                <a:gd name="connsiteX63" fmla="*/ 241003 w 311045"/>
                <a:gd name="connsiteY63" fmla="*/ 0 h 280014"/>
                <a:gd name="connsiteX64" fmla="*/ 69969 w 311045"/>
                <a:gd name="connsiteY64" fmla="*/ 23323 h 280014"/>
                <a:gd name="connsiteX65" fmla="*/ 46646 w 311045"/>
                <a:gd name="connsiteY65" fmla="*/ 46646 h 280014"/>
                <a:gd name="connsiteX66" fmla="*/ 69969 w 311045"/>
                <a:gd name="connsiteY66" fmla="*/ 69969 h 280014"/>
                <a:gd name="connsiteX67" fmla="*/ 93292 w 311045"/>
                <a:gd name="connsiteY67" fmla="*/ 46646 h 280014"/>
                <a:gd name="connsiteX68" fmla="*/ 69969 w 311045"/>
                <a:gd name="connsiteY68" fmla="*/ 23323 h 280014"/>
                <a:gd name="connsiteX69" fmla="*/ 241003 w 311045"/>
                <a:gd name="connsiteY69" fmla="*/ 23323 h 280014"/>
                <a:gd name="connsiteX70" fmla="*/ 217680 w 311045"/>
                <a:gd name="connsiteY70" fmla="*/ 46646 h 280014"/>
                <a:gd name="connsiteX71" fmla="*/ 241003 w 311045"/>
                <a:gd name="connsiteY71" fmla="*/ 69969 h 280014"/>
                <a:gd name="connsiteX72" fmla="*/ 264326 w 311045"/>
                <a:gd name="connsiteY72" fmla="*/ 46646 h 280014"/>
                <a:gd name="connsiteX73" fmla="*/ 241003 w 311045"/>
                <a:gd name="connsiteY73" fmla="*/ 23323 h 28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311045" h="280014">
                  <a:moveTo>
                    <a:pt x="198244" y="186583"/>
                  </a:moveTo>
                  <a:cubicBezTo>
                    <a:pt x="213272" y="186583"/>
                    <a:pt x="225454" y="198765"/>
                    <a:pt x="225454" y="213793"/>
                  </a:cubicBezTo>
                  <a:lnTo>
                    <a:pt x="225437" y="228752"/>
                  </a:lnTo>
                  <a:cubicBezTo>
                    <a:pt x="227252" y="262790"/>
                    <a:pt x="201943" y="280014"/>
                    <a:pt x="156524" y="280014"/>
                  </a:cubicBezTo>
                  <a:cubicBezTo>
                    <a:pt x="111295" y="280014"/>
                    <a:pt x="85517" y="263070"/>
                    <a:pt x="85517" y="229342"/>
                  </a:cubicBezTo>
                  <a:lnTo>
                    <a:pt x="85517" y="213793"/>
                  </a:lnTo>
                  <a:cubicBezTo>
                    <a:pt x="85517" y="198765"/>
                    <a:pt x="97700" y="186583"/>
                    <a:pt x="112727" y="186583"/>
                  </a:cubicBezTo>
                  <a:lnTo>
                    <a:pt x="198244" y="186583"/>
                  </a:lnTo>
                  <a:close/>
                  <a:moveTo>
                    <a:pt x="198244" y="209906"/>
                  </a:moveTo>
                  <a:lnTo>
                    <a:pt x="112727" y="209906"/>
                  </a:lnTo>
                  <a:cubicBezTo>
                    <a:pt x="110580" y="209906"/>
                    <a:pt x="108840" y="211646"/>
                    <a:pt x="108840" y="213793"/>
                  </a:cubicBezTo>
                  <a:lnTo>
                    <a:pt x="108840" y="229342"/>
                  </a:lnTo>
                  <a:cubicBezTo>
                    <a:pt x="108840" y="247630"/>
                    <a:pt x="122627" y="256692"/>
                    <a:pt x="156524" y="256692"/>
                  </a:cubicBezTo>
                  <a:cubicBezTo>
                    <a:pt x="190232" y="256692"/>
                    <a:pt x="203103" y="247930"/>
                    <a:pt x="202132" y="229373"/>
                  </a:cubicBezTo>
                  <a:lnTo>
                    <a:pt x="202132" y="213793"/>
                  </a:lnTo>
                  <a:cubicBezTo>
                    <a:pt x="202132" y="211646"/>
                    <a:pt x="200392" y="209906"/>
                    <a:pt x="198244" y="209906"/>
                  </a:cubicBezTo>
                  <a:close/>
                  <a:moveTo>
                    <a:pt x="27210" y="108840"/>
                  </a:moveTo>
                  <a:lnTo>
                    <a:pt x="95251" y="108842"/>
                  </a:lnTo>
                  <a:cubicBezTo>
                    <a:pt x="93972" y="113811"/>
                    <a:pt x="93292" y="119020"/>
                    <a:pt x="93292" y="124389"/>
                  </a:cubicBezTo>
                  <a:cubicBezTo>
                    <a:pt x="93292" y="127018"/>
                    <a:pt x="93455" y="129610"/>
                    <a:pt x="93771" y="132152"/>
                  </a:cubicBezTo>
                  <a:lnTo>
                    <a:pt x="27210" y="132163"/>
                  </a:lnTo>
                  <a:cubicBezTo>
                    <a:pt x="25063" y="132163"/>
                    <a:pt x="23323" y="133903"/>
                    <a:pt x="23323" y="136050"/>
                  </a:cubicBezTo>
                  <a:lnTo>
                    <a:pt x="23323" y="151599"/>
                  </a:lnTo>
                  <a:cubicBezTo>
                    <a:pt x="23323" y="169887"/>
                    <a:pt x="37109" y="178949"/>
                    <a:pt x="71007" y="178949"/>
                  </a:cubicBezTo>
                  <a:cubicBezTo>
                    <a:pt x="78189" y="178949"/>
                    <a:pt x="84425" y="178552"/>
                    <a:pt x="89783" y="177747"/>
                  </a:cubicBezTo>
                  <a:cubicBezTo>
                    <a:pt x="80995" y="183313"/>
                    <a:pt x="74407" y="192009"/>
                    <a:pt x="71542" y="202259"/>
                  </a:cubicBezTo>
                  <a:lnTo>
                    <a:pt x="71007" y="202272"/>
                  </a:lnTo>
                  <a:cubicBezTo>
                    <a:pt x="25777" y="202272"/>
                    <a:pt x="0" y="185327"/>
                    <a:pt x="0" y="151599"/>
                  </a:cubicBezTo>
                  <a:lnTo>
                    <a:pt x="0" y="136050"/>
                  </a:lnTo>
                  <a:cubicBezTo>
                    <a:pt x="0" y="121022"/>
                    <a:pt x="12182" y="108840"/>
                    <a:pt x="27210" y="108840"/>
                  </a:cubicBezTo>
                  <a:close/>
                  <a:moveTo>
                    <a:pt x="283762" y="108840"/>
                  </a:moveTo>
                  <a:cubicBezTo>
                    <a:pt x="298789" y="108840"/>
                    <a:pt x="310972" y="121022"/>
                    <a:pt x="310972" y="136050"/>
                  </a:cubicBezTo>
                  <a:lnTo>
                    <a:pt x="310955" y="151009"/>
                  </a:lnTo>
                  <a:cubicBezTo>
                    <a:pt x="312769" y="185047"/>
                    <a:pt x="287461" y="202272"/>
                    <a:pt x="242042" y="202272"/>
                  </a:cubicBezTo>
                  <a:lnTo>
                    <a:pt x="239425" y="202245"/>
                  </a:lnTo>
                  <a:cubicBezTo>
                    <a:pt x="236480" y="191717"/>
                    <a:pt x="229606" y="182831"/>
                    <a:pt x="220484" y="177266"/>
                  </a:cubicBezTo>
                  <a:cubicBezTo>
                    <a:pt x="226496" y="178394"/>
                    <a:pt x="233653" y="178949"/>
                    <a:pt x="242042" y="178949"/>
                  </a:cubicBezTo>
                  <a:cubicBezTo>
                    <a:pt x="275749" y="178949"/>
                    <a:pt x="288621" y="170187"/>
                    <a:pt x="287649" y="151630"/>
                  </a:cubicBezTo>
                  <a:lnTo>
                    <a:pt x="287649" y="136050"/>
                  </a:lnTo>
                  <a:cubicBezTo>
                    <a:pt x="287649" y="133903"/>
                    <a:pt x="285909" y="132163"/>
                    <a:pt x="283762" y="132163"/>
                  </a:cubicBezTo>
                  <a:lnTo>
                    <a:pt x="217201" y="132151"/>
                  </a:lnTo>
                  <a:cubicBezTo>
                    <a:pt x="217517" y="129608"/>
                    <a:pt x="217680" y="127018"/>
                    <a:pt x="217680" y="124389"/>
                  </a:cubicBezTo>
                  <a:cubicBezTo>
                    <a:pt x="217680" y="119020"/>
                    <a:pt x="217001" y="113811"/>
                    <a:pt x="215721" y="108842"/>
                  </a:cubicBezTo>
                  <a:lnTo>
                    <a:pt x="283762" y="108840"/>
                  </a:lnTo>
                  <a:close/>
                  <a:moveTo>
                    <a:pt x="155486" y="77743"/>
                  </a:moveTo>
                  <a:cubicBezTo>
                    <a:pt x="181248" y="77743"/>
                    <a:pt x="202132" y="98627"/>
                    <a:pt x="202132" y="124389"/>
                  </a:cubicBezTo>
                  <a:cubicBezTo>
                    <a:pt x="202132" y="150151"/>
                    <a:pt x="181248" y="171034"/>
                    <a:pt x="155486" y="171034"/>
                  </a:cubicBezTo>
                  <a:cubicBezTo>
                    <a:pt x="129723" y="171034"/>
                    <a:pt x="108840" y="150151"/>
                    <a:pt x="108840" y="124389"/>
                  </a:cubicBezTo>
                  <a:cubicBezTo>
                    <a:pt x="108840" y="98627"/>
                    <a:pt x="129723" y="77743"/>
                    <a:pt x="155486" y="77743"/>
                  </a:cubicBezTo>
                  <a:close/>
                  <a:moveTo>
                    <a:pt x="155486" y="101066"/>
                  </a:moveTo>
                  <a:cubicBezTo>
                    <a:pt x="142605" y="101066"/>
                    <a:pt x="132163" y="111508"/>
                    <a:pt x="132163" y="124389"/>
                  </a:cubicBezTo>
                  <a:cubicBezTo>
                    <a:pt x="132163" y="137269"/>
                    <a:pt x="142605" y="147712"/>
                    <a:pt x="155486" y="147712"/>
                  </a:cubicBezTo>
                  <a:cubicBezTo>
                    <a:pt x="168366" y="147712"/>
                    <a:pt x="178809" y="137269"/>
                    <a:pt x="178809" y="124389"/>
                  </a:cubicBezTo>
                  <a:cubicBezTo>
                    <a:pt x="178809" y="111508"/>
                    <a:pt x="168366" y="101066"/>
                    <a:pt x="155486" y="101066"/>
                  </a:cubicBezTo>
                  <a:close/>
                  <a:moveTo>
                    <a:pt x="69969" y="0"/>
                  </a:moveTo>
                  <a:cubicBezTo>
                    <a:pt x="95730" y="0"/>
                    <a:pt x="116614" y="20884"/>
                    <a:pt x="116614" y="46646"/>
                  </a:cubicBezTo>
                  <a:cubicBezTo>
                    <a:pt x="116614" y="72407"/>
                    <a:pt x="95730" y="93292"/>
                    <a:pt x="69969" y="93292"/>
                  </a:cubicBezTo>
                  <a:cubicBezTo>
                    <a:pt x="44207" y="93292"/>
                    <a:pt x="23323" y="72407"/>
                    <a:pt x="23323" y="46646"/>
                  </a:cubicBezTo>
                  <a:cubicBezTo>
                    <a:pt x="23323" y="20884"/>
                    <a:pt x="44207" y="0"/>
                    <a:pt x="69969" y="0"/>
                  </a:cubicBezTo>
                  <a:close/>
                  <a:moveTo>
                    <a:pt x="241003" y="0"/>
                  </a:moveTo>
                  <a:cubicBezTo>
                    <a:pt x="266766" y="0"/>
                    <a:pt x="287649" y="20884"/>
                    <a:pt x="287649" y="46646"/>
                  </a:cubicBezTo>
                  <a:cubicBezTo>
                    <a:pt x="287649" y="72407"/>
                    <a:pt x="266766" y="93292"/>
                    <a:pt x="241003" y="93292"/>
                  </a:cubicBezTo>
                  <a:cubicBezTo>
                    <a:pt x="215241" y="93292"/>
                    <a:pt x="194357" y="72407"/>
                    <a:pt x="194357" y="46646"/>
                  </a:cubicBezTo>
                  <a:cubicBezTo>
                    <a:pt x="194357" y="20884"/>
                    <a:pt x="215241" y="0"/>
                    <a:pt x="241003" y="0"/>
                  </a:cubicBezTo>
                  <a:close/>
                  <a:moveTo>
                    <a:pt x="69969" y="23323"/>
                  </a:moveTo>
                  <a:cubicBezTo>
                    <a:pt x="57088" y="23323"/>
                    <a:pt x="46646" y="33765"/>
                    <a:pt x="46646" y="46646"/>
                  </a:cubicBezTo>
                  <a:cubicBezTo>
                    <a:pt x="46646" y="59527"/>
                    <a:pt x="57088" y="69969"/>
                    <a:pt x="69969" y="69969"/>
                  </a:cubicBezTo>
                  <a:cubicBezTo>
                    <a:pt x="82850" y="69969"/>
                    <a:pt x="93292" y="59527"/>
                    <a:pt x="93292" y="46646"/>
                  </a:cubicBezTo>
                  <a:cubicBezTo>
                    <a:pt x="93292" y="33765"/>
                    <a:pt x="82850" y="23323"/>
                    <a:pt x="69969" y="23323"/>
                  </a:cubicBezTo>
                  <a:close/>
                  <a:moveTo>
                    <a:pt x="241003" y="23323"/>
                  </a:moveTo>
                  <a:cubicBezTo>
                    <a:pt x="228123" y="23323"/>
                    <a:pt x="217680" y="33765"/>
                    <a:pt x="217680" y="46646"/>
                  </a:cubicBezTo>
                  <a:cubicBezTo>
                    <a:pt x="217680" y="59527"/>
                    <a:pt x="228123" y="69969"/>
                    <a:pt x="241003" y="69969"/>
                  </a:cubicBezTo>
                  <a:cubicBezTo>
                    <a:pt x="253883" y="69969"/>
                    <a:pt x="264326" y="59527"/>
                    <a:pt x="264326" y="46646"/>
                  </a:cubicBezTo>
                  <a:cubicBezTo>
                    <a:pt x="264326" y="33765"/>
                    <a:pt x="253883" y="23323"/>
                    <a:pt x="241003" y="23323"/>
                  </a:cubicBez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1" i="0" u="none" strike="noStrike" kern="1200" cap="none" spc="0" normalizeH="0" baseline="0" noProof="0">
                <a:ln>
                  <a:noFill/>
                </a:ln>
                <a:gradFill>
                  <a:gsLst>
                    <a:gs pos="0">
                      <a:srgbClr val="091F2C"/>
                    </a:gs>
                    <a:gs pos="100000">
                      <a:srgbClr val="091F2C"/>
                    </a:gs>
                  </a:gsLst>
                  <a:path path="circle">
                    <a:fillToRect t="100000" r="100000"/>
                  </a:path>
                </a:gradFill>
                <a:effectLst/>
                <a:uLnTx/>
                <a:uFillTx/>
                <a:latin typeface="Segoe Sans Display"/>
                <a:ea typeface="+mn-ea"/>
                <a:cs typeface="+mn-cs"/>
              </a:endParaRPr>
            </a:p>
          </p:txBody>
        </p:sp>
      </p:grpSp>
      <p:grpSp>
        <p:nvGrpSpPr>
          <p:cNvPr id="225" name="Group 224">
            <a:extLst>
              <a:ext uri="{FF2B5EF4-FFF2-40B4-BE49-F238E27FC236}">
                <a16:creationId xmlns:a16="http://schemas.microsoft.com/office/drawing/2014/main" id="{DEAD8D36-63FE-D115-D8D8-C76AF10C3709}"/>
              </a:ext>
              <a:ext uri="{C183D7F6-B498-43B3-948B-1728B52AA6E4}">
                <adec:decorative xmlns:adec="http://schemas.microsoft.com/office/drawing/2017/decorative" val="1"/>
              </a:ext>
            </a:extLst>
          </p:cNvPr>
          <p:cNvGrpSpPr>
            <a:grpSpLocks noChangeAspect="1"/>
          </p:cNvGrpSpPr>
          <p:nvPr/>
        </p:nvGrpSpPr>
        <p:grpSpPr>
          <a:xfrm>
            <a:off x="8922892" y="3908338"/>
            <a:ext cx="548640" cy="548640"/>
            <a:chOff x="5262233" y="2784727"/>
            <a:chExt cx="630122" cy="630122"/>
          </a:xfrm>
        </p:grpSpPr>
        <p:grpSp>
          <p:nvGrpSpPr>
            <p:cNvPr id="226" name="Group 225">
              <a:extLst>
                <a:ext uri="{FF2B5EF4-FFF2-40B4-BE49-F238E27FC236}">
                  <a16:creationId xmlns:a16="http://schemas.microsoft.com/office/drawing/2014/main" id="{3298F0EE-4175-5C36-0E45-BD0FE45871BE}"/>
                </a:ext>
                <a:ext uri="{C183D7F6-B498-43B3-948B-1728B52AA6E4}">
                  <adec:decorative xmlns:adec="http://schemas.microsoft.com/office/drawing/2017/decorative" val="1"/>
                </a:ext>
              </a:extLst>
            </p:cNvPr>
            <p:cNvGrpSpPr>
              <a:grpSpLocks/>
            </p:cNvGrpSpPr>
            <p:nvPr/>
          </p:nvGrpSpPr>
          <p:grpSpPr>
            <a:xfrm>
              <a:off x="5262233" y="2784727"/>
              <a:ext cx="630122" cy="630122"/>
              <a:chOff x="11364588" y="457910"/>
              <a:chExt cx="308458" cy="308458"/>
            </a:xfrm>
          </p:grpSpPr>
          <p:sp>
            <p:nvSpPr>
              <p:cNvPr id="228" name="Oval 227">
                <a:extLst>
                  <a:ext uri="{FF2B5EF4-FFF2-40B4-BE49-F238E27FC236}">
                    <a16:creationId xmlns:a16="http://schemas.microsoft.com/office/drawing/2014/main" id="{E60CEC2F-9471-4514-5379-3D732CFD683F}"/>
                  </a:ext>
                </a:extLst>
              </p:cNvPr>
              <p:cNvSpPr/>
              <p:nvPr/>
            </p:nvSpPr>
            <p:spPr bwMode="auto">
              <a:xfrm>
                <a:off x="11364588" y="457910"/>
                <a:ext cx="308458" cy="308458"/>
              </a:xfrm>
              <a:prstGeom prst="ellipse">
                <a:avLst/>
              </a:prstGeom>
              <a:solidFill>
                <a:schemeClr val="bg2"/>
              </a:solidFill>
              <a:ln w="12700">
                <a:noFill/>
                <a:headEnd type="none" w="med" len="med"/>
                <a:tailEnd type="none" w="med" len="med"/>
              </a:ln>
              <a:effectLst>
                <a:innerShdw blurRad="635000" dist="254000" dir="18600000">
                  <a:srgbClr val="2965AF">
                    <a:alpha val="4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300" b="1" i="0" u="none" strike="noStrike" kern="1200" cap="none" spc="0" normalizeH="0" baseline="0" noProof="0" err="1">
                  <a:ln w="3175">
                    <a:noFill/>
                  </a:ln>
                  <a:gradFill>
                    <a:gsLst>
                      <a:gs pos="83000">
                        <a:srgbClr val="FFFFFF"/>
                      </a:gs>
                      <a:gs pos="100000">
                        <a:srgbClr val="FFFFFF"/>
                      </a:gs>
                    </a:gsLst>
                    <a:lin ang="5400000" scaled="1"/>
                  </a:gradFill>
                  <a:effectLst/>
                  <a:uLnTx/>
                  <a:uFillTx/>
                  <a:latin typeface="Segoe Sans Display"/>
                  <a:ea typeface="+mn-ea"/>
                  <a:cs typeface="Segoe UI" panose="020B0502040204020203" pitchFamily="34" charset="0"/>
                </a:endParaRPr>
              </a:p>
            </p:txBody>
          </p:sp>
          <p:sp>
            <p:nvSpPr>
              <p:cNvPr id="229" name="Oval 228">
                <a:extLst>
                  <a:ext uri="{FF2B5EF4-FFF2-40B4-BE49-F238E27FC236}">
                    <a16:creationId xmlns:a16="http://schemas.microsoft.com/office/drawing/2014/main" id="{8840B357-1CBF-9953-CE8F-396EBEFB8D89}"/>
                  </a:ext>
                </a:extLst>
              </p:cNvPr>
              <p:cNvSpPr/>
              <p:nvPr/>
            </p:nvSpPr>
            <p:spPr bwMode="auto">
              <a:xfrm>
                <a:off x="11394834" y="488157"/>
                <a:ext cx="247966" cy="247964"/>
              </a:xfrm>
              <a:prstGeom prst="ellipse">
                <a:avLst/>
              </a:prstGeom>
              <a:solidFill>
                <a:srgbClr val="2965A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grpSp>
        <p:sp>
          <p:nvSpPr>
            <p:cNvPr id="227" name="Graphic 106" descr="Icon of a person">
              <a:extLst>
                <a:ext uri="{FF2B5EF4-FFF2-40B4-BE49-F238E27FC236}">
                  <a16:creationId xmlns:a16="http://schemas.microsoft.com/office/drawing/2014/main" id="{03C4BE96-EA44-C26F-8EB5-9C05279D5E60}"/>
                </a:ext>
              </a:extLst>
            </p:cNvPr>
            <p:cNvSpPr/>
            <p:nvPr/>
          </p:nvSpPr>
          <p:spPr>
            <a:xfrm>
              <a:off x="5463792" y="2957932"/>
              <a:ext cx="227004" cy="283712"/>
            </a:xfrm>
            <a:custGeom>
              <a:avLst/>
              <a:gdLst>
                <a:gd name="connsiteX0" fmla="*/ 221321 w 257515"/>
                <a:gd name="connsiteY0" fmla="*/ 193068 h 321847"/>
                <a:gd name="connsiteX1" fmla="*/ 257516 w 257515"/>
                <a:gd name="connsiteY1" fmla="*/ 229264 h 321847"/>
                <a:gd name="connsiteX2" fmla="*/ 257516 w 257515"/>
                <a:gd name="connsiteY2" fmla="*/ 238525 h 321847"/>
                <a:gd name="connsiteX3" fmla="*/ 243012 w 257515"/>
                <a:gd name="connsiteY3" fmla="*/ 277774 h 321847"/>
                <a:gd name="connsiteX4" fmla="*/ 128705 w 257515"/>
                <a:gd name="connsiteY4" fmla="*/ 321847 h 321847"/>
                <a:gd name="connsiteX5" fmla="*/ 14458 w 257515"/>
                <a:gd name="connsiteY5" fmla="*/ 277756 h 321847"/>
                <a:gd name="connsiteX6" fmla="*/ 0 w 257515"/>
                <a:gd name="connsiteY6" fmla="*/ 238561 h 321847"/>
                <a:gd name="connsiteX7" fmla="*/ 0 w 257515"/>
                <a:gd name="connsiteY7" fmla="*/ 229264 h 321847"/>
                <a:gd name="connsiteX8" fmla="*/ 36196 w 257515"/>
                <a:gd name="connsiteY8" fmla="*/ 193068 h 321847"/>
                <a:gd name="connsiteX9" fmla="*/ 221321 w 257515"/>
                <a:gd name="connsiteY9" fmla="*/ 193068 h 321847"/>
                <a:gd name="connsiteX10" fmla="*/ 221321 w 257515"/>
                <a:gd name="connsiteY10" fmla="*/ 217211 h 321847"/>
                <a:gd name="connsiteX11" fmla="*/ 36196 w 257515"/>
                <a:gd name="connsiteY11" fmla="*/ 217211 h 321847"/>
                <a:gd name="connsiteX12" fmla="*/ 24143 w 257515"/>
                <a:gd name="connsiteY12" fmla="*/ 229264 h 321847"/>
                <a:gd name="connsiteX13" fmla="*/ 24143 w 257515"/>
                <a:gd name="connsiteY13" fmla="*/ 238561 h 321847"/>
                <a:gd name="connsiteX14" fmla="*/ 32818 w 257515"/>
                <a:gd name="connsiteY14" fmla="*/ 262078 h 321847"/>
                <a:gd name="connsiteX15" fmla="*/ 128705 w 257515"/>
                <a:gd name="connsiteY15" fmla="*/ 297705 h 321847"/>
                <a:gd name="connsiteX16" fmla="*/ 224672 w 257515"/>
                <a:gd name="connsiteY16" fmla="*/ 262074 h 321847"/>
                <a:gd name="connsiteX17" fmla="*/ 233373 w 257515"/>
                <a:gd name="connsiteY17" fmla="*/ 238525 h 321847"/>
                <a:gd name="connsiteX18" fmla="*/ 233373 w 257515"/>
                <a:gd name="connsiteY18" fmla="*/ 229264 h 321847"/>
                <a:gd name="connsiteX19" fmla="*/ 221321 w 257515"/>
                <a:gd name="connsiteY19" fmla="*/ 217211 h 321847"/>
                <a:gd name="connsiteX20" fmla="*/ 128705 w 257515"/>
                <a:gd name="connsiteY20" fmla="*/ 0 h 321847"/>
                <a:gd name="connsiteX21" fmla="*/ 209182 w 257515"/>
                <a:gd name="connsiteY21" fmla="*/ 80476 h 321847"/>
                <a:gd name="connsiteX22" fmla="*/ 128705 w 257515"/>
                <a:gd name="connsiteY22" fmla="*/ 160953 h 321847"/>
                <a:gd name="connsiteX23" fmla="*/ 48229 w 257515"/>
                <a:gd name="connsiteY23" fmla="*/ 80476 h 321847"/>
                <a:gd name="connsiteX24" fmla="*/ 128705 w 257515"/>
                <a:gd name="connsiteY24" fmla="*/ 0 h 321847"/>
                <a:gd name="connsiteX25" fmla="*/ 128705 w 257515"/>
                <a:gd name="connsiteY25" fmla="*/ 24143 h 321847"/>
                <a:gd name="connsiteX26" fmla="*/ 72372 w 257515"/>
                <a:gd name="connsiteY26" fmla="*/ 80476 h 321847"/>
                <a:gd name="connsiteX27" fmla="*/ 128705 w 257515"/>
                <a:gd name="connsiteY27" fmla="*/ 136810 h 321847"/>
                <a:gd name="connsiteX28" fmla="*/ 185039 w 257515"/>
                <a:gd name="connsiteY28" fmla="*/ 80476 h 321847"/>
                <a:gd name="connsiteX29" fmla="*/ 128705 w 257515"/>
                <a:gd name="connsiteY29" fmla="*/ 24143 h 321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7515" h="321847">
                  <a:moveTo>
                    <a:pt x="221321" y="193068"/>
                  </a:moveTo>
                  <a:cubicBezTo>
                    <a:pt x="241311" y="193068"/>
                    <a:pt x="257516" y="209272"/>
                    <a:pt x="257516" y="229264"/>
                  </a:cubicBezTo>
                  <a:lnTo>
                    <a:pt x="257516" y="238525"/>
                  </a:lnTo>
                  <a:cubicBezTo>
                    <a:pt x="257516" y="252919"/>
                    <a:pt x="252372" y="266839"/>
                    <a:pt x="243012" y="277774"/>
                  </a:cubicBezTo>
                  <a:cubicBezTo>
                    <a:pt x="217752" y="307284"/>
                    <a:pt x="179331" y="321847"/>
                    <a:pt x="128705" y="321847"/>
                  </a:cubicBezTo>
                  <a:cubicBezTo>
                    <a:pt x="78071" y="321847"/>
                    <a:pt x="39668" y="307280"/>
                    <a:pt x="14458" y="277756"/>
                  </a:cubicBezTo>
                  <a:cubicBezTo>
                    <a:pt x="5127" y="266829"/>
                    <a:pt x="0" y="252931"/>
                    <a:pt x="0" y="238561"/>
                  </a:cubicBezTo>
                  <a:lnTo>
                    <a:pt x="0" y="229264"/>
                  </a:lnTo>
                  <a:cubicBezTo>
                    <a:pt x="0" y="209272"/>
                    <a:pt x="16206" y="193068"/>
                    <a:pt x="36196" y="193068"/>
                  </a:cubicBezTo>
                  <a:lnTo>
                    <a:pt x="221321" y="193068"/>
                  </a:lnTo>
                  <a:close/>
                  <a:moveTo>
                    <a:pt x="221321" y="217211"/>
                  </a:moveTo>
                  <a:lnTo>
                    <a:pt x="36196" y="217211"/>
                  </a:lnTo>
                  <a:cubicBezTo>
                    <a:pt x="29539" y="217211"/>
                    <a:pt x="24143" y="222607"/>
                    <a:pt x="24143" y="229264"/>
                  </a:cubicBezTo>
                  <a:lnTo>
                    <a:pt x="24143" y="238561"/>
                  </a:lnTo>
                  <a:cubicBezTo>
                    <a:pt x="24143" y="247183"/>
                    <a:pt x="27219" y="255522"/>
                    <a:pt x="32818" y="262078"/>
                  </a:cubicBezTo>
                  <a:cubicBezTo>
                    <a:pt x="52990" y="285701"/>
                    <a:pt x="84631" y="297705"/>
                    <a:pt x="128705" y="297705"/>
                  </a:cubicBezTo>
                  <a:cubicBezTo>
                    <a:pt x="172779" y="297705"/>
                    <a:pt x="204448" y="285701"/>
                    <a:pt x="224672" y="262074"/>
                  </a:cubicBezTo>
                  <a:cubicBezTo>
                    <a:pt x="230287" y="255512"/>
                    <a:pt x="233373" y="247161"/>
                    <a:pt x="233373" y="238525"/>
                  </a:cubicBezTo>
                  <a:lnTo>
                    <a:pt x="233373" y="229264"/>
                  </a:lnTo>
                  <a:cubicBezTo>
                    <a:pt x="233373" y="222607"/>
                    <a:pt x="227976" y="217211"/>
                    <a:pt x="221321" y="217211"/>
                  </a:cubicBezTo>
                  <a:close/>
                  <a:moveTo>
                    <a:pt x="128705" y="0"/>
                  </a:moveTo>
                  <a:cubicBezTo>
                    <a:pt x="173151" y="0"/>
                    <a:pt x="209182" y="36031"/>
                    <a:pt x="209182" y="80476"/>
                  </a:cubicBezTo>
                  <a:cubicBezTo>
                    <a:pt x="209182" y="124922"/>
                    <a:pt x="173151" y="160953"/>
                    <a:pt x="128705" y="160953"/>
                  </a:cubicBezTo>
                  <a:cubicBezTo>
                    <a:pt x="84259" y="160953"/>
                    <a:pt x="48229" y="124922"/>
                    <a:pt x="48229" y="80476"/>
                  </a:cubicBezTo>
                  <a:cubicBezTo>
                    <a:pt x="48229" y="36031"/>
                    <a:pt x="84259" y="0"/>
                    <a:pt x="128705" y="0"/>
                  </a:cubicBezTo>
                  <a:close/>
                  <a:moveTo>
                    <a:pt x="128705" y="24143"/>
                  </a:moveTo>
                  <a:cubicBezTo>
                    <a:pt x="97593" y="24143"/>
                    <a:pt x="72372" y="49364"/>
                    <a:pt x="72372" y="80476"/>
                  </a:cubicBezTo>
                  <a:cubicBezTo>
                    <a:pt x="72372" y="111588"/>
                    <a:pt x="97593" y="136810"/>
                    <a:pt x="128705" y="136810"/>
                  </a:cubicBezTo>
                  <a:cubicBezTo>
                    <a:pt x="159817" y="136810"/>
                    <a:pt x="185039" y="111588"/>
                    <a:pt x="185039" y="80476"/>
                  </a:cubicBezTo>
                  <a:cubicBezTo>
                    <a:pt x="185039" y="49364"/>
                    <a:pt x="159817" y="24143"/>
                    <a:pt x="128705" y="24143"/>
                  </a:cubicBez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1" i="0" u="none" strike="noStrike" kern="1200" cap="none" spc="0" normalizeH="0" baseline="0" noProof="0">
                <a:ln>
                  <a:noFill/>
                </a:ln>
                <a:gradFill>
                  <a:gsLst>
                    <a:gs pos="0">
                      <a:srgbClr val="091F2C"/>
                    </a:gs>
                    <a:gs pos="100000">
                      <a:srgbClr val="091F2C"/>
                    </a:gs>
                  </a:gsLst>
                  <a:path path="circle">
                    <a:fillToRect t="100000" r="100000"/>
                  </a:path>
                </a:gradFill>
                <a:effectLst/>
                <a:uLnTx/>
                <a:uFillTx/>
                <a:latin typeface="Segoe Sans Display"/>
                <a:ea typeface="+mn-ea"/>
                <a:cs typeface="+mn-cs"/>
              </a:endParaRPr>
            </a:p>
          </p:txBody>
        </p:sp>
      </p:grpSp>
      <p:grpSp>
        <p:nvGrpSpPr>
          <p:cNvPr id="230" name="Group 229">
            <a:extLst>
              <a:ext uri="{FF2B5EF4-FFF2-40B4-BE49-F238E27FC236}">
                <a16:creationId xmlns:a16="http://schemas.microsoft.com/office/drawing/2014/main" id="{829370FD-6580-9C28-B4B2-299A066DDEF2}"/>
              </a:ext>
              <a:ext uri="{C183D7F6-B498-43B3-948B-1728B52AA6E4}">
                <adec:decorative xmlns:adec="http://schemas.microsoft.com/office/drawing/2017/decorative" val="1"/>
              </a:ext>
            </a:extLst>
          </p:cNvPr>
          <p:cNvGrpSpPr>
            <a:grpSpLocks noChangeAspect="1"/>
          </p:cNvGrpSpPr>
          <p:nvPr/>
        </p:nvGrpSpPr>
        <p:grpSpPr>
          <a:xfrm>
            <a:off x="10096357" y="2725292"/>
            <a:ext cx="548640" cy="548640"/>
            <a:chOff x="8666787" y="1509252"/>
            <a:chExt cx="630122" cy="630122"/>
          </a:xfrm>
        </p:grpSpPr>
        <p:grpSp>
          <p:nvGrpSpPr>
            <p:cNvPr id="231" name="Group 230">
              <a:extLst>
                <a:ext uri="{FF2B5EF4-FFF2-40B4-BE49-F238E27FC236}">
                  <a16:creationId xmlns:a16="http://schemas.microsoft.com/office/drawing/2014/main" id="{EB6EA878-D63C-CBB3-92B3-551FBC5747D3}"/>
                </a:ext>
                <a:ext uri="{C183D7F6-B498-43B3-948B-1728B52AA6E4}">
                  <adec:decorative xmlns:adec="http://schemas.microsoft.com/office/drawing/2017/decorative" val="1"/>
                </a:ext>
              </a:extLst>
            </p:cNvPr>
            <p:cNvGrpSpPr>
              <a:grpSpLocks/>
            </p:cNvGrpSpPr>
            <p:nvPr/>
          </p:nvGrpSpPr>
          <p:grpSpPr>
            <a:xfrm>
              <a:off x="8666787" y="1509252"/>
              <a:ext cx="630122" cy="630122"/>
              <a:chOff x="11364588" y="457910"/>
              <a:chExt cx="308458" cy="308458"/>
            </a:xfrm>
          </p:grpSpPr>
          <p:sp>
            <p:nvSpPr>
              <p:cNvPr id="233" name="Oval 232">
                <a:extLst>
                  <a:ext uri="{FF2B5EF4-FFF2-40B4-BE49-F238E27FC236}">
                    <a16:creationId xmlns:a16="http://schemas.microsoft.com/office/drawing/2014/main" id="{F3E7F43C-BF91-7937-A95F-58956C1A543C}"/>
                  </a:ext>
                </a:extLst>
              </p:cNvPr>
              <p:cNvSpPr/>
              <p:nvPr/>
            </p:nvSpPr>
            <p:spPr bwMode="auto">
              <a:xfrm>
                <a:off x="11364588" y="457910"/>
                <a:ext cx="308458" cy="308458"/>
              </a:xfrm>
              <a:prstGeom prst="ellipse">
                <a:avLst/>
              </a:prstGeom>
              <a:solidFill>
                <a:schemeClr val="bg2"/>
              </a:solidFill>
              <a:ln w="12700">
                <a:noFill/>
                <a:headEnd type="none" w="med" len="med"/>
                <a:tailEnd type="none" w="med" len="med"/>
              </a:ln>
              <a:effectLst>
                <a:innerShdw blurRad="635000" dist="254000" dir="18600000">
                  <a:srgbClr val="052252">
                    <a:alpha val="3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300" b="1" i="0" u="none" strike="noStrike" kern="1200" cap="none" spc="0" normalizeH="0" baseline="0" noProof="0" err="1">
                  <a:ln w="3175">
                    <a:noFill/>
                  </a:ln>
                  <a:gradFill>
                    <a:gsLst>
                      <a:gs pos="83000">
                        <a:srgbClr val="FFFFFF"/>
                      </a:gs>
                      <a:gs pos="100000">
                        <a:srgbClr val="FFFFFF"/>
                      </a:gs>
                    </a:gsLst>
                    <a:lin ang="5400000" scaled="1"/>
                  </a:gradFill>
                  <a:effectLst/>
                  <a:uLnTx/>
                  <a:uFillTx/>
                  <a:latin typeface="Segoe Sans Display"/>
                  <a:ea typeface="+mn-ea"/>
                  <a:cs typeface="Segoe UI" panose="020B0502040204020203" pitchFamily="34" charset="0"/>
                </a:endParaRPr>
              </a:p>
            </p:txBody>
          </p:sp>
          <p:sp>
            <p:nvSpPr>
              <p:cNvPr id="234" name="Oval 233">
                <a:extLst>
                  <a:ext uri="{FF2B5EF4-FFF2-40B4-BE49-F238E27FC236}">
                    <a16:creationId xmlns:a16="http://schemas.microsoft.com/office/drawing/2014/main" id="{BAA8B4A5-0A96-34CF-8084-C81EDC86CB12}"/>
                  </a:ext>
                </a:extLst>
              </p:cNvPr>
              <p:cNvSpPr/>
              <p:nvPr/>
            </p:nvSpPr>
            <p:spPr bwMode="auto">
              <a:xfrm>
                <a:off x="11394834" y="488157"/>
                <a:ext cx="247966" cy="247964"/>
              </a:xfrm>
              <a:prstGeom prst="ellipse">
                <a:avLst/>
              </a:prstGeom>
              <a:solidFill>
                <a:srgbClr val="05225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err="1">
                  <a:ln>
                    <a:noFill/>
                  </a:ln>
                  <a:gradFill>
                    <a:gsLst>
                      <a:gs pos="0">
                        <a:srgbClr val="091F2C"/>
                      </a:gs>
                      <a:gs pos="100000">
                        <a:srgbClr val="091F2C"/>
                      </a:gs>
                    </a:gsLst>
                    <a:path path="circle">
                      <a:fillToRect t="100000" r="100000"/>
                    </a:path>
                  </a:gradFill>
                  <a:effectLst/>
                  <a:uLnTx/>
                  <a:uFillTx/>
                  <a:latin typeface="Segoe Sans Display"/>
                  <a:ea typeface="+mn-ea"/>
                  <a:cs typeface="Segoe UI" pitchFamily="34" charset="0"/>
                </a:endParaRPr>
              </a:p>
            </p:txBody>
          </p:sp>
        </p:grpSp>
        <p:sp>
          <p:nvSpPr>
            <p:cNvPr id="232" name="Graphic 484">
              <a:extLst>
                <a:ext uri="{FF2B5EF4-FFF2-40B4-BE49-F238E27FC236}">
                  <a16:creationId xmlns:a16="http://schemas.microsoft.com/office/drawing/2014/main" id="{473E1C26-F5AE-AC16-E2FF-631F1A301730}"/>
                </a:ext>
              </a:extLst>
            </p:cNvPr>
            <p:cNvSpPr/>
            <p:nvPr/>
          </p:nvSpPr>
          <p:spPr>
            <a:xfrm>
              <a:off x="8867323" y="1712503"/>
              <a:ext cx="229052" cy="223620"/>
            </a:xfrm>
            <a:custGeom>
              <a:avLst/>
              <a:gdLst>
                <a:gd name="connsiteX0" fmla="*/ 38564 w 190500"/>
                <a:gd name="connsiteY0" fmla="*/ 54738 h 185982"/>
                <a:gd name="connsiteX1" fmla="*/ 47777 w 190500"/>
                <a:gd name="connsiteY1" fmla="*/ 50593 h 185982"/>
                <a:gd name="connsiteX2" fmla="*/ 95250 w 190500"/>
                <a:gd name="connsiteY2" fmla="*/ 68603 h 185982"/>
                <a:gd name="connsiteX3" fmla="*/ 142722 w 190500"/>
                <a:gd name="connsiteY3" fmla="*/ 50593 h 185982"/>
                <a:gd name="connsiteX4" fmla="*/ 151935 w 190500"/>
                <a:gd name="connsiteY4" fmla="*/ 54738 h 185982"/>
                <a:gd name="connsiteX5" fmla="*/ 147790 w 190500"/>
                <a:gd name="connsiteY5" fmla="*/ 63951 h 185982"/>
                <a:gd name="connsiteX6" fmla="*/ 102394 w 190500"/>
                <a:gd name="connsiteY6" fmla="*/ 81174 h 185982"/>
                <a:gd name="connsiteX7" fmla="*/ 102394 w 190500"/>
                <a:gd name="connsiteY7" fmla="*/ 133472 h 185982"/>
                <a:gd name="connsiteX8" fmla="*/ 95250 w 190500"/>
                <a:gd name="connsiteY8" fmla="*/ 140615 h 185982"/>
                <a:gd name="connsiteX9" fmla="*/ 88106 w 190500"/>
                <a:gd name="connsiteY9" fmla="*/ 133472 h 185982"/>
                <a:gd name="connsiteX10" fmla="*/ 88106 w 190500"/>
                <a:gd name="connsiteY10" fmla="*/ 81175 h 185982"/>
                <a:gd name="connsiteX11" fmla="*/ 42709 w 190500"/>
                <a:gd name="connsiteY11" fmla="*/ 63951 h 185982"/>
                <a:gd name="connsiteX12" fmla="*/ 38564 w 190500"/>
                <a:gd name="connsiteY12" fmla="*/ 54738 h 185982"/>
                <a:gd name="connsiteX13" fmla="*/ 81830 w 190500"/>
                <a:gd name="connsiteY13" fmla="*/ 2617 h 185982"/>
                <a:gd name="connsiteX14" fmla="*/ 108670 w 190500"/>
                <a:gd name="connsiteY14" fmla="*/ 2617 h 185982"/>
                <a:gd name="connsiteX15" fmla="*/ 180094 w 190500"/>
                <a:gd name="connsiteY15" fmla="*/ 31572 h 185982"/>
                <a:gd name="connsiteX16" fmla="*/ 190500 w 190500"/>
                <a:gd name="connsiteY16" fmla="*/ 47020 h 185982"/>
                <a:gd name="connsiteX17" fmla="*/ 190500 w 190500"/>
                <a:gd name="connsiteY17" fmla="*/ 138962 h 185982"/>
                <a:gd name="connsiteX18" fmla="*/ 180094 w 190500"/>
                <a:gd name="connsiteY18" fmla="*/ 154410 h 185982"/>
                <a:gd name="connsiteX19" fmla="*/ 108670 w 190500"/>
                <a:gd name="connsiteY19" fmla="*/ 183366 h 185982"/>
                <a:gd name="connsiteX20" fmla="*/ 81830 w 190500"/>
                <a:gd name="connsiteY20" fmla="*/ 183366 h 185982"/>
                <a:gd name="connsiteX21" fmla="*/ 10406 w 190500"/>
                <a:gd name="connsiteY21" fmla="*/ 154410 h 185982"/>
                <a:gd name="connsiteX22" fmla="*/ 0 w 190500"/>
                <a:gd name="connsiteY22" fmla="*/ 138962 h 185982"/>
                <a:gd name="connsiteX23" fmla="*/ 0 w 190500"/>
                <a:gd name="connsiteY23" fmla="*/ 47020 h 185982"/>
                <a:gd name="connsiteX24" fmla="*/ 10406 w 190500"/>
                <a:gd name="connsiteY24" fmla="*/ 31572 h 185982"/>
                <a:gd name="connsiteX25" fmla="*/ 81830 w 190500"/>
                <a:gd name="connsiteY25" fmla="*/ 2617 h 185982"/>
                <a:gd name="connsiteX26" fmla="*/ 103301 w 190500"/>
                <a:gd name="connsiteY26" fmla="*/ 15858 h 185982"/>
                <a:gd name="connsiteX27" fmla="*/ 87199 w 190500"/>
                <a:gd name="connsiteY27" fmla="*/ 15858 h 185982"/>
                <a:gd name="connsiteX28" fmla="*/ 15774 w 190500"/>
                <a:gd name="connsiteY28" fmla="*/ 44813 h 185982"/>
                <a:gd name="connsiteX29" fmla="*/ 14288 w 190500"/>
                <a:gd name="connsiteY29" fmla="*/ 47020 h 185982"/>
                <a:gd name="connsiteX30" fmla="*/ 14288 w 190500"/>
                <a:gd name="connsiteY30" fmla="*/ 138962 h 185982"/>
                <a:gd name="connsiteX31" fmla="*/ 15774 w 190500"/>
                <a:gd name="connsiteY31" fmla="*/ 141169 h 185982"/>
                <a:gd name="connsiteX32" fmla="*/ 87199 w 190500"/>
                <a:gd name="connsiteY32" fmla="*/ 170125 h 185982"/>
                <a:gd name="connsiteX33" fmla="*/ 103301 w 190500"/>
                <a:gd name="connsiteY33" fmla="*/ 170125 h 185982"/>
                <a:gd name="connsiteX34" fmla="*/ 174726 w 190500"/>
                <a:gd name="connsiteY34" fmla="*/ 141169 h 185982"/>
                <a:gd name="connsiteX35" fmla="*/ 176213 w 190500"/>
                <a:gd name="connsiteY35" fmla="*/ 138962 h 185982"/>
                <a:gd name="connsiteX36" fmla="*/ 176213 w 190500"/>
                <a:gd name="connsiteY36" fmla="*/ 47020 h 185982"/>
                <a:gd name="connsiteX37" fmla="*/ 174726 w 190500"/>
                <a:gd name="connsiteY37" fmla="*/ 44813 h 185982"/>
                <a:gd name="connsiteX38" fmla="*/ 103301 w 190500"/>
                <a:gd name="connsiteY38" fmla="*/ 15858 h 185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90500" h="185982">
                  <a:moveTo>
                    <a:pt x="38564" y="54738"/>
                  </a:moveTo>
                  <a:cubicBezTo>
                    <a:pt x="39964" y="51049"/>
                    <a:pt x="44089" y="49193"/>
                    <a:pt x="47777" y="50593"/>
                  </a:cubicBezTo>
                  <a:lnTo>
                    <a:pt x="95250" y="68603"/>
                  </a:lnTo>
                  <a:lnTo>
                    <a:pt x="142722" y="50593"/>
                  </a:lnTo>
                  <a:cubicBezTo>
                    <a:pt x="146411" y="49193"/>
                    <a:pt x="150536" y="51049"/>
                    <a:pt x="151935" y="54738"/>
                  </a:cubicBezTo>
                  <a:cubicBezTo>
                    <a:pt x="153334" y="58426"/>
                    <a:pt x="151479" y="62551"/>
                    <a:pt x="147790" y="63951"/>
                  </a:cubicBezTo>
                  <a:lnTo>
                    <a:pt x="102394" y="81174"/>
                  </a:lnTo>
                  <a:lnTo>
                    <a:pt x="102394" y="133472"/>
                  </a:lnTo>
                  <a:cubicBezTo>
                    <a:pt x="102394" y="137418"/>
                    <a:pt x="99195" y="140615"/>
                    <a:pt x="95250" y="140615"/>
                  </a:cubicBezTo>
                  <a:cubicBezTo>
                    <a:pt x="91305" y="140615"/>
                    <a:pt x="88106" y="137418"/>
                    <a:pt x="88106" y="133472"/>
                  </a:cubicBezTo>
                  <a:lnTo>
                    <a:pt x="88106" y="81175"/>
                  </a:lnTo>
                  <a:lnTo>
                    <a:pt x="42709" y="63951"/>
                  </a:lnTo>
                  <a:cubicBezTo>
                    <a:pt x="39020" y="62551"/>
                    <a:pt x="37165" y="58426"/>
                    <a:pt x="38564" y="54738"/>
                  </a:cubicBezTo>
                  <a:close/>
                  <a:moveTo>
                    <a:pt x="81830" y="2617"/>
                  </a:moveTo>
                  <a:cubicBezTo>
                    <a:pt x="90437" y="-872"/>
                    <a:pt x="100063" y="-872"/>
                    <a:pt x="108670" y="2617"/>
                  </a:cubicBezTo>
                  <a:lnTo>
                    <a:pt x="180094" y="31572"/>
                  </a:lnTo>
                  <a:cubicBezTo>
                    <a:pt x="186384" y="34123"/>
                    <a:pt x="190500" y="40232"/>
                    <a:pt x="190500" y="47020"/>
                  </a:cubicBezTo>
                  <a:lnTo>
                    <a:pt x="190500" y="138962"/>
                  </a:lnTo>
                  <a:cubicBezTo>
                    <a:pt x="190500" y="145749"/>
                    <a:pt x="186384" y="151860"/>
                    <a:pt x="180094" y="154410"/>
                  </a:cubicBezTo>
                  <a:lnTo>
                    <a:pt x="108670" y="183366"/>
                  </a:lnTo>
                  <a:cubicBezTo>
                    <a:pt x="100063" y="186855"/>
                    <a:pt x="90437" y="186855"/>
                    <a:pt x="81830" y="183366"/>
                  </a:cubicBezTo>
                  <a:lnTo>
                    <a:pt x="10406" y="154410"/>
                  </a:lnTo>
                  <a:cubicBezTo>
                    <a:pt x="4116" y="151860"/>
                    <a:pt x="0" y="145749"/>
                    <a:pt x="0" y="138962"/>
                  </a:cubicBezTo>
                  <a:lnTo>
                    <a:pt x="0" y="47020"/>
                  </a:lnTo>
                  <a:cubicBezTo>
                    <a:pt x="0" y="40232"/>
                    <a:pt x="4116" y="34123"/>
                    <a:pt x="10406" y="31572"/>
                  </a:cubicBezTo>
                  <a:lnTo>
                    <a:pt x="81830" y="2617"/>
                  </a:lnTo>
                  <a:close/>
                  <a:moveTo>
                    <a:pt x="103301" y="15858"/>
                  </a:moveTo>
                  <a:cubicBezTo>
                    <a:pt x="98138" y="13764"/>
                    <a:pt x="92362" y="13764"/>
                    <a:pt x="87199" y="15858"/>
                  </a:cubicBezTo>
                  <a:lnTo>
                    <a:pt x="15774" y="44813"/>
                  </a:lnTo>
                  <a:cubicBezTo>
                    <a:pt x="14875" y="45178"/>
                    <a:pt x="14288" y="46050"/>
                    <a:pt x="14288" y="47020"/>
                  </a:cubicBezTo>
                  <a:lnTo>
                    <a:pt x="14288" y="138962"/>
                  </a:lnTo>
                  <a:cubicBezTo>
                    <a:pt x="14288" y="139932"/>
                    <a:pt x="14875" y="140805"/>
                    <a:pt x="15774" y="141169"/>
                  </a:cubicBezTo>
                  <a:lnTo>
                    <a:pt x="87199" y="170125"/>
                  </a:lnTo>
                  <a:cubicBezTo>
                    <a:pt x="92362" y="172218"/>
                    <a:pt x="98138" y="172218"/>
                    <a:pt x="103301" y="170125"/>
                  </a:cubicBezTo>
                  <a:lnTo>
                    <a:pt x="174726" y="141169"/>
                  </a:lnTo>
                  <a:cubicBezTo>
                    <a:pt x="175625" y="140805"/>
                    <a:pt x="176213" y="139932"/>
                    <a:pt x="176213" y="138962"/>
                  </a:cubicBezTo>
                  <a:lnTo>
                    <a:pt x="176213" y="47020"/>
                  </a:lnTo>
                  <a:cubicBezTo>
                    <a:pt x="176213" y="46050"/>
                    <a:pt x="175625" y="45178"/>
                    <a:pt x="174726" y="44813"/>
                  </a:cubicBezTo>
                  <a:lnTo>
                    <a:pt x="103301" y="15858"/>
                  </a:lnTo>
                  <a:close/>
                </a:path>
              </a:pathLst>
            </a:custGeom>
            <a:solidFill>
              <a:schemeClr val="bg1"/>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1" i="0" u="none" strike="noStrike" kern="1200" cap="none" spc="0" normalizeH="0" baseline="0" noProof="0">
                <a:ln>
                  <a:noFill/>
                </a:ln>
                <a:gradFill>
                  <a:gsLst>
                    <a:gs pos="0">
                      <a:srgbClr val="091F2C"/>
                    </a:gs>
                    <a:gs pos="100000">
                      <a:srgbClr val="091F2C"/>
                    </a:gs>
                  </a:gsLst>
                  <a:path path="circle">
                    <a:fillToRect t="100000" r="100000"/>
                  </a:path>
                </a:gradFill>
                <a:effectLst/>
                <a:uLnTx/>
                <a:uFillTx/>
                <a:latin typeface="Segoe Sans Display"/>
                <a:ea typeface="+mn-ea"/>
                <a:cs typeface="+mn-cs"/>
              </a:endParaRPr>
            </a:p>
          </p:txBody>
        </p:sp>
      </p:grpSp>
      <p:grpSp>
        <p:nvGrpSpPr>
          <p:cNvPr id="235" name="Group 234">
            <a:extLst>
              <a:ext uri="{FF2B5EF4-FFF2-40B4-BE49-F238E27FC236}">
                <a16:creationId xmlns:a16="http://schemas.microsoft.com/office/drawing/2014/main" id="{86D33975-3071-1833-346C-33A0D8AA7E53}"/>
              </a:ext>
              <a:ext uri="{C183D7F6-B498-43B3-948B-1728B52AA6E4}">
                <adec:decorative xmlns:adec="http://schemas.microsoft.com/office/drawing/2017/decorative" val="1"/>
              </a:ext>
            </a:extLst>
          </p:cNvPr>
          <p:cNvGrpSpPr>
            <a:grpSpLocks noChangeAspect="1"/>
          </p:cNvGrpSpPr>
          <p:nvPr/>
        </p:nvGrpSpPr>
        <p:grpSpPr>
          <a:xfrm>
            <a:off x="10561809" y="3687817"/>
            <a:ext cx="548640" cy="548640"/>
            <a:chOff x="10823265" y="1598924"/>
            <a:chExt cx="630122" cy="630122"/>
          </a:xfrm>
        </p:grpSpPr>
        <p:grpSp>
          <p:nvGrpSpPr>
            <p:cNvPr id="236" name="Group 235">
              <a:extLst>
                <a:ext uri="{FF2B5EF4-FFF2-40B4-BE49-F238E27FC236}">
                  <a16:creationId xmlns:a16="http://schemas.microsoft.com/office/drawing/2014/main" id="{3777B522-D3D4-C3B1-BEFC-56A0BF77C10F}"/>
                </a:ext>
                <a:ext uri="{C183D7F6-B498-43B3-948B-1728B52AA6E4}">
                  <adec:decorative xmlns:adec="http://schemas.microsoft.com/office/drawing/2017/decorative" val="1"/>
                </a:ext>
              </a:extLst>
            </p:cNvPr>
            <p:cNvGrpSpPr>
              <a:grpSpLocks/>
            </p:cNvGrpSpPr>
            <p:nvPr/>
          </p:nvGrpSpPr>
          <p:grpSpPr>
            <a:xfrm>
              <a:off x="10823265" y="1598924"/>
              <a:ext cx="630122" cy="630122"/>
              <a:chOff x="11364588" y="457910"/>
              <a:chExt cx="308458" cy="308458"/>
            </a:xfrm>
          </p:grpSpPr>
          <p:sp>
            <p:nvSpPr>
              <p:cNvPr id="238" name="Oval 237">
                <a:extLst>
                  <a:ext uri="{FF2B5EF4-FFF2-40B4-BE49-F238E27FC236}">
                    <a16:creationId xmlns:a16="http://schemas.microsoft.com/office/drawing/2014/main" id="{A5B91CB4-AAD9-7459-9D0D-2AFA2C3D103D}"/>
                  </a:ext>
                </a:extLst>
              </p:cNvPr>
              <p:cNvSpPr/>
              <p:nvPr/>
            </p:nvSpPr>
            <p:spPr bwMode="auto">
              <a:xfrm>
                <a:off x="11364588" y="457910"/>
                <a:ext cx="308458" cy="308458"/>
              </a:xfrm>
              <a:prstGeom prst="ellipse">
                <a:avLst/>
              </a:prstGeom>
              <a:solidFill>
                <a:schemeClr val="bg2"/>
              </a:solidFill>
              <a:ln w="12700">
                <a:noFill/>
                <a:headEnd type="none" w="med" len="med"/>
                <a:tailEnd type="none" w="med" len="med"/>
              </a:ln>
              <a:effectLst>
                <a:innerShdw blurRad="635000" dist="254000" dir="18600000">
                  <a:srgbClr val="F3CAF7">
                    <a:alpha val="3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300" b="1" i="0" u="none" strike="noStrike" kern="1200" cap="none" spc="0" normalizeH="0" baseline="0" noProof="0" err="1">
                  <a:ln w="3175">
                    <a:noFill/>
                  </a:ln>
                  <a:gradFill>
                    <a:gsLst>
                      <a:gs pos="83000">
                        <a:srgbClr val="FFFFFF"/>
                      </a:gs>
                      <a:gs pos="100000">
                        <a:srgbClr val="FFFFFF"/>
                      </a:gs>
                    </a:gsLst>
                    <a:lin ang="5400000" scaled="1"/>
                  </a:gradFill>
                  <a:effectLst/>
                  <a:uLnTx/>
                  <a:uFillTx/>
                  <a:latin typeface="Segoe Sans Display"/>
                  <a:ea typeface="+mn-ea"/>
                  <a:cs typeface="Segoe UI" panose="020B0502040204020203" pitchFamily="34" charset="0"/>
                </a:endParaRPr>
              </a:p>
            </p:txBody>
          </p:sp>
          <p:sp>
            <p:nvSpPr>
              <p:cNvPr id="239" name="Oval 238">
                <a:extLst>
                  <a:ext uri="{FF2B5EF4-FFF2-40B4-BE49-F238E27FC236}">
                    <a16:creationId xmlns:a16="http://schemas.microsoft.com/office/drawing/2014/main" id="{7FFFEEF0-69FB-C7FD-508B-B6B9015389A4}"/>
                  </a:ext>
                </a:extLst>
              </p:cNvPr>
              <p:cNvSpPr/>
              <p:nvPr/>
            </p:nvSpPr>
            <p:spPr bwMode="auto">
              <a:xfrm>
                <a:off x="11394834" y="488157"/>
                <a:ext cx="247966" cy="247964"/>
              </a:xfrm>
              <a:prstGeom prst="ellipse">
                <a:avLst/>
              </a:prstGeom>
              <a:solidFill>
                <a:srgbClr val="F3CAF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grpSp>
        <p:sp>
          <p:nvSpPr>
            <p:cNvPr id="237" name="Graphic 53" descr="Icon of a cylinder">
              <a:extLst>
                <a:ext uri="{FF2B5EF4-FFF2-40B4-BE49-F238E27FC236}">
                  <a16:creationId xmlns:a16="http://schemas.microsoft.com/office/drawing/2014/main" id="{5CC65726-7DF3-F5C3-D9FF-3AA9D4B818D2}"/>
                </a:ext>
              </a:extLst>
            </p:cNvPr>
            <p:cNvSpPr/>
            <p:nvPr/>
          </p:nvSpPr>
          <p:spPr>
            <a:xfrm>
              <a:off x="11035024" y="1784857"/>
              <a:ext cx="206604" cy="258256"/>
            </a:xfrm>
            <a:custGeom>
              <a:avLst/>
              <a:gdLst>
                <a:gd name="connsiteX0" fmla="*/ 0 w 247325"/>
                <a:gd name="connsiteY0" fmla="*/ 61831 h 309156"/>
                <a:gd name="connsiteX1" fmla="*/ 11968 w 247325"/>
                <a:gd name="connsiteY1" fmla="*/ 34320 h 309156"/>
                <a:gd name="connsiteX2" fmla="*/ 39675 w 247325"/>
                <a:gd name="connsiteY2" fmla="*/ 15729 h 309156"/>
                <a:gd name="connsiteX3" fmla="*/ 123663 w 247325"/>
                <a:gd name="connsiteY3" fmla="*/ 0 h 309156"/>
                <a:gd name="connsiteX4" fmla="*/ 207650 w 247325"/>
                <a:gd name="connsiteY4" fmla="*/ 15729 h 309156"/>
                <a:gd name="connsiteX5" fmla="*/ 235358 w 247325"/>
                <a:gd name="connsiteY5" fmla="*/ 34320 h 309156"/>
                <a:gd name="connsiteX6" fmla="*/ 247325 w 247325"/>
                <a:gd name="connsiteY6" fmla="*/ 61831 h 309156"/>
                <a:gd name="connsiteX7" fmla="*/ 247325 w 247325"/>
                <a:gd name="connsiteY7" fmla="*/ 247325 h 309156"/>
                <a:gd name="connsiteX8" fmla="*/ 235358 w 247325"/>
                <a:gd name="connsiteY8" fmla="*/ 274837 h 309156"/>
                <a:gd name="connsiteX9" fmla="*/ 207650 w 247325"/>
                <a:gd name="connsiteY9" fmla="*/ 293428 h 309156"/>
                <a:gd name="connsiteX10" fmla="*/ 123663 w 247325"/>
                <a:gd name="connsiteY10" fmla="*/ 309157 h 309156"/>
                <a:gd name="connsiteX11" fmla="*/ 39675 w 247325"/>
                <a:gd name="connsiteY11" fmla="*/ 293428 h 309156"/>
                <a:gd name="connsiteX12" fmla="*/ 11968 w 247325"/>
                <a:gd name="connsiteY12" fmla="*/ 274837 h 309156"/>
                <a:gd name="connsiteX13" fmla="*/ 0 w 247325"/>
                <a:gd name="connsiteY13" fmla="*/ 247325 h 309156"/>
                <a:gd name="connsiteX14" fmla="*/ 0 w 247325"/>
                <a:gd name="connsiteY14" fmla="*/ 61831 h 309156"/>
                <a:gd name="connsiteX15" fmla="*/ 23187 w 247325"/>
                <a:gd name="connsiteY15" fmla="*/ 61831 h 309156"/>
                <a:gd name="connsiteX16" fmla="*/ 28833 w 247325"/>
                <a:gd name="connsiteY16" fmla="*/ 73430 h 309156"/>
                <a:gd name="connsiteX17" fmla="*/ 49160 w 247325"/>
                <a:gd name="connsiteY17" fmla="*/ 86776 h 309156"/>
                <a:gd name="connsiteX18" fmla="*/ 123663 w 247325"/>
                <a:gd name="connsiteY18" fmla="*/ 100476 h 309156"/>
                <a:gd name="connsiteX19" fmla="*/ 198165 w 247325"/>
                <a:gd name="connsiteY19" fmla="*/ 86776 h 309156"/>
                <a:gd name="connsiteX20" fmla="*/ 218493 w 247325"/>
                <a:gd name="connsiteY20" fmla="*/ 73430 h 309156"/>
                <a:gd name="connsiteX21" fmla="*/ 224139 w 247325"/>
                <a:gd name="connsiteY21" fmla="*/ 61831 h 309156"/>
                <a:gd name="connsiteX22" fmla="*/ 218493 w 247325"/>
                <a:gd name="connsiteY22" fmla="*/ 50233 h 309156"/>
                <a:gd name="connsiteX23" fmla="*/ 198165 w 247325"/>
                <a:gd name="connsiteY23" fmla="*/ 36887 h 309156"/>
                <a:gd name="connsiteX24" fmla="*/ 123663 w 247325"/>
                <a:gd name="connsiteY24" fmla="*/ 23187 h 309156"/>
                <a:gd name="connsiteX25" fmla="*/ 49160 w 247325"/>
                <a:gd name="connsiteY25" fmla="*/ 36887 h 309156"/>
                <a:gd name="connsiteX26" fmla="*/ 28833 w 247325"/>
                <a:gd name="connsiteY26" fmla="*/ 50233 h 309156"/>
                <a:gd name="connsiteX27" fmla="*/ 23187 w 247325"/>
                <a:gd name="connsiteY27" fmla="*/ 61831 h 309156"/>
                <a:gd name="connsiteX28" fmla="*/ 224139 w 247325"/>
                <a:gd name="connsiteY28" fmla="*/ 98813 h 309156"/>
                <a:gd name="connsiteX29" fmla="*/ 207650 w 247325"/>
                <a:gd name="connsiteY29" fmla="*/ 107934 h 309156"/>
                <a:gd name="connsiteX30" fmla="*/ 123663 w 247325"/>
                <a:gd name="connsiteY30" fmla="*/ 123663 h 309156"/>
                <a:gd name="connsiteX31" fmla="*/ 39675 w 247325"/>
                <a:gd name="connsiteY31" fmla="*/ 107934 h 309156"/>
                <a:gd name="connsiteX32" fmla="*/ 23187 w 247325"/>
                <a:gd name="connsiteY32" fmla="*/ 98813 h 309156"/>
                <a:gd name="connsiteX33" fmla="*/ 23187 w 247325"/>
                <a:gd name="connsiteY33" fmla="*/ 247325 h 309156"/>
                <a:gd name="connsiteX34" fmla="*/ 28833 w 247325"/>
                <a:gd name="connsiteY34" fmla="*/ 258923 h 309156"/>
                <a:gd name="connsiteX35" fmla="*/ 49160 w 247325"/>
                <a:gd name="connsiteY35" fmla="*/ 272270 h 309156"/>
                <a:gd name="connsiteX36" fmla="*/ 123663 w 247325"/>
                <a:gd name="connsiteY36" fmla="*/ 285970 h 309156"/>
                <a:gd name="connsiteX37" fmla="*/ 198165 w 247325"/>
                <a:gd name="connsiteY37" fmla="*/ 272270 h 309156"/>
                <a:gd name="connsiteX38" fmla="*/ 218493 w 247325"/>
                <a:gd name="connsiteY38" fmla="*/ 258923 h 309156"/>
                <a:gd name="connsiteX39" fmla="*/ 224139 w 247325"/>
                <a:gd name="connsiteY39" fmla="*/ 247325 h 309156"/>
                <a:gd name="connsiteX40" fmla="*/ 224139 w 247325"/>
                <a:gd name="connsiteY40" fmla="*/ 98813 h 30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47325" h="309156">
                  <a:moveTo>
                    <a:pt x="0" y="61831"/>
                  </a:moveTo>
                  <a:cubicBezTo>
                    <a:pt x="0" y="51157"/>
                    <a:pt x="4874" y="41839"/>
                    <a:pt x="11968" y="34320"/>
                  </a:cubicBezTo>
                  <a:cubicBezTo>
                    <a:pt x="19004" y="26863"/>
                    <a:pt x="28644" y="20674"/>
                    <a:pt x="39675" y="15729"/>
                  </a:cubicBezTo>
                  <a:cubicBezTo>
                    <a:pt x="61766" y="5826"/>
                    <a:pt x="91470" y="0"/>
                    <a:pt x="123663" y="0"/>
                  </a:cubicBezTo>
                  <a:cubicBezTo>
                    <a:pt x="155855" y="0"/>
                    <a:pt x="185559" y="5826"/>
                    <a:pt x="207650" y="15729"/>
                  </a:cubicBezTo>
                  <a:cubicBezTo>
                    <a:pt x="218682" y="20674"/>
                    <a:pt x="228321" y="26863"/>
                    <a:pt x="235358" y="34320"/>
                  </a:cubicBezTo>
                  <a:cubicBezTo>
                    <a:pt x="242451" y="41839"/>
                    <a:pt x="247325" y="51157"/>
                    <a:pt x="247325" y="61831"/>
                  </a:cubicBezTo>
                  <a:lnTo>
                    <a:pt x="247325" y="247325"/>
                  </a:lnTo>
                  <a:cubicBezTo>
                    <a:pt x="247325" y="258001"/>
                    <a:pt x="242451" y="267319"/>
                    <a:pt x="235358" y="274837"/>
                  </a:cubicBezTo>
                  <a:cubicBezTo>
                    <a:pt x="228321" y="282294"/>
                    <a:pt x="218682" y="288483"/>
                    <a:pt x="207650" y="293428"/>
                  </a:cubicBezTo>
                  <a:cubicBezTo>
                    <a:pt x="185559" y="303331"/>
                    <a:pt x="155855" y="309157"/>
                    <a:pt x="123663" y="309157"/>
                  </a:cubicBezTo>
                  <a:cubicBezTo>
                    <a:pt x="91470" y="309157"/>
                    <a:pt x="61766" y="303331"/>
                    <a:pt x="39675" y="293428"/>
                  </a:cubicBezTo>
                  <a:cubicBezTo>
                    <a:pt x="28644" y="288483"/>
                    <a:pt x="19004" y="282294"/>
                    <a:pt x="11968" y="274837"/>
                  </a:cubicBezTo>
                  <a:cubicBezTo>
                    <a:pt x="4874" y="267319"/>
                    <a:pt x="0" y="258001"/>
                    <a:pt x="0" y="247325"/>
                  </a:cubicBezTo>
                  <a:lnTo>
                    <a:pt x="0" y="61831"/>
                  </a:lnTo>
                  <a:close/>
                  <a:moveTo>
                    <a:pt x="23187" y="61831"/>
                  </a:moveTo>
                  <a:cubicBezTo>
                    <a:pt x="23187" y="65030"/>
                    <a:pt x="24585" y="68928"/>
                    <a:pt x="28833" y="73430"/>
                  </a:cubicBezTo>
                  <a:cubicBezTo>
                    <a:pt x="33139" y="77994"/>
                    <a:pt x="39911" y="82630"/>
                    <a:pt x="49160" y="86776"/>
                  </a:cubicBezTo>
                  <a:cubicBezTo>
                    <a:pt x="67631" y="95056"/>
                    <a:pt x="93962" y="100476"/>
                    <a:pt x="123663" y="100476"/>
                  </a:cubicBezTo>
                  <a:cubicBezTo>
                    <a:pt x="153363" y="100476"/>
                    <a:pt x="179694" y="95056"/>
                    <a:pt x="198165" y="86776"/>
                  </a:cubicBezTo>
                  <a:cubicBezTo>
                    <a:pt x="207413" y="82630"/>
                    <a:pt x="214187" y="77994"/>
                    <a:pt x="218493" y="73430"/>
                  </a:cubicBezTo>
                  <a:cubicBezTo>
                    <a:pt x="222741" y="68928"/>
                    <a:pt x="224139" y="65030"/>
                    <a:pt x="224139" y="61831"/>
                  </a:cubicBezTo>
                  <a:cubicBezTo>
                    <a:pt x="224139" y="58633"/>
                    <a:pt x="222741" y="54735"/>
                    <a:pt x="218493" y="50233"/>
                  </a:cubicBezTo>
                  <a:cubicBezTo>
                    <a:pt x="214187" y="45669"/>
                    <a:pt x="207413" y="41033"/>
                    <a:pt x="198165" y="36887"/>
                  </a:cubicBezTo>
                  <a:cubicBezTo>
                    <a:pt x="179694" y="28607"/>
                    <a:pt x="153363" y="23187"/>
                    <a:pt x="123663" y="23187"/>
                  </a:cubicBezTo>
                  <a:cubicBezTo>
                    <a:pt x="93962" y="23187"/>
                    <a:pt x="67631" y="28607"/>
                    <a:pt x="49160" y="36887"/>
                  </a:cubicBezTo>
                  <a:cubicBezTo>
                    <a:pt x="39911" y="41033"/>
                    <a:pt x="33139" y="45669"/>
                    <a:pt x="28833" y="50233"/>
                  </a:cubicBezTo>
                  <a:cubicBezTo>
                    <a:pt x="24585" y="54735"/>
                    <a:pt x="23187" y="58633"/>
                    <a:pt x="23187" y="61831"/>
                  </a:cubicBezTo>
                  <a:close/>
                  <a:moveTo>
                    <a:pt x="224139" y="98813"/>
                  </a:moveTo>
                  <a:cubicBezTo>
                    <a:pt x="219178" y="102220"/>
                    <a:pt x="213618" y="105259"/>
                    <a:pt x="207650" y="107934"/>
                  </a:cubicBezTo>
                  <a:cubicBezTo>
                    <a:pt x="185559" y="117837"/>
                    <a:pt x="155855" y="123663"/>
                    <a:pt x="123663" y="123663"/>
                  </a:cubicBezTo>
                  <a:cubicBezTo>
                    <a:pt x="91470" y="123663"/>
                    <a:pt x="61766" y="117837"/>
                    <a:pt x="39675" y="107934"/>
                  </a:cubicBezTo>
                  <a:cubicBezTo>
                    <a:pt x="33708" y="105259"/>
                    <a:pt x="28148" y="102220"/>
                    <a:pt x="23187" y="98813"/>
                  </a:cubicBezTo>
                  <a:lnTo>
                    <a:pt x="23187" y="247325"/>
                  </a:lnTo>
                  <a:cubicBezTo>
                    <a:pt x="23187" y="250524"/>
                    <a:pt x="24585" y="254422"/>
                    <a:pt x="28833" y="258923"/>
                  </a:cubicBezTo>
                  <a:cubicBezTo>
                    <a:pt x="33139" y="263488"/>
                    <a:pt x="39911" y="268124"/>
                    <a:pt x="49160" y="272270"/>
                  </a:cubicBezTo>
                  <a:cubicBezTo>
                    <a:pt x="67631" y="280550"/>
                    <a:pt x="93962" y="285970"/>
                    <a:pt x="123663" y="285970"/>
                  </a:cubicBezTo>
                  <a:cubicBezTo>
                    <a:pt x="153363" y="285970"/>
                    <a:pt x="179694" y="280550"/>
                    <a:pt x="198165" y="272270"/>
                  </a:cubicBezTo>
                  <a:cubicBezTo>
                    <a:pt x="207413" y="268124"/>
                    <a:pt x="214187" y="263488"/>
                    <a:pt x="218493" y="258923"/>
                  </a:cubicBezTo>
                  <a:cubicBezTo>
                    <a:pt x="222741" y="254422"/>
                    <a:pt x="224139" y="250524"/>
                    <a:pt x="224139" y="247325"/>
                  </a:cubicBezTo>
                  <a:lnTo>
                    <a:pt x="224139" y="98813"/>
                  </a:lnTo>
                  <a:close/>
                </a:path>
              </a:pathLst>
            </a:custGeom>
            <a:solidFill>
              <a:schemeClr val="tx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1" i="0" u="none" strike="noStrike" kern="1200" cap="none" spc="0" normalizeH="0" baseline="0" noProof="0">
                <a:ln>
                  <a:noFill/>
                </a:ln>
                <a:gradFill>
                  <a:gsLst>
                    <a:gs pos="0">
                      <a:srgbClr val="091F2C"/>
                    </a:gs>
                    <a:gs pos="100000">
                      <a:srgbClr val="091F2C"/>
                    </a:gs>
                  </a:gsLst>
                  <a:path path="circle">
                    <a:fillToRect t="100000" r="100000"/>
                  </a:path>
                </a:gradFill>
                <a:effectLst/>
                <a:uLnTx/>
                <a:uFillTx/>
                <a:latin typeface="Segoe Sans Display"/>
                <a:ea typeface="+mn-ea"/>
                <a:cs typeface="+mn-cs"/>
              </a:endParaRPr>
            </a:p>
          </p:txBody>
        </p:sp>
      </p:grpSp>
      <p:grpSp>
        <p:nvGrpSpPr>
          <p:cNvPr id="240" name="Group 239">
            <a:extLst>
              <a:ext uri="{FF2B5EF4-FFF2-40B4-BE49-F238E27FC236}">
                <a16:creationId xmlns:a16="http://schemas.microsoft.com/office/drawing/2014/main" id="{06C7A761-0E74-D923-7B69-6FCB48641438}"/>
              </a:ext>
              <a:ext uri="{C183D7F6-B498-43B3-948B-1728B52AA6E4}">
                <adec:decorative xmlns:adec="http://schemas.microsoft.com/office/drawing/2017/decorative" val="1"/>
              </a:ext>
            </a:extLst>
          </p:cNvPr>
          <p:cNvGrpSpPr>
            <a:grpSpLocks noChangeAspect="1"/>
          </p:cNvGrpSpPr>
          <p:nvPr/>
        </p:nvGrpSpPr>
        <p:grpSpPr>
          <a:xfrm>
            <a:off x="10222979" y="4933665"/>
            <a:ext cx="548640" cy="548640"/>
            <a:chOff x="8666787" y="1509252"/>
            <a:chExt cx="630122" cy="630122"/>
          </a:xfrm>
        </p:grpSpPr>
        <p:grpSp>
          <p:nvGrpSpPr>
            <p:cNvPr id="241" name="Group 240">
              <a:extLst>
                <a:ext uri="{FF2B5EF4-FFF2-40B4-BE49-F238E27FC236}">
                  <a16:creationId xmlns:a16="http://schemas.microsoft.com/office/drawing/2014/main" id="{F0E32C3C-7909-2677-D2AB-9708BCF3AABF}"/>
                </a:ext>
                <a:ext uri="{C183D7F6-B498-43B3-948B-1728B52AA6E4}">
                  <adec:decorative xmlns:adec="http://schemas.microsoft.com/office/drawing/2017/decorative" val="1"/>
                </a:ext>
              </a:extLst>
            </p:cNvPr>
            <p:cNvGrpSpPr>
              <a:grpSpLocks/>
            </p:cNvGrpSpPr>
            <p:nvPr/>
          </p:nvGrpSpPr>
          <p:grpSpPr>
            <a:xfrm>
              <a:off x="8666787" y="1509252"/>
              <a:ext cx="630122" cy="630122"/>
              <a:chOff x="11364588" y="457910"/>
              <a:chExt cx="308458" cy="308458"/>
            </a:xfrm>
          </p:grpSpPr>
          <p:sp>
            <p:nvSpPr>
              <p:cNvPr id="243" name="Oval 242">
                <a:extLst>
                  <a:ext uri="{FF2B5EF4-FFF2-40B4-BE49-F238E27FC236}">
                    <a16:creationId xmlns:a16="http://schemas.microsoft.com/office/drawing/2014/main" id="{A1D9D3D3-5A20-D0C3-F932-C139B6A0CEBD}"/>
                  </a:ext>
                </a:extLst>
              </p:cNvPr>
              <p:cNvSpPr/>
              <p:nvPr/>
            </p:nvSpPr>
            <p:spPr bwMode="auto">
              <a:xfrm>
                <a:off x="11364588" y="457910"/>
                <a:ext cx="308458" cy="308458"/>
              </a:xfrm>
              <a:prstGeom prst="ellipse">
                <a:avLst/>
              </a:prstGeom>
              <a:solidFill>
                <a:schemeClr val="bg2"/>
              </a:solidFill>
              <a:ln w="12700">
                <a:noFill/>
                <a:headEnd type="none" w="med" len="med"/>
                <a:tailEnd type="none" w="med" len="med"/>
              </a:ln>
              <a:effectLst>
                <a:innerShdw blurRad="635000" dist="254000" dir="18600000">
                  <a:srgbClr val="052252">
                    <a:alpha val="3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300" b="1" i="0" u="none" strike="noStrike" kern="1200" cap="none" spc="0" normalizeH="0" baseline="0" noProof="0" err="1">
                  <a:ln w="3175">
                    <a:noFill/>
                  </a:ln>
                  <a:gradFill>
                    <a:gsLst>
                      <a:gs pos="83000">
                        <a:srgbClr val="FFFFFF"/>
                      </a:gs>
                      <a:gs pos="100000">
                        <a:srgbClr val="FFFFFF"/>
                      </a:gs>
                    </a:gsLst>
                    <a:lin ang="5400000" scaled="1"/>
                  </a:gradFill>
                  <a:effectLst/>
                  <a:uLnTx/>
                  <a:uFillTx/>
                  <a:latin typeface="Segoe Sans Display"/>
                  <a:ea typeface="+mn-ea"/>
                  <a:cs typeface="Segoe UI" panose="020B0502040204020203" pitchFamily="34" charset="0"/>
                </a:endParaRPr>
              </a:p>
            </p:txBody>
          </p:sp>
          <p:sp>
            <p:nvSpPr>
              <p:cNvPr id="244" name="Oval 243">
                <a:extLst>
                  <a:ext uri="{FF2B5EF4-FFF2-40B4-BE49-F238E27FC236}">
                    <a16:creationId xmlns:a16="http://schemas.microsoft.com/office/drawing/2014/main" id="{9A9A540C-9546-C955-CA7F-18BD95365BEE}"/>
                  </a:ext>
                </a:extLst>
              </p:cNvPr>
              <p:cNvSpPr/>
              <p:nvPr/>
            </p:nvSpPr>
            <p:spPr bwMode="auto">
              <a:xfrm>
                <a:off x="11394834" y="488157"/>
                <a:ext cx="247966" cy="247964"/>
              </a:xfrm>
              <a:prstGeom prst="ellipse">
                <a:avLst/>
              </a:prstGeom>
              <a:solidFill>
                <a:srgbClr val="05225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err="1">
                  <a:ln>
                    <a:noFill/>
                  </a:ln>
                  <a:gradFill>
                    <a:gsLst>
                      <a:gs pos="0">
                        <a:srgbClr val="091F2C"/>
                      </a:gs>
                      <a:gs pos="100000">
                        <a:srgbClr val="091F2C"/>
                      </a:gs>
                    </a:gsLst>
                    <a:path path="circle">
                      <a:fillToRect t="100000" r="100000"/>
                    </a:path>
                  </a:gradFill>
                  <a:effectLst/>
                  <a:uLnTx/>
                  <a:uFillTx/>
                  <a:latin typeface="Segoe Sans Display"/>
                  <a:ea typeface="+mn-ea"/>
                  <a:cs typeface="Segoe UI" pitchFamily="34" charset="0"/>
                </a:endParaRPr>
              </a:p>
            </p:txBody>
          </p:sp>
        </p:grpSp>
        <p:sp>
          <p:nvSpPr>
            <p:cNvPr id="242" name="Graphic 484">
              <a:extLst>
                <a:ext uri="{FF2B5EF4-FFF2-40B4-BE49-F238E27FC236}">
                  <a16:creationId xmlns:a16="http://schemas.microsoft.com/office/drawing/2014/main" id="{DC184D19-82C2-3EE0-100F-5E7C498138DE}"/>
                </a:ext>
              </a:extLst>
            </p:cNvPr>
            <p:cNvSpPr/>
            <p:nvPr/>
          </p:nvSpPr>
          <p:spPr>
            <a:xfrm>
              <a:off x="8867323" y="1712503"/>
              <a:ext cx="229052" cy="223620"/>
            </a:xfrm>
            <a:custGeom>
              <a:avLst/>
              <a:gdLst>
                <a:gd name="connsiteX0" fmla="*/ 38564 w 190500"/>
                <a:gd name="connsiteY0" fmla="*/ 54738 h 185982"/>
                <a:gd name="connsiteX1" fmla="*/ 47777 w 190500"/>
                <a:gd name="connsiteY1" fmla="*/ 50593 h 185982"/>
                <a:gd name="connsiteX2" fmla="*/ 95250 w 190500"/>
                <a:gd name="connsiteY2" fmla="*/ 68603 h 185982"/>
                <a:gd name="connsiteX3" fmla="*/ 142722 w 190500"/>
                <a:gd name="connsiteY3" fmla="*/ 50593 h 185982"/>
                <a:gd name="connsiteX4" fmla="*/ 151935 w 190500"/>
                <a:gd name="connsiteY4" fmla="*/ 54738 h 185982"/>
                <a:gd name="connsiteX5" fmla="*/ 147790 w 190500"/>
                <a:gd name="connsiteY5" fmla="*/ 63951 h 185982"/>
                <a:gd name="connsiteX6" fmla="*/ 102394 w 190500"/>
                <a:gd name="connsiteY6" fmla="*/ 81174 h 185982"/>
                <a:gd name="connsiteX7" fmla="*/ 102394 w 190500"/>
                <a:gd name="connsiteY7" fmla="*/ 133472 h 185982"/>
                <a:gd name="connsiteX8" fmla="*/ 95250 w 190500"/>
                <a:gd name="connsiteY8" fmla="*/ 140615 h 185982"/>
                <a:gd name="connsiteX9" fmla="*/ 88106 w 190500"/>
                <a:gd name="connsiteY9" fmla="*/ 133472 h 185982"/>
                <a:gd name="connsiteX10" fmla="*/ 88106 w 190500"/>
                <a:gd name="connsiteY10" fmla="*/ 81175 h 185982"/>
                <a:gd name="connsiteX11" fmla="*/ 42709 w 190500"/>
                <a:gd name="connsiteY11" fmla="*/ 63951 h 185982"/>
                <a:gd name="connsiteX12" fmla="*/ 38564 w 190500"/>
                <a:gd name="connsiteY12" fmla="*/ 54738 h 185982"/>
                <a:gd name="connsiteX13" fmla="*/ 81830 w 190500"/>
                <a:gd name="connsiteY13" fmla="*/ 2617 h 185982"/>
                <a:gd name="connsiteX14" fmla="*/ 108670 w 190500"/>
                <a:gd name="connsiteY14" fmla="*/ 2617 h 185982"/>
                <a:gd name="connsiteX15" fmla="*/ 180094 w 190500"/>
                <a:gd name="connsiteY15" fmla="*/ 31572 h 185982"/>
                <a:gd name="connsiteX16" fmla="*/ 190500 w 190500"/>
                <a:gd name="connsiteY16" fmla="*/ 47020 h 185982"/>
                <a:gd name="connsiteX17" fmla="*/ 190500 w 190500"/>
                <a:gd name="connsiteY17" fmla="*/ 138962 h 185982"/>
                <a:gd name="connsiteX18" fmla="*/ 180094 w 190500"/>
                <a:gd name="connsiteY18" fmla="*/ 154410 h 185982"/>
                <a:gd name="connsiteX19" fmla="*/ 108670 w 190500"/>
                <a:gd name="connsiteY19" fmla="*/ 183366 h 185982"/>
                <a:gd name="connsiteX20" fmla="*/ 81830 w 190500"/>
                <a:gd name="connsiteY20" fmla="*/ 183366 h 185982"/>
                <a:gd name="connsiteX21" fmla="*/ 10406 w 190500"/>
                <a:gd name="connsiteY21" fmla="*/ 154410 h 185982"/>
                <a:gd name="connsiteX22" fmla="*/ 0 w 190500"/>
                <a:gd name="connsiteY22" fmla="*/ 138962 h 185982"/>
                <a:gd name="connsiteX23" fmla="*/ 0 w 190500"/>
                <a:gd name="connsiteY23" fmla="*/ 47020 h 185982"/>
                <a:gd name="connsiteX24" fmla="*/ 10406 w 190500"/>
                <a:gd name="connsiteY24" fmla="*/ 31572 h 185982"/>
                <a:gd name="connsiteX25" fmla="*/ 81830 w 190500"/>
                <a:gd name="connsiteY25" fmla="*/ 2617 h 185982"/>
                <a:gd name="connsiteX26" fmla="*/ 103301 w 190500"/>
                <a:gd name="connsiteY26" fmla="*/ 15858 h 185982"/>
                <a:gd name="connsiteX27" fmla="*/ 87199 w 190500"/>
                <a:gd name="connsiteY27" fmla="*/ 15858 h 185982"/>
                <a:gd name="connsiteX28" fmla="*/ 15774 w 190500"/>
                <a:gd name="connsiteY28" fmla="*/ 44813 h 185982"/>
                <a:gd name="connsiteX29" fmla="*/ 14288 w 190500"/>
                <a:gd name="connsiteY29" fmla="*/ 47020 h 185982"/>
                <a:gd name="connsiteX30" fmla="*/ 14288 w 190500"/>
                <a:gd name="connsiteY30" fmla="*/ 138962 h 185982"/>
                <a:gd name="connsiteX31" fmla="*/ 15774 w 190500"/>
                <a:gd name="connsiteY31" fmla="*/ 141169 h 185982"/>
                <a:gd name="connsiteX32" fmla="*/ 87199 w 190500"/>
                <a:gd name="connsiteY32" fmla="*/ 170125 h 185982"/>
                <a:gd name="connsiteX33" fmla="*/ 103301 w 190500"/>
                <a:gd name="connsiteY33" fmla="*/ 170125 h 185982"/>
                <a:gd name="connsiteX34" fmla="*/ 174726 w 190500"/>
                <a:gd name="connsiteY34" fmla="*/ 141169 h 185982"/>
                <a:gd name="connsiteX35" fmla="*/ 176213 w 190500"/>
                <a:gd name="connsiteY35" fmla="*/ 138962 h 185982"/>
                <a:gd name="connsiteX36" fmla="*/ 176213 w 190500"/>
                <a:gd name="connsiteY36" fmla="*/ 47020 h 185982"/>
                <a:gd name="connsiteX37" fmla="*/ 174726 w 190500"/>
                <a:gd name="connsiteY37" fmla="*/ 44813 h 185982"/>
                <a:gd name="connsiteX38" fmla="*/ 103301 w 190500"/>
                <a:gd name="connsiteY38" fmla="*/ 15858 h 185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90500" h="185982">
                  <a:moveTo>
                    <a:pt x="38564" y="54738"/>
                  </a:moveTo>
                  <a:cubicBezTo>
                    <a:pt x="39964" y="51049"/>
                    <a:pt x="44089" y="49193"/>
                    <a:pt x="47777" y="50593"/>
                  </a:cubicBezTo>
                  <a:lnTo>
                    <a:pt x="95250" y="68603"/>
                  </a:lnTo>
                  <a:lnTo>
                    <a:pt x="142722" y="50593"/>
                  </a:lnTo>
                  <a:cubicBezTo>
                    <a:pt x="146411" y="49193"/>
                    <a:pt x="150536" y="51049"/>
                    <a:pt x="151935" y="54738"/>
                  </a:cubicBezTo>
                  <a:cubicBezTo>
                    <a:pt x="153334" y="58426"/>
                    <a:pt x="151479" y="62551"/>
                    <a:pt x="147790" y="63951"/>
                  </a:cubicBezTo>
                  <a:lnTo>
                    <a:pt x="102394" y="81174"/>
                  </a:lnTo>
                  <a:lnTo>
                    <a:pt x="102394" y="133472"/>
                  </a:lnTo>
                  <a:cubicBezTo>
                    <a:pt x="102394" y="137418"/>
                    <a:pt x="99195" y="140615"/>
                    <a:pt x="95250" y="140615"/>
                  </a:cubicBezTo>
                  <a:cubicBezTo>
                    <a:pt x="91305" y="140615"/>
                    <a:pt x="88106" y="137418"/>
                    <a:pt x="88106" y="133472"/>
                  </a:cubicBezTo>
                  <a:lnTo>
                    <a:pt x="88106" y="81175"/>
                  </a:lnTo>
                  <a:lnTo>
                    <a:pt x="42709" y="63951"/>
                  </a:lnTo>
                  <a:cubicBezTo>
                    <a:pt x="39020" y="62551"/>
                    <a:pt x="37165" y="58426"/>
                    <a:pt x="38564" y="54738"/>
                  </a:cubicBezTo>
                  <a:close/>
                  <a:moveTo>
                    <a:pt x="81830" y="2617"/>
                  </a:moveTo>
                  <a:cubicBezTo>
                    <a:pt x="90437" y="-872"/>
                    <a:pt x="100063" y="-872"/>
                    <a:pt x="108670" y="2617"/>
                  </a:cubicBezTo>
                  <a:lnTo>
                    <a:pt x="180094" y="31572"/>
                  </a:lnTo>
                  <a:cubicBezTo>
                    <a:pt x="186384" y="34123"/>
                    <a:pt x="190500" y="40232"/>
                    <a:pt x="190500" y="47020"/>
                  </a:cubicBezTo>
                  <a:lnTo>
                    <a:pt x="190500" y="138962"/>
                  </a:lnTo>
                  <a:cubicBezTo>
                    <a:pt x="190500" y="145749"/>
                    <a:pt x="186384" y="151860"/>
                    <a:pt x="180094" y="154410"/>
                  </a:cubicBezTo>
                  <a:lnTo>
                    <a:pt x="108670" y="183366"/>
                  </a:lnTo>
                  <a:cubicBezTo>
                    <a:pt x="100063" y="186855"/>
                    <a:pt x="90437" y="186855"/>
                    <a:pt x="81830" y="183366"/>
                  </a:cubicBezTo>
                  <a:lnTo>
                    <a:pt x="10406" y="154410"/>
                  </a:lnTo>
                  <a:cubicBezTo>
                    <a:pt x="4116" y="151860"/>
                    <a:pt x="0" y="145749"/>
                    <a:pt x="0" y="138962"/>
                  </a:cubicBezTo>
                  <a:lnTo>
                    <a:pt x="0" y="47020"/>
                  </a:lnTo>
                  <a:cubicBezTo>
                    <a:pt x="0" y="40232"/>
                    <a:pt x="4116" y="34123"/>
                    <a:pt x="10406" y="31572"/>
                  </a:cubicBezTo>
                  <a:lnTo>
                    <a:pt x="81830" y="2617"/>
                  </a:lnTo>
                  <a:close/>
                  <a:moveTo>
                    <a:pt x="103301" y="15858"/>
                  </a:moveTo>
                  <a:cubicBezTo>
                    <a:pt x="98138" y="13764"/>
                    <a:pt x="92362" y="13764"/>
                    <a:pt x="87199" y="15858"/>
                  </a:cubicBezTo>
                  <a:lnTo>
                    <a:pt x="15774" y="44813"/>
                  </a:lnTo>
                  <a:cubicBezTo>
                    <a:pt x="14875" y="45178"/>
                    <a:pt x="14288" y="46050"/>
                    <a:pt x="14288" y="47020"/>
                  </a:cubicBezTo>
                  <a:lnTo>
                    <a:pt x="14288" y="138962"/>
                  </a:lnTo>
                  <a:cubicBezTo>
                    <a:pt x="14288" y="139932"/>
                    <a:pt x="14875" y="140805"/>
                    <a:pt x="15774" y="141169"/>
                  </a:cubicBezTo>
                  <a:lnTo>
                    <a:pt x="87199" y="170125"/>
                  </a:lnTo>
                  <a:cubicBezTo>
                    <a:pt x="92362" y="172218"/>
                    <a:pt x="98138" y="172218"/>
                    <a:pt x="103301" y="170125"/>
                  </a:cubicBezTo>
                  <a:lnTo>
                    <a:pt x="174726" y="141169"/>
                  </a:lnTo>
                  <a:cubicBezTo>
                    <a:pt x="175625" y="140805"/>
                    <a:pt x="176213" y="139932"/>
                    <a:pt x="176213" y="138962"/>
                  </a:cubicBezTo>
                  <a:lnTo>
                    <a:pt x="176213" y="47020"/>
                  </a:lnTo>
                  <a:cubicBezTo>
                    <a:pt x="176213" y="46050"/>
                    <a:pt x="175625" y="45178"/>
                    <a:pt x="174726" y="44813"/>
                  </a:cubicBezTo>
                  <a:lnTo>
                    <a:pt x="103301" y="15858"/>
                  </a:lnTo>
                  <a:close/>
                </a:path>
              </a:pathLst>
            </a:custGeom>
            <a:solidFill>
              <a:schemeClr val="bg1"/>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1" i="0" u="none" strike="noStrike" kern="1200" cap="none" spc="0" normalizeH="0" baseline="0" noProof="0">
                <a:ln>
                  <a:noFill/>
                </a:ln>
                <a:gradFill>
                  <a:gsLst>
                    <a:gs pos="0">
                      <a:srgbClr val="091F2C"/>
                    </a:gs>
                    <a:gs pos="100000">
                      <a:srgbClr val="091F2C"/>
                    </a:gs>
                  </a:gsLst>
                  <a:path path="circle">
                    <a:fillToRect t="100000" r="100000"/>
                  </a:path>
                </a:gradFill>
                <a:effectLst/>
                <a:uLnTx/>
                <a:uFillTx/>
                <a:latin typeface="Segoe Sans Display"/>
                <a:ea typeface="+mn-ea"/>
                <a:cs typeface="+mn-cs"/>
              </a:endParaRPr>
            </a:p>
          </p:txBody>
        </p:sp>
      </p:grpSp>
      <p:sp>
        <p:nvSpPr>
          <p:cNvPr id="251" name="TextBox 250">
            <a:extLst>
              <a:ext uri="{FF2B5EF4-FFF2-40B4-BE49-F238E27FC236}">
                <a16:creationId xmlns:a16="http://schemas.microsoft.com/office/drawing/2014/main" id="{E581FCEE-6D0F-07CD-3F84-E6CC806B6BB0}"/>
              </a:ext>
              <a:ext uri="{C183D7F6-B498-43B3-948B-1728B52AA6E4}">
                <adec:decorative xmlns:adec="http://schemas.microsoft.com/office/drawing/2017/decorative" val="1"/>
              </a:ext>
            </a:extLst>
          </p:cNvPr>
          <p:cNvSpPr txBox="1">
            <a:spLocks/>
          </p:cNvSpPr>
          <p:nvPr/>
        </p:nvSpPr>
        <p:spPr>
          <a:xfrm>
            <a:off x="9975095" y="2488473"/>
            <a:ext cx="699314" cy="201038"/>
          </a:xfrm>
          <a:prstGeom prst="roundRect">
            <a:avLst/>
          </a:prstGeom>
          <a:noFill/>
          <a:ln>
            <a:noFill/>
          </a:ln>
        </p:spPr>
        <p:txBody>
          <a:bodyPr wrap="square" lIns="91440" tIns="45720" rIns="91440" bIns="45720" rtlCol="0" anchor="ctr">
            <a:noAutofit/>
          </a:bodyPr>
          <a:lstStyle>
            <a:defPPr>
              <a:defRPr lang="en-US"/>
            </a:defPPr>
            <a:lvl1pPr marR="0" lvl="0" indent="0" algn="ctr" defTabSz="914367" fontAlgn="auto">
              <a:lnSpc>
                <a:spcPct val="100000"/>
              </a:lnSpc>
              <a:spcBef>
                <a:spcPts val="0"/>
              </a:spcBef>
              <a:spcAft>
                <a:spcPts val="0"/>
              </a:spcAft>
              <a:buClrTx/>
              <a:buSzTx/>
              <a:buFontTx/>
              <a:buNone/>
              <a:tabLst/>
              <a:defRPr kumimoji="0" sz="1000" b="1" i="0" u="none" strike="noStrike" cap="none" spc="0" normalizeH="0" baseline="0">
                <a:ln>
                  <a:noFill/>
                </a:ln>
                <a:effectLst/>
                <a:uLnTx/>
                <a:uFillTx/>
                <a:latin typeface="Segoe Sans Display"/>
              </a:defRPr>
            </a:lvl1p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82828"/>
                </a:solidFill>
                <a:effectLst/>
                <a:uLnTx/>
                <a:uFillTx/>
                <a:latin typeface="Segoe Sans Display" pitchFamily="2" charset="0"/>
                <a:cs typeface="Segoe Sans Display" pitchFamily="2" charset="0"/>
              </a:rPr>
              <a:t>Fileshare4</a:t>
            </a:r>
          </a:p>
        </p:txBody>
      </p:sp>
      <p:sp>
        <p:nvSpPr>
          <p:cNvPr id="22" name="TextBox 21">
            <a:extLst>
              <a:ext uri="{FF2B5EF4-FFF2-40B4-BE49-F238E27FC236}">
                <a16:creationId xmlns:a16="http://schemas.microsoft.com/office/drawing/2014/main" id="{C8435331-DA15-302B-69E4-D6BA705E3114}"/>
              </a:ext>
              <a:ext uri="{C183D7F6-B498-43B3-948B-1728B52AA6E4}">
                <adec:decorative xmlns:adec="http://schemas.microsoft.com/office/drawing/2017/decorative" val="1"/>
              </a:ext>
            </a:extLst>
          </p:cNvPr>
          <p:cNvSpPr txBox="1"/>
          <p:nvPr/>
        </p:nvSpPr>
        <p:spPr>
          <a:xfrm>
            <a:off x="7382528" y="3705297"/>
            <a:ext cx="856105" cy="123111"/>
          </a:xfrm>
          <a:prstGeom prst="rect">
            <a:avLst/>
          </a:prstGeom>
          <a:noFill/>
        </p:spPr>
        <p:txBody>
          <a:bodyPr wrap="square" lIns="0" tIns="0" rIns="0" bIns="0">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lvl="0" defTabSz="914367">
              <a:defRPr/>
            </a:pPr>
            <a:r>
              <a:rPr lang="en-US" sz="800">
                <a:solidFill>
                  <a:srgbClr val="282828"/>
                </a:solidFill>
                <a:latin typeface="Segoe Sans Display" pitchFamily="2" charset="0"/>
                <a:cs typeface="Segoe Sans Display" pitchFamily="2" charset="0"/>
              </a:rPr>
              <a:t>Woodgrove_PC1</a:t>
            </a:r>
          </a:p>
        </p:txBody>
      </p:sp>
      <p:sp>
        <p:nvSpPr>
          <p:cNvPr id="25" name="TextBox 24">
            <a:extLst>
              <a:ext uri="{FF2B5EF4-FFF2-40B4-BE49-F238E27FC236}">
                <a16:creationId xmlns:a16="http://schemas.microsoft.com/office/drawing/2014/main" id="{37E89B8E-8BA9-18A9-61C7-29AB5D8F3194}"/>
              </a:ext>
              <a:ext uri="{C183D7F6-B498-43B3-948B-1728B52AA6E4}">
                <adec:decorative xmlns:adec="http://schemas.microsoft.com/office/drawing/2017/decorative" val="1"/>
              </a:ext>
            </a:extLst>
          </p:cNvPr>
          <p:cNvSpPr txBox="1"/>
          <p:nvPr/>
        </p:nvSpPr>
        <p:spPr>
          <a:xfrm>
            <a:off x="7213437" y="5556791"/>
            <a:ext cx="1025196" cy="123111"/>
          </a:xfrm>
          <a:prstGeom prst="rect">
            <a:avLst/>
          </a:prstGeom>
          <a:noFill/>
        </p:spPr>
        <p:txBody>
          <a:bodyPr wrap="square" lIns="0" tIns="0" rIns="0" bIns="0">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lvl="0" defTabSz="914367">
              <a:defRPr/>
            </a:pPr>
            <a:r>
              <a:rPr lang="en-US" sz="800">
                <a:solidFill>
                  <a:srgbClr val="282828"/>
                </a:solidFill>
                <a:latin typeface="Segoe Sans Display" pitchFamily="2" charset="0"/>
                <a:cs typeface="Segoe Sans Display" pitchFamily="2" charset="0"/>
              </a:rPr>
              <a:t>Woodgrove_Mobile1</a:t>
            </a:r>
          </a:p>
        </p:txBody>
      </p:sp>
      <p:sp>
        <p:nvSpPr>
          <p:cNvPr id="28" name="TextBox 27">
            <a:extLst>
              <a:ext uri="{FF2B5EF4-FFF2-40B4-BE49-F238E27FC236}">
                <a16:creationId xmlns:a16="http://schemas.microsoft.com/office/drawing/2014/main" id="{063AAEF7-C6AF-7020-AF96-041B62055929}"/>
              </a:ext>
              <a:ext uri="{C183D7F6-B498-43B3-948B-1728B52AA6E4}">
                <adec:decorative xmlns:adec="http://schemas.microsoft.com/office/drawing/2017/decorative" val="1"/>
              </a:ext>
            </a:extLst>
          </p:cNvPr>
          <p:cNvSpPr txBox="1"/>
          <p:nvPr/>
        </p:nvSpPr>
        <p:spPr>
          <a:xfrm>
            <a:off x="8184266" y="2527437"/>
            <a:ext cx="1188720" cy="123111"/>
          </a:xfrm>
          <a:prstGeom prst="rect">
            <a:avLst/>
          </a:prstGeom>
          <a:noFill/>
        </p:spPr>
        <p:txBody>
          <a:bodyPr wrap="square" lIns="0" tIns="0" rIns="0" bIns="0">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lvl="0" defTabSz="914367">
              <a:defRPr/>
            </a:pPr>
            <a:r>
              <a:rPr lang="en-US" sz="800">
                <a:solidFill>
                  <a:srgbClr val="282828"/>
                </a:solidFill>
                <a:latin typeface="Segoe Sans Display" pitchFamily="2" charset="0"/>
                <a:cs typeface="Segoe Sans Display" pitchFamily="2" charset="0"/>
              </a:rPr>
              <a:t>Woodgrove  User Group</a:t>
            </a:r>
          </a:p>
        </p:txBody>
      </p:sp>
      <p:sp>
        <p:nvSpPr>
          <p:cNvPr id="29" name="TextBox 28">
            <a:extLst>
              <a:ext uri="{FF2B5EF4-FFF2-40B4-BE49-F238E27FC236}">
                <a16:creationId xmlns:a16="http://schemas.microsoft.com/office/drawing/2014/main" id="{08AA8FFA-15C8-4AD0-A51D-F52C38742DAE}"/>
              </a:ext>
              <a:ext uri="{C183D7F6-B498-43B3-948B-1728B52AA6E4}">
                <adec:decorative xmlns:adec="http://schemas.microsoft.com/office/drawing/2017/decorative" val="1"/>
              </a:ext>
            </a:extLst>
          </p:cNvPr>
          <p:cNvSpPr txBox="1"/>
          <p:nvPr/>
        </p:nvSpPr>
        <p:spPr>
          <a:xfrm>
            <a:off x="9032510" y="3739032"/>
            <a:ext cx="1025196" cy="123111"/>
          </a:xfrm>
          <a:prstGeom prst="rect">
            <a:avLst/>
          </a:prstGeom>
          <a:noFill/>
        </p:spPr>
        <p:txBody>
          <a:bodyPr wrap="square" lIns="0" tIns="0" rIns="0" bIns="0">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lvl="0" defTabSz="914367">
              <a:defRPr/>
            </a:pPr>
            <a:r>
              <a:rPr lang="en-US" sz="800">
                <a:solidFill>
                  <a:srgbClr val="282828"/>
                </a:solidFill>
                <a:latin typeface="Segoe Sans Display" pitchFamily="2" charset="0"/>
                <a:cs typeface="Segoe Sans Display" pitchFamily="2" charset="0"/>
              </a:rPr>
              <a:t>groveuser1</a:t>
            </a:r>
          </a:p>
        </p:txBody>
      </p:sp>
      <p:sp>
        <p:nvSpPr>
          <p:cNvPr id="30" name="TextBox 29">
            <a:extLst>
              <a:ext uri="{FF2B5EF4-FFF2-40B4-BE49-F238E27FC236}">
                <a16:creationId xmlns:a16="http://schemas.microsoft.com/office/drawing/2014/main" id="{6597A52A-765A-3C0F-D3B3-3E497F4B0D79}"/>
              </a:ext>
              <a:ext uri="{C183D7F6-B498-43B3-948B-1728B52AA6E4}">
                <adec:decorative xmlns:adec="http://schemas.microsoft.com/office/drawing/2017/decorative" val="1"/>
              </a:ext>
            </a:extLst>
          </p:cNvPr>
          <p:cNvSpPr txBox="1"/>
          <p:nvPr/>
        </p:nvSpPr>
        <p:spPr>
          <a:xfrm>
            <a:off x="8926542" y="5556791"/>
            <a:ext cx="1025196" cy="123111"/>
          </a:xfrm>
          <a:prstGeom prst="rect">
            <a:avLst/>
          </a:prstGeom>
          <a:noFill/>
        </p:spPr>
        <p:txBody>
          <a:bodyPr wrap="square" lIns="0" tIns="0" rIns="0" bIns="0">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lvl="0" defTabSz="914367">
              <a:defRPr/>
            </a:pPr>
            <a:r>
              <a:rPr lang="en-US" sz="800" err="1">
                <a:solidFill>
                  <a:srgbClr val="282828"/>
                </a:solidFill>
                <a:latin typeface="Segoe Sans Display" pitchFamily="2" charset="0"/>
                <a:cs typeface="Segoe Sans Display" pitchFamily="2" charset="0"/>
              </a:rPr>
              <a:t>subscriptionID</a:t>
            </a:r>
            <a:endParaRPr lang="en-US" sz="800">
              <a:solidFill>
                <a:srgbClr val="282828"/>
              </a:solidFill>
              <a:latin typeface="Segoe Sans Display" pitchFamily="2" charset="0"/>
              <a:cs typeface="Segoe Sans Display" pitchFamily="2" charset="0"/>
            </a:endParaRPr>
          </a:p>
        </p:txBody>
      </p:sp>
      <p:sp>
        <p:nvSpPr>
          <p:cNvPr id="31" name="TextBox 30">
            <a:extLst>
              <a:ext uri="{FF2B5EF4-FFF2-40B4-BE49-F238E27FC236}">
                <a16:creationId xmlns:a16="http://schemas.microsoft.com/office/drawing/2014/main" id="{394FFAF4-3842-F3EC-0D85-7476E400C43E}"/>
              </a:ext>
              <a:ext uri="{C183D7F6-B498-43B3-948B-1728B52AA6E4}">
                <adec:decorative xmlns:adec="http://schemas.microsoft.com/office/drawing/2017/decorative" val="1"/>
              </a:ext>
            </a:extLst>
          </p:cNvPr>
          <p:cNvSpPr txBox="1"/>
          <p:nvPr/>
        </p:nvSpPr>
        <p:spPr>
          <a:xfrm>
            <a:off x="9959969" y="5556791"/>
            <a:ext cx="1025196" cy="123111"/>
          </a:xfrm>
          <a:prstGeom prst="rect">
            <a:avLst/>
          </a:prstGeom>
          <a:noFill/>
        </p:spPr>
        <p:txBody>
          <a:bodyPr wrap="square" lIns="0" tIns="0" rIns="0" bIns="0">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lvl="0" defTabSz="914367">
              <a:defRPr/>
            </a:pPr>
            <a:r>
              <a:rPr lang="en-US" sz="800">
                <a:solidFill>
                  <a:srgbClr val="282828"/>
                </a:solidFill>
                <a:latin typeface="Segoe Sans Display" pitchFamily="2" charset="0"/>
                <a:cs typeface="Segoe Sans Display" pitchFamily="2" charset="0"/>
              </a:rPr>
              <a:t>Blob storage account2</a:t>
            </a:r>
          </a:p>
        </p:txBody>
      </p:sp>
      <p:sp>
        <p:nvSpPr>
          <p:cNvPr id="32" name="TextBox 31">
            <a:extLst>
              <a:ext uri="{FF2B5EF4-FFF2-40B4-BE49-F238E27FC236}">
                <a16:creationId xmlns:a16="http://schemas.microsoft.com/office/drawing/2014/main" id="{B52CBF04-9C5F-2343-05E4-D8C393F8A9A0}"/>
              </a:ext>
              <a:ext uri="{C183D7F6-B498-43B3-948B-1728B52AA6E4}">
                <adec:decorative xmlns:adec="http://schemas.microsoft.com/office/drawing/2017/decorative" val="1"/>
              </a:ext>
            </a:extLst>
          </p:cNvPr>
          <p:cNvSpPr txBox="1"/>
          <p:nvPr/>
        </p:nvSpPr>
        <p:spPr>
          <a:xfrm>
            <a:off x="10704889" y="3505364"/>
            <a:ext cx="1025196" cy="123111"/>
          </a:xfrm>
          <a:prstGeom prst="rect">
            <a:avLst/>
          </a:prstGeom>
          <a:noFill/>
        </p:spPr>
        <p:txBody>
          <a:bodyPr wrap="square" lIns="0" tIns="0" rIns="0" bIns="0">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lvl="0" defTabSz="914367">
              <a:defRPr/>
            </a:pPr>
            <a:r>
              <a:rPr lang="en-US" sz="800" err="1">
                <a:solidFill>
                  <a:srgbClr val="282828"/>
                </a:solidFill>
                <a:latin typeface="Segoe Sans Display" pitchFamily="2" charset="0"/>
                <a:cs typeface="Segoe Sans Display" pitchFamily="2" charset="0"/>
              </a:rPr>
              <a:t>Storage_account</a:t>
            </a:r>
            <a:endParaRPr lang="en-US" sz="800">
              <a:solidFill>
                <a:srgbClr val="282828"/>
              </a:solidFill>
              <a:latin typeface="Segoe Sans Display" pitchFamily="2" charset="0"/>
              <a:cs typeface="Segoe Sans Display" pitchFamily="2" charset="0"/>
            </a:endParaRPr>
          </a:p>
        </p:txBody>
      </p:sp>
      <p:cxnSp>
        <p:nvCxnSpPr>
          <p:cNvPr id="35" name="Straight Connector 34">
            <a:extLst>
              <a:ext uri="{FF2B5EF4-FFF2-40B4-BE49-F238E27FC236}">
                <a16:creationId xmlns:a16="http://schemas.microsoft.com/office/drawing/2014/main" id="{EF3D7445-46C0-4648-2FC5-EE6B1DE11C4E}"/>
              </a:ext>
              <a:ext uri="{C183D7F6-B498-43B3-948B-1728B52AA6E4}">
                <adec:decorative xmlns:adec="http://schemas.microsoft.com/office/drawing/2017/decorative" val="1"/>
              </a:ext>
            </a:extLst>
          </p:cNvPr>
          <p:cNvCxnSpPr>
            <a:cxnSpLocks/>
          </p:cNvCxnSpPr>
          <p:nvPr/>
        </p:nvCxnSpPr>
        <p:spPr>
          <a:xfrm>
            <a:off x="512612" y="5414334"/>
            <a:ext cx="5029200" cy="0"/>
          </a:xfrm>
          <a:prstGeom prst="line">
            <a:avLst/>
          </a:prstGeom>
          <a:ln>
            <a:solidFill>
              <a:srgbClr val="D9D9D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51" name="Group 50">
            <a:extLst>
              <a:ext uri="{FF2B5EF4-FFF2-40B4-BE49-F238E27FC236}">
                <a16:creationId xmlns:a16="http://schemas.microsoft.com/office/drawing/2014/main" id="{DD4FE7A0-EE9B-626C-1C18-63E0E55DB72D}"/>
              </a:ext>
              <a:ext uri="{C183D7F6-B498-43B3-948B-1728B52AA6E4}">
                <adec:decorative xmlns:adec="http://schemas.microsoft.com/office/drawing/2017/decorative" val="1"/>
              </a:ext>
            </a:extLst>
          </p:cNvPr>
          <p:cNvGrpSpPr/>
          <p:nvPr/>
        </p:nvGrpSpPr>
        <p:grpSpPr>
          <a:xfrm>
            <a:off x="1325983" y="5501460"/>
            <a:ext cx="3444034" cy="553998"/>
            <a:chOff x="334464" y="5401801"/>
            <a:chExt cx="3444034" cy="553998"/>
          </a:xfrm>
        </p:grpSpPr>
        <p:sp>
          <p:nvSpPr>
            <p:cNvPr id="52" name="object 62">
              <a:extLst>
                <a:ext uri="{FF2B5EF4-FFF2-40B4-BE49-F238E27FC236}">
                  <a16:creationId xmlns:a16="http://schemas.microsoft.com/office/drawing/2014/main" id="{7168B4CE-5B6B-3ECD-C838-6C7AB78AEDE5}"/>
                </a:ext>
              </a:extLst>
            </p:cNvPr>
            <p:cNvSpPr txBox="1"/>
            <p:nvPr/>
          </p:nvSpPr>
          <p:spPr>
            <a:xfrm>
              <a:off x="334464" y="5401801"/>
              <a:ext cx="984408" cy="553998"/>
            </a:xfrm>
            <a:prstGeom prst="rect">
              <a:avLst/>
            </a:prstGeom>
          </p:spPr>
          <p:txBody>
            <a:bodyPr vert="horz" wrap="square" lIns="0" tIns="0" rIns="0" bIns="0" rtlCol="0">
              <a:spAutoFit/>
            </a:bodyPr>
            <a:lstStyle/>
            <a:p>
              <a:pPr>
                <a:spcBef>
                  <a:spcPts val="100"/>
                </a:spcBef>
              </a:pPr>
              <a:r>
                <a:rPr lang="en-US" sz="3600" b="1" spc="-25">
                  <a:gradFill>
                    <a:gsLst>
                      <a:gs pos="83000">
                        <a:srgbClr val="F4364C"/>
                      </a:gs>
                      <a:gs pos="100000">
                        <a:srgbClr val="F4364C"/>
                      </a:gs>
                    </a:gsLst>
                    <a:lin ang="5400000" scaled="1"/>
                  </a:gradFill>
                  <a:latin typeface="Segoe Sans Display" pitchFamily="2" charset="0"/>
                  <a:cs typeface="Segoe Sans Display" pitchFamily="2" charset="0"/>
                </a:rPr>
                <a:t>80%</a:t>
              </a:r>
              <a:endParaRPr sz="3600" b="1" spc="-25">
                <a:gradFill>
                  <a:gsLst>
                    <a:gs pos="83000">
                      <a:srgbClr val="F4364C"/>
                    </a:gs>
                    <a:gs pos="100000">
                      <a:srgbClr val="F4364C"/>
                    </a:gs>
                  </a:gsLst>
                  <a:lin ang="5400000" scaled="1"/>
                </a:gradFill>
                <a:latin typeface="Segoe Sans Display" pitchFamily="2" charset="0"/>
                <a:cs typeface="Segoe Sans Display" pitchFamily="2" charset="0"/>
              </a:endParaRPr>
            </a:p>
          </p:txBody>
        </p:sp>
        <p:sp>
          <p:nvSpPr>
            <p:cNvPr id="53" name="object 63">
              <a:extLst>
                <a:ext uri="{FF2B5EF4-FFF2-40B4-BE49-F238E27FC236}">
                  <a16:creationId xmlns:a16="http://schemas.microsoft.com/office/drawing/2014/main" id="{168B965C-F9D3-E6CF-F9C4-9CD485D91242}"/>
                </a:ext>
              </a:extLst>
            </p:cNvPr>
            <p:cNvSpPr txBox="1"/>
            <p:nvPr/>
          </p:nvSpPr>
          <p:spPr>
            <a:xfrm>
              <a:off x="1420232" y="5509523"/>
              <a:ext cx="2358266" cy="338554"/>
            </a:xfrm>
            <a:prstGeom prst="rect">
              <a:avLst/>
            </a:prstGeom>
          </p:spPr>
          <p:txBody>
            <a:bodyPr vert="horz" wrap="square" lIns="0" tIns="0" rIns="0" bIns="0" rtlCol="0">
              <a:spAutoFit/>
            </a:bodyPr>
            <a:lstStyle/>
            <a:p>
              <a:pPr marL="25400" marR="30480">
                <a:lnSpc>
                  <a:spcPct val="100000"/>
                </a:lnSpc>
                <a:spcBef>
                  <a:spcPts val="95"/>
                </a:spcBef>
              </a:pPr>
              <a:r>
                <a:rPr lang="en-US" sz="1100">
                  <a:gradFill>
                    <a:gsLst>
                      <a:gs pos="0">
                        <a:srgbClr val="282828"/>
                      </a:gs>
                      <a:gs pos="100000">
                        <a:srgbClr val="282828"/>
                      </a:gs>
                    </a:gsLst>
                    <a:path path="circle">
                      <a:fillToRect l="100000" t="100000"/>
                    </a:path>
                  </a:gradFill>
                  <a:latin typeface="Segoe Sans Display Semibold"/>
                </a:rPr>
                <a:t>of organizations have attack paths that expose critical assets.</a:t>
              </a:r>
              <a:r>
                <a:rPr lang="en-US" sz="1100" baseline="30000">
                  <a:gradFill>
                    <a:gsLst>
                      <a:gs pos="0">
                        <a:srgbClr val="282828"/>
                      </a:gs>
                      <a:gs pos="100000">
                        <a:srgbClr val="282828"/>
                      </a:gs>
                    </a:gsLst>
                    <a:path path="circle">
                      <a:fillToRect l="100000" t="100000"/>
                    </a:path>
                  </a:gradFill>
                  <a:latin typeface="Segoe Sans Display Semibold"/>
                </a:rPr>
                <a:t>1</a:t>
              </a:r>
            </a:p>
          </p:txBody>
        </p:sp>
      </p:grpSp>
      <p:grpSp>
        <p:nvGrpSpPr>
          <p:cNvPr id="19" name="Group 18">
            <a:extLst>
              <a:ext uri="{FF2B5EF4-FFF2-40B4-BE49-F238E27FC236}">
                <a16:creationId xmlns:a16="http://schemas.microsoft.com/office/drawing/2014/main" id="{5D16846E-EF9A-25D8-F054-184B316A2F53}"/>
              </a:ext>
              <a:ext uri="{C183D7F6-B498-43B3-948B-1728B52AA6E4}">
                <adec:decorative xmlns:adec="http://schemas.microsoft.com/office/drawing/2017/decorative" val="1"/>
              </a:ext>
            </a:extLst>
          </p:cNvPr>
          <p:cNvGrpSpPr/>
          <p:nvPr/>
        </p:nvGrpSpPr>
        <p:grpSpPr>
          <a:xfrm>
            <a:off x="2537482" y="2656067"/>
            <a:ext cx="365760" cy="365760"/>
            <a:chOff x="4189401" y="6046527"/>
            <a:chExt cx="354273" cy="354273"/>
          </a:xfrm>
        </p:grpSpPr>
        <p:sp>
          <p:nvSpPr>
            <p:cNvPr id="20" name="Oval 19">
              <a:extLst>
                <a:ext uri="{FF2B5EF4-FFF2-40B4-BE49-F238E27FC236}">
                  <a16:creationId xmlns:a16="http://schemas.microsoft.com/office/drawing/2014/main" id="{6FB8471E-6994-13C5-E355-C6C38210B886}"/>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21" name="Graphic 20">
              <a:extLst>
                <a:ext uri="{FF2B5EF4-FFF2-40B4-BE49-F238E27FC236}">
                  <a16:creationId xmlns:a16="http://schemas.microsoft.com/office/drawing/2014/main" id="{3889D23A-166B-26FB-921A-2BA16252A1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7147" y="6114273"/>
              <a:ext cx="218781" cy="218781"/>
            </a:xfrm>
            <a:prstGeom prst="rect">
              <a:avLst/>
            </a:prstGeom>
          </p:spPr>
        </p:pic>
      </p:grpSp>
      <p:grpSp>
        <p:nvGrpSpPr>
          <p:cNvPr id="23" name="Group 22">
            <a:extLst>
              <a:ext uri="{FF2B5EF4-FFF2-40B4-BE49-F238E27FC236}">
                <a16:creationId xmlns:a16="http://schemas.microsoft.com/office/drawing/2014/main" id="{335C8294-3E96-C145-2566-6DB4ECDE175B}"/>
              </a:ext>
              <a:ext uri="{C183D7F6-B498-43B3-948B-1728B52AA6E4}">
                <adec:decorative xmlns:adec="http://schemas.microsoft.com/office/drawing/2017/decorative" val="1"/>
              </a:ext>
            </a:extLst>
          </p:cNvPr>
          <p:cNvGrpSpPr/>
          <p:nvPr/>
        </p:nvGrpSpPr>
        <p:grpSpPr>
          <a:xfrm>
            <a:off x="2537482" y="4246590"/>
            <a:ext cx="365760" cy="365760"/>
            <a:chOff x="4189401" y="6046527"/>
            <a:chExt cx="354273" cy="354273"/>
          </a:xfrm>
        </p:grpSpPr>
        <p:sp>
          <p:nvSpPr>
            <p:cNvPr id="24" name="Oval 23">
              <a:extLst>
                <a:ext uri="{FF2B5EF4-FFF2-40B4-BE49-F238E27FC236}">
                  <a16:creationId xmlns:a16="http://schemas.microsoft.com/office/drawing/2014/main" id="{86FBFA44-19BB-7271-5630-0B9401339A22}"/>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26" name="Graphic 25">
              <a:extLst>
                <a:ext uri="{FF2B5EF4-FFF2-40B4-BE49-F238E27FC236}">
                  <a16:creationId xmlns:a16="http://schemas.microsoft.com/office/drawing/2014/main" id="{D9A6D513-7E0C-5304-CD0D-0E3357A3C5D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7147" y="6114273"/>
              <a:ext cx="218781" cy="218781"/>
            </a:xfrm>
            <a:prstGeom prst="rect">
              <a:avLst/>
            </a:prstGeom>
          </p:spPr>
        </p:pic>
      </p:grpSp>
      <p:grpSp>
        <p:nvGrpSpPr>
          <p:cNvPr id="47" name="Group 46">
            <a:extLst>
              <a:ext uri="{FF2B5EF4-FFF2-40B4-BE49-F238E27FC236}">
                <a16:creationId xmlns:a16="http://schemas.microsoft.com/office/drawing/2014/main" id="{4DA792AC-97B8-EB30-C56F-77E4C2244216}"/>
              </a:ext>
              <a:ext uri="{C183D7F6-B498-43B3-948B-1728B52AA6E4}">
                <adec:decorative xmlns:adec="http://schemas.microsoft.com/office/drawing/2017/decorative" val="1"/>
              </a:ext>
            </a:extLst>
          </p:cNvPr>
          <p:cNvGrpSpPr/>
          <p:nvPr/>
        </p:nvGrpSpPr>
        <p:grpSpPr>
          <a:xfrm>
            <a:off x="1175580" y="3972270"/>
            <a:ext cx="914400" cy="914400"/>
            <a:chOff x="959197" y="2417648"/>
            <a:chExt cx="731520" cy="731520"/>
          </a:xfrm>
        </p:grpSpPr>
        <p:grpSp>
          <p:nvGrpSpPr>
            <p:cNvPr id="48" name="Group 47">
              <a:extLst>
                <a:ext uri="{FF2B5EF4-FFF2-40B4-BE49-F238E27FC236}">
                  <a16:creationId xmlns:a16="http://schemas.microsoft.com/office/drawing/2014/main" id="{247E83AD-68B0-CA06-B73E-470674612491}"/>
                </a:ext>
                <a:ext uri="{C183D7F6-B498-43B3-948B-1728B52AA6E4}">
                  <adec:decorative xmlns:adec="http://schemas.microsoft.com/office/drawing/2017/decorative" val="1"/>
                </a:ext>
              </a:extLst>
            </p:cNvPr>
            <p:cNvGrpSpPr>
              <a:grpSpLocks noChangeAspect="1"/>
            </p:cNvGrpSpPr>
            <p:nvPr/>
          </p:nvGrpSpPr>
          <p:grpSpPr>
            <a:xfrm>
              <a:off x="959197" y="2417648"/>
              <a:ext cx="731520" cy="731520"/>
              <a:chOff x="1511104" y="983803"/>
              <a:chExt cx="874443" cy="874443"/>
            </a:xfrm>
          </p:grpSpPr>
          <p:sp>
            <p:nvSpPr>
              <p:cNvPr id="55" name="Oval 54">
                <a:extLst>
                  <a:ext uri="{FF2B5EF4-FFF2-40B4-BE49-F238E27FC236}">
                    <a16:creationId xmlns:a16="http://schemas.microsoft.com/office/drawing/2014/main" id="{DDD3A02D-64B4-B1DE-EACC-F211E9015A7F}"/>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F4364C">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err="1">
                  <a:latin typeface="Segoe Sans Display"/>
                  <a:cs typeface="Segoe UI Semibold"/>
                </a:endParaRPr>
              </a:p>
            </p:txBody>
          </p:sp>
          <p:sp>
            <p:nvSpPr>
              <p:cNvPr id="57" name="Oval 56">
                <a:extLst>
                  <a:ext uri="{FF2B5EF4-FFF2-40B4-BE49-F238E27FC236}">
                    <a16:creationId xmlns:a16="http://schemas.microsoft.com/office/drawing/2014/main" id="{8FB31867-A577-3917-E7C6-36D06944FFA2}"/>
                  </a:ext>
                </a:extLst>
              </p:cNvPr>
              <p:cNvSpPr/>
              <p:nvPr/>
            </p:nvSpPr>
            <p:spPr bwMode="auto">
              <a:xfrm>
                <a:off x="1583974" y="1056673"/>
                <a:ext cx="728703" cy="728703"/>
              </a:xfrm>
              <a:prstGeom prst="ellipse">
                <a:avLst/>
              </a:prstGeom>
              <a:solidFill>
                <a:srgbClr val="F4364C"/>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91F2C"/>
                  </a:solidFill>
                  <a:effectLst/>
                  <a:uLnTx/>
                  <a:uFillTx/>
                  <a:latin typeface="Segoe UI Variable Display"/>
                  <a:ea typeface="+mn-ea"/>
                  <a:cs typeface="Segoe UI" pitchFamily="34" charset="0"/>
                </a:endParaRPr>
              </a:p>
            </p:txBody>
          </p:sp>
        </p:grpSp>
        <p:pic>
          <p:nvPicPr>
            <p:cNvPr id="49" name="Graphic 48">
              <a:extLst>
                <a:ext uri="{FF2B5EF4-FFF2-40B4-BE49-F238E27FC236}">
                  <a16:creationId xmlns:a16="http://schemas.microsoft.com/office/drawing/2014/main" id="{9DDA9789-9557-782F-0809-DEBBBAADC14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5501" y="2600528"/>
              <a:ext cx="438912" cy="365760"/>
            </a:xfrm>
            <a:prstGeom prst="rect">
              <a:avLst/>
            </a:prstGeom>
          </p:spPr>
        </p:pic>
      </p:grpSp>
      <p:grpSp>
        <p:nvGrpSpPr>
          <p:cNvPr id="130" name="Group 129">
            <a:extLst>
              <a:ext uri="{FF2B5EF4-FFF2-40B4-BE49-F238E27FC236}">
                <a16:creationId xmlns:a16="http://schemas.microsoft.com/office/drawing/2014/main" id="{AEF8BD7A-466D-7AFC-8A93-102D1555463E}"/>
              </a:ext>
              <a:ext uri="{C183D7F6-B498-43B3-948B-1728B52AA6E4}">
                <adec:decorative xmlns:adec="http://schemas.microsoft.com/office/drawing/2017/decorative" val="1"/>
              </a:ext>
            </a:extLst>
          </p:cNvPr>
          <p:cNvGrpSpPr/>
          <p:nvPr/>
        </p:nvGrpSpPr>
        <p:grpSpPr>
          <a:xfrm>
            <a:off x="1175580" y="2381747"/>
            <a:ext cx="914400" cy="914400"/>
            <a:chOff x="1491333" y="2381747"/>
            <a:chExt cx="914400" cy="914400"/>
          </a:xfrm>
        </p:grpSpPr>
        <p:grpSp>
          <p:nvGrpSpPr>
            <p:cNvPr id="4" name="Group 3">
              <a:extLst>
                <a:ext uri="{FF2B5EF4-FFF2-40B4-BE49-F238E27FC236}">
                  <a16:creationId xmlns:a16="http://schemas.microsoft.com/office/drawing/2014/main" id="{37A13E1B-C0D6-8F43-D974-230064089BA5}"/>
                </a:ext>
                <a:ext uri="{C183D7F6-B498-43B3-948B-1728B52AA6E4}">
                  <adec:decorative xmlns:adec="http://schemas.microsoft.com/office/drawing/2017/decorative" val="1"/>
                </a:ext>
              </a:extLst>
            </p:cNvPr>
            <p:cNvGrpSpPr>
              <a:grpSpLocks noChangeAspect="1"/>
            </p:cNvGrpSpPr>
            <p:nvPr/>
          </p:nvGrpSpPr>
          <p:grpSpPr>
            <a:xfrm>
              <a:off x="1491333" y="2381747"/>
              <a:ext cx="914400" cy="914400"/>
              <a:chOff x="1511104" y="983803"/>
              <a:chExt cx="874443" cy="874443"/>
            </a:xfrm>
          </p:grpSpPr>
          <p:sp>
            <p:nvSpPr>
              <p:cNvPr id="9" name="Oval 8">
                <a:extLst>
                  <a:ext uri="{FF2B5EF4-FFF2-40B4-BE49-F238E27FC236}">
                    <a16:creationId xmlns:a16="http://schemas.microsoft.com/office/drawing/2014/main" id="{2D961CA0-2EE5-BDE3-451C-63DB28C8CC0D}"/>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03159A">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err="1">
                  <a:latin typeface="Segoe Sans Display"/>
                  <a:cs typeface="Segoe UI Semibold"/>
                </a:endParaRPr>
              </a:p>
            </p:txBody>
          </p:sp>
          <p:sp>
            <p:nvSpPr>
              <p:cNvPr id="10" name="Oval 9">
                <a:extLst>
                  <a:ext uri="{FF2B5EF4-FFF2-40B4-BE49-F238E27FC236}">
                    <a16:creationId xmlns:a16="http://schemas.microsoft.com/office/drawing/2014/main" id="{E50C8E05-A33F-A91E-7673-E8EBEAAB3015}"/>
                  </a:ext>
                </a:extLst>
              </p:cNvPr>
              <p:cNvSpPr/>
              <p:nvPr/>
            </p:nvSpPr>
            <p:spPr bwMode="auto">
              <a:xfrm>
                <a:off x="1585432" y="1058131"/>
                <a:ext cx="725788" cy="725788"/>
              </a:xfrm>
              <a:prstGeom prst="ellipse">
                <a:avLst/>
              </a:prstGeom>
              <a:solidFill>
                <a:srgbClr val="03159A"/>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grpSp>
        <p:pic>
          <p:nvPicPr>
            <p:cNvPr id="129" name="Graphic 128">
              <a:extLst>
                <a:ext uri="{FF2B5EF4-FFF2-40B4-BE49-F238E27FC236}">
                  <a16:creationId xmlns:a16="http://schemas.microsoft.com/office/drawing/2014/main" id="{B9EBC841-625F-91B7-70AA-1A139299049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674213" y="2564627"/>
              <a:ext cx="548640" cy="548640"/>
            </a:xfrm>
            <a:prstGeom prst="rect">
              <a:avLst/>
            </a:prstGeom>
          </p:spPr>
        </p:pic>
      </p:grpSp>
      <p:grpSp>
        <p:nvGrpSpPr>
          <p:cNvPr id="165" name="Group 164">
            <a:extLst>
              <a:ext uri="{FF2B5EF4-FFF2-40B4-BE49-F238E27FC236}">
                <a16:creationId xmlns:a16="http://schemas.microsoft.com/office/drawing/2014/main" id="{DA13FF8B-376D-13CD-BB37-A38F392A89F3}"/>
              </a:ext>
              <a:ext uri="{C183D7F6-B498-43B3-948B-1728B52AA6E4}">
                <adec:decorative xmlns:adec="http://schemas.microsoft.com/office/drawing/2017/decorative" val="1"/>
              </a:ext>
            </a:extLst>
          </p:cNvPr>
          <p:cNvGrpSpPr/>
          <p:nvPr/>
        </p:nvGrpSpPr>
        <p:grpSpPr>
          <a:xfrm>
            <a:off x="3350744" y="4018296"/>
            <a:ext cx="1238567" cy="822348"/>
            <a:chOff x="3609537" y="4018296"/>
            <a:chExt cx="1238567" cy="822348"/>
          </a:xfrm>
        </p:grpSpPr>
        <p:sp>
          <p:nvSpPr>
            <p:cNvPr id="3" name="Rectangle 2">
              <a:extLst>
                <a:ext uri="{FF2B5EF4-FFF2-40B4-BE49-F238E27FC236}">
                  <a16:creationId xmlns:a16="http://schemas.microsoft.com/office/drawing/2014/main" id="{54C7FC15-C217-D318-28D5-A02E060E3A48}"/>
                </a:ext>
              </a:extLst>
            </p:cNvPr>
            <p:cNvSpPr/>
            <p:nvPr/>
          </p:nvSpPr>
          <p:spPr bwMode="auto">
            <a:xfrm>
              <a:off x="3609537" y="4018296"/>
              <a:ext cx="365760" cy="822348"/>
            </a:xfrm>
            <a:prstGeom prst="rect">
              <a:avLst/>
            </a:prstGeom>
            <a:solidFill>
              <a:srgbClr val="FFFFFF"/>
            </a:solidFill>
            <a:ln w="19050">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cs typeface="Segoe UI" pitchFamily="34" charset="0"/>
              </a:endParaRPr>
            </a:p>
          </p:txBody>
        </p:sp>
        <p:sp>
          <p:nvSpPr>
            <p:cNvPr id="5" name="Rectangle 4">
              <a:extLst>
                <a:ext uri="{FF2B5EF4-FFF2-40B4-BE49-F238E27FC236}">
                  <a16:creationId xmlns:a16="http://schemas.microsoft.com/office/drawing/2014/main" id="{9480A0D9-5160-9C30-23E8-C733EF3BFE11}"/>
                </a:ext>
              </a:extLst>
            </p:cNvPr>
            <p:cNvSpPr/>
            <p:nvPr/>
          </p:nvSpPr>
          <p:spPr bwMode="auto">
            <a:xfrm>
              <a:off x="4045941" y="4018296"/>
              <a:ext cx="365760" cy="822348"/>
            </a:xfrm>
            <a:prstGeom prst="rect">
              <a:avLst/>
            </a:prstGeom>
            <a:solidFill>
              <a:srgbClr val="FFFFFF"/>
            </a:solidFill>
            <a:ln w="19050">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cs typeface="Segoe UI" pitchFamily="34" charset="0"/>
              </a:endParaRPr>
            </a:p>
          </p:txBody>
        </p:sp>
        <p:sp>
          <p:nvSpPr>
            <p:cNvPr id="6" name="Rectangle 5">
              <a:extLst>
                <a:ext uri="{FF2B5EF4-FFF2-40B4-BE49-F238E27FC236}">
                  <a16:creationId xmlns:a16="http://schemas.microsoft.com/office/drawing/2014/main" id="{573A7298-0004-7E75-C0F9-F806C524CAB4}"/>
                </a:ext>
              </a:extLst>
            </p:cNvPr>
            <p:cNvSpPr/>
            <p:nvPr/>
          </p:nvSpPr>
          <p:spPr bwMode="auto">
            <a:xfrm>
              <a:off x="4482344" y="4018296"/>
              <a:ext cx="365760" cy="822348"/>
            </a:xfrm>
            <a:prstGeom prst="rect">
              <a:avLst/>
            </a:prstGeom>
            <a:solidFill>
              <a:srgbClr val="FFFFFF"/>
            </a:solidFill>
            <a:ln w="19050">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cs typeface="Segoe UI" pitchFamily="34" charset="0"/>
              </a:endParaRPr>
            </a:p>
          </p:txBody>
        </p:sp>
        <p:sp>
          <p:nvSpPr>
            <p:cNvPr id="14" name="Oval 13">
              <a:extLst>
                <a:ext uri="{FF2B5EF4-FFF2-40B4-BE49-F238E27FC236}">
                  <a16:creationId xmlns:a16="http://schemas.microsoft.com/office/drawing/2014/main" id="{68A790BF-7253-3B3F-9CD1-F988A27159D4}"/>
                </a:ext>
              </a:extLst>
            </p:cNvPr>
            <p:cNvSpPr/>
            <p:nvPr/>
          </p:nvSpPr>
          <p:spPr bwMode="auto">
            <a:xfrm>
              <a:off x="3761236" y="4100141"/>
              <a:ext cx="91440" cy="91440"/>
            </a:xfrm>
            <a:prstGeom prst="ellipse">
              <a:avLst/>
            </a:prstGeom>
            <a:solidFill>
              <a:srgbClr val="B1B3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5" name="Oval 14">
              <a:extLst>
                <a:ext uri="{FF2B5EF4-FFF2-40B4-BE49-F238E27FC236}">
                  <a16:creationId xmlns:a16="http://schemas.microsoft.com/office/drawing/2014/main" id="{E200CB0C-EC3D-CC59-6A3B-A7172435F286}"/>
                </a:ext>
              </a:extLst>
            </p:cNvPr>
            <p:cNvSpPr/>
            <p:nvPr/>
          </p:nvSpPr>
          <p:spPr bwMode="auto">
            <a:xfrm>
              <a:off x="3775738" y="4670797"/>
              <a:ext cx="91440" cy="91440"/>
            </a:xfrm>
            <a:prstGeom prst="ellipse">
              <a:avLst/>
            </a:prstGeom>
            <a:solidFill>
              <a:srgbClr val="B1B3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7" name="Oval 16">
              <a:extLst>
                <a:ext uri="{FF2B5EF4-FFF2-40B4-BE49-F238E27FC236}">
                  <a16:creationId xmlns:a16="http://schemas.microsoft.com/office/drawing/2014/main" id="{4CF92038-B0EF-5123-9CC7-FACBF56EF48C}"/>
                </a:ext>
              </a:extLst>
            </p:cNvPr>
            <p:cNvSpPr/>
            <p:nvPr/>
          </p:nvSpPr>
          <p:spPr bwMode="auto">
            <a:xfrm>
              <a:off x="3705822" y="4323904"/>
              <a:ext cx="91440" cy="91440"/>
            </a:xfrm>
            <a:prstGeom prst="ellipse">
              <a:avLst/>
            </a:prstGeom>
            <a:solidFill>
              <a:srgbClr val="F4364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4" name="Oval 33">
              <a:extLst>
                <a:ext uri="{FF2B5EF4-FFF2-40B4-BE49-F238E27FC236}">
                  <a16:creationId xmlns:a16="http://schemas.microsoft.com/office/drawing/2014/main" id="{D0634F27-F14D-77BC-CB49-3760F401D738}"/>
                </a:ext>
              </a:extLst>
            </p:cNvPr>
            <p:cNvSpPr/>
            <p:nvPr/>
          </p:nvSpPr>
          <p:spPr bwMode="auto">
            <a:xfrm>
              <a:off x="4183101" y="4069033"/>
              <a:ext cx="91440" cy="91440"/>
            </a:xfrm>
            <a:prstGeom prst="ellipse">
              <a:avLst/>
            </a:prstGeom>
            <a:solidFill>
              <a:srgbClr val="B1B3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6" name="Oval 35">
              <a:extLst>
                <a:ext uri="{FF2B5EF4-FFF2-40B4-BE49-F238E27FC236}">
                  <a16:creationId xmlns:a16="http://schemas.microsoft.com/office/drawing/2014/main" id="{0CD8CAD7-9B70-9C56-2F85-06602A9B3C94}"/>
                </a:ext>
              </a:extLst>
            </p:cNvPr>
            <p:cNvSpPr/>
            <p:nvPr/>
          </p:nvSpPr>
          <p:spPr bwMode="auto">
            <a:xfrm>
              <a:off x="4183101" y="4197403"/>
              <a:ext cx="91440" cy="91440"/>
            </a:xfrm>
            <a:prstGeom prst="ellipse">
              <a:avLst/>
            </a:prstGeom>
            <a:solidFill>
              <a:srgbClr val="B1B3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7" name="Oval 36">
              <a:extLst>
                <a:ext uri="{FF2B5EF4-FFF2-40B4-BE49-F238E27FC236}">
                  <a16:creationId xmlns:a16="http://schemas.microsoft.com/office/drawing/2014/main" id="{2E3AA261-17B2-2763-D0D5-6DF01B53FC38}"/>
                </a:ext>
              </a:extLst>
            </p:cNvPr>
            <p:cNvSpPr/>
            <p:nvPr/>
          </p:nvSpPr>
          <p:spPr bwMode="auto">
            <a:xfrm>
              <a:off x="4183101" y="4325773"/>
              <a:ext cx="91440" cy="91440"/>
            </a:xfrm>
            <a:prstGeom prst="ellipse">
              <a:avLst/>
            </a:prstGeom>
            <a:solidFill>
              <a:srgbClr val="B1B3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8" name="Oval 37">
              <a:extLst>
                <a:ext uri="{FF2B5EF4-FFF2-40B4-BE49-F238E27FC236}">
                  <a16:creationId xmlns:a16="http://schemas.microsoft.com/office/drawing/2014/main" id="{9C31C210-9E92-9800-822B-41E9B71E7F1A}"/>
                </a:ext>
              </a:extLst>
            </p:cNvPr>
            <p:cNvSpPr/>
            <p:nvPr/>
          </p:nvSpPr>
          <p:spPr bwMode="auto">
            <a:xfrm>
              <a:off x="4183101" y="4454143"/>
              <a:ext cx="91440" cy="91440"/>
            </a:xfrm>
            <a:prstGeom prst="ellipse">
              <a:avLst/>
            </a:prstGeom>
            <a:solidFill>
              <a:srgbClr val="F4364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9" name="Oval 38">
              <a:extLst>
                <a:ext uri="{FF2B5EF4-FFF2-40B4-BE49-F238E27FC236}">
                  <a16:creationId xmlns:a16="http://schemas.microsoft.com/office/drawing/2014/main" id="{200FC801-6DBB-2E73-6860-BE8B363E343C}"/>
                </a:ext>
              </a:extLst>
            </p:cNvPr>
            <p:cNvSpPr/>
            <p:nvPr/>
          </p:nvSpPr>
          <p:spPr bwMode="auto">
            <a:xfrm>
              <a:off x="4183101" y="4582513"/>
              <a:ext cx="91440" cy="91440"/>
            </a:xfrm>
            <a:prstGeom prst="ellipse">
              <a:avLst/>
            </a:prstGeom>
            <a:solidFill>
              <a:srgbClr val="B1B3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40" name="Oval 39">
              <a:extLst>
                <a:ext uri="{FF2B5EF4-FFF2-40B4-BE49-F238E27FC236}">
                  <a16:creationId xmlns:a16="http://schemas.microsoft.com/office/drawing/2014/main" id="{10AAADB9-53D3-11C7-6CDB-650E29E84823}"/>
                </a:ext>
              </a:extLst>
            </p:cNvPr>
            <p:cNvSpPr/>
            <p:nvPr/>
          </p:nvSpPr>
          <p:spPr bwMode="auto">
            <a:xfrm>
              <a:off x="4183101" y="4710885"/>
              <a:ext cx="91440" cy="91440"/>
            </a:xfrm>
            <a:prstGeom prst="ellipse">
              <a:avLst/>
            </a:prstGeom>
            <a:solidFill>
              <a:srgbClr val="B1B3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58" name="Oval 57">
              <a:extLst>
                <a:ext uri="{FF2B5EF4-FFF2-40B4-BE49-F238E27FC236}">
                  <a16:creationId xmlns:a16="http://schemas.microsoft.com/office/drawing/2014/main" id="{84E58088-F78D-E014-280F-FA396D5907FC}"/>
                </a:ext>
              </a:extLst>
            </p:cNvPr>
            <p:cNvSpPr/>
            <p:nvPr/>
          </p:nvSpPr>
          <p:spPr bwMode="auto">
            <a:xfrm>
              <a:off x="4619504" y="4129124"/>
              <a:ext cx="91440" cy="91440"/>
            </a:xfrm>
            <a:prstGeom prst="ellipse">
              <a:avLst/>
            </a:prstGeom>
            <a:solidFill>
              <a:srgbClr val="B1B3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59" name="Oval 58">
              <a:extLst>
                <a:ext uri="{FF2B5EF4-FFF2-40B4-BE49-F238E27FC236}">
                  <a16:creationId xmlns:a16="http://schemas.microsoft.com/office/drawing/2014/main" id="{F0E436C6-0EB1-6D4B-04CB-ABD68932E996}"/>
                </a:ext>
              </a:extLst>
            </p:cNvPr>
            <p:cNvSpPr/>
            <p:nvPr/>
          </p:nvSpPr>
          <p:spPr bwMode="auto">
            <a:xfrm>
              <a:off x="4619504" y="4298547"/>
              <a:ext cx="91440" cy="91440"/>
            </a:xfrm>
            <a:prstGeom prst="ellipse">
              <a:avLst/>
            </a:prstGeom>
            <a:solidFill>
              <a:srgbClr val="B1B3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60" name="Oval 59">
              <a:extLst>
                <a:ext uri="{FF2B5EF4-FFF2-40B4-BE49-F238E27FC236}">
                  <a16:creationId xmlns:a16="http://schemas.microsoft.com/office/drawing/2014/main" id="{5F800214-18DE-6921-788E-BD8AA5DECC35}"/>
                </a:ext>
              </a:extLst>
            </p:cNvPr>
            <p:cNvSpPr/>
            <p:nvPr/>
          </p:nvSpPr>
          <p:spPr bwMode="auto">
            <a:xfrm>
              <a:off x="4619504" y="4467970"/>
              <a:ext cx="91440" cy="91440"/>
            </a:xfrm>
            <a:prstGeom prst="ellipse">
              <a:avLst/>
            </a:prstGeom>
            <a:solidFill>
              <a:srgbClr val="F4364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61" name="Oval 60">
              <a:extLst>
                <a:ext uri="{FF2B5EF4-FFF2-40B4-BE49-F238E27FC236}">
                  <a16:creationId xmlns:a16="http://schemas.microsoft.com/office/drawing/2014/main" id="{1CFEAC06-5AB2-D475-4C30-90A7B7E94F94}"/>
                </a:ext>
              </a:extLst>
            </p:cNvPr>
            <p:cNvSpPr/>
            <p:nvPr/>
          </p:nvSpPr>
          <p:spPr bwMode="auto">
            <a:xfrm>
              <a:off x="4619504" y="4637393"/>
              <a:ext cx="91440" cy="91440"/>
            </a:xfrm>
            <a:prstGeom prst="ellipse">
              <a:avLst/>
            </a:prstGeom>
            <a:solidFill>
              <a:srgbClr val="F4364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cxnSp>
          <p:nvCxnSpPr>
            <p:cNvPr id="132" name="Straight Connector 131">
              <a:extLst>
                <a:ext uri="{FF2B5EF4-FFF2-40B4-BE49-F238E27FC236}">
                  <a16:creationId xmlns:a16="http://schemas.microsoft.com/office/drawing/2014/main" id="{45C1477A-6882-5C41-BACD-6A187C7C4C08}"/>
                </a:ext>
              </a:extLst>
            </p:cNvPr>
            <p:cNvCxnSpPr>
              <a:cxnSpLocks/>
              <a:stCxn id="17" idx="4"/>
              <a:endCxn id="15" idx="0"/>
            </p:cNvCxnSpPr>
            <p:nvPr/>
          </p:nvCxnSpPr>
          <p:spPr>
            <a:xfrm>
              <a:off x="3751542" y="4415344"/>
              <a:ext cx="69916" cy="255453"/>
            </a:xfrm>
            <a:prstGeom prst="line">
              <a:avLst/>
            </a:prstGeom>
            <a:ln w="9525">
              <a:solidFill>
                <a:srgbClr val="B1B3B3"/>
              </a:solidFill>
              <a:prstDash val="solid"/>
              <a:headEnd type="none" w="sm" len="sm"/>
              <a:tailEnd type="arrow" w="sm" len="sm"/>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D9D3517F-9524-5683-EC56-EE7FF533D4C3}"/>
                </a:ext>
              </a:extLst>
            </p:cNvPr>
            <p:cNvCxnSpPr>
              <a:cxnSpLocks/>
              <a:stCxn id="17" idx="7"/>
              <a:endCxn id="34" idx="2"/>
            </p:cNvCxnSpPr>
            <p:nvPr/>
          </p:nvCxnSpPr>
          <p:spPr>
            <a:xfrm flipV="1">
              <a:off x="3783871" y="4114753"/>
              <a:ext cx="399230" cy="222542"/>
            </a:xfrm>
            <a:prstGeom prst="line">
              <a:avLst/>
            </a:prstGeom>
            <a:ln w="9525">
              <a:solidFill>
                <a:srgbClr val="B1B3B3"/>
              </a:solidFill>
              <a:prstDash val="solid"/>
              <a:headEnd type="none" w="lg" len="med"/>
              <a:tailEnd type="arrow" w="sm" len="sm"/>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186A4137-F874-B9F2-2235-CD46471298DD}"/>
                </a:ext>
              </a:extLst>
            </p:cNvPr>
            <p:cNvCxnSpPr>
              <a:cxnSpLocks/>
              <a:stCxn id="17" idx="6"/>
              <a:endCxn id="38" idx="2"/>
            </p:cNvCxnSpPr>
            <p:nvPr/>
          </p:nvCxnSpPr>
          <p:spPr>
            <a:xfrm>
              <a:off x="3797262" y="4369624"/>
              <a:ext cx="385839" cy="130239"/>
            </a:xfrm>
            <a:prstGeom prst="line">
              <a:avLst/>
            </a:prstGeom>
            <a:ln w="9525">
              <a:solidFill>
                <a:srgbClr val="F4364C"/>
              </a:solidFill>
              <a:prstDash val="solid"/>
              <a:headEnd type="none" w="sm" len="sm"/>
              <a:tailEnd type="arrow" w="sm" len="sm"/>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8F4790B2-DCDC-7343-4881-A91D16C70035}"/>
                </a:ext>
              </a:extLst>
            </p:cNvPr>
            <p:cNvCxnSpPr>
              <a:cxnSpLocks/>
              <a:stCxn id="38" idx="5"/>
              <a:endCxn id="61" idx="2"/>
            </p:cNvCxnSpPr>
            <p:nvPr/>
          </p:nvCxnSpPr>
          <p:spPr>
            <a:xfrm>
              <a:off x="4261150" y="4532192"/>
              <a:ext cx="358354" cy="150921"/>
            </a:xfrm>
            <a:prstGeom prst="line">
              <a:avLst/>
            </a:prstGeom>
            <a:ln w="9525">
              <a:solidFill>
                <a:srgbClr val="F4364C"/>
              </a:solidFill>
              <a:prstDash val="solid"/>
              <a:headEnd type="none" w="sm" len="sm"/>
              <a:tailEnd type="arrow" w="sm" len="sm"/>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A364A8CA-9F83-72E7-0DAE-CCE50D336D52}"/>
                </a:ext>
              </a:extLst>
            </p:cNvPr>
            <p:cNvCxnSpPr>
              <a:cxnSpLocks/>
              <a:stCxn id="38" idx="6"/>
              <a:endCxn id="60" idx="2"/>
            </p:cNvCxnSpPr>
            <p:nvPr/>
          </p:nvCxnSpPr>
          <p:spPr>
            <a:xfrm>
              <a:off x="4274541" y="4499863"/>
              <a:ext cx="344963" cy="13827"/>
            </a:xfrm>
            <a:prstGeom prst="line">
              <a:avLst/>
            </a:prstGeom>
            <a:ln w="9525">
              <a:solidFill>
                <a:srgbClr val="F4364C"/>
              </a:solidFill>
              <a:prstDash val="solid"/>
              <a:headEnd type="none" w="sm" len="sm"/>
              <a:tailEnd type="arrow" w="sm" len="sm"/>
            </a:ln>
          </p:spPr>
          <p:style>
            <a:lnRef idx="1">
              <a:schemeClr val="accent1"/>
            </a:lnRef>
            <a:fillRef idx="0">
              <a:schemeClr val="accent1"/>
            </a:fillRef>
            <a:effectRef idx="0">
              <a:schemeClr val="accent1"/>
            </a:effectRef>
            <a:fontRef idx="minor">
              <a:schemeClr val="tx1"/>
            </a:fontRef>
          </p:style>
        </p:cxnSp>
      </p:grpSp>
      <p:grpSp>
        <p:nvGrpSpPr>
          <p:cNvPr id="164" name="Group 163">
            <a:extLst>
              <a:ext uri="{FF2B5EF4-FFF2-40B4-BE49-F238E27FC236}">
                <a16:creationId xmlns:a16="http://schemas.microsoft.com/office/drawing/2014/main" id="{44906045-DC3E-E0AF-C561-6C4F43A5A53E}"/>
              </a:ext>
              <a:ext uri="{C183D7F6-B498-43B3-948B-1728B52AA6E4}">
                <adec:decorative xmlns:adec="http://schemas.microsoft.com/office/drawing/2017/decorative" val="1"/>
              </a:ext>
            </a:extLst>
          </p:cNvPr>
          <p:cNvGrpSpPr/>
          <p:nvPr/>
        </p:nvGrpSpPr>
        <p:grpSpPr>
          <a:xfrm>
            <a:off x="3350744" y="2373018"/>
            <a:ext cx="1570632" cy="928096"/>
            <a:chOff x="3638578" y="2289404"/>
            <a:chExt cx="1570632" cy="928096"/>
          </a:xfrm>
        </p:grpSpPr>
        <p:sp>
          <p:nvSpPr>
            <p:cNvPr id="156" name="Rectangle 155">
              <a:extLst>
                <a:ext uri="{FF2B5EF4-FFF2-40B4-BE49-F238E27FC236}">
                  <a16:creationId xmlns:a16="http://schemas.microsoft.com/office/drawing/2014/main" id="{FE464959-CAAC-9108-5BCB-2FE29F495558}"/>
                </a:ext>
                <a:ext uri="{C183D7F6-B498-43B3-948B-1728B52AA6E4}">
                  <adec:decorative xmlns:adec="http://schemas.microsoft.com/office/drawing/2017/decorative" val="1"/>
                </a:ext>
              </a:extLst>
            </p:cNvPr>
            <p:cNvSpPr/>
            <p:nvPr/>
          </p:nvSpPr>
          <p:spPr bwMode="auto">
            <a:xfrm>
              <a:off x="4078641" y="2394560"/>
              <a:ext cx="1130569" cy="155448"/>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79308" tIns="143446" rIns="179308" bIns="143446" numCol="1" spcCol="0" rtlCol="0" fromWordArt="0" anchor="t" anchorCtr="0" forceAA="0" compatLnSpc="1">
              <a:prstTxWarp prst="textNoShape">
                <a:avLst/>
              </a:prstTxWarp>
              <a:noAutofit/>
            </a:bodyPr>
            <a:lstStyle>
              <a:defPPr>
                <a:defRPr lang="en-US"/>
              </a:defPPr>
              <a:lvl1pPr marL="0" algn="l" defTabSz="914407" rtl="0" eaLnBrk="1" latinLnBrk="0" hangingPunct="1">
                <a:defRPr sz="1800" kern="1200">
                  <a:solidFill>
                    <a:schemeClr val="lt1"/>
                  </a:solidFill>
                  <a:latin typeface="+mn-lt"/>
                  <a:ea typeface="+mn-ea"/>
                  <a:cs typeface="+mn-cs"/>
                </a:defRPr>
              </a:lvl1pPr>
              <a:lvl2pPr marL="457204" algn="l" defTabSz="914407" rtl="0" eaLnBrk="1" latinLnBrk="0" hangingPunct="1">
                <a:defRPr sz="1800" kern="1200">
                  <a:solidFill>
                    <a:schemeClr val="lt1"/>
                  </a:solidFill>
                  <a:latin typeface="+mn-lt"/>
                  <a:ea typeface="+mn-ea"/>
                  <a:cs typeface="+mn-cs"/>
                </a:defRPr>
              </a:lvl2pPr>
              <a:lvl3pPr marL="914407" algn="l" defTabSz="914407" rtl="0" eaLnBrk="1" latinLnBrk="0" hangingPunct="1">
                <a:defRPr sz="1800" kern="1200">
                  <a:solidFill>
                    <a:schemeClr val="lt1"/>
                  </a:solidFill>
                  <a:latin typeface="+mn-lt"/>
                  <a:ea typeface="+mn-ea"/>
                  <a:cs typeface="+mn-cs"/>
                </a:defRPr>
              </a:lvl3pPr>
              <a:lvl4pPr marL="1371611" algn="l" defTabSz="914407" rtl="0" eaLnBrk="1" latinLnBrk="0" hangingPunct="1">
                <a:defRPr sz="1800" kern="1200">
                  <a:solidFill>
                    <a:schemeClr val="lt1"/>
                  </a:solidFill>
                  <a:latin typeface="+mn-lt"/>
                  <a:ea typeface="+mn-ea"/>
                  <a:cs typeface="+mn-cs"/>
                </a:defRPr>
              </a:lvl4pPr>
              <a:lvl5pPr marL="1828815" algn="l" defTabSz="914407" rtl="0" eaLnBrk="1" latinLnBrk="0" hangingPunct="1">
                <a:defRPr sz="1800" kern="1200">
                  <a:solidFill>
                    <a:schemeClr val="lt1"/>
                  </a:solidFill>
                  <a:latin typeface="+mn-lt"/>
                  <a:ea typeface="+mn-ea"/>
                  <a:cs typeface="+mn-cs"/>
                </a:defRPr>
              </a:lvl5pPr>
              <a:lvl6pPr marL="2286018" algn="l" defTabSz="914407" rtl="0" eaLnBrk="1" latinLnBrk="0" hangingPunct="1">
                <a:defRPr sz="1800" kern="1200">
                  <a:solidFill>
                    <a:schemeClr val="lt1"/>
                  </a:solidFill>
                  <a:latin typeface="+mn-lt"/>
                  <a:ea typeface="+mn-ea"/>
                  <a:cs typeface="+mn-cs"/>
                </a:defRPr>
              </a:lvl6pPr>
              <a:lvl7pPr marL="2743222" algn="l" defTabSz="914407" rtl="0" eaLnBrk="1" latinLnBrk="0" hangingPunct="1">
                <a:defRPr sz="1800" kern="1200">
                  <a:solidFill>
                    <a:schemeClr val="lt1"/>
                  </a:solidFill>
                  <a:latin typeface="+mn-lt"/>
                  <a:ea typeface="+mn-ea"/>
                  <a:cs typeface="+mn-cs"/>
                </a:defRPr>
              </a:lvl7pPr>
              <a:lvl8pPr marL="3200426" algn="l" defTabSz="914407" rtl="0" eaLnBrk="1" latinLnBrk="0" hangingPunct="1">
                <a:defRPr sz="1800" kern="1200">
                  <a:solidFill>
                    <a:schemeClr val="lt1"/>
                  </a:solidFill>
                  <a:latin typeface="+mn-lt"/>
                  <a:ea typeface="+mn-ea"/>
                  <a:cs typeface="+mn-cs"/>
                </a:defRPr>
              </a:lvl8pPr>
              <a:lvl9pPr marL="3657629" algn="l" defTabSz="914407" rtl="0" eaLnBrk="1" latinLnBrk="0" hangingPunct="1">
                <a:defRPr sz="1800" kern="1200">
                  <a:solidFill>
                    <a:schemeClr val="lt1"/>
                  </a:solidFill>
                  <a:latin typeface="+mn-lt"/>
                  <a:ea typeface="+mn-ea"/>
                  <a:cs typeface="+mn-cs"/>
                </a:defRPr>
              </a:lvl9pPr>
            </a:lstStyle>
            <a:p>
              <a:pPr marL="0" marR="0" lvl="0" indent="0" algn="l" defTabSz="91428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rgbClr val="000000"/>
                </a:solidFill>
                <a:effectLst/>
                <a:uLnTx/>
                <a:uFillTx/>
                <a:latin typeface="Segoe Sans Display Semibold"/>
                <a:ea typeface="Segoe UI" pitchFamily="34" charset="0"/>
                <a:cs typeface="Segoe UI" pitchFamily="34" charset="0"/>
              </a:endParaRPr>
            </a:p>
          </p:txBody>
        </p:sp>
        <p:sp>
          <p:nvSpPr>
            <p:cNvPr id="157" name="Rectangle 156">
              <a:extLst>
                <a:ext uri="{FF2B5EF4-FFF2-40B4-BE49-F238E27FC236}">
                  <a16:creationId xmlns:a16="http://schemas.microsoft.com/office/drawing/2014/main" id="{496EAC19-9BA3-EDB6-1E7F-839018FF7056}"/>
                </a:ext>
                <a:ext uri="{C183D7F6-B498-43B3-948B-1728B52AA6E4}">
                  <adec:decorative xmlns:adec="http://schemas.microsoft.com/office/drawing/2017/decorative" val="1"/>
                </a:ext>
              </a:extLst>
            </p:cNvPr>
            <p:cNvSpPr>
              <a:spLocks/>
            </p:cNvSpPr>
            <p:nvPr/>
          </p:nvSpPr>
          <p:spPr bwMode="auto">
            <a:xfrm>
              <a:off x="4078642" y="2675728"/>
              <a:ext cx="1012824" cy="155448"/>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79308" tIns="143446" rIns="179308" bIns="143446" numCol="1" spcCol="0" rtlCol="0" fromWordArt="0" anchor="t" anchorCtr="0" forceAA="0" compatLnSpc="1">
              <a:prstTxWarp prst="textNoShape">
                <a:avLst/>
              </a:prstTxWarp>
              <a:noAutofit/>
            </a:bodyPr>
            <a:lstStyle>
              <a:defPPr>
                <a:defRPr lang="en-US"/>
              </a:defPPr>
              <a:lvl1pPr marL="0" algn="l" defTabSz="914407" rtl="0" eaLnBrk="1" latinLnBrk="0" hangingPunct="1">
                <a:defRPr sz="1800" kern="1200">
                  <a:solidFill>
                    <a:schemeClr val="lt1"/>
                  </a:solidFill>
                  <a:latin typeface="+mn-lt"/>
                  <a:ea typeface="+mn-ea"/>
                  <a:cs typeface="+mn-cs"/>
                </a:defRPr>
              </a:lvl1pPr>
              <a:lvl2pPr marL="457204" algn="l" defTabSz="914407" rtl="0" eaLnBrk="1" latinLnBrk="0" hangingPunct="1">
                <a:defRPr sz="1800" kern="1200">
                  <a:solidFill>
                    <a:schemeClr val="lt1"/>
                  </a:solidFill>
                  <a:latin typeface="+mn-lt"/>
                  <a:ea typeface="+mn-ea"/>
                  <a:cs typeface="+mn-cs"/>
                </a:defRPr>
              </a:lvl2pPr>
              <a:lvl3pPr marL="914407" algn="l" defTabSz="914407" rtl="0" eaLnBrk="1" latinLnBrk="0" hangingPunct="1">
                <a:defRPr sz="1800" kern="1200">
                  <a:solidFill>
                    <a:schemeClr val="lt1"/>
                  </a:solidFill>
                  <a:latin typeface="+mn-lt"/>
                  <a:ea typeface="+mn-ea"/>
                  <a:cs typeface="+mn-cs"/>
                </a:defRPr>
              </a:lvl3pPr>
              <a:lvl4pPr marL="1371611" algn="l" defTabSz="914407" rtl="0" eaLnBrk="1" latinLnBrk="0" hangingPunct="1">
                <a:defRPr sz="1800" kern="1200">
                  <a:solidFill>
                    <a:schemeClr val="lt1"/>
                  </a:solidFill>
                  <a:latin typeface="+mn-lt"/>
                  <a:ea typeface="+mn-ea"/>
                  <a:cs typeface="+mn-cs"/>
                </a:defRPr>
              </a:lvl4pPr>
              <a:lvl5pPr marL="1828815" algn="l" defTabSz="914407" rtl="0" eaLnBrk="1" latinLnBrk="0" hangingPunct="1">
                <a:defRPr sz="1800" kern="1200">
                  <a:solidFill>
                    <a:schemeClr val="lt1"/>
                  </a:solidFill>
                  <a:latin typeface="+mn-lt"/>
                  <a:ea typeface="+mn-ea"/>
                  <a:cs typeface="+mn-cs"/>
                </a:defRPr>
              </a:lvl5pPr>
              <a:lvl6pPr marL="2286018" algn="l" defTabSz="914407" rtl="0" eaLnBrk="1" latinLnBrk="0" hangingPunct="1">
                <a:defRPr sz="1800" kern="1200">
                  <a:solidFill>
                    <a:schemeClr val="lt1"/>
                  </a:solidFill>
                  <a:latin typeface="+mn-lt"/>
                  <a:ea typeface="+mn-ea"/>
                  <a:cs typeface="+mn-cs"/>
                </a:defRPr>
              </a:lvl6pPr>
              <a:lvl7pPr marL="2743222" algn="l" defTabSz="914407" rtl="0" eaLnBrk="1" latinLnBrk="0" hangingPunct="1">
                <a:defRPr sz="1800" kern="1200">
                  <a:solidFill>
                    <a:schemeClr val="lt1"/>
                  </a:solidFill>
                  <a:latin typeface="+mn-lt"/>
                  <a:ea typeface="+mn-ea"/>
                  <a:cs typeface="+mn-cs"/>
                </a:defRPr>
              </a:lvl7pPr>
              <a:lvl8pPr marL="3200426" algn="l" defTabSz="914407" rtl="0" eaLnBrk="1" latinLnBrk="0" hangingPunct="1">
                <a:defRPr sz="1800" kern="1200">
                  <a:solidFill>
                    <a:schemeClr val="lt1"/>
                  </a:solidFill>
                  <a:latin typeface="+mn-lt"/>
                  <a:ea typeface="+mn-ea"/>
                  <a:cs typeface="+mn-cs"/>
                </a:defRPr>
              </a:lvl8pPr>
              <a:lvl9pPr marL="3657629" algn="l" defTabSz="914407" rtl="0" eaLnBrk="1" latinLnBrk="0" hangingPunct="1">
                <a:defRPr sz="1800" kern="1200">
                  <a:solidFill>
                    <a:schemeClr val="lt1"/>
                  </a:solidFill>
                  <a:latin typeface="+mn-lt"/>
                  <a:ea typeface="+mn-ea"/>
                  <a:cs typeface="+mn-cs"/>
                </a:defRPr>
              </a:lvl9pPr>
            </a:lstStyle>
            <a:p>
              <a:pPr marL="0" marR="0" lvl="0" indent="0" algn="l" defTabSz="91428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rgbClr val="000000"/>
                </a:solidFill>
                <a:effectLst/>
                <a:uLnTx/>
                <a:uFillTx/>
                <a:latin typeface="Segoe Sans Display Semibold"/>
                <a:ea typeface="Segoe UI" pitchFamily="34" charset="0"/>
                <a:cs typeface="Segoe UI" pitchFamily="34" charset="0"/>
              </a:endParaRPr>
            </a:p>
          </p:txBody>
        </p:sp>
        <p:sp>
          <p:nvSpPr>
            <p:cNvPr id="158" name="Rectangle 157">
              <a:extLst>
                <a:ext uri="{FF2B5EF4-FFF2-40B4-BE49-F238E27FC236}">
                  <a16:creationId xmlns:a16="http://schemas.microsoft.com/office/drawing/2014/main" id="{AB5C8DEC-9E6A-B22B-3404-919EA6126133}"/>
                </a:ext>
                <a:ext uri="{C183D7F6-B498-43B3-948B-1728B52AA6E4}">
                  <adec:decorative xmlns:adec="http://schemas.microsoft.com/office/drawing/2017/decorative" val="1"/>
                </a:ext>
              </a:extLst>
            </p:cNvPr>
            <p:cNvSpPr>
              <a:spLocks/>
            </p:cNvSpPr>
            <p:nvPr/>
          </p:nvSpPr>
          <p:spPr bwMode="auto">
            <a:xfrm>
              <a:off x="4078642" y="2956896"/>
              <a:ext cx="1012824" cy="155448"/>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79308" tIns="143446" rIns="179308" bIns="143446" numCol="1" spcCol="0" rtlCol="0" fromWordArt="0" anchor="t" anchorCtr="0" forceAA="0" compatLnSpc="1">
              <a:prstTxWarp prst="textNoShape">
                <a:avLst/>
              </a:prstTxWarp>
              <a:noAutofit/>
            </a:bodyPr>
            <a:lstStyle>
              <a:defPPr>
                <a:defRPr lang="en-US"/>
              </a:defPPr>
              <a:lvl1pPr marL="0" algn="l" defTabSz="914407" rtl="0" eaLnBrk="1" latinLnBrk="0" hangingPunct="1">
                <a:defRPr sz="1800" kern="1200">
                  <a:solidFill>
                    <a:schemeClr val="lt1"/>
                  </a:solidFill>
                  <a:latin typeface="+mn-lt"/>
                  <a:ea typeface="+mn-ea"/>
                  <a:cs typeface="+mn-cs"/>
                </a:defRPr>
              </a:lvl1pPr>
              <a:lvl2pPr marL="457204" algn="l" defTabSz="914407" rtl="0" eaLnBrk="1" latinLnBrk="0" hangingPunct="1">
                <a:defRPr sz="1800" kern="1200">
                  <a:solidFill>
                    <a:schemeClr val="lt1"/>
                  </a:solidFill>
                  <a:latin typeface="+mn-lt"/>
                  <a:ea typeface="+mn-ea"/>
                  <a:cs typeface="+mn-cs"/>
                </a:defRPr>
              </a:lvl2pPr>
              <a:lvl3pPr marL="914407" algn="l" defTabSz="914407" rtl="0" eaLnBrk="1" latinLnBrk="0" hangingPunct="1">
                <a:defRPr sz="1800" kern="1200">
                  <a:solidFill>
                    <a:schemeClr val="lt1"/>
                  </a:solidFill>
                  <a:latin typeface="+mn-lt"/>
                  <a:ea typeface="+mn-ea"/>
                  <a:cs typeface="+mn-cs"/>
                </a:defRPr>
              </a:lvl3pPr>
              <a:lvl4pPr marL="1371611" algn="l" defTabSz="914407" rtl="0" eaLnBrk="1" latinLnBrk="0" hangingPunct="1">
                <a:defRPr sz="1800" kern="1200">
                  <a:solidFill>
                    <a:schemeClr val="lt1"/>
                  </a:solidFill>
                  <a:latin typeface="+mn-lt"/>
                  <a:ea typeface="+mn-ea"/>
                  <a:cs typeface="+mn-cs"/>
                </a:defRPr>
              </a:lvl4pPr>
              <a:lvl5pPr marL="1828815" algn="l" defTabSz="914407" rtl="0" eaLnBrk="1" latinLnBrk="0" hangingPunct="1">
                <a:defRPr sz="1800" kern="1200">
                  <a:solidFill>
                    <a:schemeClr val="lt1"/>
                  </a:solidFill>
                  <a:latin typeface="+mn-lt"/>
                  <a:ea typeface="+mn-ea"/>
                  <a:cs typeface="+mn-cs"/>
                </a:defRPr>
              </a:lvl5pPr>
              <a:lvl6pPr marL="2286018" algn="l" defTabSz="914407" rtl="0" eaLnBrk="1" latinLnBrk="0" hangingPunct="1">
                <a:defRPr sz="1800" kern="1200">
                  <a:solidFill>
                    <a:schemeClr val="lt1"/>
                  </a:solidFill>
                  <a:latin typeface="+mn-lt"/>
                  <a:ea typeface="+mn-ea"/>
                  <a:cs typeface="+mn-cs"/>
                </a:defRPr>
              </a:lvl6pPr>
              <a:lvl7pPr marL="2743222" algn="l" defTabSz="914407" rtl="0" eaLnBrk="1" latinLnBrk="0" hangingPunct="1">
                <a:defRPr sz="1800" kern="1200">
                  <a:solidFill>
                    <a:schemeClr val="lt1"/>
                  </a:solidFill>
                  <a:latin typeface="+mn-lt"/>
                  <a:ea typeface="+mn-ea"/>
                  <a:cs typeface="+mn-cs"/>
                </a:defRPr>
              </a:lvl7pPr>
              <a:lvl8pPr marL="3200426" algn="l" defTabSz="914407" rtl="0" eaLnBrk="1" latinLnBrk="0" hangingPunct="1">
                <a:defRPr sz="1800" kern="1200">
                  <a:solidFill>
                    <a:schemeClr val="lt1"/>
                  </a:solidFill>
                  <a:latin typeface="+mn-lt"/>
                  <a:ea typeface="+mn-ea"/>
                  <a:cs typeface="+mn-cs"/>
                </a:defRPr>
              </a:lvl8pPr>
              <a:lvl9pPr marL="3657629" algn="l" defTabSz="914407" rtl="0" eaLnBrk="1" latinLnBrk="0" hangingPunct="1">
                <a:defRPr sz="1800" kern="1200">
                  <a:solidFill>
                    <a:schemeClr val="lt1"/>
                  </a:solidFill>
                  <a:latin typeface="+mn-lt"/>
                  <a:ea typeface="+mn-ea"/>
                  <a:cs typeface="+mn-cs"/>
                </a:defRPr>
              </a:lvl9pPr>
            </a:lstStyle>
            <a:p>
              <a:pPr marL="0" marR="0" lvl="0" indent="0" algn="l" defTabSz="91428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rgbClr val="000000"/>
                </a:solidFill>
                <a:effectLst/>
                <a:uLnTx/>
                <a:uFillTx/>
                <a:latin typeface="Segoe Sans Display Semibold"/>
                <a:ea typeface="Segoe UI" pitchFamily="34" charset="0"/>
                <a:cs typeface="Segoe UI" pitchFamily="34" charset="0"/>
              </a:endParaRPr>
            </a:p>
          </p:txBody>
        </p:sp>
        <p:pic>
          <p:nvPicPr>
            <p:cNvPr id="161" name="Graphic 160">
              <a:extLst>
                <a:ext uri="{FF2B5EF4-FFF2-40B4-BE49-F238E27FC236}">
                  <a16:creationId xmlns:a16="http://schemas.microsoft.com/office/drawing/2014/main" id="{42680058-E477-7489-976C-9A752FF85C5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638578" y="2289404"/>
              <a:ext cx="365760" cy="365760"/>
            </a:xfrm>
            <a:prstGeom prst="rect">
              <a:avLst/>
            </a:prstGeom>
          </p:spPr>
        </p:pic>
        <p:pic>
          <p:nvPicPr>
            <p:cNvPr id="162" name="Graphic 161">
              <a:extLst>
                <a:ext uri="{FF2B5EF4-FFF2-40B4-BE49-F238E27FC236}">
                  <a16:creationId xmlns:a16="http://schemas.microsoft.com/office/drawing/2014/main" id="{0B089479-1026-8DE9-1902-78C9F641CFA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638578" y="2570572"/>
              <a:ext cx="365760" cy="365760"/>
            </a:xfrm>
            <a:prstGeom prst="rect">
              <a:avLst/>
            </a:prstGeom>
          </p:spPr>
        </p:pic>
        <p:pic>
          <p:nvPicPr>
            <p:cNvPr id="163" name="Graphic 162">
              <a:extLst>
                <a:ext uri="{FF2B5EF4-FFF2-40B4-BE49-F238E27FC236}">
                  <a16:creationId xmlns:a16="http://schemas.microsoft.com/office/drawing/2014/main" id="{E70FFF18-6275-7B5B-8643-7AC133701C5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638578" y="2851740"/>
              <a:ext cx="365760" cy="365760"/>
            </a:xfrm>
            <a:prstGeom prst="rect">
              <a:avLst/>
            </a:prstGeom>
          </p:spPr>
        </p:pic>
      </p:grpSp>
    </p:spTree>
    <p:extLst>
      <p:ext uri="{BB962C8B-B14F-4D97-AF65-F5344CB8AC3E}">
        <p14:creationId xmlns:p14="http://schemas.microsoft.com/office/powerpoint/2010/main" val="21985118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42" presetClass="path" presetSubtype="0" decel="100000" fill="hold" grpId="1" nodeType="withEffect">
                                  <p:stCondLst>
                                    <p:cond delay="0"/>
                                  </p:stCondLst>
                                  <p:childTnLst>
                                    <p:animMotion origin="layout" path="M 0 -2.96296E-6 L 0 0.02338 " pathEditMode="relative" rAng="0" ptsTypes="AA">
                                      <p:cBhvr>
                                        <p:cTn id="9" dur="500" spd="-100000" fill="hold"/>
                                        <p:tgtEl>
                                          <p:spTgt spid="8"/>
                                        </p:tgtEl>
                                        <p:attrNameLst>
                                          <p:attrName>ppt_x</p:attrName>
                                          <p:attrName>ppt_y</p:attrName>
                                        </p:attrNameLst>
                                      </p:cBhvr>
                                      <p:rCtr x="0" y="1157"/>
                                    </p:animMotion>
                                  </p:childTnLst>
                                </p:cTn>
                              </p:par>
                              <p:par>
                                <p:cTn id="10" presetID="10" presetClass="entr" presetSubtype="0" fill="hold" grpId="0" nodeType="withEffect">
                                  <p:stCondLst>
                                    <p:cond delay="2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42" presetClass="path" presetSubtype="0" decel="100000" fill="hold" grpId="1" nodeType="withEffect">
                                  <p:stCondLst>
                                    <p:cond delay="200"/>
                                  </p:stCondLst>
                                  <p:childTnLst>
                                    <p:animMotion origin="layout" path="M 0 2.22222E-6 L 0 0.02338 " pathEditMode="relative" rAng="0" ptsTypes="AA">
                                      <p:cBhvr>
                                        <p:cTn id="14" dur="500" spd="-100000" fill="hold"/>
                                        <p:tgtEl>
                                          <p:spTgt spid="13"/>
                                        </p:tgtEl>
                                        <p:attrNameLst>
                                          <p:attrName>ppt_x</p:attrName>
                                          <p:attrName>ppt_y</p:attrName>
                                        </p:attrNameLst>
                                      </p:cBhvr>
                                      <p:rCtr x="0" y="1157"/>
                                    </p:animMotion>
                                  </p:childTnLst>
                                </p:cTn>
                              </p:par>
                              <p:par>
                                <p:cTn id="15" presetID="10" presetClass="entr" presetSubtype="0" fill="hold" grpId="0" nodeType="withEffect">
                                  <p:stCondLst>
                                    <p:cond delay="5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42" presetClass="path" presetSubtype="0" decel="100000" fill="hold" grpId="1" nodeType="withEffect">
                                  <p:stCondLst>
                                    <p:cond delay="500"/>
                                  </p:stCondLst>
                                  <p:childTnLst>
                                    <p:animMotion origin="layout" path="M 0 -3.7037E-7 L 0 0.02338 " pathEditMode="relative" rAng="0" ptsTypes="AA">
                                      <p:cBhvr>
                                        <p:cTn id="19" dur="500" spd="-100000" fill="hold"/>
                                        <p:tgtEl>
                                          <p:spTgt spid="16"/>
                                        </p:tgtEl>
                                        <p:attrNameLst>
                                          <p:attrName>ppt_x</p:attrName>
                                          <p:attrName>ppt_y</p:attrName>
                                        </p:attrNameLst>
                                      </p:cBhvr>
                                      <p:rCtr x="0" y="1157"/>
                                    </p:animMotion>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130"/>
                                        </p:tgtEl>
                                        <p:attrNameLst>
                                          <p:attrName>style.visibility</p:attrName>
                                        </p:attrNameLst>
                                      </p:cBhvr>
                                      <p:to>
                                        <p:strVal val="visible"/>
                                      </p:to>
                                    </p:set>
                                    <p:animEffect transition="in" filter="fade">
                                      <p:cBhvr>
                                        <p:cTn id="23" dur="750"/>
                                        <p:tgtEl>
                                          <p:spTgt spid="130"/>
                                        </p:tgtEl>
                                      </p:cBhvr>
                                    </p:animEffect>
                                  </p:childTnLst>
                                </p:cTn>
                              </p:par>
                              <p:par>
                                <p:cTn id="24" presetID="42" presetClass="path" presetSubtype="0" decel="100000" fill="hold" nodeType="withEffect">
                                  <p:stCondLst>
                                    <p:cond delay="0"/>
                                  </p:stCondLst>
                                  <p:childTnLst>
                                    <p:animMotion origin="layout" path="M 3.33333E-6 2.96296E-6 L -0.03672 2.96296E-6 " pathEditMode="relative" rAng="0" ptsTypes="AA">
                                      <p:cBhvr>
                                        <p:cTn id="25" dur="750" spd="-100000" fill="hold"/>
                                        <p:tgtEl>
                                          <p:spTgt spid="130"/>
                                        </p:tgtEl>
                                        <p:attrNameLst>
                                          <p:attrName>ppt_x</p:attrName>
                                          <p:attrName>ppt_y</p:attrName>
                                        </p:attrNameLst>
                                      </p:cBhvr>
                                      <p:rCtr x="-1836" y="0"/>
                                    </p:animMotion>
                                  </p:childTnLst>
                                </p:cTn>
                              </p:par>
                              <p:par>
                                <p:cTn id="26" presetID="10" presetClass="entr" presetSubtype="0" fill="hold" grpId="0" nodeType="withEffect">
                                  <p:stCondLst>
                                    <p:cond delay="0"/>
                                  </p:stCondLst>
                                  <p:childTnLst>
                                    <p:set>
                                      <p:cBhvr>
                                        <p:cTn id="27" dur="1" fill="hold">
                                          <p:stCondLst>
                                            <p:cond delay="0"/>
                                          </p:stCondLst>
                                        </p:cTn>
                                        <p:tgtEl>
                                          <p:spTgt spid="255"/>
                                        </p:tgtEl>
                                        <p:attrNameLst>
                                          <p:attrName>style.visibility</p:attrName>
                                        </p:attrNameLst>
                                      </p:cBhvr>
                                      <p:to>
                                        <p:strVal val="visible"/>
                                      </p:to>
                                    </p:set>
                                    <p:animEffect transition="in" filter="fade">
                                      <p:cBhvr>
                                        <p:cTn id="28" dur="750"/>
                                        <p:tgtEl>
                                          <p:spTgt spid="255"/>
                                        </p:tgtEl>
                                      </p:cBhvr>
                                    </p:animEffect>
                                  </p:childTnLst>
                                </p:cTn>
                              </p:par>
                              <p:par>
                                <p:cTn id="29" presetID="42" presetClass="path" presetSubtype="0" decel="100000" fill="hold" grpId="1" nodeType="withEffect">
                                  <p:stCondLst>
                                    <p:cond delay="0"/>
                                  </p:stCondLst>
                                  <p:childTnLst>
                                    <p:animMotion origin="layout" path="M 3.33333E-6 2.96296E-6 L -0.03672 2.96296E-6 " pathEditMode="relative" rAng="0" ptsTypes="AA">
                                      <p:cBhvr>
                                        <p:cTn id="30" dur="750" spd="-100000" fill="hold"/>
                                        <p:tgtEl>
                                          <p:spTgt spid="255"/>
                                        </p:tgtEl>
                                        <p:attrNameLst>
                                          <p:attrName>ppt_x</p:attrName>
                                          <p:attrName>ppt_y</p:attrName>
                                        </p:attrNameLst>
                                      </p:cBhvr>
                                      <p:rCtr x="-1836" y="0"/>
                                    </p:animMotion>
                                  </p:childTnLst>
                                </p:cTn>
                              </p:par>
                              <p:par>
                                <p:cTn id="31" presetID="10" presetClass="entr" presetSubtype="0" fill="hold" nodeType="withEffect">
                                  <p:stCondLst>
                                    <p:cond delay="20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750"/>
                                        <p:tgtEl>
                                          <p:spTgt spid="19"/>
                                        </p:tgtEl>
                                      </p:cBhvr>
                                    </p:animEffect>
                                  </p:childTnLst>
                                </p:cTn>
                              </p:par>
                              <p:par>
                                <p:cTn id="34" presetID="42" presetClass="path" presetSubtype="0" decel="100000" fill="hold" nodeType="withEffect">
                                  <p:stCondLst>
                                    <p:cond delay="200"/>
                                  </p:stCondLst>
                                  <p:childTnLst>
                                    <p:animMotion origin="layout" path="M 4.375E-6 -2.96296E-6 L -0.03672 -2.96296E-6 " pathEditMode="relative" rAng="0" ptsTypes="AA">
                                      <p:cBhvr>
                                        <p:cTn id="35" dur="750" spd="-100000" fill="hold"/>
                                        <p:tgtEl>
                                          <p:spTgt spid="19"/>
                                        </p:tgtEl>
                                        <p:attrNameLst>
                                          <p:attrName>ppt_x</p:attrName>
                                          <p:attrName>ppt_y</p:attrName>
                                        </p:attrNameLst>
                                      </p:cBhvr>
                                      <p:rCtr x="-1836" y="0"/>
                                    </p:animMotion>
                                  </p:childTnLst>
                                </p:cTn>
                              </p:par>
                              <p:par>
                                <p:cTn id="36" presetID="10" presetClass="entr" presetSubtype="0" fill="hold" nodeType="withEffect">
                                  <p:stCondLst>
                                    <p:cond delay="400"/>
                                  </p:stCondLst>
                                  <p:childTnLst>
                                    <p:set>
                                      <p:cBhvr>
                                        <p:cTn id="37" dur="1" fill="hold">
                                          <p:stCondLst>
                                            <p:cond delay="0"/>
                                          </p:stCondLst>
                                        </p:cTn>
                                        <p:tgtEl>
                                          <p:spTgt spid="164"/>
                                        </p:tgtEl>
                                        <p:attrNameLst>
                                          <p:attrName>style.visibility</p:attrName>
                                        </p:attrNameLst>
                                      </p:cBhvr>
                                      <p:to>
                                        <p:strVal val="visible"/>
                                      </p:to>
                                    </p:set>
                                    <p:animEffect transition="in" filter="fade">
                                      <p:cBhvr>
                                        <p:cTn id="38" dur="750"/>
                                        <p:tgtEl>
                                          <p:spTgt spid="164"/>
                                        </p:tgtEl>
                                      </p:cBhvr>
                                    </p:animEffect>
                                  </p:childTnLst>
                                </p:cTn>
                              </p:par>
                              <p:par>
                                <p:cTn id="39" presetID="42" presetClass="path" presetSubtype="0" decel="100000" fill="hold" nodeType="withEffect">
                                  <p:stCondLst>
                                    <p:cond delay="400"/>
                                  </p:stCondLst>
                                  <p:childTnLst>
                                    <p:animMotion origin="layout" path="M -8.33333E-7 -2.59259E-6 L -0.03672 -2.59259E-6 " pathEditMode="relative" rAng="0" ptsTypes="AA">
                                      <p:cBhvr>
                                        <p:cTn id="40" dur="750" spd="-100000" fill="hold"/>
                                        <p:tgtEl>
                                          <p:spTgt spid="164"/>
                                        </p:tgtEl>
                                        <p:attrNameLst>
                                          <p:attrName>ppt_x</p:attrName>
                                          <p:attrName>ppt_y</p:attrName>
                                        </p:attrNameLst>
                                      </p:cBhvr>
                                      <p:rCtr x="-1836" y="0"/>
                                    </p:animMotion>
                                  </p:childTnLst>
                                </p:cTn>
                              </p:par>
                              <p:par>
                                <p:cTn id="41" presetID="10" presetClass="entr" presetSubtype="0" fill="hold" nodeType="withEffect">
                                  <p:stCondLst>
                                    <p:cond delay="80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750"/>
                                        <p:tgtEl>
                                          <p:spTgt spid="47"/>
                                        </p:tgtEl>
                                      </p:cBhvr>
                                    </p:animEffect>
                                  </p:childTnLst>
                                </p:cTn>
                              </p:par>
                              <p:par>
                                <p:cTn id="44" presetID="42" presetClass="path" presetSubtype="0" decel="100000" fill="hold" nodeType="withEffect">
                                  <p:stCondLst>
                                    <p:cond delay="800"/>
                                  </p:stCondLst>
                                  <p:childTnLst>
                                    <p:animMotion origin="layout" path="M 3.33333E-6 -2.96296E-6 L -0.03672 -2.96296E-6 " pathEditMode="relative" rAng="0" ptsTypes="AA">
                                      <p:cBhvr>
                                        <p:cTn id="45" dur="750" spd="-100000" fill="hold"/>
                                        <p:tgtEl>
                                          <p:spTgt spid="47"/>
                                        </p:tgtEl>
                                        <p:attrNameLst>
                                          <p:attrName>ppt_x</p:attrName>
                                          <p:attrName>ppt_y</p:attrName>
                                        </p:attrNameLst>
                                      </p:cBhvr>
                                      <p:rCtr x="-1836" y="0"/>
                                    </p:animMotion>
                                  </p:childTnLst>
                                </p:cTn>
                              </p:par>
                              <p:par>
                                <p:cTn id="46" presetID="10" presetClass="entr" presetSubtype="0" fill="hold" grpId="0" nodeType="withEffect">
                                  <p:stCondLst>
                                    <p:cond delay="800"/>
                                  </p:stCondLst>
                                  <p:childTnLst>
                                    <p:set>
                                      <p:cBhvr>
                                        <p:cTn id="47" dur="1" fill="hold">
                                          <p:stCondLst>
                                            <p:cond delay="0"/>
                                          </p:stCondLst>
                                        </p:cTn>
                                        <p:tgtEl>
                                          <p:spTgt spid="256"/>
                                        </p:tgtEl>
                                        <p:attrNameLst>
                                          <p:attrName>style.visibility</p:attrName>
                                        </p:attrNameLst>
                                      </p:cBhvr>
                                      <p:to>
                                        <p:strVal val="visible"/>
                                      </p:to>
                                    </p:set>
                                    <p:animEffect transition="in" filter="fade">
                                      <p:cBhvr>
                                        <p:cTn id="48" dur="750"/>
                                        <p:tgtEl>
                                          <p:spTgt spid="256"/>
                                        </p:tgtEl>
                                      </p:cBhvr>
                                    </p:animEffect>
                                  </p:childTnLst>
                                </p:cTn>
                              </p:par>
                              <p:par>
                                <p:cTn id="49" presetID="42" presetClass="path" presetSubtype="0" decel="100000" fill="hold" grpId="1" nodeType="withEffect">
                                  <p:stCondLst>
                                    <p:cond delay="800"/>
                                  </p:stCondLst>
                                  <p:childTnLst>
                                    <p:animMotion origin="layout" path="M 3.33333E-6 -2.96296E-6 L -0.03672 -2.96296E-6 " pathEditMode="relative" rAng="0" ptsTypes="AA">
                                      <p:cBhvr>
                                        <p:cTn id="50" dur="750" spd="-100000" fill="hold"/>
                                        <p:tgtEl>
                                          <p:spTgt spid="256"/>
                                        </p:tgtEl>
                                        <p:attrNameLst>
                                          <p:attrName>ppt_x</p:attrName>
                                          <p:attrName>ppt_y</p:attrName>
                                        </p:attrNameLst>
                                      </p:cBhvr>
                                      <p:rCtr x="-1836" y="0"/>
                                    </p:animMotion>
                                  </p:childTnLst>
                                </p:cTn>
                              </p:par>
                              <p:par>
                                <p:cTn id="51" presetID="10" presetClass="entr" presetSubtype="0" fill="hold" nodeType="withEffect">
                                  <p:stCondLst>
                                    <p:cond delay="100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750"/>
                                        <p:tgtEl>
                                          <p:spTgt spid="23"/>
                                        </p:tgtEl>
                                      </p:cBhvr>
                                    </p:animEffect>
                                  </p:childTnLst>
                                </p:cTn>
                              </p:par>
                              <p:par>
                                <p:cTn id="54" presetID="42" presetClass="path" presetSubtype="0" decel="100000" fill="hold" nodeType="withEffect">
                                  <p:stCondLst>
                                    <p:cond delay="1000"/>
                                  </p:stCondLst>
                                  <p:childTnLst>
                                    <p:animMotion origin="layout" path="M -4.16667E-7 -4.44444E-6 L -0.03672 -4.44444E-6 " pathEditMode="relative" rAng="0" ptsTypes="AA">
                                      <p:cBhvr>
                                        <p:cTn id="55" dur="750" spd="-100000" fill="hold"/>
                                        <p:tgtEl>
                                          <p:spTgt spid="23"/>
                                        </p:tgtEl>
                                        <p:attrNameLst>
                                          <p:attrName>ppt_x</p:attrName>
                                          <p:attrName>ppt_y</p:attrName>
                                        </p:attrNameLst>
                                      </p:cBhvr>
                                      <p:rCtr x="-1836" y="0"/>
                                    </p:animMotion>
                                  </p:childTnLst>
                                </p:cTn>
                              </p:par>
                              <p:par>
                                <p:cTn id="56" presetID="10" presetClass="entr" presetSubtype="0" fill="hold" nodeType="withEffect">
                                  <p:stCondLst>
                                    <p:cond delay="1200"/>
                                  </p:stCondLst>
                                  <p:childTnLst>
                                    <p:set>
                                      <p:cBhvr>
                                        <p:cTn id="57" dur="1" fill="hold">
                                          <p:stCondLst>
                                            <p:cond delay="0"/>
                                          </p:stCondLst>
                                        </p:cTn>
                                        <p:tgtEl>
                                          <p:spTgt spid="165"/>
                                        </p:tgtEl>
                                        <p:attrNameLst>
                                          <p:attrName>style.visibility</p:attrName>
                                        </p:attrNameLst>
                                      </p:cBhvr>
                                      <p:to>
                                        <p:strVal val="visible"/>
                                      </p:to>
                                    </p:set>
                                    <p:animEffect transition="in" filter="fade">
                                      <p:cBhvr>
                                        <p:cTn id="58" dur="750"/>
                                        <p:tgtEl>
                                          <p:spTgt spid="165"/>
                                        </p:tgtEl>
                                      </p:cBhvr>
                                    </p:animEffect>
                                  </p:childTnLst>
                                </p:cTn>
                              </p:par>
                              <p:par>
                                <p:cTn id="59" presetID="42" presetClass="path" presetSubtype="0" decel="100000" fill="hold" nodeType="withEffect">
                                  <p:stCondLst>
                                    <p:cond delay="1200"/>
                                  </p:stCondLst>
                                  <p:childTnLst>
                                    <p:animMotion origin="layout" path="M -4.16667E-7 -4.44444E-6 L -0.03672 -4.44444E-6 " pathEditMode="relative" rAng="0" ptsTypes="AA">
                                      <p:cBhvr>
                                        <p:cTn id="60" dur="750" spd="-100000" fill="hold"/>
                                        <p:tgtEl>
                                          <p:spTgt spid="165"/>
                                        </p:tgtEl>
                                        <p:attrNameLst>
                                          <p:attrName>ppt_x</p:attrName>
                                          <p:attrName>ppt_y</p:attrName>
                                        </p:attrNameLst>
                                      </p:cBhvr>
                                      <p:rCtr x="-1836" y="0"/>
                                    </p:animMotion>
                                  </p:childTnLst>
                                </p:cTn>
                              </p:par>
                            </p:childTnLst>
                          </p:cTn>
                        </p:par>
                        <p:par>
                          <p:cTn id="61" fill="hold">
                            <p:stCondLst>
                              <p:cond delay="2950"/>
                            </p:stCondLst>
                            <p:childTnLst>
                              <p:par>
                                <p:cTn id="62" presetID="10" presetClass="entr" presetSubtype="0" fill="hold" nodeType="after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500"/>
                                        <p:tgtEl>
                                          <p:spTgt spid="35"/>
                                        </p:tgtEl>
                                      </p:cBhvr>
                                    </p:animEffect>
                                  </p:childTnLst>
                                </p:cTn>
                              </p:par>
                              <p:par>
                                <p:cTn id="65" presetID="42" presetClass="path" presetSubtype="0" decel="100000" fill="hold" nodeType="withEffect">
                                  <p:stCondLst>
                                    <p:cond delay="0"/>
                                  </p:stCondLst>
                                  <p:childTnLst>
                                    <p:animMotion origin="layout" path="M 6.25E-7 -3.7037E-7 L 6.25E-7 0.02338 " pathEditMode="relative" rAng="0" ptsTypes="AA">
                                      <p:cBhvr>
                                        <p:cTn id="66" dur="500" spd="-100000" fill="hold"/>
                                        <p:tgtEl>
                                          <p:spTgt spid="35"/>
                                        </p:tgtEl>
                                        <p:attrNameLst>
                                          <p:attrName>ppt_x</p:attrName>
                                          <p:attrName>ppt_y</p:attrName>
                                        </p:attrNameLst>
                                      </p:cBhvr>
                                      <p:rCtr x="0" y="1157"/>
                                    </p:animMotion>
                                  </p:childTnLst>
                                </p:cTn>
                              </p:par>
                              <p:par>
                                <p:cTn id="67" presetID="10" presetClass="entr" presetSubtype="0" fill="hold" nodeType="with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fade">
                                      <p:cBhvr>
                                        <p:cTn id="69" dur="500"/>
                                        <p:tgtEl>
                                          <p:spTgt spid="51"/>
                                        </p:tgtEl>
                                      </p:cBhvr>
                                    </p:animEffect>
                                  </p:childTnLst>
                                </p:cTn>
                              </p:par>
                              <p:par>
                                <p:cTn id="70" presetID="42" presetClass="path" presetSubtype="0" decel="100000" fill="hold" nodeType="withEffect">
                                  <p:stCondLst>
                                    <p:cond delay="0"/>
                                  </p:stCondLst>
                                  <p:childTnLst>
                                    <p:animMotion origin="layout" path="M 2.08333E-6 -7.40741E-7 L 2.08333E-6 0.02338 " pathEditMode="relative" rAng="0" ptsTypes="AA">
                                      <p:cBhvr>
                                        <p:cTn id="71" dur="500" spd="-100000" fill="hold"/>
                                        <p:tgtEl>
                                          <p:spTgt spid="51"/>
                                        </p:tgtEl>
                                        <p:attrNameLst>
                                          <p:attrName>ppt_x</p:attrName>
                                          <p:attrName>ppt_y</p:attrName>
                                        </p:attrNameLst>
                                      </p:cBhvr>
                                      <p:rCtr x="0" y="1157"/>
                                    </p:animMotion>
                                  </p:childTnLst>
                                </p:cTn>
                              </p:par>
                              <p:par>
                                <p:cTn id="72" presetID="10" presetClass="entr" presetSubtype="0" fill="hold" grpId="0" nodeType="with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fade">
                                      <p:cBhvr>
                                        <p:cTn id="74" dur="500"/>
                                        <p:tgtEl>
                                          <p:spTgt spid="54"/>
                                        </p:tgtEl>
                                      </p:cBhvr>
                                    </p:animEffect>
                                  </p:childTnLst>
                                </p:cTn>
                              </p:par>
                              <p:par>
                                <p:cTn id="75" presetID="42" presetClass="path" presetSubtype="0" decel="100000" fill="hold" grpId="1" nodeType="withEffect">
                                  <p:stCondLst>
                                    <p:cond delay="0"/>
                                  </p:stCondLst>
                                  <p:childTnLst>
                                    <p:animMotion origin="layout" path="M 6.25E-7 -3.7037E-7 L 6.25E-7 0.02338 " pathEditMode="relative" rAng="0" ptsTypes="AA">
                                      <p:cBhvr>
                                        <p:cTn id="76" dur="500" spd="-100000" fill="hold"/>
                                        <p:tgtEl>
                                          <p:spTgt spid="54"/>
                                        </p:tgtEl>
                                        <p:attrNameLst>
                                          <p:attrName>ppt_x</p:attrName>
                                          <p:attrName>ppt_y</p:attrName>
                                        </p:attrNameLst>
                                      </p:cBhvr>
                                      <p:rCtr x="0" y="1157"/>
                                    </p:animMotion>
                                  </p:childTnLst>
                                </p:cTn>
                              </p:par>
                            </p:childTnLst>
                          </p:cTn>
                        </p:par>
                      </p:childTnLst>
                    </p:cTn>
                  </p:par>
                  <p:par>
                    <p:cTn id="77" fill="hold">
                      <p:stCondLst>
                        <p:cond delay="indefinite"/>
                      </p:stCondLst>
                      <p:childTnLst>
                        <p:par>
                          <p:cTn id="78" fill="hold">
                            <p:stCondLst>
                              <p:cond delay="0"/>
                            </p:stCondLst>
                            <p:childTnLst>
                              <p:par>
                                <p:cTn id="79" presetID="2" presetClass="entr" presetSubtype="2" fill="hold" grpId="0" nodeType="clickEffect">
                                  <p:stCondLst>
                                    <p:cond delay="0"/>
                                  </p:stCondLst>
                                  <p:childTnLst>
                                    <p:set>
                                      <p:cBhvr>
                                        <p:cTn id="80" dur="1" fill="hold">
                                          <p:stCondLst>
                                            <p:cond delay="0"/>
                                          </p:stCondLst>
                                        </p:cTn>
                                        <p:tgtEl>
                                          <p:spTgt spid="7"/>
                                        </p:tgtEl>
                                        <p:attrNameLst>
                                          <p:attrName>style.visibility</p:attrName>
                                        </p:attrNameLst>
                                      </p:cBhvr>
                                      <p:to>
                                        <p:strVal val="visible"/>
                                      </p:to>
                                    </p:set>
                                    <p:anim calcmode="lin" valueType="num">
                                      <p:cBhvr additive="base">
                                        <p:cTn id="81" dur="500" fill="hold"/>
                                        <p:tgtEl>
                                          <p:spTgt spid="7"/>
                                        </p:tgtEl>
                                        <p:attrNameLst>
                                          <p:attrName>ppt_x</p:attrName>
                                        </p:attrNameLst>
                                      </p:cBhvr>
                                      <p:tavLst>
                                        <p:tav tm="0">
                                          <p:val>
                                            <p:strVal val="1+#ppt_w/2"/>
                                          </p:val>
                                        </p:tav>
                                        <p:tav tm="100000">
                                          <p:val>
                                            <p:strVal val="#ppt_x"/>
                                          </p:val>
                                        </p:tav>
                                      </p:tavLst>
                                    </p:anim>
                                    <p:anim calcmode="lin" valueType="num">
                                      <p:cBhvr additive="base">
                                        <p:cTn id="82" dur="500" fill="hold"/>
                                        <p:tgtEl>
                                          <p:spTgt spid="7"/>
                                        </p:tgtEl>
                                        <p:attrNameLst>
                                          <p:attrName>ppt_y</p:attrName>
                                        </p:attrNameLst>
                                      </p:cBhvr>
                                      <p:tavLst>
                                        <p:tav tm="0">
                                          <p:val>
                                            <p:strVal val="#ppt_y"/>
                                          </p:val>
                                        </p:tav>
                                        <p:tav tm="100000">
                                          <p:val>
                                            <p:strVal val="#ppt_y"/>
                                          </p:val>
                                        </p:tav>
                                      </p:tavLst>
                                    </p:anim>
                                  </p:childTnLst>
                                </p:cTn>
                              </p:par>
                              <p:par>
                                <p:cTn id="83" presetID="10" presetClass="entr" presetSubtype="0" fill="hold" grpId="0" nodeType="with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fade">
                                      <p:cBhvr>
                                        <p:cTn id="85" dur="500"/>
                                        <p:tgtEl>
                                          <p:spTgt spid="11"/>
                                        </p:tgtEl>
                                      </p:cBhvr>
                                    </p:animEffect>
                                  </p:childTnLst>
                                </p:cTn>
                              </p:par>
                              <p:par>
                                <p:cTn id="86" presetID="42" presetClass="path" presetSubtype="0" decel="100000" fill="hold" grpId="1" nodeType="withEffect">
                                  <p:stCondLst>
                                    <p:cond delay="0"/>
                                  </p:stCondLst>
                                  <p:childTnLst>
                                    <p:animMotion origin="layout" path="M 1.11022E-16 -4.07407E-6 L 1.11022E-16 0.02338 " pathEditMode="relative" rAng="0" ptsTypes="AA">
                                      <p:cBhvr>
                                        <p:cTn id="87" dur="500" spd="-100000" fill="hold"/>
                                        <p:tgtEl>
                                          <p:spTgt spid="11"/>
                                        </p:tgtEl>
                                        <p:attrNameLst>
                                          <p:attrName>ppt_x</p:attrName>
                                          <p:attrName>ppt_y</p:attrName>
                                        </p:attrNameLst>
                                      </p:cBhvr>
                                      <p:rCtr x="0" y="1157"/>
                                    </p:animMotion>
                                  </p:childTnLst>
                                </p:cTn>
                              </p:par>
                              <p:par>
                                <p:cTn id="88" presetID="10" presetClass="entr" presetSubtype="0" fill="hold" grpId="0" nodeType="withEffect">
                                  <p:stCondLst>
                                    <p:cond delay="200"/>
                                  </p:stCondLst>
                                  <p:childTnLst>
                                    <p:set>
                                      <p:cBhvr>
                                        <p:cTn id="89" dur="1" fill="hold">
                                          <p:stCondLst>
                                            <p:cond delay="0"/>
                                          </p:stCondLst>
                                        </p:cTn>
                                        <p:tgtEl>
                                          <p:spTgt spid="12"/>
                                        </p:tgtEl>
                                        <p:attrNameLst>
                                          <p:attrName>style.visibility</p:attrName>
                                        </p:attrNameLst>
                                      </p:cBhvr>
                                      <p:to>
                                        <p:strVal val="visible"/>
                                      </p:to>
                                    </p:set>
                                    <p:animEffect transition="in" filter="fade">
                                      <p:cBhvr>
                                        <p:cTn id="90" dur="500"/>
                                        <p:tgtEl>
                                          <p:spTgt spid="12"/>
                                        </p:tgtEl>
                                      </p:cBhvr>
                                    </p:animEffect>
                                  </p:childTnLst>
                                </p:cTn>
                              </p:par>
                              <p:par>
                                <p:cTn id="91" presetID="42" presetClass="path" presetSubtype="0" decel="100000" fill="hold" grpId="1" nodeType="withEffect">
                                  <p:stCondLst>
                                    <p:cond delay="200"/>
                                  </p:stCondLst>
                                  <p:childTnLst>
                                    <p:animMotion origin="layout" path="M 1.11022E-16 2.22222E-6 L 1.11022E-16 0.02338 " pathEditMode="relative" rAng="0" ptsTypes="AA">
                                      <p:cBhvr>
                                        <p:cTn id="92" dur="500" spd="-100000" fill="hold"/>
                                        <p:tgtEl>
                                          <p:spTgt spid="12"/>
                                        </p:tgtEl>
                                        <p:attrNameLst>
                                          <p:attrName>ppt_x</p:attrName>
                                          <p:attrName>ppt_y</p:attrName>
                                        </p:attrNameLst>
                                      </p:cBhvr>
                                      <p:rCtr x="0" y="1157"/>
                                    </p:animMotion>
                                  </p:childTnLst>
                                </p:cTn>
                              </p:par>
                              <p:par>
                                <p:cTn id="93" presetID="10" presetClass="entr" presetSubtype="0" fill="hold" grpId="0" nodeType="withEffect">
                                  <p:stCondLst>
                                    <p:cond delay="400"/>
                                  </p:stCondLst>
                                  <p:childTnLst>
                                    <p:set>
                                      <p:cBhvr>
                                        <p:cTn id="94" dur="1" fill="hold">
                                          <p:stCondLst>
                                            <p:cond delay="0"/>
                                          </p:stCondLst>
                                        </p:cTn>
                                        <p:tgtEl>
                                          <p:spTgt spid="18"/>
                                        </p:tgtEl>
                                        <p:attrNameLst>
                                          <p:attrName>style.visibility</p:attrName>
                                        </p:attrNameLst>
                                      </p:cBhvr>
                                      <p:to>
                                        <p:strVal val="visible"/>
                                      </p:to>
                                    </p:set>
                                    <p:animEffect transition="in" filter="fade">
                                      <p:cBhvr>
                                        <p:cTn id="95" dur="500"/>
                                        <p:tgtEl>
                                          <p:spTgt spid="18"/>
                                        </p:tgtEl>
                                      </p:cBhvr>
                                    </p:animEffect>
                                  </p:childTnLst>
                                </p:cTn>
                              </p:par>
                              <p:par>
                                <p:cTn id="96" presetID="42" presetClass="path" presetSubtype="0" decel="100000" fill="hold" grpId="1" nodeType="withEffect">
                                  <p:stCondLst>
                                    <p:cond delay="400"/>
                                  </p:stCondLst>
                                  <p:childTnLst>
                                    <p:animMotion origin="layout" path="M 2.08333E-7 -1.85185E-6 L 2.08333E-7 0.02338 " pathEditMode="relative" rAng="0" ptsTypes="AA">
                                      <p:cBhvr>
                                        <p:cTn id="97" dur="500" spd="-100000" fill="hold"/>
                                        <p:tgtEl>
                                          <p:spTgt spid="18"/>
                                        </p:tgtEl>
                                        <p:attrNameLst>
                                          <p:attrName>ppt_x</p:attrName>
                                          <p:attrName>ppt_y</p:attrName>
                                        </p:attrNameLst>
                                      </p:cBhvr>
                                      <p:rCtr x="0" y="1157"/>
                                    </p:animMotion>
                                  </p:childTnLst>
                                </p:cTn>
                              </p:par>
                            </p:childTnLst>
                          </p:cTn>
                        </p:par>
                        <p:par>
                          <p:cTn id="98" fill="hold">
                            <p:stCondLst>
                              <p:cond delay="900"/>
                            </p:stCondLst>
                            <p:childTnLst>
                              <p:par>
                                <p:cTn id="99" presetID="10" presetClass="entr" presetSubtype="0" fill="hold" nodeType="afterEffect">
                                  <p:stCondLst>
                                    <p:cond delay="0"/>
                                  </p:stCondLst>
                                  <p:childTnLst>
                                    <p:set>
                                      <p:cBhvr>
                                        <p:cTn id="100" dur="1" fill="hold">
                                          <p:stCondLst>
                                            <p:cond delay="0"/>
                                          </p:stCondLst>
                                        </p:cTn>
                                        <p:tgtEl>
                                          <p:spTgt spid="190"/>
                                        </p:tgtEl>
                                        <p:attrNameLst>
                                          <p:attrName>style.visibility</p:attrName>
                                        </p:attrNameLst>
                                      </p:cBhvr>
                                      <p:to>
                                        <p:strVal val="visible"/>
                                      </p:to>
                                    </p:set>
                                    <p:animEffect transition="in" filter="fade">
                                      <p:cBhvr>
                                        <p:cTn id="101" dur="750"/>
                                        <p:tgtEl>
                                          <p:spTgt spid="190"/>
                                        </p:tgtEl>
                                      </p:cBhvr>
                                    </p:animEffect>
                                  </p:childTnLst>
                                </p:cTn>
                              </p:par>
                              <p:par>
                                <p:cTn id="102" presetID="42" presetClass="path" presetSubtype="0" decel="100000" fill="hold" nodeType="withEffect">
                                  <p:stCondLst>
                                    <p:cond delay="0"/>
                                  </p:stCondLst>
                                  <p:childTnLst>
                                    <p:animMotion origin="layout" path="M 3.33333E-6 2.96296E-6 L -0.03672 2.96296E-6 " pathEditMode="relative" rAng="0" ptsTypes="AA">
                                      <p:cBhvr>
                                        <p:cTn id="103" dur="750" spd="-100000" fill="hold"/>
                                        <p:tgtEl>
                                          <p:spTgt spid="190"/>
                                        </p:tgtEl>
                                        <p:attrNameLst>
                                          <p:attrName>ppt_x</p:attrName>
                                          <p:attrName>ppt_y</p:attrName>
                                        </p:attrNameLst>
                                      </p:cBhvr>
                                      <p:rCtr x="-1836" y="0"/>
                                    </p:animMotion>
                                  </p:childTnLst>
                                </p:cTn>
                              </p:par>
                              <p:par>
                                <p:cTn id="104" presetID="10" presetClass="entr" presetSubtype="0" fill="hold" grpId="0" nodeType="withEffect">
                                  <p:stCondLst>
                                    <p:cond delay="0"/>
                                  </p:stCondLst>
                                  <p:childTnLst>
                                    <p:set>
                                      <p:cBhvr>
                                        <p:cTn id="105" dur="1" fill="hold">
                                          <p:stCondLst>
                                            <p:cond delay="0"/>
                                          </p:stCondLst>
                                        </p:cTn>
                                        <p:tgtEl>
                                          <p:spTgt spid="257"/>
                                        </p:tgtEl>
                                        <p:attrNameLst>
                                          <p:attrName>style.visibility</p:attrName>
                                        </p:attrNameLst>
                                      </p:cBhvr>
                                      <p:to>
                                        <p:strVal val="visible"/>
                                      </p:to>
                                    </p:set>
                                    <p:animEffect transition="in" filter="fade">
                                      <p:cBhvr>
                                        <p:cTn id="106" dur="750"/>
                                        <p:tgtEl>
                                          <p:spTgt spid="257"/>
                                        </p:tgtEl>
                                      </p:cBhvr>
                                    </p:animEffect>
                                  </p:childTnLst>
                                </p:cTn>
                              </p:par>
                              <p:par>
                                <p:cTn id="107" presetID="42" presetClass="path" presetSubtype="0" decel="100000" fill="hold" grpId="1" nodeType="withEffect">
                                  <p:stCondLst>
                                    <p:cond delay="0"/>
                                  </p:stCondLst>
                                  <p:childTnLst>
                                    <p:animMotion origin="layout" path="M 3.33333E-6 2.96296E-6 L -0.03672 2.96296E-6 " pathEditMode="relative" rAng="0" ptsTypes="AA">
                                      <p:cBhvr>
                                        <p:cTn id="108" dur="750" spd="-100000" fill="hold"/>
                                        <p:tgtEl>
                                          <p:spTgt spid="257"/>
                                        </p:tgtEl>
                                        <p:attrNameLst>
                                          <p:attrName>ppt_x</p:attrName>
                                          <p:attrName>ppt_y</p:attrName>
                                        </p:attrNameLst>
                                      </p:cBhvr>
                                      <p:rCtr x="-1836" y="0"/>
                                    </p:animMotion>
                                  </p:childTnLst>
                                </p:cTn>
                              </p:par>
                              <p:par>
                                <p:cTn id="109" presetID="10" presetClass="entr" presetSubtype="0" fill="hold" nodeType="withEffect">
                                  <p:stCondLst>
                                    <p:cond delay="200"/>
                                  </p:stCondLst>
                                  <p:childTnLst>
                                    <p:set>
                                      <p:cBhvr>
                                        <p:cTn id="110" dur="1" fill="hold">
                                          <p:stCondLst>
                                            <p:cond delay="0"/>
                                          </p:stCondLst>
                                        </p:cTn>
                                        <p:tgtEl>
                                          <p:spTgt spid="197"/>
                                        </p:tgtEl>
                                        <p:attrNameLst>
                                          <p:attrName>style.visibility</p:attrName>
                                        </p:attrNameLst>
                                      </p:cBhvr>
                                      <p:to>
                                        <p:strVal val="visible"/>
                                      </p:to>
                                    </p:set>
                                    <p:animEffect transition="in" filter="fade">
                                      <p:cBhvr>
                                        <p:cTn id="111" dur="750"/>
                                        <p:tgtEl>
                                          <p:spTgt spid="197"/>
                                        </p:tgtEl>
                                      </p:cBhvr>
                                    </p:animEffect>
                                  </p:childTnLst>
                                </p:cTn>
                              </p:par>
                              <p:par>
                                <p:cTn id="112" presetID="42" presetClass="path" presetSubtype="0" decel="100000" fill="hold" nodeType="withEffect">
                                  <p:stCondLst>
                                    <p:cond delay="200"/>
                                  </p:stCondLst>
                                  <p:childTnLst>
                                    <p:animMotion origin="layout" path="M 3.33333E-6 4.81481E-6 L -0.04544 -0.00764 " pathEditMode="relative" rAng="0" ptsTypes="AA">
                                      <p:cBhvr>
                                        <p:cTn id="113" dur="750" spd="-100000" fill="hold"/>
                                        <p:tgtEl>
                                          <p:spTgt spid="197"/>
                                        </p:tgtEl>
                                        <p:attrNameLst>
                                          <p:attrName>ppt_x</p:attrName>
                                          <p:attrName>ppt_y</p:attrName>
                                        </p:attrNameLst>
                                      </p:cBhvr>
                                      <p:rCtr x="-1836" y="-417"/>
                                    </p:animMotion>
                                  </p:childTnLst>
                                </p:cTn>
                              </p:par>
                              <p:par>
                                <p:cTn id="114" presetID="10" presetClass="entr" presetSubtype="0" fill="hold" nodeType="withEffect">
                                  <p:stCondLst>
                                    <p:cond delay="400"/>
                                  </p:stCondLst>
                                  <p:childTnLst>
                                    <p:set>
                                      <p:cBhvr>
                                        <p:cTn id="115" dur="1" fill="hold">
                                          <p:stCondLst>
                                            <p:cond delay="0"/>
                                          </p:stCondLst>
                                        </p:cTn>
                                        <p:tgtEl>
                                          <p:spTgt spid="210"/>
                                        </p:tgtEl>
                                        <p:attrNameLst>
                                          <p:attrName>style.visibility</p:attrName>
                                        </p:attrNameLst>
                                      </p:cBhvr>
                                      <p:to>
                                        <p:strVal val="visible"/>
                                      </p:to>
                                    </p:set>
                                    <p:animEffect transition="in" filter="fade">
                                      <p:cBhvr>
                                        <p:cTn id="116" dur="750"/>
                                        <p:tgtEl>
                                          <p:spTgt spid="210"/>
                                        </p:tgtEl>
                                      </p:cBhvr>
                                    </p:animEffect>
                                  </p:childTnLst>
                                </p:cTn>
                              </p:par>
                              <p:par>
                                <p:cTn id="117" presetID="42" presetClass="path" presetSubtype="0" decel="100000" fill="hold" nodeType="withEffect">
                                  <p:stCondLst>
                                    <p:cond delay="400"/>
                                  </p:stCondLst>
                                  <p:childTnLst>
                                    <p:animMotion origin="layout" path="M -8.33333E-7 -2.59259E-6 L -0.03672 -2.59259E-6 " pathEditMode="relative" rAng="0" ptsTypes="AA">
                                      <p:cBhvr>
                                        <p:cTn id="118" dur="750" spd="-100000" fill="hold"/>
                                        <p:tgtEl>
                                          <p:spTgt spid="210"/>
                                        </p:tgtEl>
                                        <p:attrNameLst>
                                          <p:attrName>ppt_x</p:attrName>
                                          <p:attrName>ppt_y</p:attrName>
                                        </p:attrNameLst>
                                      </p:cBhvr>
                                      <p:rCtr x="-1836" y="0"/>
                                    </p:animMotion>
                                  </p:childTnLst>
                                </p:cTn>
                              </p:par>
                              <p:par>
                                <p:cTn id="119" presetID="10" presetClass="entr" presetSubtype="0" fill="hold" grpId="0" nodeType="withEffect">
                                  <p:stCondLst>
                                    <p:cond delay="400"/>
                                  </p:stCondLst>
                                  <p:childTnLst>
                                    <p:set>
                                      <p:cBhvr>
                                        <p:cTn id="120" dur="1" fill="hold">
                                          <p:stCondLst>
                                            <p:cond delay="0"/>
                                          </p:stCondLst>
                                        </p:cTn>
                                        <p:tgtEl>
                                          <p:spTgt spid="22"/>
                                        </p:tgtEl>
                                        <p:attrNameLst>
                                          <p:attrName>style.visibility</p:attrName>
                                        </p:attrNameLst>
                                      </p:cBhvr>
                                      <p:to>
                                        <p:strVal val="visible"/>
                                      </p:to>
                                    </p:set>
                                    <p:animEffect transition="in" filter="fade">
                                      <p:cBhvr>
                                        <p:cTn id="121" dur="750"/>
                                        <p:tgtEl>
                                          <p:spTgt spid="22"/>
                                        </p:tgtEl>
                                      </p:cBhvr>
                                    </p:animEffect>
                                  </p:childTnLst>
                                </p:cTn>
                              </p:par>
                              <p:par>
                                <p:cTn id="122" presetID="42" presetClass="path" presetSubtype="0" decel="100000" fill="hold" grpId="1" nodeType="withEffect">
                                  <p:stCondLst>
                                    <p:cond delay="400"/>
                                  </p:stCondLst>
                                  <p:childTnLst>
                                    <p:animMotion origin="layout" path="M -8.33333E-7 -2.59259E-6 L -0.03672 -2.59259E-6 " pathEditMode="relative" rAng="0" ptsTypes="AA">
                                      <p:cBhvr>
                                        <p:cTn id="123" dur="750" spd="-100000" fill="hold"/>
                                        <p:tgtEl>
                                          <p:spTgt spid="22"/>
                                        </p:tgtEl>
                                        <p:attrNameLst>
                                          <p:attrName>ppt_x</p:attrName>
                                          <p:attrName>ppt_y</p:attrName>
                                        </p:attrNameLst>
                                      </p:cBhvr>
                                      <p:rCtr x="-1836" y="0"/>
                                    </p:animMotion>
                                  </p:childTnLst>
                                </p:cTn>
                              </p:par>
                              <p:par>
                                <p:cTn id="124" presetID="10" presetClass="entr" presetSubtype="0" fill="hold" nodeType="withEffect">
                                  <p:stCondLst>
                                    <p:cond delay="600"/>
                                  </p:stCondLst>
                                  <p:childTnLst>
                                    <p:set>
                                      <p:cBhvr>
                                        <p:cTn id="125" dur="1" fill="hold">
                                          <p:stCondLst>
                                            <p:cond delay="0"/>
                                          </p:stCondLst>
                                        </p:cTn>
                                        <p:tgtEl>
                                          <p:spTgt spid="198"/>
                                        </p:tgtEl>
                                        <p:attrNameLst>
                                          <p:attrName>style.visibility</p:attrName>
                                        </p:attrNameLst>
                                      </p:cBhvr>
                                      <p:to>
                                        <p:strVal val="visible"/>
                                      </p:to>
                                    </p:set>
                                    <p:animEffect transition="in" filter="fade">
                                      <p:cBhvr>
                                        <p:cTn id="126" dur="750"/>
                                        <p:tgtEl>
                                          <p:spTgt spid="198"/>
                                        </p:tgtEl>
                                      </p:cBhvr>
                                    </p:animEffect>
                                  </p:childTnLst>
                                </p:cTn>
                              </p:par>
                              <p:par>
                                <p:cTn id="127" presetID="42" presetClass="path" presetSubtype="0" decel="100000" fill="hold" nodeType="withEffect">
                                  <p:stCondLst>
                                    <p:cond delay="600"/>
                                  </p:stCondLst>
                                  <p:childTnLst>
                                    <p:animMotion origin="layout" path="M 2.08333E-7 4.44444E-6 L -0.03581 -0.0051 " pathEditMode="relative" rAng="0" ptsTypes="AA">
                                      <p:cBhvr>
                                        <p:cTn id="128" dur="750" spd="-100000" fill="hold"/>
                                        <p:tgtEl>
                                          <p:spTgt spid="198"/>
                                        </p:tgtEl>
                                        <p:attrNameLst>
                                          <p:attrName>ppt_x</p:attrName>
                                          <p:attrName>ppt_y</p:attrName>
                                        </p:attrNameLst>
                                      </p:cBhvr>
                                      <p:rCtr x="-1797" y="-255"/>
                                    </p:animMotion>
                                  </p:childTnLst>
                                </p:cTn>
                              </p:par>
                              <p:par>
                                <p:cTn id="129" presetID="10" presetClass="entr" presetSubtype="0" fill="hold" nodeType="withEffect">
                                  <p:stCondLst>
                                    <p:cond delay="800"/>
                                  </p:stCondLst>
                                  <p:childTnLst>
                                    <p:set>
                                      <p:cBhvr>
                                        <p:cTn id="130" dur="1" fill="hold">
                                          <p:stCondLst>
                                            <p:cond delay="0"/>
                                          </p:stCondLst>
                                        </p:cTn>
                                        <p:tgtEl>
                                          <p:spTgt spid="225"/>
                                        </p:tgtEl>
                                        <p:attrNameLst>
                                          <p:attrName>style.visibility</p:attrName>
                                        </p:attrNameLst>
                                      </p:cBhvr>
                                      <p:to>
                                        <p:strVal val="visible"/>
                                      </p:to>
                                    </p:set>
                                    <p:animEffect transition="in" filter="fade">
                                      <p:cBhvr>
                                        <p:cTn id="131" dur="750"/>
                                        <p:tgtEl>
                                          <p:spTgt spid="225"/>
                                        </p:tgtEl>
                                      </p:cBhvr>
                                    </p:animEffect>
                                  </p:childTnLst>
                                </p:cTn>
                              </p:par>
                              <p:par>
                                <p:cTn id="132" presetID="42" presetClass="path" presetSubtype="0" decel="100000" fill="hold" nodeType="withEffect">
                                  <p:stCondLst>
                                    <p:cond delay="800"/>
                                  </p:stCondLst>
                                  <p:childTnLst>
                                    <p:animMotion origin="layout" path="M -4.16667E-7 -4.44444E-6 L -0.03672 -4.44444E-6 " pathEditMode="relative" rAng="0" ptsTypes="AA">
                                      <p:cBhvr>
                                        <p:cTn id="133" dur="750" spd="-100000" fill="hold"/>
                                        <p:tgtEl>
                                          <p:spTgt spid="225"/>
                                        </p:tgtEl>
                                        <p:attrNameLst>
                                          <p:attrName>ppt_x</p:attrName>
                                          <p:attrName>ppt_y</p:attrName>
                                        </p:attrNameLst>
                                      </p:cBhvr>
                                      <p:rCtr x="-1836" y="0"/>
                                    </p:animMotion>
                                  </p:childTnLst>
                                </p:cTn>
                              </p:par>
                              <p:par>
                                <p:cTn id="134" presetID="10" presetClass="entr" presetSubtype="0" fill="hold" grpId="0" nodeType="withEffect">
                                  <p:stCondLst>
                                    <p:cond delay="800"/>
                                  </p:stCondLst>
                                  <p:childTnLst>
                                    <p:set>
                                      <p:cBhvr>
                                        <p:cTn id="135" dur="1" fill="hold">
                                          <p:stCondLst>
                                            <p:cond delay="0"/>
                                          </p:stCondLst>
                                        </p:cTn>
                                        <p:tgtEl>
                                          <p:spTgt spid="29"/>
                                        </p:tgtEl>
                                        <p:attrNameLst>
                                          <p:attrName>style.visibility</p:attrName>
                                        </p:attrNameLst>
                                      </p:cBhvr>
                                      <p:to>
                                        <p:strVal val="visible"/>
                                      </p:to>
                                    </p:set>
                                    <p:animEffect transition="in" filter="fade">
                                      <p:cBhvr>
                                        <p:cTn id="136" dur="750"/>
                                        <p:tgtEl>
                                          <p:spTgt spid="29"/>
                                        </p:tgtEl>
                                      </p:cBhvr>
                                    </p:animEffect>
                                  </p:childTnLst>
                                </p:cTn>
                              </p:par>
                              <p:par>
                                <p:cTn id="137" presetID="42" presetClass="path" presetSubtype="0" decel="100000" fill="hold" grpId="1" nodeType="withEffect">
                                  <p:stCondLst>
                                    <p:cond delay="800"/>
                                  </p:stCondLst>
                                  <p:childTnLst>
                                    <p:animMotion origin="layout" path="M -4.16667E-7 -4.44444E-6 L -0.03672 -4.44444E-6 " pathEditMode="relative" rAng="0" ptsTypes="AA">
                                      <p:cBhvr>
                                        <p:cTn id="138" dur="750" spd="-100000" fill="hold"/>
                                        <p:tgtEl>
                                          <p:spTgt spid="29"/>
                                        </p:tgtEl>
                                        <p:attrNameLst>
                                          <p:attrName>ppt_x</p:attrName>
                                          <p:attrName>ppt_y</p:attrName>
                                        </p:attrNameLst>
                                      </p:cBhvr>
                                      <p:rCtr x="-1836" y="0"/>
                                    </p:animMotion>
                                  </p:childTnLst>
                                </p:cTn>
                              </p:par>
                              <p:par>
                                <p:cTn id="139" presetID="10" presetClass="entr" presetSubtype="0" fill="hold" nodeType="withEffect">
                                  <p:stCondLst>
                                    <p:cond delay="1000"/>
                                  </p:stCondLst>
                                  <p:childTnLst>
                                    <p:set>
                                      <p:cBhvr>
                                        <p:cTn id="140" dur="1" fill="hold">
                                          <p:stCondLst>
                                            <p:cond delay="0"/>
                                          </p:stCondLst>
                                        </p:cTn>
                                        <p:tgtEl>
                                          <p:spTgt spid="199"/>
                                        </p:tgtEl>
                                        <p:attrNameLst>
                                          <p:attrName>style.visibility</p:attrName>
                                        </p:attrNameLst>
                                      </p:cBhvr>
                                      <p:to>
                                        <p:strVal val="visible"/>
                                      </p:to>
                                    </p:set>
                                    <p:animEffect transition="in" filter="fade">
                                      <p:cBhvr>
                                        <p:cTn id="141" dur="750"/>
                                        <p:tgtEl>
                                          <p:spTgt spid="199"/>
                                        </p:tgtEl>
                                      </p:cBhvr>
                                    </p:animEffect>
                                  </p:childTnLst>
                                </p:cTn>
                              </p:par>
                              <p:par>
                                <p:cTn id="142" presetID="42" presetClass="path" presetSubtype="0" decel="100000" fill="hold" nodeType="withEffect">
                                  <p:stCondLst>
                                    <p:cond delay="1000"/>
                                  </p:stCondLst>
                                  <p:childTnLst>
                                    <p:animMotion origin="layout" path="M 2.70833E-6 -4.44444E-6 L 0.02695 -0.0324 " pathEditMode="relative" rAng="0" ptsTypes="AA">
                                      <p:cBhvr>
                                        <p:cTn id="143" dur="750" spd="-100000" fill="hold"/>
                                        <p:tgtEl>
                                          <p:spTgt spid="199"/>
                                        </p:tgtEl>
                                        <p:attrNameLst>
                                          <p:attrName>ppt_x</p:attrName>
                                          <p:attrName>ppt_y</p:attrName>
                                        </p:attrNameLst>
                                      </p:cBhvr>
                                      <p:rCtr x="1341" y="-1620"/>
                                    </p:animMotion>
                                  </p:childTnLst>
                                </p:cTn>
                              </p:par>
                              <p:par>
                                <p:cTn id="144" presetID="10" presetClass="entr" presetSubtype="0" fill="hold" nodeType="withEffect">
                                  <p:stCondLst>
                                    <p:cond delay="1000"/>
                                  </p:stCondLst>
                                  <p:childTnLst>
                                    <p:set>
                                      <p:cBhvr>
                                        <p:cTn id="145" dur="1" fill="hold">
                                          <p:stCondLst>
                                            <p:cond delay="0"/>
                                          </p:stCondLst>
                                        </p:cTn>
                                        <p:tgtEl>
                                          <p:spTgt spid="202"/>
                                        </p:tgtEl>
                                        <p:attrNameLst>
                                          <p:attrName>style.visibility</p:attrName>
                                        </p:attrNameLst>
                                      </p:cBhvr>
                                      <p:to>
                                        <p:strVal val="visible"/>
                                      </p:to>
                                    </p:set>
                                    <p:animEffect transition="in" filter="fade">
                                      <p:cBhvr>
                                        <p:cTn id="146" dur="750"/>
                                        <p:tgtEl>
                                          <p:spTgt spid="202"/>
                                        </p:tgtEl>
                                      </p:cBhvr>
                                    </p:animEffect>
                                  </p:childTnLst>
                                </p:cTn>
                              </p:par>
                              <p:par>
                                <p:cTn id="147" presetID="42" presetClass="path" presetSubtype="0" decel="100000" fill="hold" nodeType="withEffect">
                                  <p:stCondLst>
                                    <p:cond delay="1000"/>
                                  </p:stCondLst>
                                  <p:childTnLst>
                                    <p:animMotion origin="layout" path="M 1.11022E-16 4.81481E-6 L -0.00417 -0.02292 " pathEditMode="relative" rAng="0" ptsTypes="AA">
                                      <p:cBhvr>
                                        <p:cTn id="148" dur="750" spd="-100000" fill="hold"/>
                                        <p:tgtEl>
                                          <p:spTgt spid="202"/>
                                        </p:tgtEl>
                                        <p:attrNameLst>
                                          <p:attrName>ppt_x</p:attrName>
                                          <p:attrName>ppt_y</p:attrName>
                                        </p:attrNameLst>
                                      </p:cBhvr>
                                      <p:rCtr x="-208" y="-1157"/>
                                    </p:animMotion>
                                  </p:childTnLst>
                                </p:cTn>
                              </p:par>
                              <p:par>
                                <p:cTn id="149" presetID="10" presetClass="entr" presetSubtype="0" fill="hold" nodeType="withEffect">
                                  <p:stCondLst>
                                    <p:cond delay="1000"/>
                                  </p:stCondLst>
                                  <p:childTnLst>
                                    <p:set>
                                      <p:cBhvr>
                                        <p:cTn id="150" dur="1" fill="hold">
                                          <p:stCondLst>
                                            <p:cond delay="0"/>
                                          </p:stCondLst>
                                        </p:cTn>
                                        <p:tgtEl>
                                          <p:spTgt spid="201"/>
                                        </p:tgtEl>
                                        <p:attrNameLst>
                                          <p:attrName>style.visibility</p:attrName>
                                        </p:attrNameLst>
                                      </p:cBhvr>
                                      <p:to>
                                        <p:strVal val="visible"/>
                                      </p:to>
                                    </p:set>
                                    <p:animEffect transition="in" filter="fade">
                                      <p:cBhvr>
                                        <p:cTn id="151" dur="750"/>
                                        <p:tgtEl>
                                          <p:spTgt spid="201"/>
                                        </p:tgtEl>
                                      </p:cBhvr>
                                    </p:animEffect>
                                  </p:childTnLst>
                                </p:cTn>
                              </p:par>
                              <p:par>
                                <p:cTn id="152" presetID="42" presetClass="path" presetSubtype="0" decel="100000" fill="hold" nodeType="withEffect">
                                  <p:stCondLst>
                                    <p:cond delay="1000"/>
                                  </p:stCondLst>
                                  <p:childTnLst>
                                    <p:animMotion origin="layout" path="M -4.58333E-6 -1.48148E-6 L -0.03815 0.01088 " pathEditMode="relative" rAng="0" ptsTypes="AA">
                                      <p:cBhvr>
                                        <p:cTn id="153" dur="750" spd="-100000" fill="hold"/>
                                        <p:tgtEl>
                                          <p:spTgt spid="201"/>
                                        </p:tgtEl>
                                        <p:attrNameLst>
                                          <p:attrName>ppt_x</p:attrName>
                                          <p:attrName>ppt_y</p:attrName>
                                        </p:attrNameLst>
                                      </p:cBhvr>
                                      <p:rCtr x="-1914" y="532"/>
                                    </p:animMotion>
                                  </p:childTnLst>
                                </p:cTn>
                              </p:par>
                              <p:par>
                                <p:cTn id="154" presetID="10" presetClass="entr" presetSubtype="0" fill="hold" nodeType="withEffect">
                                  <p:stCondLst>
                                    <p:cond delay="1000"/>
                                  </p:stCondLst>
                                  <p:childTnLst>
                                    <p:set>
                                      <p:cBhvr>
                                        <p:cTn id="155" dur="1" fill="hold">
                                          <p:stCondLst>
                                            <p:cond delay="0"/>
                                          </p:stCondLst>
                                        </p:cTn>
                                        <p:tgtEl>
                                          <p:spTgt spid="200"/>
                                        </p:tgtEl>
                                        <p:attrNameLst>
                                          <p:attrName>style.visibility</p:attrName>
                                        </p:attrNameLst>
                                      </p:cBhvr>
                                      <p:to>
                                        <p:strVal val="visible"/>
                                      </p:to>
                                    </p:set>
                                    <p:animEffect transition="in" filter="fade">
                                      <p:cBhvr>
                                        <p:cTn id="156" dur="750"/>
                                        <p:tgtEl>
                                          <p:spTgt spid="200"/>
                                        </p:tgtEl>
                                      </p:cBhvr>
                                    </p:animEffect>
                                  </p:childTnLst>
                                </p:cTn>
                              </p:par>
                              <p:par>
                                <p:cTn id="157" presetID="42" presetClass="path" presetSubtype="0" decel="100000" fill="hold" nodeType="withEffect">
                                  <p:stCondLst>
                                    <p:cond delay="1000"/>
                                  </p:stCondLst>
                                  <p:childTnLst>
                                    <p:animMotion origin="layout" path="M -4.58333E-6 3.7037E-6 L 0.00795 0.04004 " pathEditMode="relative" rAng="0" ptsTypes="AA">
                                      <p:cBhvr>
                                        <p:cTn id="158" dur="750" spd="-100000" fill="hold"/>
                                        <p:tgtEl>
                                          <p:spTgt spid="200"/>
                                        </p:tgtEl>
                                        <p:attrNameLst>
                                          <p:attrName>ppt_x</p:attrName>
                                          <p:attrName>ppt_y</p:attrName>
                                        </p:attrNameLst>
                                      </p:cBhvr>
                                      <p:rCtr x="391" y="1991"/>
                                    </p:animMotion>
                                  </p:childTnLst>
                                </p:cTn>
                              </p:par>
                              <p:par>
                                <p:cTn id="159" presetID="10" presetClass="entr" presetSubtype="0" fill="hold" nodeType="withEffect">
                                  <p:stCondLst>
                                    <p:cond delay="1200"/>
                                  </p:stCondLst>
                                  <p:childTnLst>
                                    <p:set>
                                      <p:cBhvr>
                                        <p:cTn id="160" dur="1" fill="hold">
                                          <p:stCondLst>
                                            <p:cond delay="0"/>
                                          </p:stCondLst>
                                        </p:cTn>
                                        <p:tgtEl>
                                          <p:spTgt spid="220"/>
                                        </p:tgtEl>
                                        <p:attrNameLst>
                                          <p:attrName>style.visibility</p:attrName>
                                        </p:attrNameLst>
                                      </p:cBhvr>
                                      <p:to>
                                        <p:strVal val="visible"/>
                                      </p:to>
                                    </p:set>
                                    <p:animEffect transition="in" filter="fade">
                                      <p:cBhvr>
                                        <p:cTn id="161" dur="750"/>
                                        <p:tgtEl>
                                          <p:spTgt spid="220"/>
                                        </p:tgtEl>
                                      </p:cBhvr>
                                    </p:animEffect>
                                  </p:childTnLst>
                                </p:cTn>
                              </p:par>
                              <p:par>
                                <p:cTn id="162" presetID="42" presetClass="path" presetSubtype="0" decel="100000" fill="hold" nodeType="withEffect">
                                  <p:stCondLst>
                                    <p:cond delay="1200"/>
                                  </p:stCondLst>
                                  <p:childTnLst>
                                    <p:animMotion origin="layout" path="M 4.58333E-6 1.48148E-6 L 0.01002 0.04213 " pathEditMode="relative" rAng="0" ptsTypes="AA">
                                      <p:cBhvr>
                                        <p:cTn id="163" dur="750" spd="-100000" fill="hold"/>
                                        <p:tgtEl>
                                          <p:spTgt spid="220"/>
                                        </p:tgtEl>
                                        <p:attrNameLst>
                                          <p:attrName>ppt_x</p:attrName>
                                          <p:attrName>ppt_y</p:attrName>
                                        </p:attrNameLst>
                                      </p:cBhvr>
                                      <p:rCtr x="495" y="2106"/>
                                    </p:animMotion>
                                  </p:childTnLst>
                                </p:cTn>
                              </p:par>
                              <p:par>
                                <p:cTn id="164" presetID="10" presetClass="entr" presetSubtype="0" fill="hold" grpId="0" nodeType="withEffect">
                                  <p:stCondLst>
                                    <p:cond delay="1200"/>
                                  </p:stCondLst>
                                  <p:childTnLst>
                                    <p:set>
                                      <p:cBhvr>
                                        <p:cTn id="165" dur="1" fill="hold">
                                          <p:stCondLst>
                                            <p:cond delay="0"/>
                                          </p:stCondLst>
                                        </p:cTn>
                                        <p:tgtEl>
                                          <p:spTgt spid="28"/>
                                        </p:tgtEl>
                                        <p:attrNameLst>
                                          <p:attrName>style.visibility</p:attrName>
                                        </p:attrNameLst>
                                      </p:cBhvr>
                                      <p:to>
                                        <p:strVal val="visible"/>
                                      </p:to>
                                    </p:set>
                                    <p:animEffect transition="in" filter="fade">
                                      <p:cBhvr>
                                        <p:cTn id="166" dur="750"/>
                                        <p:tgtEl>
                                          <p:spTgt spid="28"/>
                                        </p:tgtEl>
                                      </p:cBhvr>
                                    </p:animEffect>
                                  </p:childTnLst>
                                </p:cTn>
                              </p:par>
                              <p:par>
                                <p:cTn id="167" presetID="42" presetClass="path" presetSubtype="0" decel="100000" fill="hold" grpId="1" nodeType="withEffect">
                                  <p:stCondLst>
                                    <p:cond delay="1200"/>
                                  </p:stCondLst>
                                  <p:childTnLst>
                                    <p:animMotion origin="layout" path="M -1.875E-6 3.7037E-6 L 0.00534 0.0199 " pathEditMode="relative" rAng="0" ptsTypes="AA">
                                      <p:cBhvr>
                                        <p:cTn id="168" dur="750" spd="-100000" fill="hold"/>
                                        <p:tgtEl>
                                          <p:spTgt spid="28"/>
                                        </p:tgtEl>
                                        <p:attrNameLst>
                                          <p:attrName>ppt_x</p:attrName>
                                          <p:attrName>ppt_y</p:attrName>
                                        </p:attrNameLst>
                                      </p:cBhvr>
                                      <p:rCtr x="260" y="995"/>
                                    </p:animMotion>
                                  </p:childTnLst>
                                </p:cTn>
                              </p:par>
                              <p:par>
                                <p:cTn id="169" presetID="10" presetClass="entr" presetSubtype="0" fill="hold" nodeType="withEffect">
                                  <p:stCondLst>
                                    <p:cond delay="1200"/>
                                  </p:stCondLst>
                                  <p:childTnLst>
                                    <p:set>
                                      <p:cBhvr>
                                        <p:cTn id="170" dur="1" fill="hold">
                                          <p:stCondLst>
                                            <p:cond delay="0"/>
                                          </p:stCondLst>
                                        </p:cTn>
                                        <p:tgtEl>
                                          <p:spTgt spid="215"/>
                                        </p:tgtEl>
                                        <p:attrNameLst>
                                          <p:attrName>style.visibility</p:attrName>
                                        </p:attrNameLst>
                                      </p:cBhvr>
                                      <p:to>
                                        <p:strVal val="visible"/>
                                      </p:to>
                                    </p:set>
                                    <p:animEffect transition="in" filter="fade">
                                      <p:cBhvr>
                                        <p:cTn id="171" dur="750"/>
                                        <p:tgtEl>
                                          <p:spTgt spid="215"/>
                                        </p:tgtEl>
                                      </p:cBhvr>
                                    </p:animEffect>
                                  </p:childTnLst>
                                </p:cTn>
                              </p:par>
                              <p:par>
                                <p:cTn id="172" presetID="42" presetClass="path" presetSubtype="0" decel="100000" fill="hold" nodeType="withEffect">
                                  <p:stCondLst>
                                    <p:cond delay="1200"/>
                                  </p:stCondLst>
                                  <p:childTnLst>
                                    <p:animMotion origin="layout" path="M 3.125E-6 7.40741E-7 L -0.00729 -0.05347 " pathEditMode="relative" rAng="0" ptsTypes="AA">
                                      <p:cBhvr>
                                        <p:cTn id="173" dur="750" spd="-100000" fill="hold"/>
                                        <p:tgtEl>
                                          <p:spTgt spid="215"/>
                                        </p:tgtEl>
                                        <p:attrNameLst>
                                          <p:attrName>ppt_x</p:attrName>
                                          <p:attrName>ppt_y</p:attrName>
                                        </p:attrNameLst>
                                      </p:cBhvr>
                                      <p:rCtr x="-365" y="-2685"/>
                                    </p:animMotion>
                                  </p:childTnLst>
                                </p:cTn>
                              </p:par>
                              <p:par>
                                <p:cTn id="174" presetID="10" presetClass="entr" presetSubtype="0" fill="hold" grpId="0" nodeType="withEffect">
                                  <p:stCondLst>
                                    <p:cond delay="1200"/>
                                  </p:stCondLst>
                                  <p:childTnLst>
                                    <p:set>
                                      <p:cBhvr>
                                        <p:cTn id="175" dur="1" fill="hold">
                                          <p:stCondLst>
                                            <p:cond delay="0"/>
                                          </p:stCondLst>
                                        </p:cTn>
                                        <p:tgtEl>
                                          <p:spTgt spid="30"/>
                                        </p:tgtEl>
                                        <p:attrNameLst>
                                          <p:attrName>style.visibility</p:attrName>
                                        </p:attrNameLst>
                                      </p:cBhvr>
                                      <p:to>
                                        <p:strVal val="visible"/>
                                      </p:to>
                                    </p:set>
                                    <p:animEffect transition="in" filter="fade">
                                      <p:cBhvr>
                                        <p:cTn id="176" dur="750"/>
                                        <p:tgtEl>
                                          <p:spTgt spid="30"/>
                                        </p:tgtEl>
                                      </p:cBhvr>
                                    </p:animEffect>
                                  </p:childTnLst>
                                </p:cTn>
                              </p:par>
                              <p:par>
                                <p:cTn id="177" presetID="42" presetClass="path" presetSubtype="0" decel="100000" fill="hold" grpId="1" nodeType="withEffect">
                                  <p:stCondLst>
                                    <p:cond delay="1200"/>
                                  </p:stCondLst>
                                  <p:childTnLst>
                                    <p:animMotion origin="layout" path="M 1.25E-6 -2.96296E-6 L -0.00208 -0.04051 " pathEditMode="relative" rAng="0" ptsTypes="AA">
                                      <p:cBhvr>
                                        <p:cTn id="178" dur="750" spd="-100000" fill="hold"/>
                                        <p:tgtEl>
                                          <p:spTgt spid="30"/>
                                        </p:tgtEl>
                                        <p:attrNameLst>
                                          <p:attrName>ppt_x</p:attrName>
                                          <p:attrName>ppt_y</p:attrName>
                                        </p:attrNameLst>
                                      </p:cBhvr>
                                      <p:rCtr x="-104" y="-2037"/>
                                    </p:animMotion>
                                  </p:childTnLst>
                                </p:cTn>
                              </p:par>
                              <p:par>
                                <p:cTn id="179" presetID="10" presetClass="entr" presetSubtype="0" fill="hold" nodeType="withEffect">
                                  <p:stCondLst>
                                    <p:cond delay="1200"/>
                                  </p:stCondLst>
                                  <p:childTnLst>
                                    <p:set>
                                      <p:cBhvr>
                                        <p:cTn id="180" dur="1" fill="hold">
                                          <p:stCondLst>
                                            <p:cond delay="0"/>
                                          </p:stCondLst>
                                        </p:cTn>
                                        <p:tgtEl>
                                          <p:spTgt spid="205"/>
                                        </p:tgtEl>
                                        <p:attrNameLst>
                                          <p:attrName>style.visibility</p:attrName>
                                        </p:attrNameLst>
                                      </p:cBhvr>
                                      <p:to>
                                        <p:strVal val="visible"/>
                                      </p:to>
                                    </p:set>
                                    <p:animEffect transition="in" filter="fade">
                                      <p:cBhvr>
                                        <p:cTn id="181" dur="750"/>
                                        <p:tgtEl>
                                          <p:spTgt spid="205"/>
                                        </p:tgtEl>
                                      </p:cBhvr>
                                    </p:animEffect>
                                  </p:childTnLst>
                                </p:cTn>
                              </p:par>
                              <p:par>
                                <p:cTn id="182" presetID="42" presetClass="path" presetSubtype="0" decel="100000" fill="hold" nodeType="withEffect">
                                  <p:stCondLst>
                                    <p:cond delay="1200"/>
                                  </p:stCondLst>
                                  <p:childTnLst>
                                    <p:animMotion origin="layout" path="M 1.45833E-6 7.40741E-7 L 0.02096 -0.0257 " pathEditMode="relative" rAng="0" ptsTypes="AA">
                                      <p:cBhvr>
                                        <p:cTn id="183" dur="750" spd="-100000" fill="hold"/>
                                        <p:tgtEl>
                                          <p:spTgt spid="205"/>
                                        </p:tgtEl>
                                        <p:attrNameLst>
                                          <p:attrName>ppt_x</p:attrName>
                                          <p:attrName>ppt_y</p:attrName>
                                        </p:attrNameLst>
                                      </p:cBhvr>
                                      <p:rCtr x="1042" y="-1296"/>
                                    </p:animMotion>
                                  </p:childTnLst>
                                </p:cTn>
                              </p:par>
                              <p:par>
                                <p:cTn id="184" presetID="10" presetClass="entr" presetSubtype="0" fill="hold" grpId="0" nodeType="withEffect">
                                  <p:stCondLst>
                                    <p:cond delay="1200"/>
                                  </p:stCondLst>
                                  <p:childTnLst>
                                    <p:set>
                                      <p:cBhvr>
                                        <p:cTn id="185" dur="1" fill="hold">
                                          <p:stCondLst>
                                            <p:cond delay="0"/>
                                          </p:stCondLst>
                                        </p:cTn>
                                        <p:tgtEl>
                                          <p:spTgt spid="25"/>
                                        </p:tgtEl>
                                        <p:attrNameLst>
                                          <p:attrName>style.visibility</p:attrName>
                                        </p:attrNameLst>
                                      </p:cBhvr>
                                      <p:to>
                                        <p:strVal val="visible"/>
                                      </p:to>
                                    </p:set>
                                    <p:animEffect transition="in" filter="fade">
                                      <p:cBhvr>
                                        <p:cTn id="186" dur="750"/>
                                        <p:tgtEl>
                                          <p:spTgt spid="25"/>
                                        </p:tgtEl>
                                      </p:cBhvr>
                                    </p:animEffect>
                                  </p:childTnLst>
                                </p:cTn>
                              </p:par>
                              <p:par>
                                <p:cTn id="187" presetID="42" presetClass="path" presetSubtype="0" decel="100000" fill="hold" grpId="1" nodeType="withEffect">
                                  <p:stCondLst>
                                    <p:cond delay="1200"/>
                                  </p:stCondLst>
                                  <p:childTnLst>
                                    <p:animMotion origin="layout" path="M -3.95833E-6 -2.96296E-6 L 0.0181 -0.02569 " pathEditMode="relative" rAng="0" ptsTypes="AA">
                                      <p:cBhvr>
                                        <p:cTn id="188" dur="750" spd="-100000" fill="hold"/>
                                        <p:tgtEl>
                                          <p:spTgt spid="25"/>
                                        </p:tgtEl>
                                        <p:attrNameLst>
                                          <p:attrName>ppt_x</p:attrName>
                                          <p:attrName>ppt_y</p:attrName>
                                        </p:attrNameLst>
                                      </p:cBhvr>
                                      <p:rCtr x="898" y="-1296"/>
                                    </p:animMotion>
                                  </p:childTnLst>
                                </p:cTn>
                              </p:par>
                              <p:par>
                                <p:cTn id="189" presetID="10" presetClass="entr" presetSubtype="0" fill="hold" nodeType="withEffect">
                                  <p:stCondLst>
                                    <p:cond delay="1200"/>
                                  </p:stCondLst>
                                  <p:childTnLst>
                                    <p:set>
                                      <p:cBhvr>
                                        <p:cTn id="190" dur="1" fill="hold">
                                          <p:stCondLst>
                                            <p:cond delay="0"/>
                                          </p:stCondLst>
                                        </p:cTn>
                                        <p:tgtEl>
                                          <p:spTgt spid="235"/>
                                        </p:tgtEl>
                                        <p:attrNameLst>
                                          <p:attrName>style.visibility</p:attrName>
                                        </p:attrNameLst>
                                      </p:cBhvr>
                                      <p:to>
                                        <p:strVal val="visible"/>
                                      </p:to>
                                    </p:set>
                                    <p:animEffect transition="in" filter="fade">
                                      <p:cBhvr>
                                        <p:cTn id="191" dur="750"/>
                                        <p:tgtEl>
                                          <p:spTgt spid="235"/>
                                        </p:tgtEl>
                                      </p:cBhvr>
                                    </p:animEffect>
                                  </p:childTnLst>
                                </p:cTn>
                              </p:par>
                              <p:par>
                                <p:cTn id="192" presetID="42" presetClass="path" presetSubtype="0" decel="100000" fill="hold" nodeType="withEffect">
                                  <p:stCondLst>
                                    <p:cond delay="1200"/>
                                  </p:stCondLst>
                                  <p:childTnLst>
                                    <p:animMotion origin="layout" path="M -2.08333E-6 2.22222E-6 L -0.02786 0.0081 " pathEditMode="relative" rAng="0" ptsTypes="AA">
                                      <p:cBhvr>
                                        <p:cTn id="193" dur="750" spd="-100000" fill="hold"/>
                                        <p:tgtEl>
                                          <p:spTgt spid="235"/>
                                        </p:tgtEl>
                                        <p:attrNameLst>
                                          <p:attrName>ppt_x</p:attrName>
                                          <p:attrName>ppt_y</p:attrName>
                                        </p:attrNameLst>
                                      </p:cBhvr>
                                      <p:rCtr x="-1393" y="394"/>
                                    </p:animMotion>
                                  </p:childTnLst>
                                </p:cTn>
                              </p:par>
                              <p:par>
                                <p:cTn id="194" presetID="10" presetClass="entr" presetSubtype="0" fill="hold" grpId="0" nodeType="withEffect">
                                  <p:stCondLst>
                                    <p:cond delay="1200"/>
                                  </p:stCondLst>
                                  <p:childTnLst>
                                    <p:set>
                                      <p:cBhvr>
                                        <p:cTn id="195" dur="1" fill="hold">
                                          <p:stCondLst>
                                            <p:cond delay="0"/>
                                          </p:stCondLst>
                                        </p:cTn>
                                        <p:tgtEl>
                                          <p:spTgt spid="32"/>
                                        </p:tgtEl>
                                        <p:attrNameLst>
                                          <p:attrName>style.visibility</p:attrName>
                                        </p:attrNameLst>
                                      </p:cBhvr>
                                      <p:to>
                                        <p:strVal val="visible"/>
                                      </p:to>
                                    </p:set>
                                    <p:animEffect transition="in" filter="fade">
                                      <p:cBhvr>
                                        <p:cTn id="196" dur="750"/>
                                        <p:tgtEl>
                                          <p:spTgt spid="32"/>
                                        </p:tgtEl>
                                      </p:cBhvr>
                                    </p:animEffect>
                                  </p:childTnLst>
                                </p:cTn>
                              </p:par>
                              <p:par>
                                <p:cTn id="197" presetID="42" presetClass="path" presetSubtype="0" decel="100000" fill="hold" grpId="1" nodeType="withEffect">
                                  <p:stCondLst>
                                    <p:cond delay="1200"/>
                                  </p:stCondLst>
                                  <p:childTnLst>
                                    <p:animMotion origin="layout" path="M -2.08333E-6 1.11111E-6 L -0.03125 0.00717 " pathEditMode="relative" rAng="0" ptsTypes="AA">
                                      <p:cBhvr>
                                        <p:cTn id="198" dur="750" spd="-100000" fill="hold"/>
                                        <p:tgtEl>
                                          <p:spTgt spid="32"/>
                                        </p:tgtEl>
                                        <p:attrNameLst>
                                          <p:attrName>ppt_x</p:attrName>
                                          <p:attrName>ppt_y</p:attrName>
                                        </p:attrNameLst>
                                      </p:cBhvr>
                                      <p:rCtr x="-1563" y="347"/>
                                    </p:animMotion>
                                  </p:childTnLst>
                                </p:cTn>
                              </p:par>
                              <p:par>
                                <p:cTn id="199" presetID="10" presetClass="entr" presetSubtype="0" fill="hold" nodeType="withEffect">
                                  <p:stCondLst>
                                    <p:cond delay="1400"/>
                                  </p:stCondLst>
                                  <p:childTnLst>
                                    <p:set>
                                      <p:cBhvr>
                                        <p:cTn id="200" dur="1" fill="hold">
                                          <p:stCondLst>
                                            <p:cond delay="0"/>
                                          </p:stCondLst>
                                        </p:cTn>
                                        <p:tgtEl>
                                          <p:spTgt spid="203"/>
                                        </p:tgtEl>
                                        <p:attrNameLst>
                                          <p:attrName>style.visibility</p:attrName>
                                        </p:attrNameLst>
                                      </p:cBhvr>
                                      <p:to>
                                        <p:strVal val="visible"/>
                                      </p:to>
                                    </p:set>
                                    <p:animEffect transition="in" filter="fade">
                                      <p:cBhvr>
                                        <p:cTn id="201" dur="750"/>
                                        <p:tgtEl>
                                          <p:spTgt spid="203"/>
                                        </p:tgtEl>
                                      </p:cBhvr>
                                    </p:animEffect>
                                  </p:childTnLst>
                                </p:cTn>
                              </p:par>
                              <p:par>
                                <p:cTn id="202" presetID="42" presetClass="path" presetSubtype="0" decel="100000" fill="hold" nodeType="withEffect">
                                  <p:stCondLst>
                                    <p:cond delay="1400"/>
                                  </p:stCondLst>
                                  <p:childTnLst>
                                    <p:animMotion origin="layout" path="M 4.58333E-6 1.48148E-6 L 0.01002 0.04213 " pathEditMode="relative" rAng="0" ptsTypes="AA">
                                      <p:cBhvr>
                                        <p:cTn id="203" dur="750" spd="-100000" fill="hold"/>
                                        <p:tgtEl>
                                          <p:spTgt spid="203"/>
                                        </p:tgtEl>
                                        <p:attrNameLst>
                                          <p:attrName>ppt_x</p:attrName>
                                          <p:attrName>ppt_y</p:attrName>
                                        </p:attrNameLst>
                                      </p:cBhvr>
                                      <p:rCtr x="495" y="2106"/>
                                    </p:animMotion>
                                  </p:childTnLst>
                                </p:cTn>
                              </p:par>
                              <p:par>
                                <p:cTn id="204" presetID="10" presetClass="entr" presetSubtype="0" fill="hold" nodeType="withEffect">
                                  <p:stCondLst>
                                    <p:cond delay="1600"/>
                                  </p:stCondLst>
                                  <p:childTnLst>
                                    <p:set>
                                      <p:cBhvr>
                                        <p:cTn id="205" dur="1" fill="hold">
                                          <p:stCondLst>
                                            <p:cond delay="0"/>
                                          </p:stCondLst>
                                        </p:cTn>
                                        <p:tgtEl>
                                          <p:spTgt spid="230"/>
                                        </p:tgtEl>
                                        <p:attrNameLst>
                                          <p:attrName>style.visibility</p:attrName>
                                        </p:attrNameLst>
                                      </p:cBhvr>
                                      <p:to>
                                        <p:strVal val="visible"/>
                                      </p:to>
                                    </p:set>
                                    <p:animEffect transition="in" filter="fade">
                                      <p:cBhvr>
                                        <p:cTn id="206" dur="750"/>
                                        <p:tgtEl>
                                          <p:spTgt spid="230"/>
                                        </p:tgtEl>
                                      </p:cBhvr>
                                    </p:animEffect>
                                  </p:childTnLst>
                                </p:cTn>
                              </p:par>
                              <p:par>
                                <p:cTn id="207" presetID="42" presetClass="path" presetSubtype="0" decel="100000" fill="hold" nodeType="withEffect">
                                  <p:stCondLst>
                                    <p:cond delay="1600"/>
                                  </p:stCondLst>
                                  <p:childTnLst>
                                    <p:animMotion origin="layout" path="M 4.58333E-6 1.48148E-6 L 0.01002 0.04213 " pathEditMode="relative" rAng="0" ptsTypes="AA">
                                      <p:cBhvr>
                                        <p:cTn id="208" dur="750" spd="-100000" fill="hold"/>
                                        <p:tgtEl>
                                          <p:spTgt spid="230"/>
                                        </p:tgtEl>
                                        <p:attrNameLst>
                                          <p:attrName>ppt_x</p:attrName>
                                          <p:attrName>ppt_y</p:attrName>
                                        </p:attrNameLst>
                                      </p:cBhvr>
                                      <p:rCtr x="495" y="2106"/>
                                    </p:animMotion>
                                  </p:childTnLst>
                                </p:cTn>
                              </p:par>
                              <p:par>
                                <p:cTn id="209" presetID="10" presetClass="entr" presetSubtype="0" fill="hold" grpId="0" nodeType="withEffect">
                                  <p:stCondLst>
                                    <p:cond delay="1600"/>
                                  </p:stCondLst>
                                  <p:childTnLst>
                                    <p:set>
                                      <p:cBhvr>
                                        <p:cTn id="210" dur="1" fill="hold">
                                          <p:stCondLst>
                                            <p:cond delay="0"/>
                                          </p:stCondLst>
                                        </p:cTn>
                                        <p:tgtEl>
                                          <p:spTgt spid="251"/>
                                        </p:tgtEl>
                                        <p:attrNameLst>
                                          <p:attrName>style.visibility</p:attrName>
                                        </p:attrNameLst>
                                      </p:cBhvr>
                                      <p:to>
                                        <p:strVal val="visible"/>
                                      </p:to>
                                    </p:set>
                                    <p:animEffect transition="in" filter="fade">
                                      <p:cBhvr>
                                        <p:cTn id="211" dur="750"/>
                                        <p:tgtEl>
                                          <p:spTgt spid="251"/>
                                        </p:tgtEl>
                                      </p:cBhvr>
                                    </p:animEffect>
                                  </p:childTnLst>
                                </p:cTn>
                              </p:par>
                              <p:par>
                                <p:cTn id="212" presetID="42" presetClass="path" presetSubtype="0" decel="100000" fill="hold" grpId="1" nodeType="withEffect">
                                  <p:stCondLst>
                                    <p:cond delay="1600"/>
                                  </p:stCondLst>
                                  <p:childTnLst>
                                    <p:animMotion origin="layout" path="M 4.58333E-6 1.48148E-6 L 0.01002 0.04213 " pathEditMode="relative" rAng="0" ptsTypes="AA">
                                      <p:cBhvr>
                                        <p:cTn id="213" dur="750" spd="-100000" fill="hold"/>
                                        <p:tgtEl>
                                          <p:spTgt spid="251"/>
                                        </p:tgtEl>
                                        <p:attrNameLst>
                                          <p:attrName>ppt_x</p:attrName>
                                          <p:attrName>ppt_y</p:attrName>
                                        </p:attrNameLst>
                                      </p:cBhvr>
                                      <p:rCtr x="495" y="2106"/>
                                    </p:animMotion>
                                  </p:childTnLst>
                                </p:cTn>
                              </p:par>
                              <p:par>
                                <p:cTn id="214" presetID="10" presetClass="entr" presetSubtype="0" fill="hold" nodeType="withEffect">
                                  <p:stCondLst>
                                    <p:cond delay="1400"/>
                                  </p:stCondLst>
                                  <p:childTnLst>
                                    <p:set>
                                      <p:cBhvr>
                                        <p:cTn id="215" dur="1" fill="hold">
                                          <p:stCondLst>
                                            <p:cond delay="0"/>
                                          </p:stCondLst>
                                        </p:cTn>
                                        <p:tgtEl>
                                          <p:spTgt spid="204"/>
                                        </p:tgtEl>
                                        <p:attrNameLst>
                                          <p:attrName>style.visibility</p:attrName>
                                        </p:attrNameLst>
                                      </p:cBhvr>
                                      <p:to>
                                        <p:strVal val="visible"/>
                                      </p:to>
                                    </p:set>
                                    <p:animEffect transition="in" filter="fade">
                                      <p:cBhvr>
                                        <p:cTn id="216" dur="750"/>
                                        <p:tgtEl>
                                          <p:spTgt spid="204"/>
                                        </p:tgtEl>
                                      </p:cBhvr>
                                    </p:animEffect>
                                  </p:childTnLst>
                                </p:cTn>
                              </p:par>
                              <p:par>
                                <p:cTn id="217" presetID="42" presetClass="path" presetSubtype="0" decel="100000" fill="hold" nodeType="withEffect">
                                  <p:stCondLst>
                                    <p:cond delay="1400"/>
                                  </p:stCondLst>
                                  <p:childTnLst>
                                    <p:animMotion origin="layout" path="M 2.08333E-6 1.11022E-16 L 0.00859 -0.03148 " pathEditMode="relative" rAng="0" ptsTypes="AA">
                                      <p:cBhvr>
                                        <p:cTn id="218" dur="750" spd="-100000" fill="hold"/>
                                        <p:tgtEl>
                                          <p:spTgt spid="204"/>
                                        </p:tgtEl>
                                        <p:attrNameLst>
                                          <p:attrName>ppt_x</p:attrName>
                                          <p:attrName>ppt_y</p:attrName>
                                        </p:attrNameLst>
                                      </p:cBhvr>
                                      <p:rCtr x="430" y="-1574"/>
                                    </p:animMotion>
                                  </p:childTnLst>
                                </p:cTn>
                              </p:par>
                              <p:par>
                                <p:cTn id="219" presetID="10" presetClass="entr" presetSubtype="0" fill="hold" nodeType="withEffect">
                                  <p:stCondLst>
                                    <p:cond delay="1600"/>
                                  </p:stCondLst>
                                  <p:childTnLst>
                                    <p:set>
                                      <p:cBhvr>
                                        <p:cTn id="220" dur="1" fill="hold">
                                          <p:stCondLst>
                                            <p:cond delay="0"/>
                                          </p:stCondLst>
                                        </p:cTn>
                                        <p:tgtEl>
                                          <p:spTgt spid="240"/>
                                        </p:tgtEl>
                                        <p:attrNameLst>
                                          <p:attrName>style.visibility</p:attrName>
                                        </p:attrNameLst>
                                      </p:cBhvr>
                                      <p:to>
                                        <p:strVal val="visible"/>
                                      </p:to>
                                    </p:set>
                                    <p:animEffect transition="in" filter="fade">
                                      <p:cBhvr>
                                        <p:cTn id="221" dur="750"/>
                                        <p:tgtEl>
                                          <p:spTgt spid="240"/>
                                        </p:tgtEl>
                                      </p:cBhvr>
                                    </p:animEffect>
                                  </p:childTnLst>
                                </p:cTn>
                              </p:par>
                              <p:par>
                                <p:cTn id="222" presetID="42" presetClass="path" presetSubtype="0" decel="100000" fill="hold" nodeType="withEffect">
                                  <p:stCondLst>
                                    <p:cond delay="1600"/>
                                  </p:stCondLst>
                                  <p:childTnLst>
                                    <p:animMotion origin="layout" path="M 2.08333E-6 1.11022E-16 L 0.00859 -0.03148 " pathEditMode="relative" rAng="0" ptsTypes="AA">
                                      <p:cBhvr>
                                        <p:cTn id="223" dur="750" spd="-100000" fill="hold"/>
                                        <p:tgtEl>
                                          <p:spTgt spid="240"/>
                                        </p:tgtEl>
                                        <p:attrNameLst>
                                          <p:attrName>ppt_x</p:attrName>
                                          <p:attrName>ppt_y</p:attrName>
                                        </p:attrNameLst>
                                      </p:cBhvr>
                                      <p:rCtr x="430" y="-1574"/>
                                    </p:animMotion>
                                  </p:childTnLst>
                                </p:cTn>
                              </p:par>
                              <p:par>
                                <p:cTn id="224" presetID="10" presetClass="entr" presetSubtype="0" fill="hold" grpId="0" nodeType="withEffect">
                                  <p:stCondLst>
                                    <p:cond delay="1600"/>
                                  </p:stCondLst>
                                  <p:childTnLst>
                                    <p:set>
                                      <p:cBhvr>
                                        <p:cTn id="225" dur="1" fill="hold">
                                          <p:stCondLst>
                                            <p:cond delay="0"/>
                                          </p:stCondLst>
                                        </p:cTn>
                                        <p:tgtEl>
                                          <p:spTgt spid="31"/>
                                        </p:tgtEl>
                                        <p:attrNameLst>
                                          <p:attrName>style.visibility</p:attrName>
                                        </p:attrNameLst>
                                      </p:cBhvr>
                                      <p:to>
                                        <p:strVal val="visible"/>
                                      </p:to>
                                    </p:set>
                                    <p:animEffect transition="in" filter="fade">
                                      <p:cBhvr>
                                        <p:cTn id="226" dur="750"/>
                                        <p:tgtEl>
                                          <p:spTgt spid="31"/>
                                        </p:tgtEl>
                                      </p:cBhvr>
                                    </p:animEffect>
                                  </p:childTnLst>
                                </p:cTn>
                              </p:par>
                              <p:par>
                                <p:cTn id="227" presetID="42" presetClass="path" presetSubtype="0" decel="100000" fill="hold" grpId="1" nodeType="withEffect">
                                  <p:stCondLst>
                                    <p:cond delay="1600"/>
                                  </p:stCondLst>
                                  <p:childTnLst>
                                    <p:animMotion origin="layout" path="M 2.08333E-6 1.11022E-16 L 0.00859 -0.03148 " pathEditMode="relative" rAng="0" ptsTypes="AA">
                                      <p:cBhvr>
                                        <p:cTn id="228" dur="750" spd="-100000" fill="hold"/>
                                        <p:tgtEl>
                                          <p:spTgt spid="31"/>
                                        </p:tgtEl>
                                        <p:attrNameLst>
                                          <p:attrName>ppt_x</p:attrName>
                                          <p:attrName>ppt_y</p:attrName>
                                        </p:attrNameLst>
                                      </p:cBhvr>
                                      <p:rCtr x="430" y="-157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p:bldP spid="13" grpId="1"/>
      <p:bldP spid="8" grpId="0" animBg="1"/>
      <p:bldP spid="8" grpId="1" animBg="1"/>
      <p:bldP spid="16" grpId="0"/>
      <p:bldP spid="16" grpId="1"/>
      <p:bldP spid="54" grpId="0"/>
      <p:bldP spid="54" grpId="1"/>
      <p:bldP spid="11" grpId="0" animBg="1"/>
      <p:bldP spid="11" grpId="1" animBg="1"/>
      <p:bldP spid="12" grpId="0"/>
      <p:bldP spid="12" grpId="1"/>
      <p:bldP spid="18" grpId="0"/>
      <p:bldP spid="18" grpId="1"/>
      <p:bldP spid="255" grpId="0"/>
      <p:bldP spid="255" grpId="1"/>
      <p:bldP spid="256" grpId="0"/>
      <p:bldP spid="256" grpId="1"/>
      <p:bldP spid="257" grpId="0"/>
      <p:bldP spid="257" grpId="1"/>
      <p:bldP spid="251" grpId="0"/>
      <p:bldP spid="251" grpId="1"/>
      <p:bldP spid="22" grpId="0"/>
      <p:bldP spid="22" grpId="1"/>
      <p:bldP spid="25" grpId="0"/>
      <p:bldP spid="25" grpId="1"/>
      <p:bldP spid="28" grpId="0"/>
      <p:bldP spid="28" grpId="1"/>
      <p:bldP spid="29" grpId="0"/>
      <p:bldP spid="29" grpId="1"/>
      <p:bldP spid="30" grpId="0"/>
      <p:bldP spid="30" grpId="1"/>
      <p:bldP spid="31" grpId="0"/>
      <p:bldP spid="31" grpId="1"/>
      <p:bldP spid="32" grpId="0"/>
      <p:bldP spid="32"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008E8-60D8-1157-9968-9C1C2743B6F8}"/>
            </a:ext>
          </a:extLst>
        </p:cNvPr>
        <p:cNvGrpSpPr/>
        <p:nvPr/>
      </p:nvGrpSpPr>
      <p:grpSpPr>
        <a:xfrm>
          <a:off x="0" y="0"/>
          <a:ext cx="0" cy="0"/>
          <a:chOff x="0" y="0"/>
          <a:chExt cx="0" cy="0"/>
        </a:xfrm>
      </p:grpSpPr>
      <p:sp>
        <p:nvSpPr>
          <p:cNvPr id="17" name="object 4">
            <a:extLst>
              <a:ext uri="{FF2B5EF4-FFF2-40B4-BE49-F238E27FC236}">
                <a16:creationId xmlns:a16="http://schemas.microsoft.com/office/drawing/2014/main" id="{AC29ECBD-545A-C66D-0DD2-A22D94D9C06E}"/>
              </a:ext>
              <a:ext uri="{C183D7F6-B498-43B3-948B-1728B52AA6E4}">
                <adec:decorative xmlns:adec="http://schemas.microsoft.com/office/drawing/2017/decorative" val="1"/>
              </a:ext>
            </a:extLst>
          </p:cNvPr>
          <p:cNvSpPr/>
          <p:nvPr/>
        </p:nvSpPr>
        <p:spPr>
          <a:xfrm>
            <a:off x="6096000" y="0"/>
            <a:ext cx="6096000" cy="6858000"/>
          </a:xfrm>
          <a:prstGeom prst="rect">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sz="2000">
              <a:solidFill>
                <a:srgbClr val="FFFFFF"/>
              </a:solidFill>
              <a:latin typeface="Segoe Sans Display"/>
              <a:cs typeface="Segoe UI" pitchFamily="34" charset="0"/>
            </a:endParaRPr>
          </a:p>
        </p:txBody>
      </p:sp>
      <p:sp>
        <p:nvSpPr>
          <p:cNvPr id="14" name="Title 13">
            <a:extLst>
              <a:ext uri="{FF2B5EF4-FFF2-40B4-BE49-F238E27FC236}">
                <a16:creationId xmlns:a16="http://schemas.microsoft.com/office/drawing/2014/main" id="{1CB6CD24-5D32-00B4-4E7B-44A882859234}"/>
              </a:ext>
            </a:extLst>
          </p:cNvPr>
          <p:cNvSpPr txBox="1">
            <a:spLocks noGrp="1"/>
          </p:cNvSpPr>
          <p:nvPr>
            <p:ph type="title" idx="4294967295"/>
          </p:nvPr>
        </p:nvSpPr>
        <p:spPr>
          <a:xfrm>
            <a:off x="578361" y="938719"/>
            <a:ext cx="4939278"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gradFill>
                  <a:gsLst>
                    <a:gs pos="0">
                      <a:srgbClr val="F4364C"/>
                    </a:gs>
                    <a:gs pos="100000">
                      <a:srgbClr val="F4364C"/>
                    </a:gs>
                  </a:gsLst>
                  <a:path path="circle">
                    <a:fillToRect l="100000" t="100000"/>
                  </a:path>
                </a:gradFill>
                <a:effectLst/>
                <a:uLnTx/>
                <a:uFillTx/>
                <a:latin typeface="Segoe Sans Display Semibold"/>
                <a:ea typeface="+mn-ea"/>
                <a:cs typeface="+mn-cs"/>
              </a:rPr>
              <a:t>Advanced social </a:t>
            </a:r>
            <a:br>
              <a:rPr kumimoji="0" lang="en-US" sz="1800" b="0" i="0" u="none" strike="noStrike" kern="1200" cap="none" spc="0" normalizeH="0" baseline="0" noProof="0">
                <a:ln>
                  <a:noFill/>
                </a:ln>
                <a:gradFill>
                  <a:gsLst>
                    <a:gs pos="0">
                      <a:srgbClr val="F4364C"/>
                    </a:gs>
                    <a:gs pos="100000">
                      <a:srgbClr val="F4364C"/>
                    </a:gs>
                  </a:gsLst>
                  <a:path path="circle">
                    <a:fillToRect l="100000" t="100000"/>
                  </a:path>
                </a:gradFill>
                <a:effectLst/>
                <a:uLnTx/>
                <a:uFillTx/>
                <a:latin typeface="Segoe Sans Display Semibold"/>
                <a:ea typeface="+mn-ea"/>
                <a:cs typeface="+mn-cs"/>
              </a:rPr>
            </a:br>
            <a:r>
              <a:rPr kumimoji="0" lang="en-US" sz="1800" b="0" i="0" u="none" strike="noStrike" kern="1200" cap="none" spc="0" normalizeH="0" baseline="0" noProof="0">
                <a:ln>
                  <a:noFill/>
                </a:ln>
                <a:gradFill>
                  <a:gsLst>
                    <a:gs pos="0">
                      <a:srgbClr val="F4364C"/>
                    </a:gs>
                    <a:gs pos="100000">
                      <a:srgbClr val="F4364C"/>
                    </a:gs>
                  </a:gsLst>
                  <a:path path="circle">
                    <a:fillToRect l="100000" t="100000"/>
                  </a:path>
                </a:gradFill>
                <a:effectLst/>
                <a:uLnTx/>
                <a:uFillTx/>
                <a:latin typeface="Segoe Sans Display Semibold"/>
                <a:ea typeface="+mn-ea"/>
                <a:cs typeface="+mn-cs"/>
              </a:rPr>
              <a:t>engineering attacks</a:t>
            </a:r>
          </a:p>
        </p:txBody>
      </p:sp>
      <p:sp>
        <p:nvSpPr>
          <p:cNvPr id="5" name="Rectangle 4">
            <a:extLst>
              <a:ext uri="{FF2B5EF4-FFF2-40B4-BE49-F238E27FC236}">
                <a16:creationId xmlns:a16="http://schemas.microsoft.com/office/drawing/2014/main" id="{A7F37E80-88BE-5570-4664-B14F506256B6}"/>
              </a:ext>
            </a:extLst>
          </p:cNvPr>
          <p:cNvSpPr/>
          <p:nvPr/>
        </p:nvSpPr>
        <p:spPr bwMode="auto">
          <a:xfrm>
            <a:off x="1996440" y="430068"/>
            <a:ext cx="2103120" cy="432720"/>
          </a:xfrm>
          <a:prstGeom prst="rect">
            <a:avLst/>
          </a:prstGeom>
          <a:solidFill>
            <a:schemeClr val="bg1"/>
          </a:solidFill>
          <a:ln w="19050">
            <a:noFill/>
          </a:ln>
          <a:effectLst>
            <a:innerShdw blurRad="508000" dist="190500" dir="18600000">
              <a:srgbClr val="F4364C">
                <a:alpha val="35000"/>
              </a:srgbClr>
            </a:innerShdw>
          </a:effectLst>
        </p:spPr>
        <p:txBody>
          <a:bodyPr vert="horz" wrap="square" lIns="0" tIns="0" rIns="0" bIns="0" rtlCol="0" anchor="ctr">
            <a:noAutofit/>
          </a:bodyPr>
          <a:lstStyle/>
          <a:p>
            <a:pPr algn="ctr">
              <a:spcBef>
                <a:spcPts val="600"/>
              </a:spcBef>
            </a:pPr>
            <a:r>
              <a:rPr lang="en-US">
                <a:solidFill>
                  <a:srgbClr val="091F2C"/>
                </a:solidFill>
                <a:latin typeface="+mj-lt"/>
              </a:rPr>
              <a:t>Challenge</a:t>
            </a:r>
          </a:p>
        </p:txBody>
      </p:sp>
      <p:sp>
        <p:nvSpPr>
          <p:cNvPr id="7" name="TextBox 6">
            <a:extLst>
              <a:ext uri="{FF2B5EF4-FFF2-40B4-BE49-F238E27FC236}">
                <a16:creationId xmlns:a16="http://schemas.microsoft.com/office/drawing/2014/main" id="{9E9A9916-525F-EC0C-ABCF-666C30A9536F}"/>
              </a:ext>
            </a:extLst>
          </p:cNvPr>
          <p:cNvSpPr txBox="1"/>
          <p:nvPr/>
        </p:nvSpPr>
        <p:spPr>
          <a:xfrm>
            <a:off x="579120" y="1620570"/>
            <a:ext cx="4937760" cy="677108"/>
          </a:xfrm>
          <a:prstGeom prst="rect">
            <a:avLst/>
          </a:prstGeom>
          <a:noFill/>
        </p:spPr>
        <p:txBody>
          <a:bodyPr wrap="square" lIns="0" tIns="0" rIns="0" bIns="0" rtlCol="0">
            <a:spAutoFit/>
          </a:bodyPr>
          <a:lstStyle/>
          <a:p>
            <a:pPr marL="12700" marR="5080" algn="ctr">
              <a:lnSpc>
                <a:spcPct val="100200"/>
              </a:lnSpc>
              <a:spcBef>
                <a:spcPts val="95"/>
              </a:spcBef>
              <a:spcAft>
                <a:spcPts val="1200"/>
              </a:spcAft>
              <a:defRPr/>
            </a:pP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We’re in a new era of social engineering. </a:t>
            </a: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Phishing emails are being </a:t>
            </a:r>
            <a:b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b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tailored to each recipient with </a:t>
            </a:r>
            <a:r>
              <a:rPr lang="en-US" sz="1100" err="1">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GenAI</a:t>
            </a: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 and don’t contain the well-known markers</a:t>
            </a: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—like malicious links or attachments—</a:t>
            </a: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making them hard </a:t>
            </a:r>
            <a:b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b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to detect with traditional tools.</a:t>
            </a:r>
          </a:p>
        </p:txBody>
      </p:sp>
      <p:sp>
        <p:nvSpPr>
          <p:cNvPr id="10" name="object 54">
            <a:extLst>
              <a:ext uri="{FF2B5EF4-FFF2-40B4-BE49-F238E27FC236}">
                <a16:creationId xmlns:a16="http://schemas.microsoft.com/office/drawing/2014/main" id="{50EB5C6A-3531-1C70-C500-76C4564AE292}"/>
              </a:ext>
            </a:extLst>
          </p:cNvPr>
          <p:cNvSpPr txBox="1"/>
          <p:nvPr/>
        </p:nvSpPr>
        <p:spPr>
          <a:xfrm>
            <a:off x="1946737" y="6106649"/>
            <a:ext cx="2202526" cy="135935"/>
          </a:xfrm>
          <a:prstGeom prst="rect">
            <a:avLst/>
          </a:prstGeom>
        </p:spPr>
        <p:txBody>
          <a:bodyPr vert="horz" wrap="none" lIns="0" tIns="12700" rIns="0" bIns="0" rtlCol="0" anchor="ctr" anchorCtr="0">
            <a:spAutoFit/>
          </a:bodyPr>
          <a:lstStyle/>
          <a:p>
            <a:pPr marL="38100" algn="ctr">
              <a:lnSpc>
                <a:spcPct val="100000"/>
              </a:lnSpc>
              <a:spcBef>
                <a:spcPts val="100"/>
              </a:spcBef>
            </a:pPr>
            <a:r>
              <a:rPr lang="en-US" sz="800" baseline="30000">
                <a:gradFill>
                  <a:gsLst>
                    <a:gs pos="0">
                      <a:srgbClr val="282828"/>
                    </a:gs>
                    <a:gs pos="100000">
                      <a:srgbClr val="282828"/>
                    </a:gs>
                  </a:gsLst>
                  <a:path path="circle">
                    <a:fillToRect l="100000" t="100000"/>
                  </a:path>
                </a:gradFill>
                <a:latin typeface="Segoe Sans Display" pitchFamily="2" charset="0"/>
                <a:cs typeface="Segoe Sans Display" pitchFamily="2" charset="0"/>
              </a:rPr>
              <a:t>1</a:t>
            </a:r>
            <a:r>
              <a:rPr lang="en-US" sz="800">
                <a:gradFill>
                  <a:gsLst>
                    <a:gs pos="0">
                      <a:srgbClr val="282828"/>
                    </a:gs>
                    <a:gs pos="100000">
                      <a:srgbClr val="282828"/>
                    </a:gs>
                  </a:gsLst>
                  <a:path path="circle">
                    <a:fillToRect l="100000" t="100000"/>
                  </a:path>
                </a:gradFill>
                <a:latin typeface="Segoe Sans Display" pitchFamily="2" charset="0"/>
                <a:cs typeface="Segoe Sans Display" pitchFamily="2" charset="0"/>
              </a:rPr>
              <a:t>Source: Microsoft Digital Defense Report, 2024</a:t>
            </a:r>
          </a:p>
        </p:txBody>
      </p:sp>
      <p:sp>
        <p:nvSpPr>
          <p:cNvPr id="6" name="Rectangle 5">
            <a:extLst>
              <a:ext uri="{FF2B5EF4-FFF2-40B4-BE49-F238E27FC236}">
                <a16:creationId xmlns:a16="http://schemas.microsoft.com/office/drawing/2014/main" id="{061B0D3A-CEB0-E0F3-8965-F370F0A30693}"/>
              </a:ext>
            </a:extLst>
          </p:cNvPr>
          <p:cNvSpPr/>
          <p:nvPr/>
        </p:nvSpPr>
        <p:spPr bwMode="auto">
          <a:xfrm>
            <a:off x="8092440" y="430068"/>
            <a:ext cx="2103120" cy="432720"/>
          </a:xfrm>
          <a:prstGeom prst="rect">
            <a:avLst/>
          </a:prstGeom>
          <a:solidFill>
            <a:schemeClr val="bg1"/>
          </a:solidFill>
          <a:ln w="19050">
            <a:noFill/>
          </a:ln>
          <a:effectLst>
            <a:innerShdw blurRad="508000" dist="190500" dir="18600000">
              <a:schemeClr val="accent1">
                <a:alpha val="35000"/>
              </a:schemeClr>
            </a:innerShdw>
          </a:effectLst>
        </p:spPr>
        <p:txBody>
          <a:bodyPr vert="horz" wrap="square" lIns="0" tIns="0" rIns="0" bIns="0" rtlCol="0" anchor="ctr">
            <a:noAutofit/>
          </a:bodyPr>
          <a:lstStyle/>
          <a:p>
            <a:pPr algn="ctr">
              <a:spcBef>
                <a:spcPts val="600"/>
              </a:spcBef>
            </a:pPr>
            <a:r>
              <a:rPr lang="en-US">
                <a:solidFill>
                  <a:srgbClr val="091F2C"/>
                </a:solidFill>
                <a:latin typeface="+mj-lt"/>
              </a:rPr>
              <a:t>Solution</a:t>
            </a:r>
          </a:p>
        </p:txBody>
      </p:sp>
      <p:sp>
        <p:nvSpPr>
          <p:cNvPr id="13" name="TextBox 12">
            <a:extLst>
              <a:ext uri="{FF2B5EF4-FFF2-40B4-BE49-F238E27FC236}">
                <a16:creationId xmlns:a16="http://schemas.microsoft.com/office/drawing/2014/main" id="{1A36EBC4-31E0-4E2C-CE6A-F461808E8007}"/>
              </a:ext>
            </a:extLst>
          </p:cNvPr>
          <p:cNvSpPr txBox="1"/>
          <p:nvPr/>
        </p:nvSpPr>
        <p:spPr>
          <a:xfrm>
            <a:off x="6424654" y="938719"/>
            <a:ext cx="5438692" cy="646331"/>
          </a:xfrm>
          <a:prstGeom prst="rect">
            <a:avLst/>
          </a:prstGeom>
          <a:noFill/>
        </p:spPr>
        <p:txBody>
          <a:bodyPr wrap="square" lIns="91440" tIns="45720" rIns="91440" bIns="45720" anchor="t">
            <a:spAutoFit/>
          </a:bodyPr>
          <a:lstStyle/>
          <a:p>
            <a:pPr marR="0" lvl="0" indent="0" algn="ctr" defTabSz="914367" fontAlgn="auto">
              <a:lnSpc>
                <a:spcPct val="100000"/>
              </a:lnSpc>
              <a:spcBef>
                <a:spcPts val="0"/>
              </a:spcBef>
              <a:spcAft>
                <a:spcPts val="0"/>
              </a:spcAft>
              <a:buClrTx/>
              <a:buSzTx/>
              <a:buFontTx/>
              <a:buNone/>
              <a:tabLst/>
              <a:defRPr/>
            </a:pPr>
            <a:r>
              <a:rPr lang="en-US">
                <a:gradFill>
                  <a:gsLst>
                    <a:gs pos="0">
                      <a:schemeClr val="accent1"/>
                    </a:gs>
                    <a:gs pos="100000">
                      <a:schemeClr val="accent1"/>
                    </a:gs>
                  </a:gsLst>
                  <a:path path="circle">
                    <a:fillToRect l="100000" t="100000"/>
                  </a:path>
                </a:gradFill>
                <a:latin typeface="Segoe Sans Display Semibold"/>
              </a:rPr>
              <a:t>LLM-based business email </a:t>
            </a:r>
            <a:br>
              <a:rPr lang="en-US">
                <a:gradFill>
                  <a:gsLst>
                    <a:gs pos="0">
                      <a:schemeClr val="accent1"/>
                    </a:gs>
                    <a:gs pos="100000">
                      <a:schemeClr val="accent1"/>
                    </a:gs>
                  </a:gsLst>
                  <a:path path="circle">
                    <a:fillToRect l="100000" t="100000"/>
                  </a:path>
                </a:gradFill>
                <a:latin typeface="Segoe Sans Display Semibold"/>
              </a:rPr>
            </a:br>
            <a:r>
              <a:rPr lang="en-US">
                <a:gradFill>
                  <a:gsLst>
                    <a:gs pos="0">
                      <a:schemeClr val="accent1"/>
                    </a:gs>
                    <a:gs pos="100000">
                      <a:schemeClr val="accent1"/>
                    </a:gs>
                  </a:gsLst>
                  <a:path path="circle">
                    <a:fillToRect l="100000" t="100000"/>
                  </a:path>
                </a:gradFill>
                <a:latin typeface="Segoe Sans Display Semibold"/>
              </a:rPr>
              <a:t>compromise detection</a:t>
            </a:r>
          </a:p>
        </p:txBody>
      </p:sp>
      <p:sp>
        <p:nvSpPr>
          <p:cNvPr id="9" name="TextBox 8">
            <a:extLst>
              <a:ext uri="{FF2B5EF4-FFF2-40B4-BE49-F238E27FC236}">
                <a16:creationId xmlns:a16="http://schemas.microsoft.com/office/drawing/2014/main" id="{5B72B8C4-894A-6296-8C5B-F90C041C82E3}"/>
              </a:ext>
            </a:extLst>
          </p:cNvPr>
          <p:cNvSpPr txBox="1"/>
          <p:nvPr/>
        </p:nvSpPr>
        <p:spPr>
          <a:xfrm>
            <a:off x="6674361" y="1620570"/>
            <a:ext cx="4939278" cy="507831"/>
          </a:xfrm>
          <a:prstGeom prst="rect">
            <a:avLst/>
          </a:prstGeom>
          <a:noFill/>
        </p:spPr>
        <p:txBody>
          <a:bodyPr wrap="square" lIns="0" tIns="0" rIns="0" bIns="0" rtlCol="0">
            <a:spAutoFit/>
          </a:bodyPr>
          <a:lstStyle/>
          <a:p>
            <a:pPr marL="12700" marR="5080" algn="ctr">
              <a:lnSpc>
                <a:spcPct val="100200"/>
              </a:lnSpc>
              <a:spcBef>
                <a:spcPts val="95"/>
              </a:spcBef>
              <a:spcAft>
                <a:spcPts val="1200"/>
              </a:spcAft>
              <a:defRPr/>
            </a:pP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Microsoft Defender for Office 365 uses purpose-built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large language models (LLM) at scale to provide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chemeClr val="accent1"/>
                    </a:gs>
                    <a:gs pos="100000">
                      <a:schemeClr val="accent1"/>
                    </a:gs>
                  </a:gsLst>
                  <a:path path="circle">
                    <a:fillToRect l="100000" t="100000"/>
                  </a:path>
                </a:gradFill>
                <a:latin typeface="Segoe Sans Display Semibold" pitchFamily="2" charset="0"/>
                <a:cs typeface="Segoe Sans Display Semibold" pitchFamily="2" charset="0"/>
              </a:rPr>
              <a:t>AI-powered email and collaboration security. </a:t>
            </a:r>
          </a:p>
        </p:txBody>
      </p:sp>
      <p:sp>
        <p:nvSpPr>
          <p:cNvPr id="11" name="object 54">
            <a:extLst>
              <a:ext uri="{FF2B5EF4-FFF2-40B4-BE49-F238E27FC236}">
                <a16:creationId xmlns:a16="http://schemas.microsoft.com/office/drawing/2014/main" id="{AF7FAF7F-D314-02A2-C08B-86291F23476F}"/>
              </a:ext>
            </a:extLst>
          </p:cNvPr>
          <p:cNvSpPr txBox="1"/>
          <p:nvPr/>
        </p:nvSpPr>
        <p:spPr>
          <a:xfrm>
            <a:off x="8304027" y="6114513"/>
            <a:ext cx="1679947" cy="135935"/>
          </a:xfrm>
          <a:prstGeom prst="rect">
            <a:avLst/>
          </a:prstGeom>
        </p:spPr>
        <p:txBody>
          <a:bodyPr vert="horz" wrap="none" lIns="0" tIns="12700" rIns="0" bIns="0" rtlCol="0" anchor="ctr" anchorCtr="0">
            <a:spAutoFit/>
          </a:bodyPr>
          <a:lstStyle/>
          <a:p>
            <a:pPr marL="38100" algn="ctr">
              <a:lnSpc>
                <a:spcPct val="100000"/>
              </a:lnSpc>
              <a:spcBef>
                <a:spcPts val="100"/>
              </a:spcBef>
            </a:pPr>
            <a:r>
              <a:rPr lang="en-US" sz="800" baseline="30000">
                <a:gradFill>
                  <a:gsLst>
                    <a:gs pos="0">
                      <a:srgbClr val="282828"/>
                    </a:gs>
                    <a:gs pos="100000">
                      <a:srgbClr val="282828"/>
                    </a:gs>
                  </a:gsLst>
                  <a:path path="circle">
                    <a:fillToRect l="100000" t="100000"/>
                  </a:path>
                </a:gradFill>
                <a:latin typeface="Segoe Sans Display" pitchFamily="2" charset="0"/>
                <a:cs typeface="Segoe Sans Display" pitchFamily="2" charset="0"/>
              </a:rPr>
              <a:t>2</a:t>
            </a:r>
            <a:r>
              <a:rPr lang="en-US" sz="800">
                <a:gradFill>
                  <a:gsLst>
                    <a:gs pos="0">
                      <a:srgbClr val="282828"/>
                    </a:gs>
                    <a:gs pos="100000">
                      <a:srgbClr val="282828"/>
                    </a:gs>
                  </a:gsLst>
                  <a:path path="circle">
                    <a:fillToRect l="100000" t="100000"/>
                  </a:path>
                </a:gradFill>
                <a:latin typeface="Segoe Sans Display" pitchFamily="2" charset="0"/>
                <a:cs typeface="Segoe Sans Display" pitchFamily="2" charset="0"/>
              </a:rPr>
              <a:t>Source: Microsoft Internal Research</a:t>
            </a:r>
          </a:p>
        </p:txBody>
      </p:sp>
      <p:cxnSp>
        <p:nvCxnSpPr>
          <p:cNvPr id="18" name="Straight Connector 17">
            <a:extLst>
              <a:ext uri="{FF2B5EF4-FFF2-40B4-BE49-F238E27FC236}">
                <a16:creationId xmlns:a16="http://schemas.microsoft.com/office/drawing/2014/main" id="{8DBC3601-2665-7E0A-EC01-20172FFBC25C}"/>
              </a:ext>
              <a:ext uri="{C183D7F6-B498-43B3-948B-1728B52AA6E4}">
                <adec:decorative xmlns:adec="http://schemas.microsoft.com/office/drawing/2017/decorative" val="1"/>
              </a:ext>
            </a:extLst>
          </p:cNvPr>
          <p:cNvCxnSpPr>
            <a:cxnSpLocks/>
          </p:cNvCxnSpPr>
          <p:nvPr/>
        </p:nvCxnSpPr>
        <p:spPr>
          <a:xfrm>
            <a:off x="6629397" y="5414334"/>
            <a:ext cx="5029200" cy="0"/>
          </a:xfrm>
          <a:prstGeom prst="line">
            <a:avLst/>
          </a:prstGeom>
          <a:ln>
            <a:solidFill>
              <a:srgbClr val="D9D9D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BBD35C9-DE58-B9AC-BD71-A2D049B82BD5}"/>
              </a:ext>
              <a:ext uri="{C183D7F6-B498-43B3-948B-1728B52AA6E4}">
                <adec:decorative xmlns:adec="http://schemas.microsoft.com/office/drawing/2017/decorative" val="1"/>
              </a:ext>
            </a:extLst>
          </p:cNvPr>
          <p:cNvCxnSpPr>
            <a:cxnSpLocks/>
          </p:cNvCxnSpPr>
          <p:nvPr/>
        </p:nvCxnSpPr>
        <p:spPr>
          <a:xfrm>
            <a:off x="512612" y="5414334"/>
            <a:ext cx="5029200" cy="0"/>
          </a:xfrm>
          <a:prstGeom prst="line">
            <a:avLst/>
          </a:prstGeom>
          <a:ln>
            <a:solidFill>
              <a:srgbClr val="D9D9D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85118A60-78A1-8E89-EF69-E087063CA6CD}"/>
              </a:ext>
              <a:ext uri="{C183D7F6-B498-43B3-948B-1728B52AA6E4}">
                <adec:decorative xmlns:adec="http://schemas.microsoft.com/office/drawing/2017/decorative" val="1"/>
              </a:ext>
            </a:extLst>
          </p:cNvPr>
          <p:cNvGrpSpPr/>
          <p:nvPr/>
        </p:nvGrpSpPr>
        <p:grpSpPr>
          <a:xfrm>
            <a:off x="1325983" y="5501460"/>
            <a:ext cx="3444034" cy="553998"/>
            <a:chOff x="334464" y="5401801"/>
            <a:chExt cx="3444034" cy="553998"/>
          </a:xfrm>
        </p:grpSpPr>
        <p:sp>
          <p:nvSpPr>
            <p:cNvPr id="23" name="object 62">
              <a:extLst>
                <a:ext uri="{FF2B5EF4-FFF2-40B4-BE49-F238E27FC236}">
                  <a16:creationId xmlns:a16="http://schemas.microsoft.com/office/drawing/2014/main" id="{E7CE5353-FBCE-8391-5DD1-F37CC98DD2DE}"/>
                </a:ext>
              </a:extLst>
            </p:cNvPr>
            <p:cNvSpPr txBox="1"/>
            <p:nvPr/>
          </p:nvSpPr>
          <p:spPr>
            <a:xfrm>
              <a:off x="334464" y="5401801"/>
              <a:ext cx="984408" cy="553998"/>
            </a:xfrm>
            <a:prstGeom prst="rect">
              <a:avLst/>
            </a:prstGeom>
          </p:spPr>
          <p:txBody>
            <a:bodyPr vert="horz" wrap="square" lIns="0" tIns="0" rIns="0" bIns="0" rtlCol="0">
              <a:spAutoFit/>
            </a:bodyPr>
            <a:lstStyle/>
            <a:p>
              <a:pPr>
                <a:spcBef>
                  <a:spcPts val="100"/>
                </a:spcBef>
              </a:pPr>
              <a:r>
                <a:rPr lang="en-US" sz="3600" b="1" spc="-25">
                  <a:gradFill>
                    <a:gsLst>
                      <a:gs pos="83000">
                        <a:srgbClr val="F4364C"/>
                      </a:gs>
                      <a:gs pos="100000">
                        <a:srgbClr val="F4364C"/>
                      </a:gs>
                    </a:gsLst>
                    <a:lin ang="5400000" scaled="1"/>
                  </a:gradFill>
                  <a:latin typeface="Segoe Sans Display" pitchFamily="2" charset="0"/>
                  <a:cs typeface="Segoe Sans Display" pitchFamily="2" charset="0"/>
                </a:rPr>
                <a:t>25%</a:t>
              </a:r>
              <a:endParaRPr sz="3600" b="1" spc="-25">
                <a:gradFill>
                  <a:gsLst>
                    <a:gs pos="83000">
                      <a:srgbClr val="F4364C"/>
                    </a:gs>
                    <a:gs pos="100000">
                      <a:srgbClr val="F4364C"/>
                    </a:gs>
                  </a:gsLst>
                  <a:lin ang="5400000" scaled="1"/>
                </a:gradFill>
                <a:latin typeface="Segoe Sans Display" pitchFamily="2" charset="0"/>
                <a:cs typeface="Segoe Sans Display" pitchFamily="2" charset="0"/>
              </a:endParaRPr>
            </a:p>
          </p:txBody>
        </p:sp>
        <p:sp>
          <p:nvSpPr>
            <p:cNvPr id="24" name="object 63">
              <a:extLst>
                <a:ext uri="{FF2B5EF4-FFF2-40B4-BE49-F238E27FC236}">
                  <a16:creationId xmlns:a16="http://schemas.microsoft.com/office/drawing/2014/main" id="{BB7E7A64-DA55-92EE-9401-C17E007DDF83}"/>
                </a:ext>
              </a:extLst>
            </p:cNvPr>
            <p:cNvSpPr txBox="1"/>
            <p:nvPr/>
          </p:nvSpPr>
          <p:spPr>
            <a:xfrm>
              <a:off x="1420232" y="5509523"/>
              <a:ext cx="2358266" cy="338554"/>
            </a:xfrm>
            <a:prstGeom prst="rect">
              <a:avLst/>
            </a:prstGeom>
          </p:spPr>
          <p:txBody>
            <a:bodyPr vert="horz" wrap="square" lIns="0" tIns="0" rIns="0" bIns="0" rtlCol="0">
              <a:spAutoFit/>
            </a:bodyPr>
            <a:lstStyle/>
            <a:p>
              <a:pPr marL="25400" marR="30480">
                <a:lnSpc>
                  <a:spcPct val="100000"/>
                </a:lnSpc>
                <a:spcBef>
                  <a:spcPts val="95"/>
                </a:spcBef>
              </a:pPr>
              <a:r>
                <a:rPr lang="en-US" sz="1100">
                  <a:gradFill>
                    <a:gsLst>
                      <a:gs pos="0">
                        <a:srgbClr val="282828"/>
                      </a:gs>
                      <a:gs pos="100000">
                        <a:srgbClr val="282828"/>
                      </a:gs>
                    </a:gsLst>
                    <a:path path="circle">
                      <a:fillToRect l="100000" t="100000"/>
                    </a:path>
                  </a:gradFill>
                  <a:latin typeface="Segoe Sans Display Semibold"/>
                </a:rPr>
                <a:t>Business email compromise behaviors involve lateral phishing.</a:t>
              </a:r>
              <a:r>
                <a:rPr lang="en-US" sz="1100" baseline="30000">
                  <a:gradFill>
                    <a:gsLst>
                      <a:gs pos="0">
                        <a:srgbClr val="282828"/>
                      </a:gs>
                      <a:gs pos="100000">
                        <a:srgbClr val="282828"/>
                      </a:gs>
                    </a:gsLst>
                    <a:path path="circle">
                      <a:fillToRect l="100000" t="100000"/>
                    </a:path>
                  </a:gradFill>
                  <a:latin typeface="Segoe Sans Display Semibold"/>
                </a:rPr>
                <a:t>1</a:t>
              </a:r>
            </a:p>
          </p:txBody>
        </p:sp>
      </p:grpSp>
      <p:grpSp>
        <p:nvGrpSpPr>
          <p:cNvPr id="25" name="Group 24">
            <a:extLst>
              <a:ext uri="{FF2B5EF4-FFF2-40B4-BE49-F238E27FC236}">
                <a16:creationId xmlns:a16="http://schemas.microsoft.com/office/drawing/2014/main" id="{9364CD24-28A9-9707-B3DD-585C07ADC5FD}"/>
              </a:ext>
              <a:ext uri="{C183D7F6-B498-43B3-948B-1728B52AA6E4}">
                <adec:decorative xmlns:adec="http://schemas.microsoft.com/office/drawing/2017/decorative" val="1"/>
              </a:ext>
            </a:extLst>
          </p:cNvPr>
          <p:cNvGrpSpPr/>
          <p:nvPr/>
        </p:nvGrpSpPr>
        <p:grpSpPr>
          <a:xfrm>
            <a:off x="7549116" y="5501460"/>
            <a:ext cx="3189769" cy="553998"/>
            <a:chOff x="6412978" y="5388040"/>
            <a:chExt cx="3189769" cy="553998"/>
          </a:xfrm>
        </p:grpSpPr>
        <p:sp>
          <p:nvSpPr>
            <p:cNvPr id="26" name="object 66">
              <a:extLst>
                <a:ext uri="{FF2B5EF4-FFF2-40B4-BE49-F238E27FC236}">
                  <a16:creationId xmlns:a16="http://schemas.microsoft.com/office/drawing/2014/main" id="{AE1E4620-E420-B2C0-36B8-F54B952FFC21}"/>
                </a:ext>
              </a:extLst>
            </p:cNvPr>
            <p:cNvSpPr txBox="1"/>
            <p:nvPr/>
          </p:nvSpPr>
          <p:spPr>
            <a:xfrm>
              <a:off x="6412978" y="5388040"/>
              <a:ext cx="1340057" cy="553998"/>
            </a:xfrm>
            <a:prstGeom prst="rect">
              <a:avLst/>
            </a:prstGeom>
          </p:spPr>
          <p:txBody>
            <a:bodyPr vert="horz" wrap="square" lIns="0" tIns="0" rIns="0" bIns="0" rtlCol="0" anchor="ctr" anchorCtr="0">
              <a:spAutoFit/>
            </a:bodyPr>
            <a:lstStyle/>
            <a:p>
              <a:pPr>
                <a:lnSpc>
                  <a:spcPct val="100000"/>
                </a:lnSpc>
                <a:spcBef>
                  <a:spcPts val="100"/>
                </a:spcBef>
              </a:pPr>
              <a:r>
                <a:rPr lang="en-US" sz="3600" b="1" spc="-25">
                  <a:gradFill>
                    <a:gsLst>
                      <a:gs pos="0">
                        <a:schemeClr val="accent1"/>
                      </a:gs>
                      <a:gs pos="100000">
                        <a:schemeClr val="accent1"/>
                      </a:gs>
                    </a:gsLst>
                    <a:lin ang="2700000" scaled="1"/>
                  </a:gradFill>
                  <a:latin typeface="Segoe Sans Display" pitchFamily="2" charset="0"/>
                  <a:cs typeface="Segoe Sans Display" pitchFamily="2" charset="0"/>
                </a:rPr>
                <a:t>99.9%</a:t>
              </a:r>
              <a:endParaRPr sz="3600">
                <a:gradFill>
                  <a:gsLst>
                    <a:gs pos="0">
                      <a:schemeClr val="accent1"/>
                    </a:gs>
                    <a:gs pos="100000">
                      <a:schemeClr val="accent1"/>
                    </a:gs>
                  </a:gsLst>
                  <a:lin ang="2700000" scaled="1"/>
                </a:gradFill>
                <a:latin typeface="Segoe Sans Display" pitchFamily="2" charset="0"/>
                <a:cs typeface="Segoe Sans Display" pitchFamily="2" charset="0"/>
              </a:endParaRPr>
            </a:p>
          </p:txBody>
        </p:sp>
        <p:sp>
          <p:nvSpPr>
            <p:cNvPr id="30" name="object 67">
              <a:extLst>
                <a:ext uri="{FF2B5EF4-FFF2-40B4-BE49-F238E27FC236}">
                  <a16:creationId xmlns:a16="http://schemas.microsoft.com/office/drawing/2014/main" id="{D6A7B1FC-4BAF-52B5-18A0-B4FC20829B90}"/>
                </a:ext>
              </a:extLst>
            </p:cNvPr>
            <p:cNvSpPr txBox="1"/>
            <p:nvPr/>
          </p:nvSpPr>
          <p:spPr>
            <a:xfrm>
              <a:off x="7845629" y="5495762"/>
              <a:ext cx="1757118" cy="338554"/>
            </a:xfrm>
            <a:prstGeom prst="rect">
              <a:avLst/>
            </a:prstGeom>
          </p:spPr>
          <p:txBody>
            <a:bodyPr vert="horz" wrap="square" lIns="0" tIns="0" rIns="0" bIns="0" rtlCol="0" anchor="ctr" anchorCtr="0">
              <a:spAutoFit/>
            </a:bodyPr>
            <a:lstStyle/>
            <a:p>
              <a:pPr marL="25400" marR="30480">
                <a:lnSpc>
                  <a:spcPct val="100000"/>
                </a:lnSpc>
                <a:spcBef>
                  <a:spcPts val="95"/>
                </a:spcBef>
              </a:pPr>
              <a:r>
                <a:rPr lang="en-US" sz="1100">
                  <a:gradFill>
                    <a:gsLst>
                      <a:gs pos="0">
                        <a:srgbClr val="282828"/>
                      </a:gs>
                      <a:gs pos="100000">
                        <a:srgbClr val="282828"/>
                      </a:gs>
                    </a:gsLst>
                    <a:path path="circle">
                      <a:fillToRect l="100000" t="100000"/>
                    </a:path>
                  </a:gradFill>
                  <a:latin typeface="Segoe Sans Display Semibold"/>
                </a:rPr>
                <a:t>Attacker intent detection accuracy and filtering.</a:t>
              </a:r>
              <a:r>
                <a:rPr lang="en-US" sz="1100" baseline="30000">
                  <a:gradFill>
                    <a:gsLst>
                      <a:gs pos="0">
                        <a:srgbClr val="282828"/>
                      </a:gs>
                      <a:gs pos="100000">
                        <a:srgbClr val="282828"/>
                      </a:gs>
                    </a:gsLst>
                    <a:path path="circle">
                      <a:fillToRect l="100000" t="100000"/>
                    </a:path>
                  </a:gradFill>
                  <a:latin typeface="Segoe Sans Display Semibold"/>
                </a:rPr>
                <a:t>2</a:t>
              </a:r>
            </a:p>
          </p:txBody>
        </p:sp>
      </p:grpSp>
      <p:grpSp>
        <p:nvGrpSpPr>
          <p:cNvPr id="79" name="Group 78">
            <a:extLst>
              <a:ext uri="{FF2B5EF4-FFF2-40B4-BE49-F238E27FC236}">
                <a16:creationId xmlns:a16="http://schemas.microsoft.com/office/drawing/2014/main" id="{DED0A9B0-9CC8-5C3F-AA25-B6771E6A6DD6}"/>
              </a:ext>
              <a:ext uri="{C183D7F6-B498-43B3-948B-1728B52AA6E4}">
                <adec:decorative xmlns:adec="http://schemas.microsoft.com/office/drawing/2017/decorative" val="1"/>
              </a:ext>
            </a:extLst>
          </p:cNvPr>
          <p:cNvGrpSpPr/>
          <p:nvPr/>
        </p:nvGrpSpPr>
        <p:grpSpPr>
          <a:xfrm>
            <a:off x="639426" y="2556049"/>
            <a:ext cx="4775572" cy="2599914"/>
            <a:chOff x="639426" y="2362410"/>
            <a:chExt cx="4775572" cy="2599914"/>
          </a:xfrm>
        </p:grpSpPr>
        <p:sp>
          <p:nvSpPr>
            <p:cNvPr id="31" name="Rectangle 30">
              <a:extLst>
                <a:ext uri="{FF2B5EF4-FFF2-40B4-BE49-F238E27FC236}">
                  <a16:creationId xmlns:a16="http://schemas.microsoft.com/office/drawing/2014/main" id="{DC69D509-0B44-1C47-3CAD-AA4CBA64160A}"/>
                </a:ext>
              </a:extLst>
            </p:cNvPr>
            <p:cNvSpPr/>
            <p:nvPr/>
          </p:nvSpPr>
          <p:spPr bwMode="auto">
            <a:xfrm>
              <a:off x="639426" y="2362410"/>
              <a:ext cx="4775572" cy="2599914"/>
            </a:xfrm>
            <a:prstGeom prst="rect">
              <a:avLst/>
            </a:prstGeom>
            <a:solidFill>
              <a:srgbClr val="FFFFFF"/>
            </a:solidFill>
            <a:ln w="19050">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8" name="TextBox 7">
              <a:extLst>
                <a:ext uri="{FF2B5EF4-FFF2-40B4-BE49-F238E27FC236}">
                  <a16:creationId xmlns:a16="http://schemas.microsoft.com/office/drawing/2014/main" id="{AF45C0D2-7D69-3FE6-61BC-A937BA45E3F0}"/>
                </a:ext>
              </a:extLst>
            </p:cNvPr>
            <p:cNvSpPr txBox="1"/>
            <p:nvPr/>
          </p:nvSpPr>
          <p:spPr>
            <a:xfrm>
              <a:off x="851463" y="3338145"/>
              <a:ext cx="4287701" cy="1338828"/>
            </a:xfrm>
            <a:prstGeom prst="rect">
              <a:avLst/>
            </a:prstGeom>
            <a:noFill/>
          </p:spPr>
          <p:txBody>
            <a:bodyPr wrap="square" lIns="0" tIns="0" rIns="0" bIns="0" rtlCol="0">
              <a:spAutoFit/>
            </a:bodyPr>
            <a:lstStyle/>
            <a:p>
              <a:pPr algn="l">
                <a:spcAft>
                  <a:spcPts val="1800"/>
                </a:spcAft>
              </a:pPr>
              <a:r>
                <a:rPr lang="en-US">
                  <a:gradFill>
                    <a:gsLst>
                      <a:gs pos="0">
                        <a:srgbClr val="282828"/>
                      </a:gs>
                      <a:gs pos="100000">
                        <a:srgbClr val="282828"/>
                      </a:gs>
                    </a:gsLst>
                    <a:path path="circle">
                      <a:fillToRect l="100000" t="100000"/>
                    </a:path>
                  </a:gradFill>
                </a:rPr>
                <a:t>Hey Rebecca, </a:t>
              </a:r>
            </a:p>
            <a:p>
              <a:pPr algn="l">
                <a:spcAft>
                  <a:spcPts val="1800"/>
                </a:spcAft>
              </a:pPr>
              <a:r>
                <a:rPr lang="en-US">
                  <a:gradFill>
                    <a:gsLst>
                      <a:gs pos="0">
                        <a:srgbClr val="282828"/>
                      </a:gs>
                      <a:gs pos="100000">
                        <a:srgbClr val="282828"/>
                      </a:gs>
                    </a:gsLst>
                    <a:path path="circle">
                      <a:fillToRect l="100000" t="100000"/>
                    </a:path>
                  </a:gradFill>
                </a:rPr>
                <a:t>Please be on the lookout for an invoice from Contoso LLC. We’re finishing it up now and it will be sent over shortly. </a:t>
              </a:r>
            </a:p>
          </p:txBody>
        </p:sp>
        <p:sp>
          <p:nvSpPr>
            <p:cNvPr id="32" name="TextBox 31">
              <a:extLst>
                <a:ext uri="{FF2B5EF4-FFF2-40B4-BE49-F238E27FC236}">
                  <a16:creationId xmlns:a16="http://schemas.microsoft.com/office/drawing/2014/main" id="{BB807036-7486-3007-B99E-B504E8299490}"/>
                </a:ext>
              </a:extLst>
            </p:cNvPr>
            <p:cNvSpPr txBox="1"/>
            <p:nvPr/>
          </p:nvSpPr>
          <p:spPr>
            <a:xfrm>
              <a:off x="851463" y="2898725"/>
              <a:ext cx="4287701" cy="169277"/>
            </a:xfrm>
            <a:prstGeom prst="rect">
              <a:avLst/>
            </a:prstGeom>
            <a:noFill/>
          </p:spPr>
          <p:txBody>
            <a:bodyPr wrap="square" lIns="0" tIns="0" rIns="0" bIns="0" rtlCol="0">
              <a:spAutoFit/>
            </a:bodyPr>
            <a:lstStyle/>
            <a:p>
              <a:pPr algn="l">
                <a:spcAft>
                  <a:spcPts val="1800"/>
                </a:spcAft>
              </a:pPr>
              <a:r>
                <a:rPr lang="en-US" sz="1100">
                  <a:gradFill>
                    <a:gsLst>
                      <a:gs pos="0">
                        <a:srgbClr val="454142"/>
                      </a:gs>
                      <a:gs pos="100000">
                        <a:srgbClr val="454142"/>
                      </a:gs>
                    </a:gsLst>
                    <a:path path="circle">
                      <a:fillToRect l="100000" t="100000"/>
                    </a:path>
                  </a:gradFill>
                </a:rPr>
                <a:t>To: Rebecca Smith</a:t>
              </a:r>
            </a:p>
          </p:txBody>
        </p:sp>
        <p:sp>
          <p:nvSpPr>
            <p:cNvPr id="33" name="TextBox 32">
              <a:extLst>
                <a:ext uri="{FF2B5EF4-FFF2-40B4-BE49-F238E27FC236}">
                  <a16:creationId xmlns:a16="http://schemas.microsoft.com/office/drawing/2014/main" id="{1818F4FA-E51B-8A08-EACE-CE655CAA5D20}"/>
                </a:ext>
              </a:extLst>
            </p:cNvPr>
            <p:cNvSpPr txBox="1"/>
            <p:nvPr/>
          </p:nvSpPr>
          <p:spPr>
            <a:xfrm>
              <a:off x="851463" y="2569345"/>
              <a:ext cx="1188720" cy="184666"/>
            </a:xfrm>
            <a:prstGeom prst="rect">
              <a:avLst/>
            </a:prstGeom>
            <a:noFill/>
          </p:spPr>
          <p:txBody>
            <a:bodyPr wrap="square" lIns="0" tIns="0" rIns="0" bIns="0" rtlCol="0">
              <a:spAutoFit/>
            </a:bodyPr>
            <a:lstStyle/>
            <a:p>
              <a:pPr algn="l">
                <a:spcAft>
                  <a:spcPts val="1800"/>
                </a:spcAft>
              </a:pPr>
              <a:r>
                <a:rPr lang="en-US" sz="1200">
                  <a:gradFill>
                    <a:gsLst>
                      <a:gs pos="0">
                        <a:srgbClr val="282828"/>
                      </a:gs>
                      <a:gs pos="100000">
                        <a:srgbClr val="282828"/>
                      </a:gs>
                    </a:gsLst>
                    <a:path path="circle">
                      <a:fillToRect l="100000" t="100000"/>
                    </a:path>
                  </a:gradFill>
                </a:rPr>
                <a:t>Contoso LLC</a:t>
              </a:r>
            </a:p>
          </p:txBody>
        </p:sp>
        <p:sp>
          <p:nvSpPr>
            <p:cNvPr id="36" name="TextBox 35">
              <a:extLst>
                <a:ext uri="{FF2B5EF4-FFF2-40B4-BE49-F238E27FC236}">
                  <a16:creationId xmlns:a16="http://schemas.microsoft.com/office/drawing/2014/main" id="{059E5BF1-0527-3B23-5803-EACDDD86DF59}"/>
                </a:ext>
              </a:extLst>
            </p:cNvPr>
            <p:cNvSpPr txBox="1"/>
            <p:nvPr/>
          </p:nvSpPr>
          <p:spPr>
            <a:xfrm>
              <a:off x="2827960" y="2569345"/>
              <a:ext cx="457200" cy="184666"/>
            </a:xfrm>
            <a:prstGeom prst="rect">
              <a:avLst/>
            </a:prstGeom>
            <a:noFill/>
          </p:spPr>
          <p:txBody>
            <a:bodyPr wrap="square" lIns="0" tIns="0" rIns="0" bIns="0" rtlCol="0">
              <a:spAutoFit/>
            </a:bodyPr>
            <a:lstStyle/>
            <a:p>
              <a:pPr algn="l">
                <a:spcAft>
                  <a:spcPts val="1800"/>
                </a:spcAft>
              </a:pPr>
              <a:r>
                <a:rPr lang="en-US" sz="1200">
                  <a:gradFill>
                    <a:gsLst>
                      <a:gs pos="0">
                        <a:srgbClr val="282828"/>
                      </a:gs>
                      <a:gs pos="100000">
                        <a:srgbClr val="282828"/>
                      </a:gs>
                    </a:gsLst>
                    <a:path path="circle">
                      <a:fillToRect l="100000" t="100000"/>
                    </a:path>
                  </a:gradFill>
                </a:rPr>
                <a:t>Reply</a:t>
              </a:r>
            </a:p>
          </p:txBody>
        </p:sp>
        <p:pic>
          <p:nvPicPr>
            <p:cNvPr id="37" name="Graphic 36">
              <a:extLst>
                <a:ext uri="{FF2B5EF4-FFF2-40B4-BE49-F238E27FC236}">
                  <a16:creationId xmlns:a16="http://schemas.microsoft.com/office/drawing/2014/main" id="{1761D9F1-87D5-8A97-0070-8F3F24ABFC2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56822" y="2533080"/>
              <a:ext cx="228600" cy="228600"/>
            </a:xfrm>
            <a:prstGeom prst="rect">
              <a:avLst/>
            </a:prstGeom>
          </p:spPr>
        </p:pic>
        <p:sp>
          <p:nvSpPr>
            <p:cNvPr id="38" name="TextBox 37">
              <a:extLst>
                <a:ext uri="{FF2B5EF4-FFF2-40B4-BE49-F238E27FC236}">
                  <a16:creationId xmlns:a16="http://schemas.microsoft.com/office/drawing/2014/main" id="{6B069B0C-F2FC-3E05-F13B-CB97E31D993D}"/>
                </a:ext>
              </a:extLst>
            </p:cNvPr>
            <p:cNvSpPr txBox="1"/>
            <p:nvPr/>
          </p:nvSpPr>
          <p:spPr>
            <a:xfrm>
              <a:off x="4622479" y="2569345"/>
              <a:ext cx="665637" cy="184666"/>
            </a:xfrm>
            <a:prstGeom prst="rect">
              <a:avLst/>
            </a:prstGeom>
            <a:noFill/>
          </p:spPr>
          <p:txBody>
            <a:bodyPr wrap="square" lIns="0" tIns="0" rIns="0" bIns="0" rtlCol="0">
              <a:spAutoFit/>
            </a:bodyPr>
            <a:lstStyle/>
            <a:p>
              <a:pPr algn="l">
                <a:spcAft>
                  <a:spcPts val="1800"/>
                </a:spcAft>
              </a:pPr>
              <a:r>
                <a:rPr lang="en-US" sz="1200">
                  <a:gradFill>
                    <a:gsLst>
                      <a:gs pos="0">
                        <a:srgbClr val="282828"/>
                      </a:gs>
                      <a:gs pos="100000">
                        <a:srgbClr val="282828"/>
                      </a:gs>
                    </a:gsLst>
                    <a:path path="circle">
                      <a:fillToRect l="100000" t="100000"/>
                    </a:path>
                  </a:gradFill>
                </a:rPr>
                <a:t>Forward</a:t>
              </a:r>
            </a:p>
          </p:txBody>
        </p:sp>
        <p:pic>
          <p:nvPicPr>
            <p:cNvPr id="39" name="Graphic 38">
              <a:extLst>
                <a:ext uri="{FF2B5EF4-FFF2-40B4-BE49-F238E27FC236}">
                  <a16:creationId xmlns:a16="http://schemas.microsoft.com/office/drawing/2014/main" id="{5046D2F9-4943-B910-C1AD-71711CE1D7B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4350423" y="2533080"/>
              <a:ext cx="228600" cy="228600"/>
            </a:xfrm>
            <a:prstGeom prst="rect">
              <a:avLst/>
            </a:prstGeom>
          </p:spPr>
        </p:pic>
        <p:sp>
          <p:nvSpPr>
            <p:cNvPr id="40" name="TextBox 39">
              <a:extLst>
                <a:ext uri="{FF2B5EF4-FFF2-40B4-BE49-F238E27FC236}">
                  <a16:creationId xmlns:a16="http://schemas.microsoft.com/office/drawing/2014/main" id="{99E56FD3-0309-E53C-CEF8-C8A0F8A18FFB}"/>
                </a:ext>
              </a:extLst>
            </p:cNvPr>
            <p:cNvSpPr txBox="1"/>
            <p:nvPr/>
          </p:nvSpPr>
          <p:spPr>
            <a:xfrm>
              <a:off x="3626666" y="2569345"/>
              <a:ext cx="622188" cy="184666"/>
            </a:xfrm>
            <a:prstGeom prst="rect">
              <a:avLst/>
            </a:prstGeom>
            <a:noFill/>
          </p:spPr>
          <p:txBody>
            <a:bodyPr wrap="square" lIns="0" tIns="0" rIns="0" bIns="0" rtlCol="0">
              <a:spAutoFit/>
            </a:bodyPr>
            <a:lstStyle/>
            <a:p>
              <a:pPr algn="l">
                <a:spcAft>
                  <a:spcPts val="1800"/>
                </a:spcAft>
              </a:pPr>
              <a:r>
                <a:rPr lang="en-US" sz="1200">
                  <a:gradFill>
                    <a:gsLst>
                      <a:gs pos="0">
                        <a:srgbClr val="282828"/>
                      </a:gs>
                      <a:gs pos="100000">
                        <a:srgbClr val="282828"/>
                      </a:gs>
                    </a:gsLst>
                    <a:path path="circle">
                      <a:fillToRect l="100000" t="100000"/>
                    </a:path>
                  </a:gradFill>
                </a:rPr>
                <a:t>Reply all</a:t>
              </a:r>
            </a:p>
          </p:txBody>
        </p:sp>
        <p:pic>
          <p:nvPicPr>
            <p:cNvPr id="54" name="Graphic 53">
              <a:extLst>
                <a:ext uri="{FF2B5EF4-FFF2-40B4-BE49-F238E27FC236}">
                  <a16:creationId xmlns:a16="http://schemas.microsoft.com/office/drawing/2014/main" id="{D749B46E-9853-8D0F-5390-067DFCFE678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355528" y="2533080"/>
              <a:ext cx="228600" cy="228600"/>
            </a:xfrm>
            <a:prstGeom prst="rect">
              <a:avLst/>
            </a:prstGeom>
          </p:spPr>
        </p:pic>
      </p:grpSp>
      <p:grpSp>
        <p:nvGrpSpPr>
          <p:cNvPr id="2" name="Group 1">
            <a:extLst>
              <a:ext uri="{FF2B5EF4-FFF2-40B4-BE49-F238E27FC236}">
                <a16:creationId xmlns:a16="http://schemas.microsoft.com/office/drawing/2014/main" id="{8289BD2F-2E23-32D0-4B93-929AB9F96CE4}"/>
              </a:ext>
              <a:ext uri="{C183D7F6-B498-43B3-948B-1728B52AA6E4}">
                <adec:decorative xmlns:adec="http://schemas.microsoft.com/office/drawing/2017/decorative" val="1"/>
              </a:ext>
            </a:extLst>
          </p:cNvPr>
          <p:cNvGrpSpPr/>
          <p:nvPr/>
        </p:nvGrpSpPr>
        <p:grpSpPr>
          <a:xfrm>
            <a:off x="6946755" y="2497105"/>
            <a:ext cx="4394490" cy="2548525"/>
            <a:chOff x="6946755" y="2497105"/>
            <a:chExt cx="4394490" cy="2548525"/>
          </a:xfrm>
        </p:grpSpPr>
        <p:sp>
          <p:nvSpPr>
            <p:cNvPr id="57" name="Rectangle: Rounded Corners 56">
              <a:extLst>
                <a:ext uri="{FF2B5EF4-FFF2-40B4-BE49-F238E27FC236}">
                  <a16:creationId xmlns:a16="http://schemas.microsoft.com/office/drawing/2014/main" id="{91D2F37C-293B-D0D9-4BF5-BDEEB71DC5AC}"/>
                </a:ext>
              </a:extLst>
            </p:cNvPr>
            <p:cNvSpPr>
              <a:spLocks/>
            </p:cNvSpPr>
            <p:nvPr/>
          </p:nvSpPr>
          <p:spPr bwMode="auto">
            <a:xfrm>
              <a:off x="6994196" y="2526138"/>
              <a:ext cx="4294365" cy="2490459"/>
            </a:xfrm>
            <a:prstGeom prst="roundRect">
              <a:avLst>
                <a:gd name="adj" fmla="val 1932"/>
              </a:avLst>
            </a:prstGeom>
            <a:solidFill>
              <a:schemeClr val="bg2"/>
            </a:solidFill>
            <a:ln>
              <a:noFill/>
              <a:headEnd type="none" w="med" len="med"/>
              <a:tailEnd type="none" w="med" len="med"/>
            </a:ln>
            <a:effectLst>
              <a:innerShdw blurRad="1270000" dist="381000" dir="13500000">
                <a:prstClr val="black">
                  <a:alpha val="25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3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sp>
          <p:nvSpPr>
            <p:cNvPr id="58" name="Rectangle: Rounded Corners 57">
              <a:extLst>
                <a:ext uri="{FF2B5EF4-FFF2-40B4-BE49-F238E27FC236}">
                  <a16:creationId xmlns:a16="http://schemas.microsoft.com/office/drawing/2014/main" id="{3C1DFB9D-B6F3-AC7B-BF96-53B1C0350CCE}"/>
                </a:ext>
              </a:extLst>
            </p:cNvPr>
            <p:cNvSpPr>
              <a:spLocks/>
            </p:cNvSpPr>
            <p:nvPr/>
          </p:nvSpPr>
          <p:spPr bwMode="auto">
            <a:xfrm>
              <a:off x="6994196" y="2526138"/>
              <a:ext cx="4294365" cy="2490459"/>
            </a:xfrm>
            <a:prstGeom prst="roundRect">
              <a:avLst>
                <a:gd name="adj" fmla="val 1932"/>
              </a:avLst>
            </a:prstGeom>
            <a:solidFill>
              <a:schemeClr val="bg1"/>
            </a:solidFill>
            <a:ln>
              <a:noFill/>
              <a:headEnd type="none" w="med" len="med"/>
              <a:tailEnd type="none" w="med" len="med"/>
            </a:ln>
            <a:effectLst>
              <a:innerShdw blurRad="1270000" dist="381000" dir="13500000">
                <a:schemeClr val="bg2">
                  <a:lumMod val="90000"/>
                  <a:alpha val="25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3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sp>
          <p:nvSpPr>
            <p:cNvPr id="59" name="Rectangle 58">
              <a:extLst>
                <a:ext uri="{FF2B5EF4-FFF2-40B4-BE49-F238E27FC236}">
                  <a16:creationId xmlns:a16="http://schemas.microsoft.com/office/drawing/2014/main" id="{99C9AD02-269A-FC69-2143-8DE8F5E4673B}"/>
                </a:ext>
              </a:extLst>
            </p:cNvPr>
            <p:cNvSpPr/>
            <p:nvPr/>
          </p:nvSpPr>
          <p:spPr bwMode="auto">
            <a:xfrm>
              <a:off x="6994197" y="2526139"/>
              <a:ext cx="135738" cy="2146742"/>
            </a:xfrm>
            <a:prstGeom prst="rect">
              <a:avLst/>
            </a:prstGeom>
            <a:solidFill>
              <a:schemeClr val="bg1">
                <a:lumMod val="85000"/>
              </a:schemeClr>
            </a:solidFill>
            <a:ln w="3175">
              <a:noFill/>
            </a:ln>
            <a:effectLst>
              <a:outerShdw blurRad="381000" dist="127000" dir="8100000" sx="95000" sy="95000" algn="tr" rotWithShape="0">
                <a:schemeClr val="bg1">
                  <a:lumMod val="85000"/>
                  <a:alpha val="40000"/>
                </a:schemeClr>
              </a:outerShdw>
            </a:effectLst>
          </p:spPr>
          <p:txBody>
            <a:bodyPr rtlCol="0" anchor="ctr"/>
            <a:lstStyle/>
            <a:p>
              <a:pPr marL="0" marR="0" lvl="0" indent="0" algn="l" defTabSz="91440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25000" noProof="0" err="1">
                <a:ln>
                  <a:noFill/>
                </a:ln>
                <a:solidFill>
                  <a:srgbClr val="000000"/>
                </a:solidFill>
                <a:effectLst/>
                <a:uLnTx/>
                <a:uFillTx/>
                <a:latin typeface="Segoe Sans Text"/>
                <a:ea typeface="+mn-ea"/>
                <a:cs typeface="+mn-cs"/>
              </a:endParaRPr>
            </a:p>
          </p:txBody>
        </p:sp>
        <p:cxnSp>
          <p:nvCxnSpPr>
            <p:cNvPr id="60" name="Straight Connector 59">
              <a:extLst>
                <a:ext uri="{FF2B5EF4-FFF2-40B4-BE49-F238E27FC236}">
                  <a16:creationId xmlns:a16="http://schemas.microsoft.com/office/drawing/2014/main" id="{ED0A8849-D720-EB97-9064-139107461C3D}"/>
                </a:ext>
              </a:extLst>
            </p:cNvPr>
            <p:cNvCxnSpPr>
              <a:cxnSpLocks/>
            </p:cNvCxnSpPr>
            <p:nvPr/>
          </p:nvCxnSpPr>
          <p:spPr>
            <a:xfrm>
              <a:off x="6994196" y="3977305"/>
              <a:ext cx="0" cy="84007"/>
            </a:xfrm>
            <a:prstGeom prst="line">
              <a:avLst/>
            </a:prstGeom>
            <a:ln w="19050">
              <a:solidFill>
                <a:schemeClr val="bg1">
                  <a:lumMod val="5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8" name="Rectangle: Top Corners Rounded 67">
              <a:extLst>
                <a:ext uri="{FF2B5EF4-FFF2-40B4-BE49-F238E27FC236}">
                  <a16:creationId xmlns:a16="http://schemas.microsoft.com/office/drawing/2014/main" id="{FEDF437A-F5B0-23F4-254D-7C900FE75736}"/>
                </a:ext>
              </a:extLst>
            </p:cNvPr>
            <p:cNvSpPr/>
            <p:nvPr/>
          </p:nvSpPr>
          <p:spPr bwMode="auto">
            <a:xfrm>
              <a:off x="6994196" y="2526138"/>
              <a:ext cx="4294365" cy="131523"/>
            </a:xfrm>
            <a:prstGeom prst="round2SameRect">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72" name="Rectangle: Rounded Corners 71">
              <a:extLst>
                <a:ext uri="{FF2B5EF4-FFF2-40B4-BE49-F238E27FC236}">
                  <a16:creationId xmlns:a16="http://schemas.microsoft.com/office/drawing/2014/main" id="{B895E565-7F99-8BBD-2592-F2DE5FE438DD}"/>
                </a:ext>
              </a:extLst>
            </p:cNvPr>
            <p:cNvSpPr/>
            <p:nvPr/>
          </p:nvSpPr>
          <p:spPr bwMode="auto">
            <a:xfrm>
              <a:off x="8565520" y="2558944"/>
              <a:ext cx="1359106" cy="91066"/>
            </a:xfrm>
            <a:prstGeom prst="roundRect">
              <a:avLst>
                <a:gd name="adj" fmla="val 11155"/>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73" name="Rectangle: Rounded Corners 72">
              <a:extLst>
                <a:ext uri="{FF2B5EF4-FFF2-40B4-BE49-F238E27FC236}">
                  <a16:creationId xmlns:a16="http://schemas.microsoft.com/office/drawing/2014/main" id="{3039E98C-4C64-0F32-2D0F-9D99A99005BA}"/>
                </a:ext>
              </a:extLst>
            </p:cNvPr>
            <p:cNvSpPr/>
            <p:nvPr/>
          </p:nvSpPr>
          <p:spPr bwMode="auto">
            <a:xfrm>
              <a:off x="7148521" y="2584143"/>
              <a:ext cx="452811" cy="37734"/>
            </a:xfrm>
            <a:prstGeom prst="roundRect">
              <a:avLst>
                <a:gd name="adj" fmla="val 11155"/>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74" name="Oval 73">
              <a:extLst>
                <a:ext uri="{FF2B5EF4-FFF2-40B4-BE49-F238E27FC236}">
                  <a16:creationId xmlns:a16="http://schemas.microsoft.com/office/drawing/2014/main" id="{2FF6906D-6B34-7BDE-105C-5F04D35BFAAD}"/>
                </a:ext>
              </a:extLst>
            </p:cNvPr>
            <p:cNvSpPr/>
            <p:nvPr/>
          </p:nvSpPr>
          <p:spPr bwMode="auto">
            <a:xfrm>
              <a:off x="7037793" y="2688780"/>
              <a:ext cx="48545" cy="47173"/>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75" name="Oval 74">
              <a:extLst>
                <a:ext uri="{FF2B5EF4-FFF2-40B4-BE49-F238E27FC236}">
                  <a16:creationId xmlns:a16="http://schemas.microsoft.com/office/drawing/2014/main" id="{267325CF-4AD6-44E1-9AD8-CAB2953D484F}"/>
                </a:ext>
              </a:extLst>
            </p:cNvPr>
            <p:cNvSpPr/>
            <p:nvPr/>
          </p:nvSpPr>
          <p:spPr bwMode="auto">
            <a:xfrm>
              <a:off x="7037793" y="2787046"/>
              <a:ext cx="48545" cy="47173"/>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76" name="Oval 75">
              <a:extLst>
                <a:ext uri="{FF2B5EF4-FFF2-40B4-BE49-F238E27FC236}">
                  <a16:creationId xmlns:a16="http://schemas.microsoft.com/office/drawing/2014/main" id="{910259AF-4CD9-9748-E688-29502DA2DF97}"/>
                </a:ext>
              </a:extLst>
            </p:cNvPr>
            <p:cNvSpPr/>
            <p:nvPr/>
          </p:nvSpPr>
          <p:spPr bwMode="auto">
            <a:xfrm>
              <a:off x="7037793" y="2903001"/>
              <a:ext cx="48545" cy="47173"/>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77" name="Oval 76">
              <a:extLst>
                <a:ext uri="{FF2B5EF4-FFF2-40B4-BE49-F238E27FC236}">
                  <a16:creationId xmlns:a16="http://schemas.microsoft.com/office/drawing/2014/main" id="{92296034-F430-2EC2-59D4-9ABB9353309C}"/>
                </a:ext>
              </a:extLst>
            </p:cNvPr>
            <p:cNvSpPr/>
            <p:nvPr/>
          </p:nvSpPr>
          <p:spPr bwMode="auto">
            <a:xfrm>
              <a:off x="7037793" y="3018955"/>
              <a:ext cx="48545" cy="47173"/>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78" name="Oval 77">
              <a:extLst>
                <a:ext uri="{FF2B5EF4-FFF2-40B4-BE49-F238E27FC236}">
                  <a16:creationId xmlns:a16="http://schemas.microsoft.com/office/drawing/2014/main" id="{E6A793E1-97E1-B032-EEB9-62348D983A4E}"/>
                </a:ext>
              </a:extLst>
            </p:cNvPr>
            <p:cNvSpPr/>
            <p:nvPr/>
          </p:nvSpPr>
          <p:spPr bwMode="auto">
            <a:xfrm>
              <a:off x="7037793" y="3180112"/>
              <a:ext cx="48545" cy="47173"/>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85" name="Oval 84">
              <a:extLst>
                <a:ext uri="{FF2B5EF4-FFF2-40B4-BE49-F238E27FC236}">
                  <a16:creationId xmlns:a16="http://schemas.microsoft.com/office/drawing/2014/main" id="{49B4F2C4-22CB-BCB0-BC98-8EBC59647959}"/>
                </a:ext>
              </a:extLst>
            </p:cNvPr>
            <p:cNvSpPr/>
            <p:nvPr/>
          </p:nvSpPr>
          <p:spPr bwMode="auto">
            <a:xfrm>
              <a:off x="7037793" y="3343234"/>
              <a:ext cx="48545" cy="47173"/>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86" name="Oval 85">
              <a:extLst>
                <a:ext uri="{FF2B5EF4-FFF2-40B4-BE49-F238E27FC236}">
                  <a16:creationId xmlns:a16="http://schemas.microsoft.com/office/drawing/2014/main" id="{A76CB936-6363-5750-74D5-82C84DA69D1E}"/>
                </a:ext>
              </a:extLst>
            </p:cNvPr>
            <p:cNvSpPr/>
            <p:nvPr/>
          </p:nvSpPr>
          <p:spPr bwMode="auto">
            <a:xfrm>
              <a:off x="7037793" y="3506356"/>
              <a:ext cx="48545" cy="47173"/>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87" name="Oval 86">
              <a:extLst>
                <a:ext uri="{FF2B5EF4-FFF2-40B4-BE49-F238E27FC236}">
                  <a16:creationId xmlns:a16="http://schemas.microsoft.com/office/drawing/2014/main" id="{6A1DC2FA-8C94-D0A0-4F29-8CE31ADE3DA0}"/>
                </a:ext>
              </a:extLst>
            </p:cNvPr>
            <p:cNvSpPr/>
            <p:nvPr/>
          </p:nvSpPr>
          <p:spPr bwMode="auto">
            <a:xfrm>
              <a:off x="7037793" y="3681270"/>
              <a:ext cx="48545" cy="47173"/>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88" name="Oval 87">
              <a:extLst>
                <a:ext uri="{FF2B5EF4-FFF2-40B4-BE49-F238E27FC236}">
                  <a16:creationId xmlns:a16="http://schemas.microsoft.com/office/drawing/2014/main" id="{0C12CF42-ADEF-6785-56FA-E78A98CD4875}"/>
                </a:ext>
              </a:extLst>
            </p:cNvPr>
            <p:cNvSpPr/>
            <p:nvPr/>
          </p:nvSpPr>
          <p:spPr bwMode="auto">
            <a:xfrm>
              <a:off x="7037793" y="3832600"/>
              <a:ext cx="48545" cy="47173"/>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89" name="Oval 88">
              <a:extLst>
                <a:ext uri="{FF2B5EF4-FFF2-40B4-BE49-F238E27FC236}">
                  <a16:creationId xmlns:a16="http://schemas.microsoft.com/office/drawing/2014/main" id="{2C65AAF0-B581-499E-7CF9-24BB4E51A150}"/>
                </a:ext>
              </a:extLst>
            </p:cNvPr>
            <p:cNvSpPr/>
            <p:nvPr/>
          </p:nvSpPr>
          <p:spPr bwMode="auto">
            <a:xfrm>
              <a:off x="7037793" y="3995722"/>
              <a:ext cx="48545" cy="47173"/>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90" name="Oval 89">
              <a:extLst>
                <a:ext uri="{FF2B5EF4-FFF2-40B4-BE49-F238E27FC236}">
                  <a16:creationId xmlns:a16="http://schemas.microsoft.com/office/drawing/2014/main" id="{2BFC79AD-2513-3E65-4AF9-475C84A5FD33}"/>
                </a:ext>
              </a:extLst>
            </p:cNvPr>
            <p:cNvSpPr/>
            <p:nvPr/>
          </p:nvSpPr>
          <p:spPr bwMode="auto">
            <a:xfrm>
              <a:off x="7037793" y="4162774"/>
              <a:ext cx="48545" cy="47173"/>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91" name="Oval 90">
              <a:extLst>
                <a:ext uri="{FF2B5EF4-FFF2-40B4-BE49-F238E27FC236}">
                  <a16:creationId xmlns:a16="http://schemas.microsoft.com/office/drawing/2014/main" id="{E08ECA48-F981-1416-B163-2F023CD70666}"/>
                </a:ext>
              </a:extLst>
            </p:cNvPr>
            <p:cNvSpPr/>
            <p:nvPr/>
          </p:nvSpPr>
          <p:spPr bwMode="auto">
            <a:xfrm>
              <a:off x="7037793" y="4280694"/>
              <a:ext cx="48545" cy="47173"/>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92" name="Oval 91">
              <a:extLst>
                <a:ext uri="{FF2B5EF4-FFF2-40B4-BE49-F238E27FC236}">
                  <a16:creationId xmlns:a16="http://schemas.microsoft.com/office/drawing/2014/main" id="{5FE73FF2-0B55-8C4E-D521-30330C0E2F98}"/>
                </a:ext>
              </a:extLst>
            </p:cNvPr>
            <p:cNvSpPr/>
            <p:nvPr/>
          </p:nvSpPr>
          <p:spPr bwMode="auto">
            <a:xfrm>
              <a:off x="7037793" y="4388787"/>
              <a:ext cx="48545" cy="47173"/>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93" name="Oval 92">
              <a:extLst>
                <a:ext uri="{FF2B5EF4-FFF2-40B4-BE49-F238E27FC236}">
                  <a16:creationId xmlns:a16="http://schemas.microsoft.com/office/drawing/2014/main" id="{7B53347C-30F8-33C4-0943-D60B02108C2F}"/>
                </a:ext>
              </a:extLst>
            </p:cNvPr>
            <p:cNvSpPr/>
            <p:nvPr/>
          </p:nvSpPr>
          <p:spPr bwMode="auto">
            <a:xfrm>
              <a:off x="7037793" y="4510636"/>
              <a:ext cx="48545" cy="47173"/>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94" name="Oval 93">
              <a:extLst>
                <a:ext uri="{FF2B5EF4-FFF2-40B4-BE49-F238E27FC236}">
                  <a16:creationId xmlns:a16="http://schemas.microsoft.com/office/drawing/2014/main" id="{B209C9F8-4483-0AA8-3D43-1340F544F45B}"/>
                </a:ext>
              </a:extLst>
            </p:cNvPr>
            <p:cNvSpPr/>
            <p:nvPr/>
          </p:nvSpPr>
          <p:spPr bwMode="auto">
            <a:xfrm>
              <a:off x="7037793" y="4626591"/>
              <a:ext cx="48545" cy="47173"/>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95" name="Oval 94">
              <a:extLst>
                <a:ext uri="{FF2B5EF4-FFF2-40B4-BE49-F238E27FC236}">
                  <a16:creationId xmlns:a16="http://schemas.microsoft.com/office/drawing/2014/main" id="{6B8BA5F0-1D7D-D579-6895-1BCCB33057C2}"/>
                </a:ext>
              </a:extLst>
            </p:cNvPr>
            <p:cNvSpPr/>
            <p:nvPr/>
          </p:nvSpPr>
          <p:spPr bwMode="auto">
            <a:xfrm>
              <a:off x="7037793" y="4787748"/>
              <a:ext cx="48545" cy="47173"/>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cxnSp>
          <p:nvCxnSpPr>
            <p:cNvPr id="96" name="Straight Connector 95">
              <a:extLst>
                <a:ext uri="{FF2B5EF4-FFF2-40B4-BE49-F238E27FC236}">
                  <a16:creationId xmlns:a16="http://schemas.microsoft.com/office/drawing/2014/main" id="{8E4E2ED5-1233-AEE1-7025-9AFCAD8859D4}"/>
                </a:ext>
              </a:extLst>
            </p:cNvPr>
            <p:cNvCxnSpPr/>
            <p:nvPr/>
          </p:nvCxnSpPr>
          <p:spPr>
            <a:xfrm>
              <a:off x="7043198" y="3132949"/>
              <a:ext cx="37734" cy="0"/>
            </a:xfrm>
            <a:prstGeom prst="line">
              <a:avLst/>
            </a:prstGeom>
            <a:ln w="3175">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BB55D2E-0C47-C2BC-08A4-279EC1B321BA}"/>
                </a:ext>
              </a:extLst>
            </p:cNvPr>
            <p:cNvCxnSpPr/>
            <p:nvPr/>
          </p:nvCxnSpPr>
          <p:spPr>
            <a:xfrm>
              <a:off x="7043198" y="3294106"/>
              <a:ext cx="37734" cy="0"/>
            </a:xfrm>
            <a:prstGeom prst="line">
              <a:avLst/>
            </a:prstGeom>
            <a:ln w="3175">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1944926D-BCFE-AAED-6F86-F1A30EE75599}"/>
                </a:ext>
              </a:extLst>
            </p:cNvPr>
            <p:cNvCxnSpPr>
              <a:cxnSpLocks/>
            </p:cNvCxnSpPr>
            <p:nvPr/>
          </p:nvCxnSpPr>
          <p:spPr>
            <a:xfrm>
              <a:off x="7043198" y="3457228"/>
              <a:ext cx="31707" cy="0"/>
            </a:xfrm>
            <a:prstGeom prst="line">
              <a:avLst/>
            </a:prstGeom>
            <a:ln w="3175">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430ED4F9-0DC3-7CC4-9697-7B91DC9AE3E0}"/>
                </a:ext>
              </a:extLst>
            </p:cNvPr>
            <p:cNvCxnSpPr>
              <a:cxnSpLocks/>
            </p:cNvCxnSpPr>
            <p:nvPr/>
          </p:nvCxnSpPr>
          <p:spPr>
            <a:xfrm>
              <a:off x="7043198" y="3622316"/>
              <a:ext cx="31707" cy="0"/>
            </a:xfrm>
            <a:prstGeom prst="line">
              <a:avLst/>
            </a:prstGeom>
            <a:ln w="3175">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A45F245-C35B-B7E7-D233-D60EDE05281F}"/>
                </a:ext>
              </a:extLst>
            </p:cNvPr>
            <p:cNvCxnSpPr>
              <a:cxnSpLocks/>
            </p:cNvCxnSpPr>
            <p:nvPr/>
          </p:nvCxnSpPr>
          <p:spPr>
            <a:xfrm>
              <a:off x="7043198" y="3783473"/>
              <a:ext cx="31707" cy="0"/>
            </a:xfrm>
            <a:prstGeom prst="line">
              <a:avLst/>
            </a:prstGeom>
            <a:ln w="3175">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494CF8B8-BAFB-0622-97B6-AA2101171DF3}"/>
                </a:ext>
              </a:extLst>
            </p:cNvPr>
            <p:cNvCxnSpPr>
              <a:cxnSpLocks/>
            </p:cNvCxnSpPr>
            <p:nvPr/>
          </p:nvCxnSpPr>
          <p:spPr>
            <a:xfrm>
              <a:off x="7043198" y="3946595"/>
              <a:ext cx="31707" cy="0"/>
            </a:xfrm>
            <a:prstGeom prst="line">
              <a:avLst/>
            </a:prstGeom>
            <a:ln w="3175">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38DBE5E3-BACB-3029-157F-E737944A3BFE}"/>
                </a:ext>
              </a:extLst>
            </p:cNvPr>
            <p:cNvCxnSpPr>
              <a:cxnSpLocks/>
            </p:cNvCxnSpPr>
            <p:nvPr/>
          </p:nvCxnSpPr>
          <p:spPr>
            <a:xfrm>
              <a:off x="7043198" y="4111682"/>
              <a:ext cx="31707" cy="0"/>
            </a:xfrm>
            <a:prstGeom prst="line">
              <a:avLst/>
            </a:prstGeom>
            <a:ln w="3175">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CFAEE104-134D-46AD-490A-84E1A893BBF7}"/>
                </a:ext>
              </a:extLst>
            </p:cNvPr>
            <p:cNvCxnSpPr>
              <a:cxnSpLocks/>
            </p:cNvCxnSpPr>
            <p:nvPr/>
          </p:nvCxnSpPr>
          <p:spPr>
            <a:xfrm>
              <a:off x="7043198" y="4742551"/>
              <a:ext cx="31707" cy="0"/>
            </a:xfrm>
            <a:prstGeom prst="line">
              <a:avLst/>
            </a:prstGeom>
            <a:ln w="3175">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58ACE546-5EA7-9757-872D-E9488E48D2E9}"/>
                </a:ext>
              </a:extLst>
            </p:cNvPr>
            <p:cNvCxnSpPr>
              <a:cxnSpLocks/>
            </p:cNvCxnSpPr>
            <p:nvPr/>
          </p:nvCxnSpPr>
          <p:spPr>
            <a:xfrm>
              <a:off x="7043198" y="4903707"/>
              <a:ext cx="31707" cy="0"/>
            </a:xfrm>
            <a:prstGeom prst="line">
              <a:avLst/>
            </a:prstGeom>
            <a:ln w="3175">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05" name="Rectangle: Rounded Corners 104">
              <a:extLst>
                <a:ext uri="{FF2B5EF4-FFF2-40B4-BE49-F238E27FC236}">
                  <a16:creationId xmlns:a16="http://schemas.microsoft.com/office/drawing/2014/main" id="{0A17C6DA-DF43-4CB0-DFBB-AA16B25BDF16}"/>
                </a:ext>
              </a:extLst>
            </p:cNvPr>
            <p:cNvSpPr/>
            <p:nvPr/>
          </p:nvSpPr>
          <p:spPr bwMode="auto">
            <a:xfrm>
              <a:off x="7261724" y="3009133"/>
              <a:ext cx="632722" cy="37733"/>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06" name="Rectangle: Rounded Corners 105">
              <a:extLst>
                <a:ext uri="{FF2B5EF4-FFF2-40B4-BE49-F238E27FC236}">
                  <a16:creationId xmlns:a16="http://schemas.microsoft.com/office/drawing/2014/main" id="{467C74D5-BF85-70F1-8965-181F0A8DE26C}"/>
                </a:ext>
              </a:extLst>
            </p:cNvPr>
            <p:cNvSpPr/>
            <p:nvPr/>
          </p:nvSpPr>
          <p:spPr bwMode="auto">
            <a:xfrm>
              <a:off x="7261724" y="3134914"/>
              <a:ext cx="301874" cy="37733"/>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07" name="Rectangle: Rounded Corners 106">
              <a:extLst>
                <a:ext uri="{FF2B5EF4-FFF2-40B4-BE49-F238E27FC236}">
                  <a16:creationId xmlns:a16="http://schemas.microsoft.com/office/drawing/2014/main" id="{4279E447-CB19-F845-6B78-7F97B3AAC4E0}"/>
                </a:ext>
              </a:extLst>
            </p:cNvPr>
            <p:cNvSpPr/>
            <p:nvPr/>
          </p:nvSpPr>
          <p:spPr bwMode="auto">
            <a:xfrm>
              <a:off x="7601725" y="3134914"/>
              <a:ext cx="377342" cy="37733"/>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08" name="Rectangle: Rounded Corners 107">
              <a:extLst>
                <a:ext uri="{FF2B5EF4-FFF2-40B4-BE49-F238E27FC236}">
                  <a16:creationId xmlns:a16="http://schemas.microsoft.com/office/drawing/2014/main" id="{9CA5C93F-8AC8-B7AA-027C-D493984D70D5}"/>
                </a:ext>
              </a:extLst>
            </p:cNvPr>
            <p:cNvSpPr/>
            <p:nvPr/>
          </p:nvSpPr>
          <p:spPr bwMode="auto">
            <a:xfrm>
              <a:off x="8022305" y="3134914"/>
              <a:ext cx="452811" cy="37733"/>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09" name="Rectangle: Rounded Corners 108">
              <a:extLst>
                <a:ext uri="{FF2B5EF4-FFF2-40B4-BE49-F238E27FC236}">
                  <a16:creationId xmlns:a16="http://schemas.microsoft.com/office/drawing/2014/main" id="{65BAF0DE-7BD1-5FC6-5367-A2B4DF29386E}"/>
                </a:ext>
              </a:extLst>
            </p:cNvPr>
            <p:cNvSpPr/>
            <p:nvPr/>
          </p:nvSpPr>
          <p:spPr bwMode="auto">
            <a:xfrm>
              <a:off x="8723083" y="3134914"/>
              <a:ext cx="301874" cy="37733"/>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a:ln>
                  <a:noFill/>
                </a:ln>
                <a:solidFill>
                  <a:srgbClr val="FFFFFF"/>
                </a:solidFill>
                <a:effectLst/>
                <a:uLnTx/>
                <a:uFillTx/>
                <a:latin typeface="Segoe Sans Text"/>
                <a:ea typeface="Segoe UI" pitchFamily="34" charset="0"/>
                <a:cs typeface="Segoe UI" pitchFamily="34" charset="0"/>
              </a:endParaRPr>
            </a:p>
          </p:txBody>
        </p:sp>
        <p:sp>
          <p:nvSpPr>
            <p:cNvPr id="110" name="Rectangle: Rounded Corners 109">
              <a:extLst>
                <a:ext uri="{FF2B5EF4-FFF2-40B4-BE49-F238E27FC236}">
                  <a16:creationId xmlns:a16="http://schemas.microsoft.com/office/drawing/2014/main" id="{B8E02CD0-643B-D9A8-38A5-2E3121507247}"/>
                </a:ext>
              </a:extLst>
            </p:cNvPr>
            <p:cNvSpPr/>
            <p:nvPr/>
          </p:nvSpPr>
          <p:spPr bwMode="auto">
            <a:xfrm>
              <a:off x="8527376" y="3134914"/>
              <a:ext cx="150937" cy="37733"/>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cxnSp>
          <p:nvCxnSpPr>
            <p:cNvPr id="111" name="Straight Connector 110">
              <a:extLst>
                <a:ext uri="{FF2B5EF4-FFF2-40B4-BE49-F238E27FC236}">
                  <a16:creationId xmlns:a16="http://schemas.microsoft.com/office/drawing/2014/main" id="{734E366E-A408-1D90-FC58-EE3165DEF9DA}"/>
                </a:ext>
              </a:extLst>
            </p:cNvPr>
            <p:cNvCxnSpPr/>
            <p:nvPr/>
          </p:nvCxnSpPr>
          <p:spPr>
            <a:xfrm>
              <a:off x="7601332" y="3209416"/>
              <a:ext cx="340282" cy="0"/>
            </a:xfrm>
            <a:prstGeom prst="line">
              <a:avLst/>
            </a:prstGeom>
            <a:ln w="12700">
              <a:solidFill>
                <a:schemeClr val="bg2">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12" name="Rectangle: Rounded Corners 111">
              <a:extLst>
                <a:ext uri="{FF2B5EF4-FFF2-40B4-BE49-F238E27FC236}">
                  <a16:creationId xmlns:a16="http://schemas.microsoft.com/office/drawing/2014/main" id="{5CFB258B-27E4-131C-DCEB-EE56342261F5}"/>
                </a:ext>
              </a:extLst>
            </p:cNvPr>
            <p:cNvSpPr/>
            <p:nvPr/>
          </p:nvSpPr>
          <p:spPr bwMode="auto">
            <a:xfrm>
              <a:off x="7261724" y="3323585"/>
              <a:ext cx="452811" cy="37733"/>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13" name="Rectangle: Rounded Corners 112">
              <a:extLst>
                <a:ext uri="{FF2B5EF4-FFF2-40B4-BE49-F238E27FC236}">
                  <a16:creationId xmlns:a16="http://schemas.microsoft.com/office/drawing/2014/main" id="{831210CD-7C1A-8DA9-5302-7538BEA37469}"/>
                </a:ext>
              </a:extLst>
            </p:cNvPr>
            <p:cNvSpPr/>
            <p:nvPr/>
          </p:nvSpPr>
          <p:spPr bwMode="auto">
            <a:xfrm>
              <a:off x="7872939" y="3323585"/>
              <a:ext cx="150937" cy="37733"/>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14" name="Rectangle: Rounded Corners 113">
              <a:extLst>
                <a:ext uri="{FF2B5EF4-FFF2-40B4-BE49-F238E27FC236}">
                  <a16:creationId xmlns:a16="http://schemas.microsoft.com/office/drawing/2014/main" id="{6B73FBEE-98FE-F536-40E0-691BC753D8BC}"/>
                </a:ext>
              </a:extLst>
            </p:cNvPr>
            <p:cNvSpPr/>
            <p:nvPr/>
          </p:nvSpPr>
          <p:spPr bwMode="auto">
            <a:xfrm>
              <a:off x="7815945" y="3323585"/>
              <a:ext cx="37734" cy="37733"/>
            </a:xfrm>
            <a:prstGeom prst="roundRect">
              <a:avLst>
                <a:gd name="adj" fmla="val 21572"/>
              </a:avLst>
            </a:prstGeom>
            <a:solidFill>
              <a:schemeClr val="bg2">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16" name="Rectangle: Rounded Corners 115">
              <a:extLst>
                <a:ext uri="{FF2B5EF4-FFF2-40B4-BE49-F238E27FC236}">
                  <a16:creationId xmlns:a16="http://schemas.microsoft.com/office/drawing/2014/main" id="{CE309151-208D-5D0D-4999-8207B51F32E5}"/>
                </a:ext>
              </a:extLst>
            </p:cNvPr>
            <p:cNvSpPr/>
            <p:nvPr/>
          </p:nvSpPr>
          <p:spPr bwMode="auto">
            <a:xfrm>
              <a:off x="7261723" y="3449365"/>
              <a:ext cx="734919"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17" name="Rectangle: Rounded Corners 116">
              <a:extLst>
                <a:ext uri="{FF2B5EF4-FFF2-40B4-BE49-F238E27FC236}">
                  <a16:creationId xmlns:a16="http://schemas.microsoft.com/office/drawing/2014/main" id="{83A510EC-4806-416D-A98D-B0F3EAFCC4F6}"/>
                </a:ext>
              </a:extLst>
            </p:cNvPr>
            <p:cNvSpPr/>
            <p:nvPr/>
          </p:nvSpPr>
          <p:spPr bwMode="auto">
            <a:xfrm>
              <a:off x="8022305" y="3449365"/>
              <a:ext cx="646478"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18" name="Rectangle: Rounded Corners 117">
              <a:extLst>
                <a:ext uri="{FF2B5EF4-FFF2-40B4-BE49-F238E27FC236}">
                  <a16:creationId xmlns:a16="http://schemas.microsoft.com/office/drawing/2014/main" id="{04E371D4-0445-D0ED-8D63-5E50DDD81997}"/>
                </a:ext>
              </a:extLst>
            </p:cNvPr>
            <p:cNvSpPr/>
            <p:nvPr/>
          </p:nvSpPr>
          <p:spPr bwMode="auto">
            <a:xfrm>
              <a:off x="8696961" y="3449365"/>
              <a:ext cx="830153"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cxnSp>
          <p:nvCxnSpPr>
            <p:cNvPr id="121" name="Straight Connector 120">
              <a:extLst>
                <a:ext uri="{FF2B5EF4-FFF2-40B4-BE49-F238E27FC236}">
                  <a16:creationId xmlns:a16="http://schemas.microsoft.com/office/drawing/2014/main" id="{CC475AB2-AF00-0638-70DE-CB61885DB9B7}"/>
                </a:ext>
              </a:extLst>
            </p:cNvPr>
            <p:cNvCxnSpPr>
              <a:cxnSpLocks/>
            </p:cNvCxnSpPr>
            <p:nvPr/>
          </p:nvCxnSpPr>
          <p:spPr>
            <a:xfrm>
              <a:off x="7391697" y="3599509"/>
              <a:ext cx="0" cy="1417088"/>
            </a:xfrm>
            <a:prstGeom prst="line">
              <a:avLst/>
            </a:prstGeom>
            <a:ln w="63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860B406D-61E1-DC96-3EBE-06D19A994656}"/>
                </a:ext>
              </a:extLst>
            </p:cNvPr>
            <p:cNvCxnSpPr>
              <a:cxnSpLocks/>
            </p:cNvCxnSpPr>
            <p:nvPr/>
          </p:nvCxnSpPr>
          <p:spPr>
            <a:xfrm flipV="1">
              <a:off x="7267003" y="3591646"/>
              <a:ext cx="4026801" cy="1"/>
            </a:xfrm>
            <a:prstGeom prst="line">
              <a:avLst/>
            </a:prstGeom>
            <a:ln w="63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23" name="Rectangle: Rounded Corners 122">
              <a:extLst>
                <a:ext uri="{FF2B5EF4-FFF2-40B4-BE49-F238E27FC236}">
                  <a16:creationId xmlns:a16="http://schemas.microsoft.com/office/drawing/2014/main" id="{EB305C39-AE76-13D3-E37B-3F6727C3BDA9}"/>
                </a:ext>
              </a:extLst>
            </p:cNvPr>
            <p:cNvSpPr/>
            <p:nvPr/>
          </p:nvSpPr>
          <p:spPr bwMode="auto">
            <a:xfrm>
              <a:off x="7483839" y="3627554"/>
              <a:ext cx="332105"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24" name="Rectangle: Rounded Corners 123">
              <a:extLst>
                <a:ext uri="{FF2B5EF4-FFF2-40B4-BE49-F238E27FC236}">
                  <a16:creationId xmlns:a16="http://schemas.microsoft.com/office/drawing/2014/main" id="{4FA439D5-8869-087B-E7E6-3485AAEA90DF}"/>
                </a:ext>
              </a:extLst>
            </p:cNvPr>
            <p:cNvSpPr/>
            <p:nvPr/>
          </p:nvSpPr>
          <p:spPr bwMode="auto">
            <a:xfrm>
              <a:off x="7908349" y="3627554"/>
              <a:ext cx="499047"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25" name="Rectangle: Rounded Corners 124">
              <a:extLst>
                <a:ext uri="{FF2B5EF4-FFF2-40B4-BE49-F238E27FC236}">
                  <a16:creationId xmlns:a16="http://schemas.microsoft.com/office/drawing/2014/main" id="{3F0C8568-5763-5388-7AF9-AF25A25B68C0}"/>
                </a:ext>
              </a:extLst>
            </p:cNvPr>
            <p:cNvSpPr/>
            <p:nvPr/>
          </p:nvSpPr>
          <p:spPr bwMode="auto">
            <a:xfrm>
              <a:off x="8444882" y="3627554"/>
              <a:ext cx="192456"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26" name="Rectangle: Rounded Corners 125">
              <a:extLst>
                <a:ext uri="{FF2B5EF4-FFF2-40B4-BE49-F238E27FC236}">
                  <a16:creationId xmlns:a16="http://schemas.microsoft.com/office/drawing/2014/main" id="{9B7F998F-44E0-C4A0-B9F5-3EB72B60AC4C}"/>
                </a:ext>
              </a:extLst>
            </p:cNvPr>
            <p:cNvSpPr/>
            <p:nvPr/>
          </p:nvSpPr>
          <p:spPr bwMode="auto">
            <a:xfrm>
              <a:off x="7483838" y="3746474"/>
              <a:ext cx="332105"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27" name="Rectangle: Rounded Corners 126">
              <a:extLst>
                <a:ext uri="{FF2B5EF4-FFF2-40B4-BE49-F238E27FC236}">
                  <a16:creationId xmlns:a16="http://schemas.microsoft.com/office/drawing/2014/main" id="{BEA2261A-57D0-57FE-666F-9500166A68A6}"/>
                </a:ext>
              </a:extLst>
            </p:cNvPr>
            <p:cNvSpPr/>
            <p:nvPr/>
          </p:nvSpPr>
          <p:spPr bwMode="auto">
            <a:xfrm>
              <a:off x="7908349" y="3746474"/>
              <a:ext cx="499047"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28" name="Rectangle: Rounded Corners 127">
              <a:extLst>
                <a:ext uri="{FF2B5EF4-FFF2-40B4-BE49-F238E27FC236}">
                  <a16:creationId xmlns:a16="http://schemas.microsoft.com/office/drawing/2014/main" id="{3294325D-67EE-C4BD-56DD-8B96FC95798A}"/>
                </a:ext>
              </a:extLst>
            </p:cNvPr>
            <p:cNvSpPr/>
            <p:nvPr/>
          </p:nvSpPr>
          <p:spPr bwMode="auto">
            <a:xfrm>
              <a:off x="8444882" y="3746474"/>
              <a:ext cx="192456"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29" name="Rectangle: Rounded Corners 128">
              <a:extLst>
                <a:ext uri="{FF2B5EF4-FFF2-40B4-BE49-F238E27FC236}">
                  <a16:creationId xmlns:a16="http://schemas.microsoft.com/office/drawing/2014/main" id="{75710DF3-7393-8E54-9984-6E65CD3B7603}"/>
                </a:ext>
              </a:extLst>
            </p:cNvPr>
            <p:cNvSpPr/>
            <p:nvPr/>
          </p:nvSpPr>
          <p:spPr bwMode="auto">
            <a:xfrm>
              <a:off x="7483838" y="3865394"/>
              <a:ext cx="332105"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30" name="Rectangle: Rounded Corners 129">
              <a:extLst>
                <a:ext uri="{FF2B5EF4-FFF2-40B4-BE49-F238E27FC236}">
                  <a16:creationId xmlns:a16="http://schemas.microsoft.com/office/drawing/2014/main" id="{79473500-5EE5-FF5D-E75C-31BB7C21E2E7}"/>
                </a:ext>
              </a:extLst>
            </p:cNvPr>
            <p:cNvSpPr/>
            <p:nvPr/>
          </p:nvSpPr>
          <p:spPr bwMode="auto">
            <a:xfrm>
              <a:off x="7908349" y="3865394"/>
              <a:ext cx="499047"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31" name="Rectangle: Rounded Corners 130">
              <a:extLst>
                <a:ext uri="{FF2B5EF4-FFF2-40B4-BE49-F238E27FC236}">
                  <a16:creationId xmlns:a16="http://schemas.microsoft.com/office/drawing/2014/main" id="{BCCA5F92-393F-3748-97ED-69CD784DB32E}"/>
                </a:ext>
              </a:extLst>
            </p:cNvPr>
            <p:cNvSpPr/>
            <p:nvPr/>
          </p:nvSpPr>
          <p:spPr bwMode="auto">
            <a:xfrm>
              <a:off x="8444882" y="3865394"/>
              <a:ext cx="192456"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32" name="Rectangle: Rounded Corners 131">
              <a:extLst>
                <a:ext uri="{FF2B5EF4-FFF2-40B4-BE49-F238E27FC236}">
                  <a16:creationId xmlns:a16="http://schemas.microsoft.com/office/drawing/2014/main" id="{BE4EEC9A-C2FC-4ACD-3BE2-7B6AC06042F7}"/>
                </a:ext>
              </a:extLst>
            </p:cNvPr>
            <p:cNvSpPr/>
            <p:nvPr/>
          </p:nvSpPr>
          <p:spPr bwMode="auto">
            <a:xfrm>
              <a:off x="7483838" y="3984313"/>
              <a:ext cx="332105"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33" name="Rectangle: Rounded Corners 132">
              <a:extLst>
                <a:ext uri="{FF2B5EF4-FFF2-40B4-BE49-F238E27FC236}">
                  <a16:creationId xmlns:a16="http://schemas.microsoft.com/office/drawing/2014/main" id="{1AAC2A70-1A76-371F-8DAF-41A737F81F6D}"/>
                </a:ext>
              </a:extLst>
            </p:cNvPr>
            <p:cNvSpPr/>
            <p:nvPr/>
          </p:nvSpPr>
          <p:spPr bwMode="auto">
            <a:xfrm>
              <a:off x="7908349" y="3984313"/>
              <a:ext cx="499047"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34" name="Rectangle: Rounded Corners 133">
              <a:extLst>
                <a:ext uri="{FF2B5EF4-FFF2-40B4-BE49-F238E27FC236}">
                  <a16:creationId xmlns:a16="http://schemas.microsoft.com/office/drawing/2014/main" id="{49DBBE8C-8BB5-83BC-D312-A952887065C8}"/>
                </a:ext>
              </a:extLst>
            </p:cNvPr>
            <p:cNvSpPr/>
            <p:nvPr/>
          </p:nvSpPr>
          <p:spPr bwMode="auto">
            <a:xfrm>
              <a:off x="8444882" y="3984313"/>
              <a:ext cx="192456"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35" name="Rectangle: Rounded Corners 134">
              <a:extLst>
                <a:ext uri="{FF2B5EF4-FFF2-40B4-BE49-F238E27FC236}">
                  <a16:creationId xmlns:a16="http://schemas.microsoft.com/office/drawing/2014/main" id="{899E45FE-75DF-0705-F522-D657F3D644A5}"/>
                </a:ext>
              </a:extLst>
            </p:cNvPr>
            <p:cNvSpPr/>
            <p:nvPr/>
          </p:nvSpPr>
          <p:spPr bwMode="auto">
            <a:xfrm>
              <a:off x="7483838" y="4103233"/>
              <a:ext cx="332105"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36" name="Rectangle: Rounded Corners 135">
              <a:extLst>
                <a:ext uri="{FF2B5EF4-FFF2-40B4-BE49-F238E27FC236}">
                  <a16:creationId xmlns:a16="http://schemas.microsoft.com/office/drawing/2014/main" id="{2CC7E004-9CCF-D906-090B-F47BCF4CEFFC}"/>
                </a:ext>
              </a:extLst>
            </p:cNvPr>
            <p:cNvSpPr/>
            <p:nvPr/>
          </p:nvSpPr>
          <p:spPr bwMode="auto">
            <a:xfrm>
              <a:off x="7908349" y="4103233"/>
              <a:ext cx="499047"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37" name="Rectangle: Rounded Corners 136">
              <a:extLst>
                <a:ext uri="{FF2B5EF4-FFF2-40B4-BE49-F238E27FC236}">
                  <a16:creationId xmlns:a16="http://schemas.microsoft.com/office/drawing/2014/main" id="{A6F5D80F-AA64-F0EB-41AD-AB1D7A6F65AC}"/>
                </a:ext>
              </a:extLst>
            </p:cNvPr>
            <p:cNvSpPr/>
            <p:nvPr/>
          </p:nvSpPr>
          <p:spPr bwMode="auto">
            <a:xfrm>
              <a:off x="8444882" y="4103233"/>
              <a:ext cx="192456"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38" name="Rectangle: Rounded Corners 137">
              <a:extLst>
                <a:ext uri="{FF2B5EF4-FFF2-40B4-BE49-F238E27FC236}">
                  <a16:creationId xmlns:a16="http://schemas.microsoft.com/office/drawing/2014/main" id="{312DD502-AC65-FA4C-7F43-64A3914B2539}"/>
                </a:ext>
              </a:extLst>
            </p:cNvPr>
            <p:cNvSpPr/>
            <p:nvPr/>
          </p:nvSpPr>
          <p:spPr bwMode="auto">
            <a:xfrm>
              <a:off x="7483838" y="4222153"/>
              <a:ext cx="332105"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39" name="Rectangle: Rounded Corners 138">
              <a:extLst>
                <a:ext uri="{FF2B5EF4-FFF2-40B4-BE49-F238E27FC236}">
                  <a16:creationId xmlns:a16="http://schemas.microsoft.com/office/drawing/2014/main" id="{B1FD27CD-65BD-5D7B-C61A-A0FEB4A598A1}"/>
                </a:ext>
              </a:extLst>
            </p:cNvPr>
            <p:cNvSpPr/>
            <p:nvPr/>
          </p:nvSpPr>
          <p:spPr bwMode="auto">
            <a:xfrm>
              <a:off x="7908349" y="4222153"/>
              <a:ext cx="499047"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40" name="Rectangle: Rounded Corners 139">
              <a:extLst>
                <a:ext uri="{FF2B5EF4-FFF2-40B4-BE49-F238E27FC236}">
                  <a16:creationId xmlns:a16="http://schemas.microsoft.com/office/drawing/2014/main" id="{E0AFB22C-DF49-9E98-AA73-44ABC837FA4D}"/>
                </a:ext>
              </a:extLst>
            </p:cNvPr>
            <p:cNvSpPr/>
            <p:nvPr/>
          </p:nvSpPr>
          <p:spPr bwMode="auto">
            <a:xfrm>
              <a:off x="8444882" y="4222153"/>
              <a:ext cx="192456"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41" name="Rectangle: Rounded Corners 140">
              <a:extLst>
                <a:ext uri="{FF2B5EF4-FFF2-40B4-BE49-F238E27FC236}">
                  <a16:creationId xmlns:a16="http://schemas.microsoft.com/office/drawing/2014/main" id="{32FDD4E5-648D-70EA-2E9F-C978B0CF1FF7}"/>
                </a:ext>
              </a:extLst>
            </p:cNvPr>
            <p:cNvSpPr/>
            <p:nvPr/>
          </p:nvSpPr>
          <p:spPr bwMode="auto">
            <a:xfrm>
              <a:off x="7483838" y="4341073"/>
              <a:ext cx="332105"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42" name="Rectangle: Rounded Corners 141">
              <a:extLst>
                <a:ext uri="{FF2B5EF4-FFF2-40B4-BE49-F238E27FC236}">
                  <a16:creationId xmlns:a16="http://schemas.microsoft.com/office/drawing/2014/main" id="{9159D0C5-742B-68C6-179B-33B072B70B95}"/>
                </a:ext>
              </a:extLst>
            </p:cNvPr>
            <p:cNvSpPr/>
            <p:nvPr/>
          </p:nvSpPr>
          <p:spPr bwMode="auto">
            <a:xfrm>
              <a:off x="7908349" y="4341073"/>
              <a:ext cx="499047"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43" name="Rectangle: Rounded Corners 142">
              <a:extLst>
                <a:ext uri="{FF2B5EF4-FFF2-40B4-BE49-F238E27FC236}">
                  <a16:creationId xmlns:a16="http://schemas.microsoft.com/office/drawing/2014/main" id="{084FB1BB-7327-113A-FA5E-A2B4A9E5DCA8}"/>
                </a:ext>
              </a:extLst>
            </p:cNvPr>
            <p:cNvSpPr/>
            <p:nvPr/>
          </p:nvSpPr>
          <p:spPr bwMode="auto">
            <a:xfrm>
              <a:off x="8444882" y="4341073"/>
              <a:ext cx="192456"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44" name="Rectangle: Rounded Corners 143">
              <a:extLst>
                <a:ext uri="{FF2B5EF4-FFF2-40B4-BE49-F238E27FC236}">
                  <a16:creationId xmlns:a16="http://schemas.microsoft.com/office/drawing/2014/main" id="{2ED26139-3883-FDF6-0089-AE07837C1865}"/>
                </a:ext>
              </a:extLst>
            </p:cNvPr>
            <p:cNvSpPr/>
            <p:nvPr/>
          </p:nvSpPr>
          <p:spPr bwMode="auto">
            <a:xfrm>
              <a:off x="7483838" y="4459990"/>
              <a:ext cx="332105"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45" name="Rectangle: Rounded Corners 144">
              <a:extLst>
                <a:ext uri="{FF2B5EF4-FFF2-40B4-BE49-F238E27FC236}">
                  <a16:creationId xmlns:a16="http://schemas.microsoft.com/office/drawing/2014/main" id="{5968DE0A-467C-9DA5-8A51-3BDD748C6B71}"/>
                </a:ext>
              </a:extLst>
            </p:cNvPr>
            <p:cNvSpPr/>
            <p:nvPr/>
          </p:nvSpPr>
          <p:spPr bwMode="auto">
            <a:xfrm>
              <a:off x="7908349" y="4459990"/>
              <a:ext cx="499047"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46" name="Rectangle: Rounded Corners 145">
              <a:extLst>
                <a:ext uri="{FF2B5EF4-FFF2-40B4-BE49-F238E27FC236}">
                  <a16:creationId xmlns:a16="http://schemas.microsoft.com/office/drawing/2014/main" id="{597B21F3-B1F2-D472-7041-B73A0DFE2B8E}"/>
                </a:ext>
              </a:extLst>
            </p:cNvPr>
            <p:cNvSpPr/>
            <p:nvPr/>
          </p:nvSpPr>
          <p:spPr bwMode="auto">
            <a:xfrm>
              <a:off x="8444882" y="4459990"/>
              <a:ext cx="192456" cy="75468"/>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56" name="Rectangle: Rounded Corners 55">
              <a:extLst>
                <a:ext uri="{FF2B5EF4-FFF2-40B4-BE49-F238E27FC236}">
                  <a16:creationId xmlns:a16="http://schemas.microsoft.com/office/drawing/2014/main" id="{B6F90429-DC8E-8308-8F3B-5A7DB4EF45D2}"/>
                </a:ext>
              </a:extLst>
            </p:cNvPr>
            <p:cNvSpPr>
              <a:spLocks/>
            </p:cNvSpPr>
            <p:nvPr/>
          </p:nvSpPr>
          <p:spPr bwMode="auto">
            <a:xfrm>
              <a:off x="6946755" y="2497105"/>
              <a:ext cx="4394490" cy="2548525"/>
            </a:xfrm>
            <a:prstGeom prst="roundRect">
              <a:avLst>
                <a:gd name="adj" fmla="val 1932"/>
              </a:avLst>
            </a:prstGeom>
            <a:noFill/>
            <a:ln w="127000" cap="rnd">
              <a:solidFill>
                <a:schemeClr val="tx1"/>
              </a:solidFill>
              <a:headEnd type="none" w="med" len="med"/>
              <a:tailEnd type="none" w="med" len="med"/>
            </a:ln>
            <a:effectLst>
              <a:innerShdw blurRad="1270000" dist="381000" dir="13500000">
                <a:schemeClr val="bg2">
                  <a:lumMod val="90000"/>
                  <a:alpha val="25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3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sp>
          <p:nvSpPr>
            <p:cNvPr id="27" name="TextBox 26">
              <a:extLst>
                <a:ext uri="{FF2B5EF4-FFF2-40B4-BE49-F238E27FC236}">
                  <a16:creationId xmlns:a16="http://schemas.microsoft.com/office/drawing/2014/main" id="{C7992A71-974F-0246-D453-629951E750FE}"/>
                </a:ext>
              </a:extLst>
            </p:cNvPr>
            <p:cNvSpPr txBox="1"/>
            <p:nvPr/>
          </p:nvSpPr>
          <p:spPr>
            <a:xfrm>
              <a:off x="7262335" y="2804487"/>
              <a:ext cx="1340509" cy="117252"/>
            </a:xfrm>
            <a:prstGeom prst="rect">
              <a:avLst/>
            </a:prstGeom>
            <a:noFill/>
          </p:spPr>
          <p:txBody>
            <a:bodyPr wrap="square" lIns="0" tIns="0" rIns="0" bIns="0">
              <a:spAutoFit/>
            </a:bodyPr>
            <a:lstStyle/>
            <a:p>
              <a:pPr marL="0" marR="0" lvl="0" indent="0" algn="l" defTabSz="914407"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effectLst/>
                  <a:uLnTx/>
                  <a:uFillTx/>
                  <a:latin typeface="Segoe Sans Display"/>
                  <a:ea typeface="+mn-ea"/>
                  <a:cs typeface="+mn-cs"/>
                </a:rPr>
                <a:t>Alerts</a:t>
              </a:r>
              <a:endParaRPr kumimoji="0" lang="en-GB" sz="600" b="0" i="0" u="none" strike="noStrike" kern="1200" cap="none" spc="0" normalizeH="0" baseline="0" noProof="0">
                <a:ln>
                  <a:noFill/>
                </a:ln>
                <a:effectLst/>
                <a:uLnTx/>
                <a:uFillTx/>
                <a:latin typeface="Segoe Sans Display"/>
                <a:ea typeface="+mn-ea"/>
                <a:cs typeface="+mn-cs"/>
              </a:endParaRPr>
            </a:p>
          </p:txBody>
        </p:sp>
        <p:sp>
          <p:nvSpPr>
            <p:cNvPr id="168" name="Rectangle 167">
              <a:extLst>
                <a:ext uri="{FF2B5EF4-FFF2-40B4-BE49-F238E27FC236}">
                  <a16:creationId xmlns:a16="http://schemas.microsoft.com/office/drawing/2014/main" id="{954B5486-B09C-A2AE-B2D1-93DD81C94473}"/>
                </a:ext>
              </a:extLst>
            </p:cNvPr>
            <p:cNvSpPr/>
            <p:nvPr/>
          </p:nvSpPr>
          <p:spPr bwMode="auto">
            <a:xfrm>
              <a:off x="9566979" y="2657661"/>
              <a:ext cx="1708580" cy="2321199"/>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69" name="Rectangle 168">
              <a:extLst>
                <a:ext uri="{FF2B5EF4-FFF2-40B4-BE49-F238E27FC236}">
                  <a16:creationId xmlns:a16="http://schemas.microsoft.com/office/drawing/2014/main" id="{E79DEACE-B9F7-FDA5-C4F6-D97CD080A5D1}"/>
                </a:ext>
              </a:extLst>
            </p:cNvPr>
            <p:cNvSpPr/>
            <p:nvPr/>
          </p:nvSpPr>
          <p:spPr bwMode="auto">
            <a:xfrm>
              <a:off x="7129552" y="2657661"/>
              <a:ext cx="2435628" cy="2321199"/>
            </a:xfrm>
            <a:prstGeom prst="rect">
              <a:avLst/>
            </a:prstGeom>
            <a:solidFill>
              <a:schemeClr val="bg1">
                <a:lumMod val="85000"/>
                <a:alpha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70" name="TextBox 169">
              <a:extLst>
                <a:ext uri="{FF2B5EF4-FFF2-40B4-BE49-F238E27FC236}">
                  <a16:creationId xmlns:a16="http://schemas.microsoft.com/office/drawing/2014/main" id="{968D729D-EBC6-1F9A-F7B5-28363C9CAEA7}"/>
                </a:ext>
              </a:extLst>
            </p:cNvPr>
            <p:cNvSpPr txBox="1"/>
            <p:nvPr/>
          </p:nvSpPr>
          <p:spPr>
            <a:xfrm>
              <a:off x="9983974" y="2716374"/>
              <a:ext cx="1119345" cy="215444"/>
            </a:xfrm>
            <a:prstGeom prst="rect">
              <a:avLst/>
            </a:prstGeom>
            <a:noFill/>
          </p:spPr>
          <p:txBody>
            <a:bodyPr wrap="square" lIns="0" tIns="0" rIns="0" bIns="0">
              <a:spAutoFit/>
            </a:bodyPr>
            <a:lstStyle/>
            <a:p>
              <a:pPr marL="0" marR="0" lvl="0" indent="0" algn="l" defTabSz="914407"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a:ln>
                    <a:noFill/>
                  </a:ln>
                  <a:effectLst/>
                  <a:uLnTx/>
                  <a:uFillTx/>
                  <a:latin typeface="Segoe Sans Display"/>
                  <a:ea typeface="+mn-ea"/>
                  <a:cs typeface="+mn-cs"/>
                </a:rPr>
                <a:t>Possible impersonation phishing attempt detected</a:t>
              </a:r>
              <a:endParaRPr kumimoji="0" lang="en-GB" sz="500" b="0" i="0" u="none" strike="noStrike" kern="1200" cap="none" spc="0" normalizeH="0" baseline="0" noProof="0">
                <a:ln>
                  <a:noFill/>
                </a:ln>
                <a:effectLst/>
                <a:uLnTx/>
                <a:uFillTx/>
                <a:latin typeface="Segoe Sans Display"/>
                <a:ea typeface="+mn-ea"/>
                <a:cs typeface="+mn-cs"/>
              </a:endParaRPr>
            </a:p>
          </p:txBody>
        </p:sp>
        <p:grpSp>
          <p:nvGrpSpPr>
            <p:cNvPr id="1031" name="Group 1030">
              <a:extLst>
                <a:ext uri="{FF2B5EF4-FFF2-40B4-BE49-F238E27FC236}">
                  <a16:creationId xmlns:a16="http://schemas.microsoft.com/office/drawing/2014/main" id="{B9BA470B-47B9-3A16-2349-5130B58E13ED}"/>
                </a:ext>
              </a:extLst>
            </p:cNvPr>
            <p:cNvGrpSpPr/>
            <p:nvPr/>
          </p:nvGrpSpPr>
          <p:grpSpPr>
            <a:xfrm>
              <a:off x="9638271" y="2754684"/>
              <a:ext cx="274320" cy="274320"/>
              <a:chOff x="9638271" y="2754684"/>
              <a:chExt cx="190646" cy="190646"/>
            </a:xfrm>
          </p:grpSpPr>
          <p:sp>
            <p:nvSpPr>
              <p:cNvPr id="171" name="Oval 170">
                <a:extLst>
                  <a:ext uri="{FF2B5EF4-FFF2-40B4-BE49-F238E27FC236}">
                    <a16:creationId xmlns:a16="http://schemas.microsoft.com/office/drawing/2014/main" id="{7E5F71CE-29E0-B626-206B-A1423AF5CE21}"/>
                  </a:ext>
                </a:extLst>
              </p:cNvPr>
              <p:cNvSpPr/>
              <p:nvPr/>
            </p:nvSpPr>
            <p:spPr bwMode="auto">
              <a:xfrm>
                <a:off x="9638271" y="2754684"/>
                <a:ext cx="190646" cy="190646"/>
              </a:xfrm>
              <a:prstGeom prst="ellipse">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pic>
            <p:nvPicPr>
              <p:cNvPr id="172" name="Graphic 171">
                <a:extLst>
                  <a:ext uri="{FF2B5EF4-FFF2-40B4-BE49-F238E27FC236}">
                    <a16:creationId xmlns:a16="http://schemas.microsoft.com/office/drawing/2014/main" id="{D78D1DA5-473E-DCFE-859F-0B0B34C6EEE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665014" y="2781427"/>
                <a:ext cx="137160" cy="137160"/>
              </a:xfrm>
              <a:prstGeom prst="rect">
                <a:avLst/>
              </a:prstGeom>
            </p:spPr>
          </p:pic>
        </p:grpSp>
        <p:grpSp>
          <p:nvGrpSpPr>
            <p:cNvPr id="1030" name="Group 1029">
              <a:extLst>
                <a:ext uri="{FF2B5EF4-FFF2-40B4-BE49-F238E27FC236}">
                  <a16:creationId xmlns:a16="http://schemas.microsoft.com/office/drawing/2014/main" id="{49664955-3950-13B2-CA18-E70BBB896BB1}"/>
                </a:ext>
              </a:extLst>
            </p:cNvPr>
            <p:cNvGrpSpPr/>
            <p:nvPr/>
          </p:nvGrpSpPr>
          <p:grpSpPr>
            <a:xfrm>
              <a:off x="9638271" y="2980978"/>
              <a:ext cx="1567610" cy="1400553"/>
              <a:chOff x="9638271" y="3028601"/>
              <a:chExt cx="1567610" cy="1400553"/>
            </a:xfrm>
          </p:grpSpPr>
          <p:sp>
            <p:nvSpPr>
              <p:cNvPr id="173" name="Rectangle 172">
                <a:extLst>
                  <a:ext uri="{FF2B5EF4-FFF2-40B4-BE49-F238E27FC236}">
                    <a16:creationId xmlns:a16="http://schemas.microsoft.com/office/drawing/2014/main" id="{8FEFAC42-D7C5-3417-1543-8EA533014713}"/>
                  </a:ext>
                </a:extLst>
              </p:cNvPr>
              <p:cNvSpPr/>
              <p:nvPr/>
            </p:nvSpPr>
            <p:spPr bwMode="auto">
              <a:xfrm>
                <a:off x="9997654" y="3039056"/>
                <a:ext cx="27432" cy="27432"/>
              </a:xfrm>
              <a:prstGeom prst="rect">
                <a:avLst/>
              </a:prstGeom>
              <a:solidFill>
                <a:srgbClr val="F4364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74" name="Rectangle 173">
                <a:extLst>
                  <a:ext uri="{FF2B5EF4-FFF2-40B4-BE49-F238E27FC236}">
                    <a16:creationId xmlns:a16="http://schemas.microsoft.com/office/drawing/2014/main" id="{B4F6068C-759E-38F0-71E6-E27CE239C9F2}"/>
                  </a:ext>
                </a:extLst>
              </p:cNvPr>
              <p:cNvSpPr/>
              <p:nvPr/>
            </p:nvSpPr>
            <p:spPr bwMode="auto">
              <a:xfrm>
                <a:off x="10031613" y="3039056"/>
                <a:ext cx="27432" cy="27432"/>
              </a:xfrm>
              <a:prstGeom prst="rect">
                <a:avLst/>
              </a:prstGeom>
              <a:solidFill>
                <a:srgbClr val="F4364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75" name="Rectangle 174">
                <a:extLst>
                  <a:ext uri="{FF2B5EF4-FFF2-40B4-BE49-F238E27FC236}">
                    <a16:creationId xmlns:a16="http://schemas.microsoft.com/office/drawing/2014/main" id="{5B6B7A76-EACE-FF55-A1C1-944CEA0FF2D0}"/>
                  </a:ext>
                </a:extLst>
              </p:cNvPr>
              <p:cNvSpPr/>
              <p:nvPr/>
            </p:nvSpPr>
            <p:spPr bwMode="auto">
              <a:xfrm>
                <a:off x="10065572" y="3039056"/>
                <a:ext cx="27432" cy="27432"/>
              </a:xfrm>
              <a:prstGeom prst="rect">
                <a:avLst/>
              </a:prstGeom>
              <a:solidFill>
                <a:srgbClr val="B1B3B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77" name="Rectangle: Rounded Corners 176">
                <a:extLst>
                  <a:ext uri="{FF2B5EF4-FFF2-40B4-BE49-F238E27FC236}">
                    <a16:creationId xmlns:a16="http://schemas.microsoft.com/office/drawing/2014/main" id="{BE3C06F2-DAE0-D053-788E-A6E2AF5DF9A1}"/>
                  </a:ext>
                </a:extLst>
              </p:cNvPr>
              <p:cNvSpPr/>
              <p:nvPr/>
            </p:nvSpPr>
            <p:spPr bwMode="auto">
              <a:xfrm>
                <a:off x="10129330" y="3028601"/>
                <a:ext cx="423863" cy="45719"/>
              </a:xfrm>
              <a:prstGeom prst="roundRect">
                <a:avLst/>
              </a:prstGeom>
              <a:solidFill>
                <a:srgbClr val="D9D9D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78" name="Rectangle: Rounded Corners 177">
                <a:extLst>
                  <a:ext uri="{FF2B5EF4-FFF2-40B4-BE49-F238E27FC236}">
                    <a16:creationId xmlns:a16="http://schemas.microsoft.com/office/drawing/2014/main" id="{B96F6D52-28A8-EC1A-59F8-F75798567727}"/>
                  </a:ext>
                </a:extLst>
              </p:cNvPr>
              <p:cNvSpPr/>
              <p:nvPr/>
            </p:nvSpPr>
            <p:spPr bwMode="auto">
              <a:xfrm>
                <a:off x="9678953" y="3160185"/>
                <a:ext cx="1005840" cy="45719"/>
              </a:xfrm>
              <a:prstGeom prst="roundRect">
                <a:avLst/>
              </a:prstGeom>
              <a:solidFill>
                <a:srgbClr val="D9D9D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79" name="Rectangle 178">
                <a:extLst>
                  <a:ext uri="{FF2B5EF4-FFF2-40B4-BE49-F238E27FC236}">
                    <a16:creationId xmlns:a16="http://schemas.microsoft.com/office/drawing/2014/main" id="{27BD2228-CB7E-EDC8-02FF-6867FFFF823B}"/>
                  </a:ext>
                </a:extLst>
              </p:cNvPr>
              <p:cNvSpPr/>
              <p:nvPr/>
            </p:nvSpPr>
            <p:spPr bwMode="auto">
              <a:xfrm>
                <a:off x="9678952" y="3261415"/>
                <a:ext cx="1526929" cy="301003"/>
              </a:xfrm>
              <a:prstGeom prst="rect">
                <a:avLst/>
              </a:prstGeom>
              <a:solidFill>
                <a:schemeClr val="bg1"/>
              </a:solidFill>
              <a:ln>
                <a:solidFill>
                  <a:schemeClr val="bg1">
                    <a:lumMod val="9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80" name="Rectangle: Rounded Corners 179">
                <a:extLst>
                  <a:ext uri="{FF2B5EF4-FFF2-40B4-BE49-F238E27FC236}">
                    <a16:creationId xmlns:a16="http://schemas.microsoft.com/office/drawing/2014/main" id="{35B79236-73D9-9094-56B6-473E45EB6F36}"/>
                  </a:ext>
                </a:extLst>
              </p:cNvPr>
              <p:cNvSpPr/>
              <p:nvPr/>
            </p:nvSpPr>
            <p:spPr bwMode="auto">
              <a:xfrm>
                <a:off x="9726122" y="3316612"/>
                <a:ext cx="423863" cy="45719"/>
              </a:xfrm>
              <a:prstGeom prst="roundRect">
                <a:avLst/>
              </a:prstGeom>
              <a:solidFill>
                <a:srgbClr val="D9D9D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81" name="Rectangle: Rounded Corners 180">
                <a:extLst>
                  <a:ext uri="{FF2B5EF4-FFF2-40B4-BE49-F238E27FC236}">
                    <a16:creationId xmlns:a16="http://schemas.microsoft.com/office/drawing/2014/main" id="{509E28BE-538C-8D76-FC37-AE358992C2CF}"/>
                  </a:ext>
                </a:extLst>
              </p:cNvPr>
              <p:cNvSpPr/>
              <p:nvPr/>
            </p:nvSpPr>
            <p:spPr bwMode="auto">
              <a:xfrm>
                <a:off x="9726121" y="3419506"/>
                <a:ext cx="1280160" cy="96501"/>
              </a:xfrm>
              <a:prstGeom prst="roundRect">
                <a:avLst/>
              </a:prstGeom>
              <a:solidFill>
                <a:srgbClr val="D9D9D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cxnSp>
            <p:nvCxnSpPr>
              <p:cNvPr id="182" name="Straight Connector 181">
                <a:extLst>
                  <a:ext uri="{FF2B5EF4-FFF2-40B4-BE49-F238E27FC236}">
                    <a16:creationId xmlns:a16="http://schemas.microsoft.com/office/drawing/2014/main" id="{263B29E1-19B4-0E92-21B3-EF662C1F88E4}"/>
                  </a:ext>
                </a:extLst>
              </p:cNvPr>
              <p:cNvCxnSpPr>
                <a:cxnSpLocks/>
              </p:cNvCxnSpPr>
              <p:nvPr/>
            </p:nvCxnSpPr>
            <p:spPr>
              <a:xfrm flipV="1">
                <a:off x="9638271" y="4043482"/>
                <a:ext cx="1554480" cy="1"/>
              </a:xfrm>
              <a:prstGeom prst="line">
                <a:avLst/>
              </a:prstGeom>
              <a:ln w="63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83" name="Rectangle: Rounded Corners 182">
                <a:extLst>
                  <a:ext uri="{FF2B5EF4-FFF2-40B4-BE49-F238E27FC236}">
                    <a16:creationId xmlns:a16="http://schemas.microsoft.com/office/drawing/2014/main" id="{E2B4245C-6359-74A9-FCF4-4343BACD805C}"/>
                  </a:ext>
                </a:extLst>
              </p:cNvPr>
              <p:cNvSpPr/>
              <p:nvPr/>
            </p:nvSpPr>
            <p:spPr bwMode="auto">
              <a:xfrm>
                <a:off x="9694684" y="3796690"/>
                <a:ext cx="332105" cy="4572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84" name="Rectangle: Rounded Corners 183">
                <a:extLst>
                  <a:ext uri="{FF2B5EF4-FFF2-40B4-BE49-F238E27FC236}">
                    <a16:creationId xmlns:a16="http://schemas.microsoft.com/office/drawing/2014/main" id="{FF125C52-5D75-FE32-014B-676FF6076D2A}"/>
                  </a:ext>
                </a:extLst>
              </p:cNvPr>
              <p:cNvSpPr/>
              <p:nvPr/>
            </p:nvSpPr>
            <p:spPr bwMode="auto">
              <a:xfrm>
                <a:off x="9694683" y="3886213"/>
                <a:ext cx="256032" cy="4572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85" name="Rectangle: Rounded Corners 184">
                <a:extLst>
                  <a:ext uri="{FF2B5EF4-FFF2-40B4-BE49-F238E27FC236}">
                    <a16:creationId xmlns:a16="http://schemas.microsoft.com/office/drawing/2014/main" id="{5FAE39A2-DBDB-BEAB-84C7-D95CF88C02A5}"/>
                  </a:ext>
                </a:extLst>
              </p:cNvPr>
              <p:cNvSpPr/>
              <p:nvPr/>
            </p:nvSpPr>
            <p:spPr bwMode="auto">
              <a:xfrm>
                <a:off x="9694684" y="3644228"/>
                <a:ext cx="332105"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86" name="Rectangle: Rounded Corners 185">
                <a:extLst>
                  <a:ext uri="{FF2B5EF4-FFF2-40B4-BE49-F238E27FC236}">
                    <a16:creationId xmlns:a16="http://schemas.microsoft.com/office/drawing/2014/main" id="{570C48A2-4BAF-0035-0C36-39FE5C4F7D64}"/>
                  </a:ext>
                </a:extLst>
              </p:cNvPr>
              <p:cNvSpPr/>
              <p:nvPr/>
            </p:nvSpPr>
            <p:spPr bwMode="auto">
              <a:xfrm>
                <a:off x="10456060" y="3796690"/>
                <a:ext cx="332105" cy="4572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87" name="Rectangle: Rounded Corners 186">
                <a:extLst>
                  <a:ext uri="{FF2B5EF4-FFF2-40B4-BE49-F238E27FC236}">
                    <a16:creationId xmlns:a16="http://schemas.microsoft.com/office/drawing/2014/main" id="{7E4D7B2B-4A9D-A6BE-10A3-95B163A38243}"/>
                  </a:ext>
                </a:extLst>
              </p:cNvPr>
              <p:cNvSpPr/>
              <p:nvPr/>
            </p:nvSpPr>
            <p:spPr bwMode="auto">
              <a:xfrm>
                <a:off x="10456059" y="3886213"/>
                <a:ext cx="256032" cy="4572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88" name="Rectangle: Rounded Corners 187">
                <a:extLst>
                  <a:ext uri="{FF2B5EF4-FFF2-40B4-BE49-F238E27FC236}">
                    <a16:creationId xmlns:a16="http://schemas.microsoft.com/office/drawing/2014/main" id="{54852D47-15C7-E026-C886-96733365D793}"/>
                  </a:ext>
                </a:extLst>
              </p:cNvPr>
              <p:cNvSpPr/>
              <p:nvPr/>
            </p:nvSpPr>
            <p:spPr bwMode="auto">
              <a:xfrm>
                <a:off x="9694684" y="4293911"/>
                <a:ext cx="332105" cy="4572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89" name="Rectangle: Rounded Corners 188">
                <a:extLst>
                  <a:ext uri="{FF2B5EF4-FFF2-40B4-BE49-F238E27FC236}">
                    <a16:creationId xmlns:a16="http://schemas.microsoft.com/office/drawing/2014/main" id="{4C875578-00BF-142E-0EE1-2085F280CA76}"/>
                  </a:ext>
                </a:extLst>
              </p:cNvPr>
              <p:cNvSpPr/>
              <p:nvPr/>
            </p:nvSpPr>
            <p:spPr bwMode="auto">
              <a:xfrm>
                <a:off x="9694683" y="4383434"/>
                <a:ext cx="256032" cy="4572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90" name="Rectangle: Rounded Corners 189">
                <a:extLst>
                  <a:ext uri="{FF2B5EF4-FFF2-40B4-BE49-F238E27FC236}">
                    <a16:creationId xmlns:a16="http://schemas.microsoft.com/office/drawing/2014/main" id="{91C7BB24-4DE1-BFAB-0622-9E6C7DFEE02A}"/>
                  </a:ext>
                </a:extLst>
              </p:cNvPr>
              <p:cNvSpPr/>
              <p:nvPr/>
            </p:nvSpPr>
            <p:spPr bwMode="auto">
              <a:xfrm>
                <a:off x="9694684" y="4141449"/>
                <a:ext cx="332105"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191" name="Rectangle: Rounded Corners 190">
                <a:extLst>
                  <a:ext uri="{FF2B5EF4-FFF2-40B4-BE49-F238E27FC236}">
                    <a16:creationId xmlns:a16="http://schemas.microsoft.com/office/drawing/2014/main" id="{0795CE17-A772-72CB-BE19-49969D5E8C3B}"/>
                  </a:ext>
                </a:extLst>
              </p:cNvPr>
              <p:cNvSpPr/>
              <p:nvPr/>
            </p:nvSpPr>
            <p:spPr bwMode="auto">
              <a:xfrm>
                <a:off x="10456060" y="4293911"/>
                <a:ext cx="332105" cy="4572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grpSp>
      </p:grpSp>
      <p:grpSp>
        <p:nvGrpSpPr>
          <p:cNvPr id="160" name="Group 159">
            <a:extLst>
              <a:ext uri="{FF2B5EF4-FFF2-40B4-BE49-F238E27FC236}">
                <a16:creationId xmlns:a16="http://schemas.microsoft.com/office/drawing/2014/main" id="{0627ABB7-1E68-5201-92FD-CDC670877650}"/>
              </a:ext>
              <a:ext uri="{C183D7F6-B498-43B3-948B-1728B52AA6E4}">
                <adec:decorative xmlns:adec="http://schemas.microsoft.com/office/drawing/2017/decorative" val="1"/>
              </a:ext>
            </a:extLst>
          </p:cNvPr>
          <p:cNvGrpSpPr/>
          <p:nvPr/>
        </p:nvGrpSpPr>
        <p:grpSpPr>
          <a:xfrm>
            <a:off x="6565937" y="2259638"/>
            <a:ext cx="710012" cy="710012"/>
            <a:chOff x="8676908" y="4130598"/>
            <a:chExt cx="640080" cy="640080"/>
          </a:xfrm>
        </p:grpSpPr>
        <p:sp>
          <p:nvSpPr>
            <p:cNvPr id="163" name="Oval 162">
              <a:extLst>
                <a:ext uri="{FF2B5EF4-FFF2-40B4-BE49-F238E27FC236}">
                  <a16:creationId xmlns:a16="http://schemas.microsoft.com/office/drawing/2014/main" id="{A4D6529F-F772-7F3F-9ECC-4FE15AF4A314}"/>
                </a:ext>
                <a:ext uri="{C183D7F6-B498-43B3-948B-1728B52AA6E4}">
                  <adec:decorative xmlns:adec="http://schemas.microsoft.com/office/drawing/2017/decorative" val="1"/>
                </a:ext>
              </a:extLst>
            </p:cNvPr>
            <p:cNvSpPr>
              <a:spLocks noChangeAspect="1"/>
            </p:cNvSpPr>
            <p:nvPr/>
          </p:nvSpPr>
          <p:spPr bwMode="auto">
            <a:xfrm>
              <a:off x="8676908" y="4130598"/>
              <a:ext cx="640080" cy="640080"/>
            </a:xfrm>
            <a:prstGeom prst="ellipse">
              <a:avLst/>
            </a:prstGeom>
            <a:solidFill>
              <a:schemeClr val="bg1"/>
            </a:solidFill>
            <a:ln w="31750">
              <a:solidFill>
                <a:schemeClr val="bg1"/>
              </a:solid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defTabSz="932472" fontAlgn="base">
                <a:spcBef>
                  <a:spcPct val="0"/>
                </a:spcBef>
                <a:spcAft>
                  <a:spcPct val="0"/>
                </a:spcAft>
              </a:pPr>
              <a:endParaRPr lang="en-US" sz="2000">
                <a:solidFill>
                  <a:srgbClr val="FFFFFF"/>
                </a:solidFill>
                <a:latin typeface="Segoe Sans Display"/>
                <a:cs typeface="Segoe UI" pitchFamily="34" charset="0"/>
              </a:endParaRPr>
            </a:p>
          </p:txBody>
        </p:sp>
        <p:pic>
          <p:nvPicPr>
            <p:cNvPr id="164" name="Graphic 163">
              <a:extLst>
                <a:ext uri="{FF2B5EF4-FFF2-40B4-BE49-F238E27FC236}">
                  <a16:creationId xmlns:a16="http://schemas.microsoft.com/office/drawing/2014/main" id="{1B3200A1-AA9E-705C-C5BB-FCCA2D59681A}"/>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796733" y="4267013"/>
              <a:ext cx="400431" cy="417789"/>
            </a:xfrm>
            <a:prstGeom prst="rect">
              <a:avLst/>
            </a:prstGeom>
          </p:spPr>
        </p:pic>
      </p:grpSp>
    </p:spTree>
    <p:extLst>
      <p:ext uri="{BB962C8B-B14F-4D97-AF65-F5344CB8AC3E}">
        <p14:creationId xmlns:p14="http://schemas.microsoft.com/office/powerpoint/2010/main" val="27875982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grpId="1" nodeType="withEffect">
                                  <p:stCondLst>
                                    <p:cond delay="0"/>
                                  </p:stCondLst>
                                  <p:childTnLst>
                                    <p:animMotion origin="layout" path="M 0 -2.96296E-6 L 0 0.02338 " pathEditMode="relative" rAng="0" ptsTypes="AA">
                                      <p:cBhvr>
                                        <p:cTn id="9" dur="500" spd="-100000" fill="hold"/>
                                        <p:tgtEl>
                                          <p:spTgt spid="5"/>
                                        </p:tgtEl>
                                        <p:attrNameLst>
                                          <p:attrName>ppt_x</p:attrName>
                                          <p:attrName>ppt_y</p:attrName>
                                        </p:attrNameLst>
                                      </p:cBhvr>
                                      <p:rCtr x="0" y="1157"/>
                                    </p:animMotion>
                                  </p:childTnLst>
                                </p:cTn>
                              </p:par>
                              <p:par>
                                <p:cTn id="10" presetID="10" presetClass="entr" presetSubtype="0" fill="hold" grpId="0" nodeType="withEffect">
                                  <p:stCondLst>
                                    <p:cond delay="20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42" presetClass="path" presetSubtype="0" decel="100000" fill="hold" grpId="1" nodeType="withEffect">
                                  <p:stCondLst>
                                    <p:cond delay="200"/>
                                  </p:stCondLst>
                                  <p:childTnLst>
                                    <p:animMotion origin="layout" path="M 0 2.22222E-6 L 0 0.02338 " pathEditMode="relative" rAng="0" ptsTypes="AA">
                                      <p:cBhvr>
                                        <p:cTn id="14" dur="500" spd="-100000" fill="hold"/>
                                        <p:tgtEl>
                                          <p:spTgt spid="14"/>
                                        </p:tgtEl>
                                        <p:attrNameLst>
                                          <p:attrName>ppt_x</p:attrName>
                                          <p:attrName>ppt_y</p:attrName>
                                        </p:attrNameLst>
                                      </p:cBhvr>
                                      <p:rCtr x="0" y="1157"/>
                                    </p:animMotion>
                                  </p:childTnLst>
                                </p:cTn>
                              </p:par>
                              <p:par>
                                <p:cTn id="15" presetID="10" presetClass="entr" presetSubtype="0" fill="hold" grpId="0" nodeType="withEffect">
                                  <p:stCondLst>
                                    <p:cond delay="5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42" presetClass="path" presetSubtype="0" decel="100000" fill="hold" grpId="1" nodeType="withEffect">
                                  <p:stCondLst>
                                    <p:cond delay="500"/>
                                  </p:stCondLst>
                                  <p:childTnLst>
                                    <p:animMotion origin="layout" path="M 0 -3.7037E-7 L 0 0.02338 " pathEditMode="relative" rAng="0" ptsTypes="AA">
                                      <p:cBhvr>
                                        <p:cTn id="19" dur="500" spd="-100000" fill="hold"/>
                                        <p:tgtEl>
                                          <p:spTgt spid="7"/>
                                        </p:tgtEl>
                                        <p:attrNameLst>
                                          <p:attrName>ppt_x</p:attrName>
                                          <p:attrName>ppt_y</p:attrName>
                                        </p:attrNameLst>
                                      </p:cBhvr>
                                      <p:rCtr x="0" y="1157"/>
                                    </p:animMotion>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fade">
                                      <p:cBhvr>
                                        <p:cTn id="23" dur="500"/>
                                        <p:tgtEl>
                                          <p:spTgt spid="79"/>
                                        </p:tgtEl>
                                      </p:cBhvr>
                                    </p:animEffect>
                                  </p:childTnLst>
                                </p:cTn>
                              </p:par>
                              <p:par>
                                <p:cTn id="24" presetID="42" presetClass="path" presetSubtype="0" decel="100000" fill="hold" nodeType="withEffect">
                                  <p:stCondLst>
                                    <p:cond delay="0"/>
                                  </p:stCondLst>
                                  <p:childTnLst>
                                    <p:animMotion origin="layout" path="M 0 -3.7037E-7 L 0 0.02338 " pathEditMode="relative" rAng="0" ptsTypes="AA">
                                      <p:cBhvr>
                                        <p:cTn id="25" dur="500" spd="-100000" fill="hold"/>
                                        <p:tgtEl>
                                          <p:spTgt spid="79"/>
                                        </p:tgtEl>
                                        <p:attrNameLst>
                                          <p:attrName>ppt_x</p:attrName>
                                          <p:attrName>ppt_y</p:attrName>
                                        </p:attrNameLst>
                                      </p:cBhvr>
                                      <p:rCtr x="0" y="1157"/>
                                    </p:animMotion>
                                  </p:childTnLst>
                                </p:cTn>
                              </p:par>
                            </p:childTnLst>
                          </p:cTn>
                        </p:par>
                        <p:par>
                          <p:cTn id="26" fill="hold">
                            <p:stCondLst>
                              <p:cond delay="1500"/>
                            </p:stCondLst>
                            <p:childTnLst>
                              <p:par>
                                <p:cTn id="27" presetID="10" presetClass="entr" presetSubtype="0"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par>
                                <p:cTn id="30" presetID="42" presetClass="path" presetSubtype="0" decel="100000" fill="hold" nodeType="withEffect">
                                  <p:stCondLst>
                                    <p:cond delay="0"/>
                                  </p:stCondLst>
                                  <p:childTnLst>
                                    <p:animMotion origin="layout" path="M 6.25E-7 -3.7037E-7 L 6.25E-7 0.02338 " pathEditMode="relative" rAng="0" ptsTypes="AA">
                                      <p:cBhvr>
                                        <p:cTn id="31" dur="500" spd="-100000" fill="hold"/>
                                        <p:tgtEl>
                                          <p:spTgt spid="20"/>
                                        </p:tgtEl>
                                        <p:attrNameLst>
                                          <p:attrName>ppt_x</p:attrName>
                                          <p:attrName>ppt_y</p:attrName>
                                        </p:attrNameLst>
                                      </p:cBhvr>
                                      <p:rCtr x="0" y="1157"/>
                                    </p:animMotion>
                                  </p:childTnLst>
                                </p:cTn>
                              </p:par>
                              <p:par>
                                <p:cTn id="32" presetID="10" presetClass="entr" presetSubtype="0"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42" presetClass="path" presetSubtype="0" decel="100000" fill="hold" nodeType="withEffect">
                                  <p:stCondLst>
                                    <p:cond delay="0"/>
                                  </p:stCondLst>
                                  <p:childTnLst>
                                    <p:animMotion origin="layout" path="M 2.08333E-6 -7.40741E-7 L 2.08333E-6 0.02338 " pathEditMode="relative" rAng="0" ptsTypes="AA">
                                      <p:cBhvr>
                                        <p:cTn id="36" dur="500" spd="-100000" fill="hold"/>
                                        <p:tgtEl>
                                          <p:spTgt spid="19"/>
                                        </p:tgtEl>
                                        <p:attrNameLst>
                                          <p:attrName>ppt_x</p:attrName>
                                          <p:attrName>ppt_y</p:attrName>
                                        </p:attrNameLst>
                                      </p:cBhvr>
                                      <p:rCtr x="0" y="1157"/>
                                    </p:animMotion>
                                  </p:childTnLst>
                                </p:cTn>
                              </p:par>
                              <p:par>
                                <p:cTn id="37" presetID="10"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par>
                                <p:cTn id="40" presetID="42" presetClass="path" presetSubtype="0" decel="100000" fill="hold" grpId="1" nodeType="withEffect">
                                  <p:stCondLst>
                                    <p:cond delay="0"/>
                                  </p:stCondLst>
                                  <p:childTnLst>
                                    <p:animMotion origin="layout" path="M 2.08333E-6 -7.40741E-7 L 2.08333E-6 0.02338 " pathEditMode="relative" rAng="0" ptsTypes="AA">
                                      <p:cBhvr>
                                        <p:cTn id="41" dur="500" spd="-100000" fill="hold"/>
                                        <p:tgtEl>
                                          <p:spTgt spid="10"/>
                                        </p:tgtEl>
                                        <p:attrNameLst>
                                          <p:attrName>ppt_x</p:attrName>
                                          <p:attrName>ppt_y</p:attrName>
                                        </p:attrNameLst>
                                      </p:cBhvr>
                                      <p:rCtr x="0" y="1157"/>
                                    </p:animMotion>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500" fill="hold"/>
                                        <p:tgtEl>
                                          <p:spTgt spid="17"/>
                                        </p:tgtEl>
                                        <p:attrNameLst>
                                          <p:attrName>ppt_x</p:attrName>
                                        </p:attrNameLst>
                                      </p:cBhvr>
                                      <p:tavLst>
                                        <p:tav tm="0">
                                          <p:val>
                                            <p:strVal val="1+#ppt_w/2"/>
                                          </p:val>
                                        </p:tav>
                                        <p:tav tm="100000">
                                          <p:val>
                                            <p:strVal val="#ppt_x"/>
                                          </p:val>
                                        </p:tav>
                                      </p:tavLst>
                                    </p:anim>
                                    <p:anim calcmode="lin" valueType="num">
                                      <p:cBhvr additive="base">
                                        <p:cTn id="47" dur="500" fill="hold"/>
                                        <p:tgtEl>
                                          <p:spTgt spid="17"/>
                                        </p:tgtEl>
                                        <p:attrNameLst>
                                          <p:attrName>ppt_y</p:attrName>
                                        </p:attrNameLst>
                                      </p:cBhvr>
                                      <p:tavLst>
                                        <p:tav tm="0">
                                          <p:val>
                                            <p:strVal val="#ppt_y"/>
                                          </p:val>
                                        </p:tav>
                                        <p:tav tm="100000">
                                          <p:val>
                                            <p:strVal val="#ppt_y"/>
                                          </p:val>
                                        </p:tav>
                                      </p:tavLst>
                                    </p:anim>
                                  </p:childTnLst>
                                </p:cTn>
                              </p:par>
                              <p:par>
                                <p:cTn id="48" presetID="10" presetClass="entr" presetSubtype="0" fill="hold" grpId="0" nodeType="with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500"/>
                                        <p:tgtEl>
                                          <p:spTgt spid="6"/>
                                        </p:tgtEl>
                                      </p:cBhvr>
                                    </p:animEffect>
                                  </p:childTnLst>
                                </p:cTn>
                              </p:par>
                              <p:par>
                                <p:cTn id="51" presetID="42" presetClass="path" presetSubtype="0" decel="100000" fill="hold" grpId="1" nodeType="withEffect">
                                  <p:stCondLst>
                                    <p:cond delay="0"/>
                                  </p:stCondLst>
                                  <p:childTnLst>
                                    <p:animMotion origin="layout" path="M 1.11022E-16 -4.07407E-6 L 1.11022E-16 0.02338 " pathEditMode="relative" rAng="0" ptsTypes="AA">
                                      <p:cBhvr>
                                        <p:cTn id="52" dur="500" spd="-100000" fill="hold"/>
                                        <p:tgtEl>
                                          <p:spTgt spid="6"/>
                                        </p:tgtEl>
                                        <p:attrNameLst>
                                          <p:attrName>ppt_x</p:attrName>
                                          <p:attrName>ppt_y</p:attrName>
                                        </p:attrNameLst>
                                      </p:cBhvr>
                                      <p:rCtr x="0" y="1157"/>
                                    </p:animMotion>
                                  </p:childTnLst>
                                </p:cTn>
                              </p:par>
                              <p:par>
                                <p:cTn id="53" presetID="10" presetClass="entr" presetSubtype="0" fill="hold" grpId="0" nodeType="withEffect">
                                  <p:stCondLst>
                                    <p:cond delay="20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par>
                                <p:cTn id="56" presetID="42" presetClass="path" presetSubtype="0" decel="100000" fill="hold" grpId="1" nodeType="withEffect">
                                  <p:stCondLst>
                                    <p:cond delay="200"/>
                                  </p:stCondLst>
                                  <p:childTnLst>
                                    <p:animMotion origin="layout" path="M 1.11022E-16 2.22222E-6 L 1.11022E-16 0.02338 " pathEditMode="relative" rAng="0" ptsTypes="AA">
                                      <p:cBhvr>
                                        <p:cTn id="57" dur="500" spd="-100000" fill="hold"/>
                                        <p:tgtEl>
                                          <p:spTgt spid="13"/>
                                        </p:tgtEl>
                                        <p:attrNameLst>
                                          <p:attrName>ppt_x</p:attrName>
                                          <p:attrName>ppt_y</p:attrName>
                                        </p:attrNameLst>
                                      </p:cBhvr>
                                      <p:rCtr x="0" y="1157"/>
                                    </p:animMotion>
                                  </p:childTnLst>
                                </p:cTn>
                              </p:par>
                              <p:par>
                                <p:cTn id="58" presetID="10" presetClass="entr" presetSubtype="0" fill="hold" grpId="0" nodeType="withEffect">
                                  <p:stCondLst>
                                    <p:cond delay="40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500"/>
                                        <p:tgtEl>
                                          <p:spTgt spid="9"/>
                                        </p:tgtEl>
                                      </p:cBhvr>
                                    </p:animEffect>
                                  </p:childTnLst>
                                </p:cTn>
                              </p:par>
                              <p:par>
                                <p:cTn id="61" presetID="42" presetClass="path" presetSubtype="0" decel="100000" fill="hold" grpId="1" nodeType="withEffect">
                                  <p:stCondLst>
                                    <p:cond delay="400"/>
                                  </p:stCondLst>
                                  <p:childTnLst>
                                    <p:animMotion origin="layout" path="M 2.08333E-7 -1.85185E-6 L 2.08333E-7 0.02338 " pathEditMode="relative" rAng="0" ptsTypes="AA">
                                      <p:cBhvr>
                                        <p:cTn id="62" dur="500" spd="-100000" fill="hold"/>
                                        <p:tgtEl>
                                          <p:spTgt spid="9"/>
                                        </p:tgtEl>
                                        <p:attrNameLst>
                                          <p:attrName>ppt_x</p:attrName>
                                          <p:attrName>ppt_y</p:attrName>
                                        </p:attrNameLst>
                                      </p:cBhvr>
                                      <p:rCtr x="0" y="1157"/>
                                    </p:animMotion>
                                  </p:childTnLst>
                                </p:cTn>
                              </p:par>
                            </p:childTnLst>
                          </p:cTn>
                        </p:par>
                        <p:par>
                          <p:cTn id="63" fill="hold">
                            <p:stCondLst>
                              <p:cond delay="900"/>
                            </p:stCondLst>
                            <p:childTnLst>
                              <p:par>
                                <p:cTn id="64" presetID="10" presetClass="entr" presetSubtype="0" fill="hold" nodeType="afterEffect">
                                  <p:stCondLst>
                                    <p:cond delay="0"/>
                                  </p:stCondLst>
                                  <p:childTnLst>
                                    <p:set>
                                      <p:cBhvr>
                                        <p:cTn id="65" dur="1" fill="hold">
                                          <p:stCondLst>
                                            <p:cond delay="0"/>
                                          </p:stCondLst>
                                        </p:cTn>
                                        <p:tgtEl>
                                          <p:spTgt spid="2"/>
                                        </p:tgtEl>
                                        <p:attrNameLst>
                                          <p:attrName>style.visibility</p:attrName>
                                        </p:attrNameLst>
                                      </p:cBhvr>
                                      <p:to>
                                        <p:strVal val="visible"/>
                                      </p:to>
                                    </p:set>
                                    <p:animEffect transition="in" filter="fade">
                                      <p:cBhvr>
                                        <p:cTn id="66" dur="500"/>
                                        <p:tgtEl>
                                          <p:spTgt spid="2"/>
                                        </p:tgtEl>
                                      </p:cBhvr>
                                    </p:animEffect>
                                  </p:childTnLst>
                                </p:cTn>
                              </p:par>
                              <p:par>
                                <p:cTn id="67" presetID="42" presetClass="path" presetSubtype="0" decel="100000" fill="hold" nodeType="withEffect">
                                  <p:stCondLst>
                                    <p:cond delay="0"/>
                                  </p:stCondLst>
                                  <p:childTnLst>
                                    <p:animMotion origin="layout" path="M 0 -3.7037E-7 L 0 0.02338 " pathEditMode="relative" rAng="0" ptsTypes="AA">
                                      <p:cBhvr>
                                        <p:cTn id="68" dur="500" spd="-100000" fill="hold"/>
                                        <p:tgtEl>
                                          <p:spTgt spid="2"/>
                                        </p:tgtEl>
                                        <p:attrNameLst>
                                          <p:attrName>ppt_x</p:attrName>
                                          <p:attrName>ppt_y</p:attrName>
                                        </p:attrNameLst>
                                      </p:cBhvr>
                                      <p:rCtr x="0" y="1157"/>
                                    </p:animMotion>
                                  </p:childTnLst>
                                </p:cTn>
                              </p:par>
                              <p:par>
                                <p:cTn id="69" presetID="10" presetClass="entr" presetSubtype="0" fill="hold" nodeType="withEffect">
                                  <p:stCondLst>
                                    <p:cond delay="500"/>
                                  </p:stCondLst>
                                  <p:childTnLst>
                                    <p:set>
                                      <p:cBhvr>
                                        <p:cTn id="70" dur="1" fill="hold">
                                          <p:stCondLst>
                                            <p:cond delay="0"/>
                                          </p:stCondLst>
                                        </p:cTn>
                                        <p:tgtEl>
                                          <p:spTgt spid="160"/>
                                        </p:tgtEl>
                                        <p:attrNameLst>
                                          <p:attrName>style.visibility</p:attrName>
                                        </p:attrNameLst>
                                      </p:cBhvr>
                                      <p:to>
                                        <p:strVal val="visible"/>
                                      </p:to>
                                    </p:set>
                                    <p:animEffect transition="in" filter="fade">
                                      <p:cBhvr>
                                        <p:cTn id="71" dur="500"/>
                                        <p:tgtEl>
                                          <p:spTgt spid="160"/>
                                        </p:tgtEl>
                                      </p:cBhvr>
                                    </p:animEffect>
                                  </p:childTnLst>
                                </p:cTn>
                              </p:par>
                              <p:par>
                                <p:cTn id="72" presetID="6" presetClass="emph" presetSubtype="0" accel="100000" autoRev="1" fill="hold" nodeType="withEffect">
                                  <p:stCondLst>
                                    <p:cond delay="0"/>
                                  </p:stCondLst>
                                  <p:childTnLst>
                                    <p:animScale>
                                      <p:cBhvr>
                                        <p:cTn id="73" dur="500" fill="hold"/>
                                        <p:tgtEl>
                                          <p:spTgt spid="160"/>
                                        </p:tgtEl>
                                      </p:cBhvr>
                                      <p:by x="0" y="0"/>
                                    </p:animScale>
                                  </p:childTnLst>
                                </p:cTn>
                              </p:par>
                            </p:childTnLst>
                          </p:cTn>
                        </p:par>
                        <p:par>
                          <p:cTn id="74" fill="hold">
                            <p:stCondLst>
                              <p:cond delay="1900"/>
                            </p:stCondLst>
                            <p:childTnLst>
                              <p:par>
                                <p:cTn id="75" presetID="10" presetClass="entr" presetSubtype="0" fill="hold" nodeType="after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500"/>
                                        <p:tgtEl>
                                          <p:spTgt spid="18"/>
                                        </p:tgtEl>
                                      </p:cBhvr>
                                    </p:animEffect>
                                  </p:childTnLst>
                                </p:cTn>
                              </p:par>
                              <p:par>
                                <p:cTn id="78" presetID="42" presetClass="path" presetSubtype="0" decel="100000" fill="hold" nodeType="withEffect">
                                  <p:stCondLst>
                                    <p:cond delay="0"/>
                                  </p:stCondLst>
                                  <p:childTnLst>
                                    <p:animMotion origin="layout" path="M 6.25E-7 -3.7037E-7 L 6.25E-7 0.02338 " pathEditMode="relative" rAng="0" ptsTypes="AA">
                                      <p:cBhvr>
                                        <p:cTn id="79" dur="500" spd="-100000" fill="hold"/>
                                        <p:tgtEl>
                                          <p:spTgt spid="18"/>
                                        </p:tgtEl>
                                        <p:attrNameLst>
                                          <p:attrName>ppt_x</p:attrName>
                                          <p:attrName>ppt_y</p:attrName>
                                        </p:attrNameLst>
                                      </p:cBhvr>
                                      <p:rCtr x="0" y="1157"/>
                                    </p:animMotion>
                                  </p:childTnLst>
                                </p:cTn>
                              </p:par>
                              <p:par>
                                <p:cTn id="80" presetID="10" presetClass="entr" presetSubtype="0" fill="hold" nodeType="with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fade">
                                      <p:cBhvr>
                                        <p:cTn id="82" dur="500"/>
                                        <p:tgtEl>
                                          <p:spTgt spid="25"/>
                                        </p:tgtEl>
                                      </p:cBhvr>
                                    </p:animEffect>
                                  </p:childTnLst>
                                </p:cTn>
                              </p:par>
                              <p:par>
                                <p:cTn id="83" presetID="42" presetClass="path" presetSubtype="0" decel="100000" fill="hold" nodeType="withEffect">
                                  <p:stCondLst>
                                    <p:cond delay="0"/>
                                  </p:stCondLst>
                                  <p:childTnLst>
                                    <p:animMotion origin="layout" path="M 2.08333E-6 -7.40741E-7 L 2.08333E-6 0.02338 " pathEditMode="relative" rAng="0" ptsTypes="AA">
                                      <p:cBhvr>
                                        <p:cTn id="84" dur="500" spd="-100000" fill="hold"/>
                                        <p:tgtEl>
                                          <p:spTgt spid="25"/>
                                        </p:tgtEl>
                                        <p:attrNameLst>
                                          <p:attrName>ppt_x</p:attrName>
                                          <p:attrName>ppt_y</p:attrName>
                                        </p:attrNameLst>
                                      </p:cBhvr>
                                      <p:rCtr x="0" y="1157"/>
                                    </p:animMotion>
                                  </p:childTnLst>
                                </p:cTn>
                              </p:par>
                              <p:par>
                                <p:cTn id="85" presetID="10" presetClass="entr" presetSubtype="0" fill="hold" grpId="0" nodeType="with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fade">
                                      <p:cBhvr>
                                        <p:cTn id="87" dur="500"/>
                                        <p:tgtEl>
                                          <p:spTgt spid="11"/>
                                        </p:tgtEl>
                                      </p:cBhvr>
                                    </p:animEffect>
                                  </p:childTnLst>
                                </p:cTn>
                              </p:par>
                              <p:par>
                                <p:cTn id="88" presetID="42" presetClass="path" presetSubtype="0" decel="100000" fill="hold" grpId="1" nodeType="withEffect">
                                  <p:stCondLst>
                                    <p:cond delay="0"/>
                                  </p:stCondLst>
                                  <p:childTnLst>
                                    <p:animMotion origin="layout" path="M 2.08333E-6 -7.40741E-7 L 2.08333E-6 0.02338 " pathEditMode="relative" rAng="0" ptsTypes="AA">
                                      <p:cBhvr>
                                        <p:cTn id="89" dur="500" spd="-100000" fill="hold"/>
                                        <p:tgtEl>
                                          <p:spTgt spid="11"/>
                                        </p:tgtEl>
                                        <p:attrNameLst>
                                          <p:attrName>ppt_x</p:attrName>
                                          <p:attrName>ppt_y</p:attrName>
                                        </p:attrNameLst>
                                      </p:cBhvr>
                                      <p:rCtr x="0" y="115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4" grpId="0"/>
      <p:bldP spid="14" grpId="1"/>
      <p:bldP spid="5" grpId="0" animBg="1"/>
      <p:bldP spid="5" grpId="1" animBg="1"/>
      <p:bldP spid="7" grpId="0"/>
      <p:bldP spid="7" grpId="1"/>
      <p:bldP spid="10" grpId="0"/>
      <p:bldP spid="10" grpId="1"/>
      <p:bldP spid="6" grpId="0" animBg="1"/>
      <p:bldP spid="6" grpId="1" animBg="1"/>
      <p:bldP spid="13" grpId="0"/>
      <p:bldP spid="13" grpId="1"/>
      <p:bldP spid="9" grpId="0"/>
      <p:bldP spid="9" grpId="1"/>
      <p:bldP spid="11" grpId="0"/>
      <p:bldP spid="11"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89ECF-0056-C256-D742-C5702B101E40}"/>
            </a:ext>
          </a:extLst>
        </p:cNvPr>
        <p:cNvGrpSpPr/>
        <p:nvPr/>
      </p:nvGrpSpPr>
      <p:grpSpPr>
        <a:xfrm>
          <a:off x="0" y="0"/>
          <a:ext cx="0" cy="0"/>
          <a:chOff x="0" y="0"/>
          <a:chExt cx="0" cy="0"/>
        </a:xfrm>
      </p:grpSpPr>
      <p:sp>
        <p:nvSpPr>
          <p:cNvPr id="17" name="object 4">
            <a:extLst>
              <a:ext uri="{FF2B5EF4-FFF2-40B4-BE49-F238E27FC236}">
                <a16:creationId xmlns:a16="http://schemas.microsoft.com/office/drawing/2014/main" id="{93E9C079-8312-17F2-BF6D-6D81E13044DE}"/>
              </a:ext>
              <a:ext uri="{C183D7F6-B498-43B3-948B-1728B52AA6E4}">
                <adec:decorative xmlns:adec="http://schemas.microsoft.com/office/drawing/2017/decorative" val="1"/>
              </a:ext>
            </a:extLst>
          </p:cNvPr>
          <p:cNvSpPr/>
          <p:nvPr/>
        </p:nvSpPr>
        <p:spPr>
          <a:xfrm>
            <a:off x="6096000" y="0"/>
            <a:ext cx="6096000" cy="6858000"/>
          </a:xfrm>
          <a:prstGeom prst="rect">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sz="2000">
              <a:solidFill>
                <a:srgbClr val="FFFFFF"/>
              </a:solidFill>
              <a:latin typeface="Segoe Sans Display"/>
              <a:cs typeface="Segoe UI" pitchFamily="34" charset="0"/>
            </a:endParaRPr>
          </a:p>
        </p:txBody>
      </p:sp>
      <p:grpSp>
        <p:nvGrpSpPr>
          <p:cNvPr id="24" name="Group 23">
            <a:extLst>
              <a:ext uri="{FF2B5EF4-FFF2-40B4-BE49-F238E27FC236}">
                <a16:creationId xmlns:a16="http://schemas.microsoft.com/office/drawing/2014/main" id="{C3A43BAC-9F89-D62D-1044-CE6BE007808E}"/>
              </a:ext>
              <a:ext uri="{C183D7F6-B498-43B3-948B-1728B52AA6E4}">
                <adec:decorative xmlns:adec="http://schemas.microsoft.com/office/drawing/2017/decorative" val="1"/>
              </a:ext>
            </a:extLst>
          </p:cNvPr>
          <p:cNvGrpSpPr/>
          <p:nvPr/>
        </p:nvGrpSpPr>
        <p:grpSpPr>
          <a:xfrm>
            <a:off x="10026394" y="4187781"/>
            <a:ext cx="1554480" cy="1554480"/>
            <a:chOff x="10026394" y="4187781"/>
            <a:chExt cx="1554480" cy="1554480"/>
          </a:xfrm>
        </p:grpSpPr>
        <p:sp>
          <p:nvSpPr>
            <p:cNvPr id="29" name="Rectangle 28">
              <a:extLst>
                <a:ext uri="{FF2B5EF4-FFF2-40B4-BE49-F238E27FC236}">
                  <a16:creationId xmlns:a16="http://schemas.microsoft.com/office/drawing/2014/main" id="{7D58FA80-E2D7-BFF3-2D13-0C77B7A56228}"/>
                </a:ext>
              </a:extLst>
            </p:cNvPr>
            <p:cNvSpPr/>
            <p:nvPr/>
          </p:nvSpPr>
          <p:spPr bwMode="auto">
            <a:xfrm>
              <a:off x="10026394" y="4187781"/>
              <a:ext cx="1554480" cy="1554480"/>
            </a:xfrm>
            <a:prstGeom prst="rect">
              <a:avLst/>
            </a:prstGeom>
            <a:solidFill>
              <a:schemeClr val="bg2"/>
            </a:solidFill>
            <a:ln w="6350">
              <a:noFill/>
              <a:headEnd type="none" w="med" len="med"/>
              <a:tailEnd type="none" w="med" len="med"/>
            </a:ln>
            <a:effectLst>
              <a:innerShdw blurRad="635000" dist="190500" dir="9300000">
                <a:schemeClr val="bg1">
                  <a:lumMod val="85000"/>
                  <a:alpha val="3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280160" rIns="137160" bIns="457200" numCol="1" spcCol="0" rtlCol="0" fromWordArt="0" anchor="ctr" anchorCtr="0" forceAA="0" compatLnSpc="1">
              <a:prstTxWarp prst="textNoShape">
                <a:avLst/>
              </a:prstTxWarp>
              <a:noAutofit/>
            </a:bodyPr>
            <a:lstStyle/>
            <a:p>
              <a:pPr algn="ctr" defTabSz="1403951" fontAlgn="base">
                <a:spcBef>
                  <a:spcPct val="0"/>
                </a:spcBef>
                <a:spcAft>
                  <a:spcPct val="0"/>
                </a:spcAft>
              </a:pPr>
              <a:r>
                <a:rPr lang="en-US" sz="1100" kern="0">
                  <a:gradFill>
                    <a:gsLst>
                      <a:gs pos="0">
                        <a:srgbClr val="091F2C"/>
                      </a:gs>
                      <a:gs pos="100000">
                        <a:srgbClr val="091F2C"/>
                      </a:gs>
                    </a:gsLst>
                    <a:path path="circle">
                      <a:fillToRect l="100000" t="100000"/>
                    </a:path>
                  </a:gradFill>
                  <a:latin typeface="+mj-lt"/>
                  <a:cs typeface="Segoe UI Semibold"/>
                </a:rPr>
                <a:t>File type </a:t>
              </a:r>
              <a:br>
                <a:rPr lang="en-US" sz="1100" kern="0">
                  <a:gradFill>
                    <a:gsLst>
                      <a:gs pos="0">
                        <a:srgbClr val="091F2C"/>
                      </a:gs>
                      <a:gs pos="100000">
                        <a:srgbClr val="091F2C"/>
                      </a:gs>
                    </a:gsLst>
                    <a:path path="circle">
                      <a:fillToRect l="100000" t="100000"/>
                    </a:path>
                  </a:gradFill>
                  <a:latin typeface="+mj-lt"/>
                  <a:cs typeface="Segoe UI Semibold"/>
                </a:rPr>
              </a:br>
              <a:r>
                <a:rPr lang="en-US" sz="1100" kern="0">
                  <a:gradFill>
                    <a:gsLst>
                      <a:gs pos="0">
                        <a:srgbClr val="091F2C"/>
                      </a:gs>
                      <a:gs pos="100000">
                        <a:srgbClr val="091F2C"/>
                      </a:gs>
                    </a:gsLst>
                    <a:path path="circle">
                      <a:fillToRect l="100000" t="100000"/>
                    </a:path>
                  </a:gradFill>
                  <a:latin typeface="+mj-lt"/>
                  <a:cs typeface="Segoe UI Semibold"/>
                </a:rPr>
                <a:t>protection</a:t>
              </a:r>
            </a:p>
          </p:txBody>
        </p:sp>
        <p:cxnSp>
          <p:nvCxnSpPr>
            <p:cNvPr id="93" name="Straight Connector 92">
              <a:extLst>
                <a:ext uri="{FF2B5EF4-FFF2-40B4-BE49-F238E27FC236}">
                  <a16:creationId xmlns:a16="http://schemas.microsoft.com/office/drawing/2014/main" id="{537AE64C-8D2D-20A1-9DE0-62E3886C153D}"/>
                </a:ext>
              </a:extLst>
            </p:cNvPr>
            <p:cNvCxnSpPr>
              <a:cxnSpLocks/>
            </p:cNvCxnSpPr>
            <p:nvPr/>
          </p:nvCxnSpPr>
          <p:spPr>
            <a:xfrm>
              <a:off x="10026394" y="5742261"/>
              <a:ext cx="1554480" cy="0"/>
            </a:xfrm>
            <a:prstGeom prst="line">
              <a:avLst/>
            </a:prstGeom>
            <a:ln w="25400">
              <a:solidFill>
                <a:srgbClr val="56AEF9"/>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14" name="Title 13">
            <a:extLst>
              <a:ext uri="{FF2B5EF4-FFF2-40B4-BE49-F238E27FC236}">
                <a16:creationId xmlns:a16="http://schemas.microsoft.com/office/drawing/2014/main" id="{AEC06C2F-83E1-0566-E3B7-7F1BFFA0C258}"/>
              </a:ext>
            </a:extLst>
          </p:cNvPr>
          <p:cNvSpPr txBox="1">
            <a:spLocks noGrp="1"/>
          </p:cNvSpPr>
          <p:nvPr>
            <p:ph type="title" idx="4294967295"/>
          </p:nvPr>
        </p:nvSpPr>
        <p:spPr>
          <a:xfrm>
            <a:off x="578361" y="938719"/>
            <a:ext cx="4939278"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gradFill>
                  <a:gsLst>
                    <a:gs pos="0">
                      <a:srgbClr val="F4364C"/>
                    </a:gs>
                    <a:gs pos="100000">
                      <a:srgbClr val="F4364C"/>
                    </a:gs>
                  </a:gsLst>
                  <a:path path="circle">
                    <a:fillToRect l="100000" t="100000"/>
                  </a:path>
                </a:gradFill>
                <a:effectLst/>
                <a:uLnTx/>
                <a:uFillTx/>
                <a:latin typeface="Segoe Sans Display Semibold"/>
                <a:ea typeface="+mn-ea"/>
                <a:cs typeface="+mn-cs"/>
              </a:rPr>
              <a:t>Phishing targeting collaboration platforms</a:t>
            </a:r>
          </a:p>
        </p:txBody>
      </p:sp>
      <p:sp>
        <p:nvSpPr>
          <p:cNvPr id="5" name="Rectangle 4">
            <a:extLst>
              <a:ext uri="{FF2B5EF4-FFF2-40B4-BE49-F238E27FC236}">
                <a16:creationId xmlns:a16="http://schemas.microsoft.com/office/drawing/2014/main" id="{DB36928E-365F-A193-9C59-58BE988A0FC5}"/>
              </a:ext>
            </a:extLst>
          </p:cNvPr>
          <p:cNvSpPr/>
          <p:nvPr/>
        </p:nvSpPr>
        <p:spPr bwMode="auto">
          <a:xfrm>
            <a:off x="1996440" y="430068"/>
            <a:ext cx="2103120" cy="432720"/>
          </a:xfrm>
          <a:prstGeom prst="rect">
            <a:avLst/>
          </a:prstGeom>
          <a:solidFill>
            <a:schemeClr val="bg1"/>
          </a:solidFill>
          <a:ln w="19050">
            <a:noFill/>
          </a:ln>
          <a:effectLst>
            <a:innerShdw blurRad="508000" dist="190500" dir="18600000">
              <a:srgbClr val="F4364C">
                <a:alpha val="35000"/>
              </a:srgbClr>
            </a:innerShdw>
          </a:effectLst>
        </p:spPr>
        <p:txBody>
          <a:bodyPr vert="horz" wrap="square" lIns="0" tIns="0" rIns="0" bIns="0" rtlCol="0" anchor="ctr">
            <a:noAutofit/>
          </a:bodyPr>
          <a:lstStyle/>
          <a:p>
            <a:pPr algn="ctr">
              <a:spcBef>
                <a:spcPts val="600"/>
              </a:spcBef>
            </a:pPr>
            <a:r>
              <a:rPr lang="en-US">
                <a:solidFill>
                  <a:srgbClr val="091F2C"/>
                </a:solidFill>
                <a:latin typeface="+mj-lt"/>
              </a:rPr>
              <a:t>Challenge</a:t>
            </a:r>
          </a:p>
        </p:txBody>
      </p:sp>
      <p:sp>
        <p:nvSpPr>
          <p:cNvPr id="7" name="TextBox 6">
            <a:extLst>
              <a:ext uri="{FF2B5EF4-FFF2-40B4-BE49-F238E27FC236}">
                <a16:creationId xmlns:a16="http://schemas.microsoft.com/office/drawing/2014/main" id="{F64C4E51-47B7-261F-8C9E-045BF6532506}"/>
              </a:ext>
            </a:extLst>
          </p:cNvPr>
          <p:cNvSpPr txBox="1"/>
          <p:nvPr/>
        </p:nvSpPr>
        <p:spPr>
          <a:xfrm>
            <a:off x="579120" y="1346561"/>
            <a:ext cx="4937760" cy="1015663"/>
          </a:xfrm>
          <a:prstGeom prst="rect">
            <a:avLst/>
          </a:prstGeom>
          <a:noFill/>
        </p:spPr>
        <p:txBody>
          <a:bodyPr wrap="square" lIns="0" tIns="0" rIns="0" bIns="0" rtlCol="0">
            <a:spAutoFit/>
          </a:bodyPr>
          <a:lstStyle/>
          <a:p>
            <a:pPr marL="12700" marR="5080" algn="ctr">
              <a:lnSpc>
                <a:spcPct val="100200"/>
              </a:lnSpc>
              <a:spcBef>
                <a:spcPts val="95"/>
              </a:spcBef>
              <a:spcAft>
                <a:spcPts val="1200"/>
              </a:spcAft>
              <a:defRPr/>
            </a:pP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The last couple of years have seen a significant rise in novel social engineering techniques in collaboration platforms like Microsoft Teams. </a:t>
            </a: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Threat actors are masquerading as legitimate help desk or tech support, providing a new channel to send their malicious payloads, request user credentials/MFA approvals, and even establish remote monitoring and management connections. </a:t>
            </a:r>
          </a:p>
        </p:txBody>
      </p:sp>
      <p:sp>
        <p:nvSpPr>
          <p:cNvPr id="6" name="Rectangle 5">
            <a:extLst>
              <a:ext uri="{FF2B5EF4-FFF2-40B4-BE49-F238E27FC236}">
                <a16:creationId xmlns:a16="http://schemas.microsoft.com/office/drawing/2014/main" id="{9BF436AB-79C2-E5F5-B912-97F05770430D}"/>
              </a:ext>
            </a:extLst>
          </p:cNvPr>
          <p:cNvSpPr/>
          <p:nvPr/>
        </p:nvSpPr>
        <p:spPr bwMode="auto">
          <a:xfrm>
            <a:off x="8092440" y="430068"/>
            <a:ext cx="2103120" cy="432720"/>
          </a:xfrm>
          <a:prstGeom prst="rect">
            <a:avLst/>
          </a:prstGeom>
          <a:solidFill>
            <a:schemeClr val="bg1"/>
          </a:solidFill>
          <a:ln w="19050">
            <a:noFill/>
          </a:ln>
          <a:effectLst>
            <a:innerShdw blurRad="508000" dist="190500" dir="18600000">
              <a:schemeClr val="accent1">
                <a:alpha val="35000"/>
              </a:schemeClr>
            </a:innerShdw>
          </a:effectLst>
        </p:spPr>
        <p:txBody>
          <a:bodyPr vert="horz" wrap="square" lIns="0" tIns="0" rIns="0" bIns="0" rtlCol="0" anchor="ctr">
            <a:noAutofit/>
          </a:bodyPr>
          <a:lstStyle/>
          <a:p>
            <a:pPr algn="ctr">
              <a:spcBef>
                <a:spcPts val="600"/>
              </a:spcBef>
            </a:pPr>
            <a:r>
              <a:rPr lang="en-US">
                <a:solidFill>
                  <a:srgbClr val="091F2C"/>
                </a:solidFill>
                <a:latin typeface="+mj-lt"/>
              </a:rPr>
              <a:t>Solution</a:t>
            </a:r>
          </a:p>
        </p:txBody>
      </p:sp>
      <p:sp>
        <p:nvSpPr>
          <p:cNvPr id="13" name="TextBox 12">
            <a:extLst>
              <a:ext uri="{FF2B5EF4-FFF2-40B4-BE49-F238E27FC236}">
                <a16:creationId xmlns:a16="http://schemas.microsoft.com/office/drawing/2014/main" id="{A2FECC8D-9A41-E61E-5DD0-A62CF4A08762}"/>
              </a:ext>
            </a:extLst>
          </p:cNvPr>
          <p:cNvSpPr txBox="1"/>
          <p:nvPr/>
        </p:nvSpPr>
        <p:spPr>
          <a:xfrm>
            <a:off x="6674361" y="938719"/>
            <a:ext cx="4939278" cy="369332"/>
          </a:xfrm>
          <a:prstGeom prst="rect">
            <a:avLst/>
          </a:prstGeom>
          <a:noFill/>
        </p:spPr>
        <p:txBody>
          <a:bodyPr wrap="square" lIns="91440" tIns="45720" rIns="91440" bIns="45720" anchor="t">
            <a:spAutoFit/>
          </a:bodyPr>
          <a:lstStyle/>
          <a:p>
            <a:pPr marR="0" lvl="0" indent="0" algn="ctr" defTabSz="914367" fontAlgn="auto">
              <a:lnSpc>
                <a:spcPct val="100000"/>
              </a:lnSpc>
              <a:spcBef>
                <a:spcPts val="0"/>
              </a:spcBef>
              <a:spcAft>
                <a:spcPts val="0"/>
              </a:spcAft>
              <a:buClrTx/>
              <a:buSzTx/>
              <a:buFontTx/>
              <a:buNone/>
              <a:tabLst/>
              <a:defRPr/>
            </a:pPr>
            <a:r>
              <a:rPr lang="en-US">
                <a:gradFill>
                  <a:gsLst>
                    <a:gs pos="0">
                      <a:schemeClr val="accent1"/>
                    </a:gs>
                    <a:gs pos="100000">
                      <a:schemeClr val="accent1"/>
                    </a:gs>
                  </a:gsLst>
                  <a:path path="circle">
                    <a:fillToRect l="100000" t="100000"/>
                  </a:path>
                </a:gradFill>
                <a:latin typeface="Segoe Sans Display Semibold"/>
              </a:rPr>
              <a:t>Full protection across Microsoft Teams</a:t>
            </a:r>
          </a:p>
        </p:txBody>
      </p:sp>
      <p:sp>
        <p:nvSpPr>
          <p:cNvPr id="9" name="TextBox 8">
            <a:extLst>
              <a:ext uri="{FF2B5EF4-FFF2-40B4-BE49-F238E27FC236}">
                <a16:creationId xmlns:a16="http://schemas.microsoft.com/office/drawing/2014/main" id="{6897D8B1-54AD-90ED-7A0B-C211381EACC6}"/>
              </a:ext>
            </a:extLst>
          </p:cNvPr>
          <p:cNvSpPr txBox="1"/>
          <p:nvPr/>
        </p:nvSpPr>
        <p:spPr>
          <a:xfrm>
            <a:off x="6674361" y="1346561"/>
            <a:ext cx="4939278" cy="507831"/>
          </a:xfrm>
          <a:prstGeom prst="rect">
            <a:avLst/>
          </a:prstGeom>
          <a:noFill/>
        </p:spPr>
        <p:txBody>
          <a:bodyPr wrap="square" lIns="0" tIns="0" rIns="0" bIns="0" rtlCol="0">
            <a:spAutoFit/>
          </a:bodyPr>
          <a:lstStyle/>
          <a:p>
            <a:pPr marL="12700" marR="5080" algn="ctr">
              <a:lnSpc>
                <a:spcPct val="100200"/>
              </a:lnSpc>
              <a:spcBef>
                <a:spcPts val="95"/>
              </a:spcBef>
              <a:spcAft>
                <a:spcPts val="1200"/>
              </a:spcAft>
              <a:defRPr/>
            </a:pP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Microsoft Defender for Office 365 protects Microsoft Teams users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against phishing and other social engineering threats while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chemeClr val="accent1"/>
                    </a:gs>
                    <a:gs pos="100000">
                      <a:schemeClr val="accent1"/>
                    </a:gs>
                  </a:gsLst>
                  <a:path path="circle">
                    <a:fillToRect l="100000" t="100000"/>
                  </a:path>
                </a:gradFill>
                <a:latin typeface="Segoe Sans Display Semibold" pitchFamily="2" charset="0"/>
                <a:cs typeface="Segoe Sans Display Semibold" pitchFamily="2" charset="0"/>
              </a:rPr>
              <a:t>providing SOC teams visibility into alerts and remediation. </a:t>
            </a:r>
          </a:p>
        </p:txBody>
      </p:sp>
      <p:grpSp>
        <p:nvGrpSpPr>
          <p:cNvPr id="2" name="Group 1">
            <a:extLst>
              <a:ext uri="{FF2B5EF4-FFF2-40B4-BE49-F238E27FC236}">
                <a16:creationId xmlns:a16="http://schemas.microsoft.com/office/drawing/2014/main" id="{04B00D81-9EDC-69AC-1DDC-22C1CB01311A}"/>
              </a:ext>
              <a:ext uri="{C183D7F6-B498-43B3-948B-1728B52AA6E4}">
                <adec:decorative xmlns:adec="http://schemas.microsoft.com/office/drawing/2017/decorative" val="1"/>
              </a:ext>
            </a:extLst>
          </p:cNvPr>
          <p:cNvGrpSpPr/>
          <p:nvPr/>
        </p:nvGrpSpPr>
        <p:grpSpPr>
          <a:xfrm>
            <a:off x="639426" y="2779776"/>
            <a:ext cx="4775572" cy="2599914"/>
            <a:chOff x="639426" y="2779776"/>
            <a:chExt cx="4775572" cy="2599914"/>
          </a:xfrm>
        </p:grpSpPr>
        <p:sp>
          <p:nvSpPr>
            <p:cNvPr id="43" name="Rectangle 42">
              <a:extLst>
                <a:ext uri="{FF2B5EF4-FFF2-40B4-BE49-F238E27FC236}">
                  <a16:creationId xmlns:a16="http://schemas.microsoft.com/office/drawing/2014/main" id="{96CD9F3F-EA06-9D11-DF71-80518564EDB9}"/>
                </a:ext>
              </a:extLst>
            </p:cNvPr>
            <p:cNvSpPr/>
            <p:nvPr/>
          </p:nvSpPr>
          <p:spPr bwMode="auto">
            <a:xfrm>
              <a:off x="639426" y="2779776"/>
              <a:ext cx="4775572" cy="2599914"/>
            </a:xfrm>
            <a:prstGeom prst="rect">
              <a:avLst/>
            </a:prstGeom>
            <a:solidFill>
              <a:srgbClr val="FFFFFF"/>
            </a:solidFill>
            <a:ln w="19050">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68" name="Rectangle: Rounded Corners 67">
              <a:extLst>
                <a:ext uri="{FF2B5EF4-FFF2-40B4-BE49-F238E27FC236}">
                  <a16:creationId xmlns:a16="http://schemas.microsoft.com/office/drawing/2014/main" id="{FA1AEBD2-6186-320B-55E6-C9AF05787BE1}"/>
                </a:ext>
              </a:extLst>
            </p:cNvPr>
            <p:cNvSpPr/>
            <p:nvPr/>
          </p:nvSpPr>
          <p:spPr bwMode="auto">
            <a:xfrm>
              <a:off x="731727" y="3508756"/>
              <a:ext cx="4061637" cy="1124712"/>
            </a:xfrm>
            <a:prstGeom prst="roundRect">
              <a:avLst>
                <a:gd name="adj" fmla="val 6648"/>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44" name="TextBox 43">
              <a:extLst>
                <a:ext uri="{FF2B5EF4-FFF2-40B4-BE49-F238E27FC236}">
                  <a16:creationId xmlns:a16="http://schemas.microsoft.com/office/drawing/2014/main" id="{6061BC9D-8199-E9FE-B540-56780C43B61F}"/>
                </a:ext>
              </a:extLst>
            </p:cNvPr>
            <p:cNvSpPr txBox="1"/>
            <p:nvPr/>
          </p:nvSpPr>
          <p:spPr>
            <a:xfrm>
              <a:off x="902277" y="3640225"/>
              <a:ext cx="3720537" cy="861774"/>
            </a:xfrm>
            <a:prstGeom prst="rect">
              <a:avLst/>
            </a:prstGeom>
            <a:noFill/>
          </p:spPr>
          <p:txBody>
            <a:bodyPr wrap="square" lIns="0" tIns="0" rIns="0" bIns="0" rtlCol="0">
              <a:spAutoFit/>
            </a:bodyPr>
            <a:lstStyle/>
            <a:p>
              <a:pPr algn="l">
                <a:spcAft>
                  <a:spcPts val="1800"/>
                </a:spcAft>
              </a:pPr>
              <a:r>
                <a:rPr lang="en-US" sz="1400">
                  <a:gradFill>
                    <a:gsLst>
                      <a:gs pos="0">
                        <a:srgbClr val="282828"/>
                      </a:gs>
                      <a:gs pos="100000">
                        <a:srgbClr val="282828"/>
                      </a:gs>
                    </a:gsLst>
                    <a:path path="circle">
                      <a:fillToRect l="100000" t="100000"/>
                    </a:path>
                  </a:gradFill>
                </a:rPr>
                <a:t>Evening Jonathan—this is Contoso IT Support. Your device has been flagged as compromised and we need to remotely connect to it. Could you please join this link to initiate connection?</a:t>
              </a:r>
            </a:p>
          </p:txBody>
        </p:sp>
        <p:sp>
          <p:nvSpPr>
            <p:cNvPr id="69" name="TextBox 68">
              <a:extLst>
                <a:ext uri="{FF2B5EF4-FFF2-40B4-BE49-F238E27FC236}">
                  <a16:creationId xmlns:a16="http://schemas.microsoft.com/office/drawing/2014/main" id="{13CB8078-2446-B33A-9AB5-FA364FD4FF7B}"/>
                </a:ext>
              </a:extLst>
            </p:cNvPr>
            <p:cNvSpPr txBox="1"/>
            <p:nvPr/>
          </p:nvSpPr>
          <p:spPr>
            <a:xfrm>
              <a:off x="902277" y="3277272"/>
              <a:ext cx="1371600" cy="184666"/>
            </a:xfrm>
            <a:prstGeom prst="rect">
              <a:avLst/>
            </a:prstGeom>
            <a:noFill/>
          </p:spPr>
          <p:txBody>
            <a:bodyPr wrap="square" lIns="0" tIns="0" rIns="0" bIns="0" rtlCol="0">
              <a:spAutoFit/>
            </a:bodyPr>
            <a:lstStyle/>
            <a:p>
              <a:pPr>
                <a:spcAft>
                  <a:spcPts val="1800"/>
                </a:spcAft>
              </a:pPr>
              <a:r>
                <a:rPr lang="en-US" sz="1200">
                  <a:gradFill>
                    <a:gsLst>
                      <a:gs pos="0">
                        <a:srgbClr val="454142"/>
                      </a:gs>
                      <a:gs pos="100000">
                        <a:srgbClr val="454142"/>
                      </a:gs>
                    </a:gsLst>
                    <a:path path="circle">
                      <a:fillToRect l="100000" t="100000"/>
                    </a:path>
                  </a:gradFill>
                </a:rPr>
                <a:t>Contoso IT Support</a:t>
              </a:r>
            </a:p>
          </p:txBody>
        </p:sp>
        <p:sp>
          <p:nvSpPr>
            <p:cNvPr id="70" name="TextBox 69">
              <a:extLst>
                <a:ext uri="{FF2B5EF4-FFF2-40B4-BE49-F238E27FC236}">
                  <a16:creationId xmlns:a16="http://schemas.microsoft.com/office/drawing/2014/main" id="{297A7C38-78BE-161E-AF10-144A82FD686B}"/>
                </a:ext>
              </a:extLst>
            </p:cNvPr>
            <p:cNvSpPr txBox="1"/>
            <p:nvPr/>
          </p:nvSpPr>
          <p:spPr>
            <a:xfrm>
              <a:off x="2477923" y="3277272"/>
              <a:ext cx="1371600" cy="184666"/>
            </a:xfrm>
            <a:prstGeom prst="rect">
              <a:avLst/>
            </a:prstGeom>
            <a:noFill/>
          </p:spPr>
          <p:txBody>
            <a:bodyPr wrap="square" lIns="0" tIns="0" rIns="0" bIns="0" rtlCol="0">
              <a:spAutoFit/>
            </a:bodyPr>
            <a:lstStyle/>
            <a:p>
              <a:pPr>
                <a:spcAft>
                  <a:spcPts val="1800"/>
                </a:spcAft>
              </a:pPr>
              <a:r>
                <a:rPr lang="en-US" sz="1200">
                  <a:gradFill>
                    <a:gsLst>
                      <a:gs pos="0">
                        <a:srgbClr val="454142"/>
                      </a:gs>
                      <a:gs pos="100000">
                        <a:srgbClr val="454142"/>
                      </a:gs>
                    </a:gsLst>
                    <a:path path="circle">
                      <a:fillToRect l="100000" t="100000"/>
                    </a:path>
                  </a:gradFill>
                </a:rPr>
                <a:t>Today 5:37 PM</a:t>
              </a:r>
            </a:p>
          </p:txBody>
        </p:sp>
        <p:sp>
          <p:nvSpPr>
            <p:cNvPr id="71" name="Rectangle: Rounded Corners 70">
              <a:extLst>
                <a:ext uri="{FF2B5EF4-FFF2-40B4-BE49-F238E27FC236}">
                  <a16:creationId xmlns:a16="http://schemas.microsoft.com/office/drawing/2014/main" id="{55E906F4-BDB3-1DCC-6816-0BC0D1865C3E}"/>
                </a:ext>
              </a:extLst>
            </p:cNvPr>
            <p:cNvSpPr/>
            <p:nvPr/>
          </p:nvSpPr>
          <p:spPr bwMode="auto">
            <a:xfrm>
              <a:off x="732426" y="4961503"/>
              <a:ext cx="4589572" cy="314313"/>
            </a:xfrm>
            <a:prstGeom prst="roundRect">
              <a:avLst>
                <a:gd name="adj" fmla="val 17314"/>
              </a:avLst>
            </a:prstGeom>
            <a:solidFill>
              <a:schemeClr val="bg1"/>
            </a:solidFill>
            <a:ln w="19050">
              <a:solidFill>
                <a:schemeClr val="bg1">
                  <a:lumMod val="9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72" name="TextBox 71">
              <a:extLst>
                <a:ext uri="{FF2B5EF4-FFF2-40B4-BE49-F238E27FC236}">
                  <a16:creationId xmlns:a16="http://schemas.microsoft.com/office/drawing/2014/main" id="{88051EEA-DC1F-CF49-4AA1-9BA24711F8B3}"/>
                </a:ext>
              </a:extLst>
            </p:cNvPr>
            <p:cNvSpPr txBox="1"/>
            <p:nvPr/>
          </p:nvSpPr>
          <p:spPr>
            <a:xfrm>
              <a:off x="902277" y="5026326"/>
              <a:ext cx="1371600" cy="184666"/>
            </a:xfrm>
            <a:prstGeom prst="rect">
              <a:avLst/>
            </a:prstGeom>
            <a:noFill/>
          </p:spPr>
          <p:txBody>
            <a:bodyPr wrap="square" lIns="0" tIns="0" rIns="0" bIns="0" rtlCol="0">
              <a:spAutoFit/>
            </a:bodyPr>
            <a:lstStyle/>
            <a:p>
              <a:pPr>
                <a:spcAft>
                  <a:spcPts val="1800"/>
                </a:spcAft>
              </a:pPr>
              <a:r>
                <a:rPr lang="en-US" sz="1200">
                  <a:gradFill>
                    <a:gsLst>
                      <a:gs pos="0">
                        <a:schemeClr val="bg1">
                          <a:lumMod val="65000"/>
                        </a:schemeClr>
                      </a:gs>
                      <a:gs pos="100000">
                        <a:schemeClr val="bg1">
                          <a:lumMod val="65000"/>
                        </a:schemeClr>
                      </a:gs>
                    </a:gsLst>
                    <a:path path="circle">
                      <a:fillToRect l="100000" t="100000"/>
                    </a:path>
                  </a:gradFill>
                </a:rPr>
                <a:t>Type a message</a:t>
              </a:r>
            </a:p>
          </p:txBody>
        </p:sp>
        <p:pic>
          <p:nvPicPr>
            <p:cNvPr id="73" name="Graphic 72">
              <a:extLst>
                <a:ext uri="{FF2B5EF4-FFF2-40B4-BE49-F238E27FC236}">
                  <a16:creationId xmlns:a16="http://schemas.microsoft.com/office/drawing/2014/main" id="{35E4F7F3-ACE1-14EA-DDE5-3F88AC59293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24311" y="5004359"/>
              <a:ext cx="228600" cy="228600"/>
            </a:xfrm>
            <a:prstGeom prst="rect">
              <a:avLst/>
            </a:prstGeom>
          </p:spPr>
        </p:pic>
        <p:cxnSp>
          <p:nvCxnSpPr>
            <p:cNvPr id="75" name="Straight Connector 74">
              <a:extLst>
                <a:ext uri="{FF2B5EF4-FFF2-40B4-BE49-F238E27FC236}">
                  <a16:creationId xmlns:a16="http://schemas.microsoft.com/office/drawing/2014/main" id="{4BE67A41-AF1B-63B0-5BF1-08316ED4B660}"/>
                </a:ext>
              </a:extLst>
            </p:cNvPr>
            <p:cNvCxnSpPr>
              <a:cxnSpLocks/>
            </p:cNvCxnSpPr>
            <p:nvPr/>
          </p:nvCxnSpPr>
          <p:spPr>
            <a:xfrm>
              <a:off x="4946650" y="5004359"/>
              <a:ext cx="0" cy="228600"/>
            </a:xfrm>
            <a:prstGeom prst="line">
              <a:avLst/>
            </a:prstGeom>
            <a:ln>
              <a:solidFill>
                <a:schemeClr val="bg1">
                  <a:lumMod val="9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C20F9846-4597-74AB-5D36-078C40F59848}"/>
              </a:ext>
              <a:ext uri="{C183D7F6-B498-43B3-948B-1728B52AA6E4}">
                <adec:decorative xmlns:adec="http://schemas.microsoft.com/office/drawing/2017/decorative" val="1"/>
              </a:ext>
            </a:extLst>
          </p:cNvPr>
          <p:cNvGrpSpPr/>
          <p:nvPr/>
        </p:nvGrpSpPr>
        <p:grpSpPr>
          <a:xfrm>
            <a:off x="10483594" y="4396147"/>
            <a:ext cx="640080" cy="640080"/>
            <a:chOff x="10483594" y="4396147"/>
            <a:chExt cx="640080" cy="640080"/>
          </a:xfrm>
        </p:grpSpPr>
        <p:grpSp>
          <p:nvGrpSpPr>
            <p:cNvPr id="108" name="Group 107">
              <a:extLst>
                <a:ext uri="{FF2B5EF4-FFF2-40B4-BE49-F238E27FC236}">
                  <a16:creationId xmlns:a16="http://schemas.microsoft.com/office/drawing/2014/main" id="{E60F3408-5471-6772-4BD6-0ED01AF38D7E}"/>
                </a:ext>
                <a:ext uri="{C183D7F6-B498-43B3-948B-1728B52AA6E4}">
                  <adec:decorative xmlns:adec="http://schemas.microsoft.com/office/drawing/2017/decorative" val="1"/>
                </a:ext>
              </a:extLst>
            </p:cNvPr>
            <p:cNvGrpSpPr>
              <a:grpSpLocks noChangeAspect="1"/>
            </p:cNvGrpSpPr>
            <p:nvPr/>
          </p:nvGrpSpPr>
          <p:grpSpPr>
            <a:xfrm>
              <a:off x="10483594" y="4396147"/>
              <a:ext cx="640080" cy="640080"/>
              <a:chOff x="1511104" y="983803"/>
              <a:chExt cx="874443" cy="874443"/>
            </a:xfrm>
          </p:grpSpPr>
          <p:sp>
            <p:nvSpPr>
              <p:cNvPr id="109" name="Oval 108">
                <a:extLst>
                  <a:ext uri="{FF2B5EF4-FFF2-40B4-BE49-F238E27FC236}">
                    <a16:creationId xmlns:a16="http://schemas.microsoft.com/office/drawing/2014/main" id="{B019EF38-71F0-A0EF-D880-2CDC41BD451A}"/>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56AEF9">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err="1">
                  <a:latin typeface="Segoe Sans Display"/>
                  <a:cs typeface="Segoe UI Semibold"/>
                </a:endParaRPr>
              </a:p>
            </p:txBody>
          </p:sp>
          <p:sp>
            <p:nvSpPr>
              <p:cNvPr id="110" name="Oval 109">
                <a:extLst>
                  <a:ext uri="{FF2B5EF4-FFF2-40B4-BE49-F238E27FC236}">
                    <a16:creationId xmlns:a16="http://schemas.microsoft.com/office/drawing/2014/main" id="{D8B342FA-6833-029B-D226-52A55F1CFF96}"/>
                  </a:ext>
                </a:extLst>
              </p:cNvPr>
              <p:cNvSpPr/>
              <p:nvPr/>
            </p:nvSpPr>
            <p:spPr bwMode="auto">
              <a:xfrm>
                <a:off x="1583974" y="1056673"/>
                <a:ext cx="728703" cy="728703"/>
              </a:xfrm>
              <a:prstGeom prst="ellipse">
                <a:avLst/>
              </a:prstGeom>
              <a:solidFill>
                <a:srgbClr val="56AEF9"/>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grpSp>
        <p:pic>
          <p:nvPicPr>
            <p:cNvPr id="88" name="Graphic 87">
              <a:extLst>
                <a:ext uri="{FF2B5EF4-FFF2-40B4-BE49-F238E27FC236}">
                  <a16:creationId xmlns:a16="http://schemas.microsoft.com/office/drawing/2014/main" id="{36025C2C-E4DA-84C9-D4A3-D3C4F0E32B4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620754" y="4533307"/>
              <a:ext cx="365760" cy="365760"/>
            </a:xfrm>
            <a:prstGeom prst="rect">
              <a:avLst/>
            </a:prstGeom>
          </p:spPr>
        </p:pic>
      </p:grpSp>
      <p:grpSp>
        <p:nvGrpSpPr>
          <p:cNvPr id="19" name="Group 18">
            <a:extLst>
              <a:ext uri="{FF2B5EF4-FFF2-40B4-BE49-F238E27FC236}">
                <a16:creationId xmlns:a16="http://schemas.microsoft.com/office/drawing/2014/main" id="{C26F39FA-1CBC-77DF-91CE-E4B92FA2CC15}"/>
              </a:ext>
              <a:ext uri="{C183D7F6-B498-43B3-948B-1728B52AA6E4}">
                <adec:decorative xmlns:adec="http://schemas.microsoft.com/office/drawing/2017/decorative" val="1"/>
              </a:ext>
            </a:extLst>
          </p:cNvPr>
          <p:cNvGrpSpPr/>
          <p:nvPr/>
        </p:nvGrpSpPr>
        <p:grpSpPr>
          <a:xfrm>
            <a:off x="10026394" y="2436655"/>
            <a:ext cx="1554480" cy="1554480"/>
            <a:chOff x="10026394" y="2436655"/>
            <a:chExt cx="1554480" cy="1554480"/>
          </a:xfrm>
        </p:grpSpPr>
        <p:sp>
          <p:nvSpPr>
            <p:cNvPr id="22" name="Rectangle 21">
              <a:extLst>
                <a:ext uri="{FF2B5EF4-FFF2-40B4-BE49-F238E27FC236}">
                  <a16:creationId xmlns:a16="http://schemas.microsoft.com/office/drawing/2014/main" id="{8E86CDCC-EB5C-0E9E-15E7-FA455EAD2FF3}"/>
                </a:ext>
              </a:extLst>
            </p:cNvPr>
            <p:cNvSpPr/>
            <p:nvPr/>
          </p:nvSpPr>
          <p:spPr bwMode="auto">
            <a:xfrm>
              <a:off x="10026394" y="2436655"/>
              <a:ext cx="1554480" cy="1554480"/>
            </a:xfrm>
            <a:prstGeom prst="rect">
              <a:avLst/>
            </a:prstGeom>
            <a:solidFill>
              <a:schemeClr val="bg2"/>
            </a:solidFill>
            <a:ln w="6350">
              <a:noFill/>
              <a:headEnd type="none" w="med" len="med"/>
              <a:tailEnd type="none" w="med" len="med"/>
            </a:ln>
            <a:effectLst>
              <a:innerShdw blurRad="635000" dist="190500" dir="9300000">
                <a:schemeClr val="bg1">
                  <a:lumMod val="85000"/>
                  <a:alpha val="3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280160" rIns="137160" bIns="457200" numCol="1" spcCol="0" rtlCol="0" fromWordArt="0" anchor="ctr" anchorCtr="0" forceAA="0" compatLnSpc="1">
              <a:prstTxWarp prst="textNoShape">
                <a:avLst/>
              </a:prstTxWarp>
              <a:noAutofit/>
            </a:bodyPr>
            <a:lstStyle/>
            <a:p>
              <a:pPr algn="ctr" defTabSz="1403951" fontAlgn="base">
                <a:spcBef>
                  <a:spcPct val="0"/>
                </a:spcBef>
                <a:spcAft>
                  <a:spcPct val="0"/>
                </a:spcAft>
              </a:pPr>
              <a:r>
                <a:rPr lang="en-US" sz="1100" kern="0">
                  <a:gradFill>
                    <a:gsLst>
                      <a:gs pos="0">
                        <a:srgbClr val="091F2C"/>
                      </a:gs>
                      <a:gs pos="100000">
                        <a:srgbClr val="091F2C"/>
                      </a:gs>
                    </a:gsLst>
                    <a:path path="circle">
                      <a:fillToRect l="100000" t="100000"/>
                    </a:path>
                  </a:gradFill>
                  <a:latin typeface="+mj-lt"/>
                  <a:cs typeface="Segoe UI Semibold"/>
                </a:rPr>
                <a:t>User threat </a:t>
              </a:r>
              <a:br>
                <a:rPr lang="en-US" sz="1100" kern="0">
                  <a:gradFill>
                    <a:gsLst>
                      <a:gs pos="0">
                        <a:srgbClr val="091F2C"/>
                      </a:gs>
                      <a:gs pos="100000">
                        <a:srgbClr val="091F2C"/>
                      </a:gs>
                    </a:gsLst>
                    <a:path path="circle">
                      <a:fillToRect l="100000" t="100000"/>
                    </a:path>
                  </a:gradFill>
                  <a:latin typeface="+mj-lt"/>
                  <a:cs typeface="Segoe UI Semibold"/>
                </a:rPr>
              </a:br>
              <a:r>
                <a:rPr lang="en-US" sz="1100" kern="0">
                  <a:gradFill>
                    <a:gsLst>
                      <a:gs pos="0">
                        <a:srgbClr val="091F2C"/>
                      </a:gs>
                      <a:gs pos="100000">
                        <a:srgbClr val="091F2C"/>
                      </a:gs>
                    </a:gsLst>
                    <a:path path="circle">
                      <a:fillToRect l="100000" t="100000"/>
                    </a:path>
                  </a:gradFill>
                  <a:latin typeface="+mj-lt"/>
                  <a:cs typeface="Segoe UI Semibold"/>
                </a:rPr>
                <a:t>reporting</a:t>
              </a:r>
            </a:p>
          </p:txBody>
        </p:sp>
        <p:cxnSp>
          <p:nvCxnSpPr>
            <p:cNvPr id="90" name="Straight Connector 89">
              <a:extLst>
                <a:ext uri="{FF2B5EF4-FFF2-40B4-BE49-F238E27FC236}">
                  <a16:creationId xmlns:a16="http://schemas.microsoft.com/office/drawing/2014/main" id="{D295DEE4-98C9-23D8-5E21-2E317E809780}"/>
                </a:ext>
              </a:extLst>
            </p:cNvPr>
            <p:cNvCxnSpPr>
              <a:cxnSpLocks/>
            </p:cNvCxnSpPr>
            <p:nvPr/>
          </p:nvCxnSpPr>
          <p:spPr>
            <a:xfrm>
              <a:off x="10026394" y="3991135"/>
              <a:ext cx="1554480" cy="0"/>
            </a:xfrm>
            <a:prstGeom prst="line">
              <a:avLst/>
            </a:prstGeom>
            <a:ln w="25400">
              <a:solidFill>
                <a:srgbClr val="2965AF"/>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42E978C6-0444-6C8C-1795-C36BC92030A6}"/>
              </a:ext>
              <a:ext uri="{C183D7F6-B498-43B3-948B-1728B52AA6E4}">
                <adec:decorative xmlns:adec="http://schemas.microsoft.com/office/drawing/2017/decorative" val="1"/>
              </a:ext>
            </a:extLst>
          </p:cNvPr>
          <p:cNvGrpSpPr/>
          <p:nvPr/>
        </p:nvGrpSpPr>
        <p:grpSpPr>
          <a:xfrm>
            <a:off x="8301639" y="2436655"/>
            <a:ext cx="1554480" cy="1554480"/>
            <a:chOff x="8301639" y="2436655"/>
            <a:chExt cx="1554480" cy="1554480"/>
          </a:xfrm>
        </p:grpSpPr>
        <p:sp>
          <p:nvSpPr>
            <p:cNvPr id="21" name="Rectangle 20">
              <a:extLst>
                <a:ext uri="{FF2B5EF4-FFF2-40B4-BE49-F238E27FC236}">
                  <a16:creationId xmlns:a16="http://schemas.microsoft.com/office/drawing/2014/main" id="{3ED33031-9016-7F8C-C9AF-8D5CD4791681}"/>
                </a:ext>
              </a:extLst>
            </p:cNvPr>
            <p:cNvSpPr/>
            <p:nvPr/>
          </p:nvSpPr>
          <p:spPr bwMode="auto">
            <a:xfrm>
              <a:off x="8301639" y="2436655"/>
              <a:ext cx="1554480" cy="1554480"/>
            </a:xfrm>
            <a:prstGeom prst="rect">
              <a:avLst/>
            </a:prstGeom>
            <a:solidFill>
              <a:schemeClr val="bg2"/>
            </a:solidFill>
            <a:ln w="6350">
              <a:noFill/>
              <a:headEnd type="none" w="med" len="med"/>
              <a:tailEnd type="none" w="med" len="med"/>
            </a:ln>
            <a:effectLst>
              <a:innerShdw blurRad="635000" dist="190500" dir="9300000">
                <a:schemeClr val="bg1">
                  <a:lumMod val="85000"/>
                  <a:alpha val="3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280160" rIns="137160" bIns="457200" numCol="1" spcCol="0" rtlCol="0" fromWordArt="0" anchor="ctr" anchorCtr="0" forceAA="0" compatLnSpc="1">
              <a:prstTxWarp prst="textNoShape">
                <a:avLst/>
              </a:prstTxWarp>
              <a:noAutofit/>
            </a:bodyPr>
            <a:lstStyle/>
            <a:p>
              <a:pPr algn="ctr" defTabSz="1403951" fontAlgn="base">
                <a:spcBef>
                  <a:spcPct val="0"/>
                </a:spcBef>
                <a:spcAft>
                  <a:spcPct val="0"/>
                </a:spcAft>
              </a:pPr>
              <a:r>
                <a:rPr lang="en-US" sz="1100" kern="0">
                  <a:gradFill>
                    <a:gsLst>
                      <a:gs pos="0">
                        <a:srgbClr val="091F2C"/>
                      </a:gs>
                      <a:gs pos="100000">
                        <a:srgbClr val="091F2C"/>
                      </a:gs>
                    </a:gsLst>
                    <a:path path="circle">
                      <a:fillToRect l="100000" t="100000"/>
                    </a:path>
                  </a:gradFill>
                  <a:latin typeface="+mj-lt"/>
                  <a:cs typeface="Segoe UI Semibold"/>
                </a:rPr>
                <a:t>User training and </a:t>
              </a:r>
              <a:br>
                <a:rPr lang="en-US" sz="1100" kern="0">
                  <a:gradFill>
                    <a:gsLst>
                      <a:gs pos="0">
                        <a:srgbClr val="091F2C"/>
                      </a:gs>
                      <a:gs pos="100000">
                        <a:srgbClr val="091F2C"/>
                      </a:gs>
                    </a:gsLst>
                    <a:path path="circle">
                      <a:fillToRect l="100000" t="100000"/>
                    </a:path>
                  </a:gradFill>
                  <a:latin typeface="+mj-lt"/>
                  <a:cs typeface="Segoe UI Semibold"/>
                </a:rPr>
              </a:br>
              <a:r>
                <a:rPr lang="en-US" sz="1100" kern="0">
                  <a:gradFill>
                    <a:gsLst>
                      <a:gs pos="0">
                        <a:srgbClr val="091F2C"/>
                      </a:gs>
                      <a:gs pos="100000">
                        <a:srgbClr val="091F2C"/>
                      </a:gs>
                    </a:gsLst>
                    <a:path path="circle">
                      <a:fillToRect l="100000" t="100000"/>
                    </a:path>
                  </a:gradFill>
                  <a:latin typeface="+mj-lt"/>
                  <a:cs typeface="Segoe UI Semibold"/>
                </a:rPr>
                <a:t>attack simulation</a:t>
              </a:r>
            </a:p>
          </p:txBody>
        </p:sp>
        <p:cxnSp>
          <p:nvCxnSpPr>
            <p:cNvPr id="91" name="Straight Connector 90">
              <a:extLst>
                <a:ext uri="{FF2B5EF4-FFF2-40B4-BE49-F238E27FC236}">
                  <a16:creationId xmlns:a16="http://schemas.microsoft.com/office/drawing/2014/main" id="{E8DD3971-A3E5-26EB-2C37-82EC89F7586A}"/>
                </a:ext>
              </a:extLst>
            </p:cNvPr>
            <p:cNvCxnSpPr>
              <a:cxnSpLocks/>
            </p:cNvCxnSpPr>
            <p:nvPr/>
          </p:nvCxnSpPr>
          <p:spPr>
            <a:xfrm>
              <a:off x="8301639" y="3991135"/>
              <a:ext cx="1554480" cy="0"/>
            </a:xfrm>
            <a:prstGeom prst="line">
              <a:avLst/>
            </a:prstGeom>
            <a:ln w="25400">
              <a:solidFill>
                <a:srgbClr val="03159A"/>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511D4B64-3DA6-93D2-BA44-E324F6BF4075}"/>
              </a:ext>
              <a:ext uri="{C183D7F6-B498-43B3-948B-1728B52AA6E4}">
                <adec:decorative xmlns:adec="http://schemas.microsoft.com/office/drawing/2017/decorative" val="1"/>
              </a:ext>
            </a:extLst>
          </p:cNvPr>
          <p:cNvGrpSpPr/>
          <p:nvPr/>
        </p:nvGrpSpPr>
        <p:grpSpPr>
          <a:xfrm>
            <a:off x="8301639" y="4187781"/>
            <a:ext cx="1554480" cy="1554480"/>
            <a:chOff x="8301639" y="4187781"/>
            <a:chExt cx="1554480" cy="1554480"/>
          </a:xfrm>
        </p:grpSpPr>
        <p:sp>
          <p:nvSpPr>
            <p:cNvPr id="28" name="Rectangle 27">
              <a:extLst>
                <a:ext uri="{FF2B5EF4-FFF2-40B4-BE49-F238E27FC236}">
                  <a16:creationId xmlns:a16="http://schemas.microsoft.com/office/drawing/2014/main" id="{1C705D29-A8A6-B165-6A3A-8633CB24D6E3}"/>
                </a:ext>
              </a:extLst>
            </p:cNvPr>
            <p:cNvSpPr/>
            <p:nvPr/>
          </p:nvSpPr>
          <p:spPr bwMode="auto">
            <a:xfrm>
              <a:off x="8301639" y="4187781"/>
              <a:ext cx="1554480" cy="1554480"/>
            </a:xfrm>
            <a:prstGeom prst="rect">
              <a:avLst/>
            </a:prstGeom>
            <a:solidFill>
              <a:schemeClr val="bg2"/>
            </a:solidFill>
            <a:ln w="6350">
              <a:noFill/>
              <a:headEnd type="none" w="med" len="med"/>
              <a:tailEnd type="none" w="med" len="med"/>
            </a:ln>
            <a:effectLst>
              <a:innerShdw blurRad="635000" dist="190500" dir="9300000">
                <a:schemeClr val="bg1">
                  <a:lumMod val="85000"/>
                  <a:alpha val="3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280160" rIns="137160" bIns="457200" numCol="1" spcCol="0" rtlCol="0" fromWordArt="0" anchor="ctr" anchorCtr="0" forceAA="0" compatLnSpc="1">
              <a:prstTxWarp prst="textNoShape">
                <a:avLst/>
              </a:prstTxWarp>
              <a:noAutofit/>
            </a:bodyPr>
            <a:lstStyle/>
            <a:p>
              <a:pPr algn="ctr" defTabSz="1403951" fontAlgn="base">
                <a:spcBef>
                  <a:spcPct val="0"/>
                </a:spcBef>
                <a:spcAft>
                  <a:spcPct val="0"/>
                </a:spcAft>
              </a:pPr>
              <a:r>
                <a:rPr lang="en-US" sz="1100" kern="0">
                  <a:gradFill>
                    <a:gsLst>
                      <a:gs pos="0">
                        <a:srgbClr val="091F2C"/>
                      </a:gs>
                      <a:gs pos="100000">
                        <a:srgbClr val="091F2C"/>
                      </a:gs>
                    </a:gsLst>
                    <a:path path="circle">
                      <a:fillToRect l="100000" t="100000"/>
                    </a:path>
                  </a:gradFill>
                  <a:latin typeface="+mj-lt"/>
                  <a:cs typeface="Segoe UI Semibold"/>
                </a:rPr>
                <a:t>SOC </a:t>
              </a:r>
              <a:br>
                <a:rPr lang="en-US" sz="1100" kern="0">
                  <a:gradFill>
                    <a:gsLst>
                      <a:gs pos="0">
                        <a:srgbClr val="091F2C"/>
                      </a:gs>
                      <a:gs pos="100000">
                        <a:srgbClr val="091F2C"/>
                      </a:gs>
                    </a:gsLst>
                    <a:path path="circle">
                      <a:fillToRect l="100000" t="100000"/>
                    </a:path>
                  </a:gradFill>
                  <a:latin typeface="+mj-lt"/>
                  <a:cs typeface="Segoe UI Semibold"/>
                </a:rPr>
              </a:br>
              <a:r>
                <a:rPr lang="en-US" sz="1100" kern="0">
                  <a:gradFill>
                    <a:gsLst>
                      <a:gs pos="0">
                        <a:srgbClr val="091F2C"/>
                      </a:gs>
                      <a:gs pos="100000">
                        <a:srgbClr val="091F2C"/>
                      </a:gs>
                    </a:gsLst>
                    <a:path path="circle">
                      <a:fillToRect l="100000" t="100000"/>
                    </a:path>
                  </a:gradFill>
                  <a:latin typeface="+mj-lt"/>
                  <a:cs typeface="Segoe UI Semibold"/>
                </a:rPr>
                <a:t>alerting</a:t>
              </a:r>
            </a:p>
          </p:txBody>
        </p:sp>
        <p:cxnSp>
          <p:nvCxnSpPr>
            <p:cNvPr id="92" name="Straight Connector 91">
              <a:extLst>
                <a:ext uri="{FF2B5EF4-FFF2-40B4-BE49-F238E27FC236}">
                  <a16:creationId xmlns:a16="http://schemas.microsoft.com/office/drawing/2014/main" id="{FC869921-70F5-50D4-84E3-36AFA6C2FD20}"/>
                </a:ext>
              </a:extLst>
            </p:cNvPr>
            <p:cNvCxnSpPr>
              <a:cxnSpLocks/>
            </p:cNvCxnSpPr>
            <p:nvPr/>
          </p:nvCxnSpPr>
          <p:spPr>
            <a:xfrm>
              <a:off x="8301639" y="5742261"/>
              <a:ext cx="1554480" cy="0"/>
            </a:xfrm>
            <a:prstGeom prst="line">
              <a:avLst/>
            </a:prstGeom>
            <a:ln w="25400">
              <a:solidFill>
                <a:srgbClr val="8DC8E8"/>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73B09EF7-052C-3F4E-2DB3-8A92A8731BA1}"/>
              </a:ext>
              <a:ext uri="{C183D7F6-B498-43B3-948B-1728B52AA6E4}">
                <adec:decorative xmlns:adec="http://schemas.microsoft.com/office/drawing/2017/decorative" val="1"/>
              </a:ext>
            </a:extLst>
          </p:cNvPr>
          <p:cNvGrpSpPr/>
          <p:nvPr/>
        </p:nvGrpSpPr>
        <p:grpSpPr>
          <a:xfrm>
            <a:off x="6576884" y="4187781"/>
            <a:ext cx="1554480" cy="1554480"/>
            <a:chOff x="6576884" y="4187781"/>
            <a:chExt cx="1554480" cy="1554480"/>
          </a:xfrm>
        </p:grpSpPr>
        <p:sp>
          <p:nvSpPr>
            <p:cNvPr id="27" name="Rectangle 26">
              <a:extLst>
                <a:ext uri="{FF2B5EF4-FFF2-40B4-BE49-F238E27FC236}">
                  <a16:creationId xmlns:a16="http://schemas.microsoft.com/office/drawing/2014/main" id="{64424B34-67A5-C266-831B-3EACDC84DB6D}"/>
                </a:ext>
              </a:extLst>
            </p:cNvPr>
            <p:cNvSpPr/>
            <p:nvPr/>
          </p:nvSpPr>
          <p:spPr bwMode="auto">
            <a:xfrm>
              <a:off x="6576884" y="4187781"/>
              <a:ext cx="1554480" cy="1554480"/>
            </a:xfrm>
            <a:prstGeom prst="rect">
              <a:avLst/>
            </a:prstGeom>
            <a:solidFill>
              <a:schemeClr val="bg2"/>
            </a:solidFill>
            <a:ln w="6350">
              <a:noFill/>
              <a:headEnd type="none" w="med" len="med"/>
              <a:tailEnd type="none" w="med" len="med"/>
            </a:ln>
            <a:effectLst>
              <a:innerShdw blurRad="635000" dist="190500" dir="9300000">
                <a:schemeClr val="bg1">
                  <a:lumMod val="85000"/>
                  <a:alpha val="3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280160" rIns="137160" bIns="457200" numCol="1" spcCol="0" rtlCol="0" fromWordArt="0" anchor="ctr" anchorCtr="0" forceAA="0" compatLnSpc="1">
              <a:prstTxWarp prst="textNoShape">
                <a:avLst/>
              </a:prstTxWarp>
              <a:noAutofit/>
            </a:bodyPr>
            <a:lstStyle/>
            <a:p>
              <a:pPr algn="ctr" defTabSz="1403951" fontAlgn="base">
                <a:spcBef>
                  <a:spcPct val="0"/>
                </a:spcBef>
                <a:spcAft>
                  <a:spcPct val="0"/>
                </a:spcAft>
              </a:pPr>
              <a:r>
                <a:rPr lang="en-US" sz="1100" kern="0">
                  <a:gradFill>
                    <a:gsLst>
                      <a:gs pos="0">
                        <a:srgbClr val="091F2C"/>
                      </a:gs>
                      <a:gs pos="100000">
                        <a:srgbClr val="091F2C"/>
                      </a:gs>
                    </a:gsLst>
                    <a:path path="circle">
                      <a:fillToRect l="100000" t="100000"/>
                    </a:path>
                  </a:gradFill>
                  <a:latin typeface="+mj-lt"/>
                  <a:cs typeface="Segoe UI Semibold"/>
                </a:rPr>
                <a:t>Potentially malicious </a:t>
              </a:r>
              <a:br>
                <a:rPr lang="en-US" sz="1100" kern="0">
                  <a:gradFill>
                    <a:gsLst>
                      <a:gs pos="0">
                        <a:srgbClr val="091F2C"/>
                      </a:gs>
                      <a:gs pos="100000">
                        <a:srgbClr val="091F2C"/>
                      </a:gs>
                    </a:gsLst>
                    <a:path path="circle">
                      <a:fillToRect l="100000" t="100000"/>
                    </a:path>
                  </a:gradFill>
                  <a:latin typeface="+mj-lt"/>
                  <a:cs typeface="Segoe UI Semibold"/>
                </a:rPr>
              </a:br>
              <a:r>
                <a:rPr lang="en-US" sz="1100" kern="0">
                  <a:gradFill>
                    <a:gsLst>
                      <a:gs pos="0">
                        <a:srgbClr val="091F2C"/>
                      </a:gs>
                      <a:gs pos="100000">
                        <a:srgbClr val="091F2C"/>
                      </a:gs>
                    </a:gsLst>
                    <a:path path="circle">
                      <a:fillToRect l="100000" t="100000"/>
                    </a:path>
                  </a:gradFill>
                  <a:latin typeface="+mj-lt"/>
                  <a:cs typeface="Segoe UI Semibold"/>
                </a:rPr>
                <a:t>URL warning </a:t>
              </a:r>
            </a:p>
          </p:txBody>
        </p:sp>
        <p:cxnSp>
          <p:nvCxnSpPr>
            <p:cNvPr id="94" name="Straight Connector 93">
              <a:extLst>
                <a:ext uri="{FF2B5EF4-FFF2-40B4-BE49-F238E27FC236}">
                  <a16:creationId xmlns:a16="http://schemas.microsoft.com/office/drawing/2014/main" id="{50144EBF-0671-5609-22A0-2F4D1F6E781F}"/>
                </a:ext>
              </a:extLst>
            </p:cNvPr>
            <p:cNvCxnSpPr>
              <a:cxnSpLocks/>
            </p:cNvCxnSpPr>
            <p:nvPr/>
          </p:nvCxnSpPr>
          <p:spPr>
            <a:xfrm>
              <a:off x="6576884" y="5742261"/>
              <a:ext cx="1554480" cy="0"/>
            </a:xfrm>
            <a:prstGeom prst="line">
              <a:avLst/>
            </a:prstGeom>
            <a:ln w="2540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DD1ABE9E-FCDA-435E-0AAD-3F0EE8D6506F}"/>
              </a:ext>
              <a:ext uri="{C183D7F6-B498-43B3-948B-1728B52AA6E4}">
                <adec:decorative xmlns:adec="http://schemas.microsoft.com/office/drawing/2017/decorative" val="1"/>
              </a:ext>
            </a:extLst>
          </p:cNvPr>
          <p:cNvGrpSpPr/>
          <p:nvPr/>
        </p:nvGrpSpPr>
        <p:grpSpPr>
          <a:xfrm>
            <a:off x="6576884" y="2436655"/>
            <a:ext cx="1554480" cy="1554480"/>
            <a:chOff x="6576884" y="2436655"/>
            <a:chExt cx="1554480" cy="1554480"/>
          </a:xfrm>
        </p:grpSpPr>
        <p:sp>
          <p:nvSpPr>
            <p:cNvPr id="12" name="Rectangle 11">
              <a:extLst>
                <a:ext uri="{FF2B5EF4-FFF2-40B4-BE49-F238E27FC236}">
                  <a16:creationId xmlns:a16="http://schemas.microsoft.com/office/drawing/2014/main" id="{CB91668E-F662-E9D4-29F9-0D571EBA77E9}"/>
                </a:ext>
              </a:extLst>
            </p:cNvPr>
            <p:cNvSpPr/>
            <p:nvPr/>
          </p:nvSpPr>
          <p:spPr bwMode="auto">
            <a:xfrm>
              <a:off x="6576884" y="2436655"/>
              <a:ext cx="1554480" cy="1554480"/>
            </a:xfrm>
            <a:prstGeom prst="rect">
              <a:avLst/>
            </a:prstGeom>
            <a:solidFill>
              <a:schemeClr val="bg2"/>
            </a:solidFill>
            <a:ln w="6350">
              <a:noFill/>
              <a:headEnd type="none" w="med" len="med"/>
              <a:tailEnd type="none" w="med" len="med"/>
            </a:ln>
            <a:effectLst>
              <a:innerShdw blurRad="635000" dist="190500" dir="9300000">
                <a:schemeClr val="bg1">
                  <a:lumMod val="85000"/>
                  <a:alpha val="3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280160" rIns="137160" bIns="457200" numCol="1" spcCol="0" rtlCol="0" fromWordArt="0" anchor="ctr" anchorCtr="0" forceAA="0" compatLnSpc="1">
              <a:prstTxWarp prst="textNoShape">
                <a:avLst/>
              </a:prstTxWarp>
              <a:noAutofit/>
            </a:bodyPr>
            <a:lstStyle/>
            <a:p>
              <a:pPr algn="ctr" defTabSz="1403951" fontAlgn="base">
                <a:spcBef>
                  <a:spcPct val="0"/>
                </a:spcBef>
                <a:spcAft>
                  <a:spcPct val="0"/>
                </a:spcAft>
              </a:pPr>
              <a:r>
                <a:rPr lang="en-US" sz="1100" kern="0">
                  <a:gradFill>
                    <a:gsLst>
                      <a:gs pos="0">
                        <a:srgbClr val="091F2C"/>
                      </a:gs>
                      <a:gs pos="100000">
                        <a:srgbClr val="091F2C"/>
                      </a:gs>
                    </a:gsLst>
                    <a:path path="circle">
                      <a:fillToRect l="100000" t="100000"/>
                    </a:path>
                  </a:gradFill>
                  <a:latin typeface="+mj-lt"/>
                  <a:cs typeface="Segoe UI Semibold"/>
                </a:rPr>
                <a:t>Malicious message </a:t>
              </a:r>
              <a:br>
                <a:rPr lang="en-US" sz="1100" kern="0">
                  <a:gradFill>
                    <a:gsLst>
                      <a:gs pos="0">
                        <a:srgbClr val="091F2C"/>
                      </a:gs>
                      <a:gs pos="100000">
                        <a:srgbClr val="091F2C"/>
                      </a:gs>
                    </a:gsLst>
                    <a:path path="circle">
                      <a:fillToRect l="100000" t="100000"/>
                    </a:path>
                  </a:gradFill>
                  <a:latin typeface="+mj-lt"/>
                  <a:cs typeface="Segoe UI Semibold"/>
                </a:rPr>
              </a:br>
              <a:r>
                <a:rPr lang="en-US" sz="1100" kern="0">
                  <a:gradFill>
                    <a:gsLst>
                      <a:gs pos="0">
                        <a:srgbClr val="091F2C"/>
                      </a:gs>
                      <a:gs pos="100000">
                        <a:srgbClr val="091F2C"/>
                      </a:gs>
                    </a:gsLst>
                    <a:path path="circle">
                      <a:fillToRect l="100000" t="100000"/>
                    </a:path>
                  </a:gradFill>
                  <a:latin typeface="+mj-lt"/>
                  <a:cs typeface="Segoe UI Semibold"/>
                </a:rPr>
                <a:t>detection and </a:t>
              </a:r>
              <a:br>
                <a:rPr lang="en-US" sz="1100" kern="0">
                  <a:gradFill>
                    <a:gsLst>
                      <a:gs pos="0">
                        <a:srgbClr val="091F2C"/>
                      </a:gs>
                      <a:gs pos="100000">
                        <a:srgbClr val="091F2C"/>
                      </a:gs>
                    </a:gsLst>
                    <a:path path="circle">
                      <a:fillToRect l="100000" t="100000"/>
                    </a:path>
                  </a:gradFill>
                  <a:latin typeface="+mj-lt"/>
                  <a:cs typeface="Segoe UI Semibold"/>
                </a:rPr>
              </a:br>
              <a:r>
                <a:rPr lang="en-US" sz="1100" kern="0">
                  <a:gradFill>
                    <a:gsLst>
                      <a:gs pos="0">
                        <a:srgbClr val="091F2C"/>
                      </a:gs>
                      <a:gs pos="100000">
                        <a:srgbClr val="091F2C"/>
                      </a:gs>
                    </a:gsLst>
                    <a:path path="circle">
                      <a:fillToRect l="100000" t="100000"/>
                    </a:path>
                  </a:gradFill>
                  <a:latin typeface="+mj-lt"/>
                  <a:cs typeface="Segoe UI Semibold"/>
                </a:rPr>
                <a:t>quarantining </a:t>
              </a:r>
            </a:p>
          </p:txBody>
        </p:sp>
        <p:cxnSp>
          <p:nvCxnSpPr>
            <p:cNvPr id="95" name="Straight Connector 94">
              <a:extLst>
                <a:ext uri="{FF2B5EF4-FFF2-40B4-BE49-F238E27FC236}">
                  <a16:creationId xmlns:a16="http://schemas.microsoft.com/office/drawing/2014/main" id="{51D6355D-7D5E-7228-2C67-8169811D073B}"/>
                </a:ext>
              </a:extLst>
            </p:cNvPr>
            <p:cNvCxnSpPr>
              <a:cxnSpLocks/>
            </p:cNvCxnSpPr>
            <p:nvPr/>
          </p:nvCxnSpPr>
          <p:spPr>
            <a:xfrm>
              <a:off x="6576884" y="3991135"/>
              <a:ext cx="1554480" cy="0"/>
            </a:xfrm>
            <a:prstGeom prst="line">
              <a:avLst/>
            </a:prstGeom>
            <a:ln w="25400">
              <a:solidFill>
                <a:srgbClr val="05225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98A183F5-A1E2-163C-7D07-1060D4E1A496}"/>
              </a:ext>
              <a:ext uri="{C183D7F6-B498-43B3-948B-1728B52AA6E4}">
                <adec:decorative xmlns:adec="http://schemas.microsoft.com/office/drawing/2017/decorative" val="1"/>
              </a:ext>
            </a:extLst>
          </p:cNvPr>
          <p:cNvGrpSpPr/>
          <p:nvPr/>
        </p:nvGrpSpPr>
        <p:grpSpPr>
          <a:xfrm>
            <a:off x="7034084" y="2606707"/>
            <a:ext cx="640080" cy="640080"/>
            <a:chOff x="7034084" y="2606707"/>
            <a:chExt cx="640080" cy="640080"/>
          </a:xfrm>
        </p:grpSpPr>
        <p:grpSp>
          <p:nvGrpSpPr>
            <p:cNvPr id="104" name="Group 103">
              <a:extLst>
                <a:ext uri="{FF2B5EF4-FFF2-40B4-BE49-F238E27FC236}">
                  <a16:creationId xmlns:a16="http://schemas.microsoft.com/office/drawing/2014/main" id="{BF56D8AB-27F2-7D01-8A93-311825B44BE4}"/>
                </a:ext>
                <a:ext uri="{C183D7F6-B498-43B3-948B-1728B52AA6E4}">
                  <adec:decorative xmlns:adec="http://schemas.microsoft.com/office/drawing/2017/decorative" val="1"/>
                </a:ext>
              </a:extLst>
            </p:cNvPr>
            <p:cNvGrpSpPr>
              <a:grpSpLocks noChangeAspect="1"/>
            </p:cNvGrpSpPr>
            <p:nvPr/>
          </p:nvGrpSpPr>
          <p:grpSpPr>
            <a:xfrm>
              <a:off x="7034084" y="2606707"/>
              <a:ext cx="640080" cy="640080"/>
              <a:chOff x="1511104" y="983803"/>
              <a:chExt cx="874443" cy="874443"/>
            </a:xfrm>
          </p:grpSpPr>
          <p:sp>
            <p:nvSpPr>
              <p:cNvPr id="106" name="Oval 105">
                <a:extLst>
                  <a:ext uri="{FF2B5EF4-FFF2-40B4-BE49-F238E27FC236}">
                    <a16:creationId xmlns:a16="http://schemas.microsoft.com/office/drawing/2014/main" id="{3E588E7E-1005-462B-907B-F4D723B98DEE}"/>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052252">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err="1">
                  <a:latin typeface="Segoe Sans Display"/>
                  <a:cs typeface="Segoe UI Semibold"/>
                </a:endParaRPr>
              </a:p>
            </p:txBody>
          </p:sp>
          <p:sp>
            <p:nvSpPr>
              <p:cNvPr id="107" name="Oval 106">
                <a:extLst>
                  <a:ext uri="{FF2B5EF4-FFF2-40B4-BE49-F238E27FC236}">
                    <a16:creationId xmlns:a16="http://schemas.microsoft.com/office/drawing/2014/main" id="{F8F7B2AD-9017-1667-A93B-53F0F4E37484}"/>
                  </a:ext>
                </a:extLst>
              </p:cNvPr>
              <p:cNvSpPr/>
              <p:nvPr/>
            </p:nvSpPr>
            <p:spPr bwMode="auto">
              <a:xfrm>
                <a:off x="1583974" y="1056673"/>
                <a:ext cx="728703" cy="728703"/>
              </a:xfrm>
              <a:prstGeom prst="ellipse">
                <a:avLst/>
              </a:prstGeom>
              <a:solidFill>
                <a:srgbClr val="052252"/>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grpSp>
        <p:pic>
          <p:nvPicPr>
            <p:cNvPr id="96" name="Graphic 95">
              <a:extLst>
                <a:ext uri="{FF2B5EF4-FFF2-40B4-BE49-F238E27FC236}">
                  <a16:creationId xmlns:a16="http://schemas.microsoft.com/office/drawing/2014/main" id="{CDAA87A6-B7A9-C832-D97C-14E03273A4D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71244" y="2743867"/>
              <a:ext cx="365760" cy="365760"/>
            </a:xfrm>
            <a:prstGeom prst="rect">
              <a:avLst/>
            </a:prstGeom>
          </p:spPr>
        </p:pic>
      </p:grpSp>
      <p:grpSp>
        <p:nvGrpSpPr>
          <p:cNvPr id="8" name="Group 7">
            <a:extLst>
              <a:ext uri="{FF2B5EF4-FFF2-40B4-BE49-F238E27FC236}">
                <a16:creationId xmlns:a16="http://schemas.microsoft.com/office/drawing/2014/main" id="{23BFE158-829C-8250-C7C4-B738387EDF07}"/>
              </a:ext>
              <a:ext uri="{C183D7F6-B498-43B3-948B-1728B52AA6E4}">
                <adec:decorative xmlns:adec="http://schemas.microsoft.com/office/drawing/2017/decorative" val="1"/>
              </a:ext>
            </a:extLst>
          </p:cNvPr>
          <p:cNvGrpSpPr/>
          <p:nvPr/>
        </p:nvGrpSpPr>
        <p:grpSpPr>
          <a:xfrm>
            <a:off x="10483594" y="2606707"/>
            <a:ext cx="640080" cy="640080"/>
            <a:chOff x="10483594" y="2606707"/>
            <a:chExt cx="640080" cy="640080"/>
          </a:xfrm>
        </p:grpSpPr>
        <p:grpSp>
          <p:nvGrpSpPr>
            <p:cNvPr id="121" name="Group 120">
              <a:extLst>
                <a:ext uri="{FF2B5EF4-FFF2-40B4-BE49-F238E27FC236}">
                  <a16:creationId xmlns:a16="http://schemas.microsoft.com/office/drawing/2014/main" id="{D5F17108-9105-17CA-B72E-CA594928FBFC}"/>
                </a:ext>
                <a:ext uri="{C183D7F6-B498-43B3-948B-1728B52AA6E4}">
                  <adec:decorative xmlns:adec="http://schemas.microsoft.com/office/drawing/2017/decorative" val="1"/>
                </a:ext>
              </a:extLst>
            </p:cNvPr>
            <p:cNvGrpSpPr>
              <a:grpSpLocks noChangeAspect="1"/>
            </p:cNvGrpSpPr>
            <p:nvPr/>
          </p:nvGrpSpPr>
          <p:grpSpPr>
            <a:xfrm>
              <a:off x="10483594" y="2606707"/>
              <a:ext cx="640080" cy="640080"/>
              <a:chOff x="1511104" y="983803"/>
              <a:chExt cx="874443" cy="874443"/>
            </a:xfrm>
          </p:grpSpPr>
          <p:sp>
            <p:nvSpPr>
              <p:cNvPr id="122" name="Oval 121">
                <a:extLst>
                  <a:ext uri="{FF2B5EF4-FFF2-40B4-BE49-F238E27FC236}">
                    <a16:creationId xmlns:a16="http://schemas.microsoft.com/office/drawing/2014/main" id="{D8C9DB8F-4BA3-3591-9475-2C924A5B2484}"/>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2965AF">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a:latin typeface="Segoe Sans Display"/>
                  <a:cs typeface="Segoe UI Semibold"/>
                </a:endParaRPr>
              </a:p>
            </p:txBody>
          </p:sp>
          <p:sp>
            <p:nvSpPr>
              <p:cNvPr id="123" name="Oval 122">
                <a:extLst>
                  <a:ext uri="{FF2B5EF4-FFF2-40B4-BE49-F238E27FC236}">
                    <a16:creationId xmlns:a16="http://schemas.microsoft.com/office/drawing/2014/main" id="{334D533B-AAD7-FFE3-C9E7-232418652273}"/>
                  </a:ext>
                </a:extLst>
              </p:cNvPr>
              <p:cNvSpPr/>
              <p:nvPr/>
            </p:nvSpPr>
            <p:spPr bwMode="auto">
              <a:xfrm>
                <a:off x="1583974" y="1056673"/>
                <a:ext cx="728703" cy="728703"/>
              </a:xfrm>
              <a:prstGeom prst="ellipse">
                <a:avLst/>
              </a:prstGeom>
              <a:solidFill>
                <a:srgbClr val="2965AF"/>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grpSp>
        <p:pic>
          <p:nvPicPr>
            <p:cNvPr id="98" name="Graphic 97">
              <a:extLst>
                <a:ext uri="{FF2B5EF4-FFF2-40B4-BE49-F238E27FC236}">
                  <a16:creationId xmlns:a16="http://schemas.microsoft.com/office/drawing/2014/main" id="{FBA29DF2-4198-CB02-721A-1AD5B1341E1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620754" y="2743867"/>
              <a:ext cx="365760" cy="365760"/>
            </a:xfrm>
            <a:prstGeom prst="rect">
              <a:avLst/>
            </a:prstGeom>
          </p:spPr>
        </p:pic>
      </p:grpSp>
      <p:grpSp>
        <p:nvGrpSpPr>
          <p:cNvPr id="11" name="Group 10">
            <a:extLst>
              <a:ext uri="{FF2B5EF4-FFF2-40B4-BE49-F238E27FC236}">
                <a16:creationId xmlns:a16="http://schemas.microsoft.com/office/drawing/2014/main" id="{4DE6632F-2487-ADE0-5B6D-AFC3E6FA6E06}"/>
              </a:ext>
              <a:ext uri="{C183D7F6-B498-43B3-948B-1728B52AA6E4}">
                <adec:decorative xmlns:adec="http://schemas.microsoft.com/office/drawing/2017/decorative" val="1"/>
              </a:ext>
            </a:extLst>
          </p:cNvPr>
          <p:cNvGrpSpPr/>
          <p:nvPr/>
        </p:nvGrpSpPr>
        <p:grpSpPr>
          <a:xfrm>
            <a:off x="8758839" y="4396147"/>
            <a:ext cx="640080" cy="640080"/>
            <a:chOff x="8758839" y="4396147"/>
            <a:chExt cx="640080" cy="640080"/>
          </a:xfrm>
        </p:grpSpPr>
        <p:grpSp>
          <p:nvGrpSpPr>
            <p:cNvPr id="118" name="Group 117">
              <a:extLst>
                <a:ext uri="{FF2B5EF4-FFF2-40B4-BE49-F238E27FC236}">
                  <a16:creationId xmlns:a16="http://schemas.microsoft.com/office/drawing/2014/main" id="{ABCDB793-C74B-9726-DEFD-63C3D7DB2942}"/>
                </a:ext>
                <a:ext uri="{C183D7F6-B498-43B3-948B-1728B52AA6E4}">
                  <adec:decorative xmlns:adec="http://schemas.microsoft.com/office/drawing/2017/decorative" val="1"/>
                </a:ext>
              </a:extLst>
            </p:cNvPr>
            <p:cNvGrpSpPr>
              <a:grpSpLocks noChangeAspect="1"/>
            </p:cNvGrpSpPr>
            <p:nvPr/>
          </p:nvGrpSpPr>
          <p:grpSpPr>
            <a:xfrm>
              <a:off x="8758839" y="4396147"/>
              <a:ext cx="640080" cy="640080"/>
              <a:chOff x="1511104" y="983803"/>
              <a:chExt cx="874443" cy="874443"/>
            </a:xfrm>
          </p:grpSpPr>
          <p:sp>
            <p:nvSpPr>
              <p:cNvPr id="119" name="Oval 118">
                <a:extLst>
                  <a:ext uri="{FF2B5EF4-FFF2-40B4-BE49-F238E27FC236}">
                    <a16:creationId xmlns:a16="http://schemas.microsoft.com/office/drawing/2014/main" id="{BCCFF4E1-D7A1-21FA-7FB4-6950F2A1DDF3}"/>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8DC8E8">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err="1">
                  <a:latin typeface="Segoe Sans Display"/>
                  <a:cs typeface="Segoe UI Semibold"/>
                </a:endParaRPr>
              </a:p>
            </p:txBody>
          </p:sp>
          <p:sp>
            <p:nvSpPr>
              <p:cNvPr id="120" name="Oval 119">
                <a:extLst>
                  <a:ext uri="{FF2B5EF4-FFF2-40B4-BE49-F238E27FC236}">
                    <a16:creationId xmlns:a16="http://schemas.microsoft.com/office/drawing/2014/main" id="{6E354FDA-A6F1-A568-D482-3EAD49B4AEF6}"/>
                  </a:ext>
                </a:extLst>
              </p:cNvPr>
              <p:cNvSpPr/>
              <p:nvPr/>
            </p:nvSpPr>
            <p:spPr bwMode="auto">
              <a:xfrm>
                <a:off x="1583974" y="1056673"/>
                <a:ext cx="728703" cy="728703"/>
              </a:xfrm>
              <a:prstGeom prst="ellipse">
                <a:avLst/>
              </a:prstGeom>
              <a:solidFill>
                <a:srgbClr val="8DC8E8"/>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grpSp>
        <p:pic>
          <p:nvPicPr>
            <p:cNvPr id="100" name="Graphic 99">
              <a:extLst>
                <a:ext uri="{FF2B5EF4-FFF2-40B4-BE49-F238E27FC236}">
                  <a16:creationId xmlns:a16="http://schemas.microsoft.com/office/drawing/2014/main" id="{41DEEEE3-AA2D-1A66-14BC-96A7142FB67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895999" y="4533307"/>
              <a:ext cx="365760" cy="365760"/>
            </a:xfrm>
            <a:prstGeom prst="rect">
              <a:avLst/>
            </a:prstGeom>
          </p:spPr>
        </p:pic>
      </p:grpSp>
      <p:grpSp>
        <p:nvGrpSpPr>
          <p:cNvPr id="10" name="Group 9">
            <a:extLst>
              <a:ext uri="{FF2B5EF4-FFF2-40B4-BE49-F238E27FC236}">
                <a16:creationId xmlns:a16="http://schemas.microsoft.com/office/drawing/2014/main" id="{DDAB96D5-35C0-A142-F22F-BD99338950D4}"/>
              </a:ext>
              <a:ext uri="{C183D7F6-B498-43B3-948B-1728B52AA6E4}">
                <adec:decorative xmlns:adec="http://schemas.microsoft.com/office/drawing/2017/decorative" val="1"/>
              </a:ext>
            </a:extLst>
          </p:cNvPr>
          <p:cNvGrpSpPr/>
          <p:nvPr/>
        </p:nvGrpSpPr>
        <p:grpSpPr>
          <a:xfrm>
            <a:off x="7034084" y="4396147"/>
            <a:ext cx="640080" cy="640080"/>
            <a:chOff x="7034084" y="4396147"/>
            <a:chExt cx="640080" cy="640080"/>
          </a:xfrm>
        </p:grpSpPr>
        <p:grpSp>
          <p:nvGrpSpPr>
            <p:cNvPr id="114" name="Group 113">
              <a:extLst>
                <a:ext uri="{FF2B5EF4-FFF2-40B4-BE49-F238E27FC236}">
                  <a16:creationId xmlns:a16="http://schemas.microsoft.com/office/drawing/2014/main" id="{DE53155E-1F4D-F5DD-FCE6-1AADE6F89696}"/>
                </a:ext>
                <a:ext uri="{C183D7F6-B498-43B3-948B-1728B52AA6E4}">
                  <adec:decorative xmlns:adec="http://schemas.microsoft.com/office/drawing/2017/decorative" val="1"/>
                </a:ext>
              </a:extLst>
            </p:cNvPr>
            <p:cNvGrpSpPr>
              <a:grpSpLocks noChangeAspect="1"/>
            </p:cNvGrpSpPr>
            <p:nvPr/>
          </p:nvGrpSpPr>
          <p:grpSpPr>
            <a:xfrm>
              <a:off x="7034084" y="4396147"/>
              <a:ext cx="640080" cy="640080"/>
              <a:chOff x="1511104" y="983803"/>
              <a:chExt cx="874443" cy="874443"/>
            </a:xfrm>
          </p:grpSpPr>
          <p:sp>
            <p:nvSpPr>
              <p:cNvPr id="116" name="Oval 115">
                <a:extLst>
                  <a:ext uri="{FF2B5EF4-FFF2-40B4-BE49-F238E27FC236}">
                    <a16:creationId xmlns:a16="http://schemas.microsoft.com/office/drawing/2014/main" id="{C477DF01-C96B-2174-1AF5-A31ACAE5BE72}"/>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chemeClr val="accent1">
                    <a:alpha val="6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err="1">
                  <a:latin typeface="Segoe Sans Display"/>
                  <a:cs typeface="Segoe UI Semibold"/>
                </a:endParaRPr>
              </a:p>
            </p:txBody>
          </p:sp>
          <p:sp>
            <p:nvSpPr>
              <p:cNvPr id="117" name="Oval 116">
                <a:extLst>
                  <a:ext uri="{FF2B5EF4-FFF2-40B4-BE49-F238E27FC236}">
                    <a16:creationId xmlns:a16="http://schemas.microsoft.com/office/drawing/2014/main" id="{B97AA4E9-4357-6492-DDB6-C1B617EB0DF5}"/>
                  </a:ext>
                </a:extLst>
              </p:cNvPr>
              <p:cNvSpPr/>
              <p:nvPr/>
            </p:nvSpPr>
            <p:spPr bwMode="auto">
              <a:xfrm>
                <a:off x="1583974" y="1056673"/>
                <a:ext cx="728703" cy="728703"/>
              </a:xfrm>
              <a:prstGeom prst="ellipse">
                <a:avLst/>
              </a:prstGeom>
              <a:solidFill>
                <a:schemeClr val="accent1"/>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grpSp>
        <p:pic>
          <p:nvPicPr>
            <p:cNvPr id="102" name="Graphic 101">
              <a:extLst>
                <a:ext uri="{FF2B5EF4-FFF2-40B4-BE49-F238E27FC236}">
                  <a16:creationId xmlns:a16="http://schemas.microsoft.com/office/drawing/2014/main" id="{9F79078F-0135-717A-2E8D-4FAABB1B0F3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171244" y="4533307"/>
              <a:ext cx="365760" cy="365760"/>
            </a:xfrm>
            <a:prstGeom prst="rect">
              <a:avLst/>
            </a:prstGeom>
          </p:spPr>
        </p:pic>
      </p:grpSp>
      <p:grpSp>
        <p:nvGrpSpPr>
          <p:cNvPr id="4" name="Group 3">
            <a:extLst>
              <a:ext uri="{FF2B5EF4-FFF2-40B4-BE49-F238E27FC236}">
                <a16:creationId xmlns:a16="http://schemas.microsoft.com/office/drawing/2014/main" id="{C2A95C58-755A-4ADE-0F11-7FDDD8733D31}"/>
              </a:ext>
              <a:ext uri="{C183D7F6-B498-43B3-948B-1728B52AA6E4}">
                <adec:decorative xmlns:adec="http://schemas.microsoft.com/office/drawing/2017/decorative" val="1"/>
              </a:ext>
            </a:extLst>
          </p:cNvPr>
          <p:cNvGrpSpPr/>
          <p:nvPr/>
        </p:nvGrpSpPr>
        <p:grpSpPr>
          <a:xfrm>
            <a:off x="8758839" y="2606707"/>
            <a:ext cx="640080" cy="640080"/>
            <a:chOff x="8807826" y="2606707"/>
            <a:chExt cx="640080" cy="640080"/>
          </a:xfrm>
        </p:grpSpPr>
        <p:grpSp>
          <p:nvGrpSpPr>
            <p:cNvPr id="111" name="Group 110">
              <a:extLst>
                <a:ext uri="{FF2B5EF4-FFF2-40B4-BE49-F238E27FC236}">
                  <a16:creationId xmlns:a16="http://schemas.microsoft.com/office/drawing/2014/main" id="{667E517E-3B40-4713-9595-B67BC9BA3320}"/>
                </a:ext>
                <a:ext uri="{C183D7F6-B498-43B3-948B-1728B52AA6E4}">
                  <adec:decorative xmlns:adec="http://schemas.microsoft.com/office/drawing/2017/decorative" val="1"/>
                </a:ext>
              </a:extLst>
            </p:cNvPr>
            <p:cNvGrpSpPr>
              <a:grpSpLocks noChangeAspect="1"/>
            </p:cNvGrpSpPr>
            <p:nvPr/>
          </p:nvGrpSpPr>
          <p:grpSpPr>
            <a:xfrm>
              <a:off x="8807826" y="2606707"/>
              <a:ext cx="640080" cy="640080"/>
              <a:chOff x="1511104" y="983803"/>
              <a:chExt cx="874443" cy="874443"/>
            </a:xfrm>
          </p:grpSpPr>
          <p:sp>
            <p:nvSpPr>
              <p:cNvPr id="112" name="Oval 111">
                <a:extLst>
                  <a:ext uri="{FF2B5EF4-FFF2-40B4-BE49-F238E27FC236}">
                    <a16:creationId xmlns:a16="http://schemas.microsoft.com/office/drawing/2014/main" id="{7230F329-857D-2C5B-4C9B-FCE63F12F31E}"/>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03159A">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a:latin typeface="Segoe Sans Display"/>
                  <a:cs typeface="Segoe UI Semibold"/>
                </a:endParaRPr>
              </a:p>
            </p:txBody>
          </p:sp>
          <p:sp>
            <p:nvSpPr>
              <p:cNvPr id="113" name="Oval 112">
                <a:extLst>
                  <a:ext uri="{FF2B5EF4-FFF2-40B4-BE49-F238E27FC236}">
                    <a16:creationId xmlns:a16="http://schemas.microsoft.com/office/drawing/2014/main" id="{11046E8E-0DDA-FDAA-6433-0CA0CC3BA24E}"/>
                  </a:ext>
                </a:extLst>
              </p:cNvPr>
              <p:cNvSpPr/>
              <p:nvPr/>
            </p:nvSpPr>
            <p:spPr bwMode="auto">
              <a:xfrm>
                <a:off x="1583974" y="1056673"/>
                <a:ext cx="728703" cy="728703"/>
              </a:xfrm>
              <a:prstGeom prst="ellipse">
                <a:avLst/>
              </a:prstGeom>
              <a:solidFill>
                <a:srgbClr val="03159A"/>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grpSp>
        <p:pic>
          <p:nvPicPr>
            <p:cNvPr id="124" name="Graphic 123">
              <a:extLst>
                <a:ext uri="{FF2B5EF4-FFF2-40B4-BE49-F238E27FC236}">
                  <a16:creationId xmlns:a16="http://schemas.microsoft.com/office/drawing/2014/main" id="{6DFE23A6-E4FA-893B-908A-CC22A8EDEF52}"/>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944986" y="2743867"/>
              <a:ext cx="365760" cy="365760"/>
            </a:xfrm>
            <a:prstGeom prst="rect">
              <a:avLst/>
            </a:prstGeom>
          </p:spPr>
        </p:pic>
      </p:grpSp>
    </p:spTree>
    <p:extLst>
      <p:ext uri="{BB962C8B-B14F-4D97-AF65-F5344CB8AC3E}">
        <p14:creationId xmlns:p14="http://schemas.microsoft.com/office/powerpoint/2010/main" val="792834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grpId="1" nodeType="withEffect">
                                  <p:stCondLst>
                                    <p:cond delay="0"/>
                                  </p:stCondLst>
                                  <p:childTnLst>
                                    <p:animMotion origin="layout" path="M 0 -2.96296E-6 L 0 0.02338 " pathEditMode="relative" rAng="0" ptsTypes="AA">
                                      <p:cBhvr>
                                        <p:cTn id="9" dur="500" spd="-100000" fill="hold"/>
                                        <p:tgtEl>
                                          <p:spTgt spid="5"/>
                                        </p:tgtEl>
                                        <p:attrNameLst>
                                          <p:attrName>ppt_x</p:attrName>
                                          <p:attrName>ppt_y</p:attrName>
                                        </p:attrNameLst>
                                      </p:cBhvr>
                                      <p:rCtr x="0" y="1157"/>
                                    </p:animMotion>
                                  </p:childTnLst>
                                </p:cTn>
                              </p:par>
                              <p:par>
                                <p:cTn id="10" presetID="10" presetClass="entr" presetSubtype="0" fill="hold" grpId="0" nodeType="withEffect">
                                  <p:stCondLst>
                                    <p:cond delay="20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42" presetClass="path" presetSubtype="0" decel="100000" fill="hold" grpId="1" nodeType="withEffect">
                                  <p:stCondLst>
                                    <p:cond delay="200"/>
                                  </p:stCondLst>
                                  <p:childTnLst>
                                    <p:animMotion origin="layout" path="M 0 2.22222E-6 L 0 0.02338 " pathEditMode="relative" rAng="0" ptsTypes="AA">
                                      <p:cBhvr>
                                        <p:cTn id="14" dur="500" spd="-100000" fill="hold"/>
                                        <p:tgtEl>
                                          <p:spTgt spid="14"/>
                                        </p:tgtEl>
                                        <p:attrNameLst>
                                          <p:attrName>ppt_x</p:attrName>
                                          <p:attrName>ppt_y</p:attrName>
                                        </p:attrNameLst>
                                      </p:cBhvr>
                                      <p:rCtr x="0" y="1157"/>
                                    </p:animMotion>
                                  </p:childTnLst>
                                </p:cTn>
                              </p:par>
                              <p:par>
                                <p:cTn id="15" presetID="10" presetClass="entr" presetSubtype="0" fill="hold" grpId="0" nodeType="withEffect">
                                  <p:stCondLst>
                                    <p:cond delay="5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42" presetClass="path" presetSubtype="0" decel="100000" fill="hold" grpId="1" nodeType="withEffect">
                                  <p:stCondLst>
                                    <p:cond delay="500"/>
                                  </p:stCondLst>
                                  <p:childTnLst>
                                    <p:animMotion origin="layout" path="M 0 -3.7037E-7 L 0 0.02338 " pathEditMode="relative" rAng="0" ptsTypes="AA">
                                      <p:cBhvr>
                                        <p:cTn id="19" dur="500" spd="-100000" fill="hold"/>
                                        <p:tgtEl>
                                          <p:spTgt spid="7"/>
                                        </p:tgtEl>
                                        <p:attrNameLst>
                                          <p:attrName>ppt_x</p:attrName>
                                          <p:attrName>ppt_y</p:attrName>
                                        </p:attrNameLst>
                                      </p:cBhvr>
                                      <p:rCtr x="0" y="1157"/>
                                    </p:animMotion>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par>
                                <p:cTn id="24" presetID="42" presetClass="path" presetSubtype="0" decel="100000" fill="hold" nodeType="withEffect">
                                  <p:stCondLst>
                                    <p:cond delay="0"/>
                                  </p:stCondLst>
                                  <p:childTnLst>
                                    <p:animMotion origin="layout" path="M 0 -3.7037E-7 L 0 0.02338 " pathEditMode="relative" rAng="0" ptsTypes="AA">
                                      <p:cBhvr>
                                        <p:cTn id="25" dur="500" spd="-100000" fill="hold"/>
                                        <p:tgtEl>
                                          <p:spTgt spid="2"/>
                                        </p:tgtEl>
                                        <p:attrNameLst>
                                          <p:attrName>ppt_x</p:attrName>
                                          <p:attrName>ppt_y</p:attrName>
                                        </p:attrNameLst>
                                      </p:cBhvr>
                                      <p:rCtr x="0" y="1157"/>
                                    </p:animMotion>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1+#ppt_w/2"/>
                                          </p:val>
                                        </p:tav>
                                        <p:tav tm="100000">
                                          <p:val>
                                            <p:strVal val="#ppt_x"/>
                                          </p:val>
                                        </p:tav>
                                      </p:tavLst>
                                    </p:anim>
                                    <p:anim calcmode="lin" valueType="num">
                                      <p:cBhvr additive="base">
                                        <p:cTn id="31" dur="500" fill="hold"/>
                                        <p:tgtEl>
                                          <p:spTgt spid="17"/>
                                        </p:tgtEl>
                                        <p:attrNameLst>
                                          <p:attrName>ppt_y</p:attrName>
                                        </p:attrNameLst>
                                      </p:cBhvr>
                                      <p:tavLst>
                                        <p:tav tm="0">
                                          <p:val>
                                            <p:strVal val="#ppt_y"/>
                                          </p:val>
                                        </p:tav>
                                        <p:tav tm="100000">
                                          <p:val>
                                            <p:strVal val="#ppt_y"/>
                                          </p:val>
                                        </p:tav>
                                      </p:tavLst>
                                    </p:anim>
                                  </p:childTnLst>
                                </p:cTn>
                              </p:par>
                              <p:par>
                                <p:cTn id="32" presetID="10"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par>
                                <p:cTn id="35" presetID="42" presetClass="path" presetSubtype="0" decel="100000" fill="hold" grpId="1" nodeType="withEffect">
                                  <p:stCondLst>
                                    <p:cond delay="0"/>
                                  </p:stCondLst>
                                  <p:childTnLst>
                                    <p:animMotion origin="layout" path="M 1.11022E-16 -4.07407E-6 L 1.11022E-16 0.02338 " pathEditMode="relative" rAng="0" ptsTypes="AA">
                                      <p:cBhvr>
                                        <p:cTn id="36" dur="500" spd="-100000" fill="hold"/>
                                        <p:tgtEl>
                                          <p:spTgt spid="6"/>
                                        </p:tgtEl>
                                        <p:attrNameLst>
                                          <p:attrName>ppt_x</p:attrName>
                                          <p:attrName>ppt_y</p:attrName>
                                        </p:attrNameLst>
                                      </p:cBhvr>
                                      <p:rCtr x="0" y="1157"/>
                                    </p:animMotion>
                                  </p:childTnLst>
                                </p:cTn>
                              </p:par>
                              <p:par>
                                <p:cTn id="37" presetID="10" presetClass="entr" presetSubtype="0" fill="hold" grpId="0" nodeType="withEffect">
                                  <p:stCondLst>
                                    <p:cond delay="20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par>
                                <p:cTn id="40" presetID="42" presetClass="path" presetSubtype="0" decel="100000" fill="hold" grpId="1" nodeType="withEffect">
                                  <p:stCondLst>
                                    <p:cond delay="200"/>
                                  </p:stCondLst>
                                  <p:childTnLst>
                                    <p:animMotion origin="layout" path="M 1.11022E-16 2.22222E-6 L 1.11022E-16 0.02338 " pathEditMode="relative" rAng="0" ptsTypes="AA">
                                      <p:cBhvr>
                                        <p:cTn id="41" dur="500" spd="-100000" fill="hold"/>
                                        <p:tgtEl>
                                          <p:spTgt spid="13"/>
                                        </p:tgtEl>
                                        <p:attrNameLst>
                                          <p:attrName>ppt_x</p:attrName>
                                          <p:attrName>ppt_y</p:attrName>
                                        </p:attrNameLst>
                                      </p:cBhvr>
                                      <p:rCtr x="0" y="1157"/>
                                    </p:animMotion>
                                  </p:childTnLst>
                                </p:cTn>
                              </p:par>
                              <p:par>
                                <p:cTn id="42" presetID="10" presetClass="entr" presetSubtype="0" fill="hold" grpId="0" nodeType="withEffect">
                                  <p:stCondLst>
                                    <p:cond delay="40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par>
                                <p:cTn id="45" presetID="42" presetClass="path" presetSubtype="0" decel="100000" fill="hold" grpId="1" nodeType="withEffect">
                                  <p:stCondLst>
                                    <p:cond delay="400"/>
                                  </p:stCondLst>
                                  <p:childTnLst>
                                    <p:animMotion origin="layout" path="M 2.08333E-7 -1.85185E-6 L 2.08333E-7 0.02338 " pathEditMode="relative" rAng="0" ptsTypes="AA">
                                      <p:cBhvr>
                                        <p:cTn id="46" dur="500" spd="-100000" fill="hold"/>
                                        <p:tgtEl>
                                          <p:spTgt spid="9"/>
                                        </p:tgtEl>
                                        <p:attrNameLst>
                                          <p:attrName>ppt_x</p:attrName>
                                          <p:attrName>ppt_y</p:attrName>
                                        </p:attrNameLst>
                                      </p:cBhvr>
                                      <p:rCtr x="0" y="1157"/>
                                    </p:animMotion>
                                  </p:childTnLst>
                                </p:cTn>
                              </p:par>
                            </p:childTnLst>
                          </p:cTn>
                        </p:par>
                        <p:par>
                          <p:cTn id="47" fill="hold">
                            <p:stCondLst>
                              <p:cond delay="900"/>
                            </p:stCondLst>
                            <p:childTnLst>
                              <p:par>
                                <p:cTn id="48" presetID="10" presetClass="entr" presetSubtype="0" fill="hold" nodeType="after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fade">
                                      <p:cBhvr>
                                        <p:cTn id="50" dur="500"/>
                                        <p:tgtEl>
                                          <p:spTgt spid="3"/>
                                        </p:tgtEl>
                                      </p:cBhvr>
                                    </p:animEffect>
                                  </p:childTnLst>
                                </p:cTn>
                              </p:par>
                              <p:par>
                                <p:cTn id="51" presetID="42" presetClass="path" presetSubtype="0" decel="100000" fill="hold" nodeType="withEffect">
                                  <p:stCondLst>
                                    <p:cond delay="0"/>
                                  </p:stCondLst>
                                  <p:childTnLst>
                                    <p:animMotion origin="layout" path="M 0 -3.7037E-7 L 0 0.02338 " pathEditMode="relative" rAng="0" ptsTypes="AA">
                                      <p:cBhvr>
                                        <p:cTn id="52" dur="500" spd="-100000" fill="hold"/>
                                        <p:tgtEl>
                                          <p:spTgt spid="3"/>
                                        </p:tgtEl>
                                        <p:attrNameLst>
                                          <p:attrName>ppt_x</p:attrName>
                                          <p:attrName>ppt_y</p:attrName>
                                        </p:attrNameLst>
                                      </p:cBhvr>
                                      <p:rCtr x="0" y="1157"/>
                                    </p:animMotion>
                                  </p:childTnLst>
                                </p:cTn>
                              </p:par>
                              <p:par>
                                <p:cTn id="53" presetID="10" presetClass="entr" presetSubtype="0" fill="hold"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par>
                                <p:cTn id="56" presetID="42" presetClass="path" presetSubtype="0" decel="100000" fill="hold" nodeType="withEffect">
                                  <p:stCondLst>
                                    <p:cond delay="0"/>
                                  </p:stCondLst>
                                  <p:childTnLst>
                                    <p:animMotion origin="layout" path="M 0 -3.7037E-7 L 0 0.02338 " pathEditMode="relative" rAng="0" ptsTypes="AA">
                                      <p:cBhvr>
                                        <p:cTn id="57" dur="500" spd="-100000" fill="hold"/>
                                        <p:tgtEl>
                                          <p:spTgt spid="16"/>
                                        </p:tgtEl>
                                        <p:attrNameLst>
                                          <p:attrName>ppt_x</p:attrName>
                                          <p:attrName>ppt_y</p:attrName>
                                        </p:attrNameLst>
                                      </p:cBhvr>
                                      <p:rCtr x="0" y="1157"/>
                                    </p:animMotion>
                                  </p:childTnLst>
                                </p:cTn>
                              </p:par>
                              <p:par>
                                <p:cTn id="58" presetID="10" presetClass="entr" presetSubtype="0" fill="hold" nodeType="withEffect">
                                  <p:stCondLst>
                                    <p:cond delay="200"/>
                                  </p:stCondLst>
                                  <p:childTnLst>
                                    <p:set>
                                      <p:cBhvr>
                                        <p:cTn id="59" dur="1" fill="hold">
                                          <p:stCondLst>
                                            <p:cond delay="0"/>
                                          </p:stCondLst>
                                        </p:cTn>
                                        <p:tgtEl>
                                          <p:spTgt spid="4"/>
                                        </p:tgtEl>
                                        <p:attrNameLst>
                                          <p:attrName>style.visibility</p:attrName>
                                        </p:attrNameLst>
                                      </p:cBhvr>
                                      <p:to>
                                        <p:strVal val="visible"/>
                                      </p:to>
                                    </p:set>
                                    <p:animEffect transition="in" filter="fade">
                                      <p:cBhvr>
                                        <p:cTn id="60" dur="500"/>
                                        <p:tgtEl>
                                          <p:spTgt spid="4"/>
                                        </p:tgtEl>
                                      </p:cBhvr>
                                    </p:animEffect>
                                  </p:childTnLst>
                                </p:cTn>
                              </p:par>
                              <p:par>
                                <p:cTn id="61" presetID="42" presetClass="path" presetSubtype="0" decel="100000" fill="hold" nodeType="withEffect">
                                  <p:stCondLst>
                                    <p:cond delay="200"/>
                                  </p:stCondLst>
                                  <p:childTnLst>
                                    <p:animMotion origin="layout" path="M -1.45833E-6 -3.7037E-7 L -1.45833E-6 0.02338 " pathEditMode="relative" rAng="0" ptsTypes="AA">
                                      <p:cBhvr>
                                        <p:cTn id="62" dur="500" spd="-100000" fill="hold"/>
                                        <p:tgtEl>
                                          <p:spTgt spid="4"/>
                                        </p:tgtEl>
                                        <p:attrNameLst>
                                          <p:attrName>ppt_x</p:attrName>
                                          <p:attrName>ppt_y</p:attrName>
                                        </p:attrNameLst>
                                      </p:cBhvr>
                                      <p:rCtr x="0" y="1157"/>
                                    </p:animMotion>
                                  </p:childTnLst>
                                </p:cTn>
                              </p:par>
                              <p:par>
                                <p:cTn id="63" presetID="10" presetClass="entr" presetSubtype="0" fill="hold" nodeType="withEffect">
                                  <p:stCondLst>
                                    <p:cond delay="20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500"/>
                                        <p:tgtEl>
                                          <p:spTgt spid="18"/>
                                        </p:tgtEl>
                                      </p:cBhvr>
                                    </p:animEffect>
                                  </p:childTnLst>
                                </p:cTn>
                              </p:par>
                              <p:par>
                                <p:cTn id="66" presetID="42" presetClass="path" presetSubtype="0" decel="100000" fill="hold" nodeType="withEffect">
                                  <p:stCondLst>
                                    <p:cond delay="200"/>
                                  </p:stCondLst>
                                  <p:childTnLst>
                                    <p:animMotion origin="layout" path="M 0 -3.7037E-7 L 0 0.02338 " pathEditMode="relative" rAng="0" ptsTypes="AA">
                                      <p:cBhvr>
                                        <p:cTn id="67" dur="500" spd="-100000" fill="hold"/>
                                        <p:tgtEl>
                                          <p:spTgt spid="18"/>
                                        </p:tgtEl>
                                        <p:attrNameLst>
                                          <p:attrName>ppt_x</p:attrName>
                                          <p:attrName>ppt_y</p:attrName>
                                        </p:attrNameLst>
                                      </p:cBhvr>
                                      <p:rCtr x="0" y="1157"/>
                                    </p:animMotion>
                                  </p:childTnLst>
                                </p:cTn>
                              </p:par>
                              <p:par>
                                <p:cTn id="68" presetID="10" presetClass="entr" presetSubtype="0" fill="hold" nodeType="withEffect">
                                  <p:stCondLst>
                                    <p:cond delay="400"/>
                                  </p:stCondLst>
                                  <p:childTnLst>
                                    <p:set>
                                      <p:cBhvr>
                                        <p:cTn id="69" dur="1" fill="hold">
                                          <p:stCondLst>
                                            <p:cond delay="0"/>
                                          </p:stCondLst>
                                        </p:cTn>
                                        <p:tgtEl>
                                          <p:spTgt spid="8"/>
                                        </p:tgtEl>
                                        <p:attrNameLst>
                                          <p:attrName>style.visibility</p:attrName>
                                        </p:attrNameLst>
                                      </p:cBhvr>
                                      <p:to>
                                        <p:strVal val="visible"/>
                                      </p:to>
                                    </p:set>
                                    <p:animEffect transition="in" filter="fade">
                                      <p:cBhvr>
                                        <p:cTn id="70" dur="500"/>
                                        <p:tgtEl>
                                          <p:spTgt spid="8"/>
                                        </p:tgtEl>
                                      </p:cBhvr>
                                    </p:animEffect>
                                  </p:childTnLst>
                                </p:cTn>
                              </p:par>
                              <p:par>
                                <p:cTn id="71" presetID="42" presetClass="path" presetSubtype="0" decel="100000" fill="hold" nodeType="withEffect">
                                  <p:stCondLst>
                                    <p:cond delay="400"/>
                                  </p:stCondLst>
                                  <p:childTnLst>
                                    <p:animMotion origin="layout" path="M 0 -3.7037E-7 L 0 0.02338 " pathEditMode="relative" rAng="0" ptsTypes="AA">
                                      <p:cBhvr>
                                        <p:cTn id="72" dur="500" spd="-100000" fill="hold"/>
                                        <p:tgtEl>
                                          <p:spTgt spid="8"/>
                                        </p:tgtEl>
                                        <p:attrNameLst>
                                          <p:attrName>ppt_x</p:attrName>
                                          <p:attrName>ppt_y</p:attrName>
                                        </p:attrNameLst>
                                      </p:cBhvr>
                                      <p:rCtr x="0" y="1157"/>
                                    </p:animMotion>
                                  </p:childTnLst>
                                </p:cTn>
                              </p:par>
                              <p:par>
                                <p:cTn id="73" presetID="10" presetClass="entr" presetSubtype="0" fill="hold" nodeType="withEffect">
                                  <p:stCondLst>
                                    <p:cond delay="40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500"/>
                                        <p:tgtEl>
                                          <p:spTgt spid="19"/>
                                        </p:tgtEl>
                                      </p:cBhvr>
                                    </p:animEffect>
                                  </p:childTnLst>
                                </p:cTn>
                              </p:par>
                              <p:par>
                                <p:cTn id="76" presetID="42" presetClass="path" presetSubtype="0" decel="100000" fill="hold" nodeType="withEffect">
                                  <p:stCondLst>
                                    <p:cond delay="400"/>
                                  </p:stCondLst>
                                  <p:childTnLst>
                                    <p:animMotion origin="layout" path="M 0 -3.7037E-7 L 0 0.02338 " pathEditMode="relative" rAng="0" ptsTypes="AA">
                                      <p:cBhvr>
                                        <p:cTn id="77" dur="500" spd="-100000" fill="hold"/>
                                        <p:tgtEl>
                                          <p:spTgt spid="19"/>
                                        </p:tgtEl>
                                        <p:attrNameLst>
                                          <p:attrName>ppt_x</p:attrName>
                                          <p:attrName>ppt_y</p:attrName>
                                        </p:attrNameLst>
                                      </p:cBhvr>
                                      <p:rCtr x="0" y="1157"/>
                                    </p:animMotion>
                                  </p:childTnLst>
                                </p:cTn>
                              </p:par>
                              <p:par>
                                <p:cTn id="78" presetID="10" presetClass="entr" presetSubtype="0" fill="hold" nodeType="withEffect">
                                  <p:stCondLst>
                                    <p:cond delay="600"/>
                                  </p:stCondLst>
                                  <p:childTnLst>
                                    <p:set>
                                      <p:cBhvr>
                                        <p:cTn id="79" dur="1" fill="hold">
                                          <p:stCondLst>
                                            <p:cond delay="0"/>
                                          </p:stCondLst>
                                        </p:cTn>
                                        <p:tgtEl>
                                          <p:spTgt spid="10"/>
                                        </p:tgtEl>
                                        <p:attrNameLst>
                                          <p:attrName>style.visibility</p:attrName>
                                        </p:attrNameLst>
                                      </p:cBhvr>
                                      <p:to>
                                        <p:strVal val="visible"/>
                                      </p:to>
                                    </p:set>
                                    <p:animEffect transition="in" filter="fade">
                                      <p:cBhvr>
                                        <p:cTn id="80" dur="500"/>
                                        <p:tgtEl>
                                          <p:spTgt spid="10"/>
                                        </p:tgtEl>
                                      </p:cBhvr>
                                    </p:animEffect>
                                  </p:childTnLst>
                                </p:cTn>
                              </p:par>
                              <p:par>
                                <p:cTn id="81" presetID="42" presetClass="path" presetSubtype="0" decel="100000" fill="hold" nodeType="withEffect">
                                  <p:stCondLst>
                                    <p:cond delay="600"/>
                                  </p:stCondLst>
                                  <p:childTnLst>
                                    <p:animMotion origin="layout" path="M 0 -3.7037E-7 L 0 0.02338 " pathEditMode="relative" rAng="0" ptsTypes="AA">
                                      <p:cBhvr>
                                        <p:cTn id="82" dur="500" spd="-100000" fill="hold"/>
                                        <p:tgtEl>
                                          <p:spTgt spid="10"/>
                                        </p:tgtEl>
                                        <p:attrNameLst>
                                          <p:attrName>ppt_x</p:attrName>
                                          <p:attrName>ppt_y</p:attrName>
                                        </p:attrNameLst>
                                      </p:cBhvr>
                                      <p:rCtr x="0" y="1157"/>
                                    </p:animMotion>
                                  </p:childTnLst>
                                </p:cTn>
                              </p:par>
                              <p:par>
                                <p:cTn id="83" presetID="10" presetClass="entr" presetSubtype="0" fill="hold" nodeType="withEffect">
                                  <p:stCondLst>
                                    <p:cond delay="600"/>
                                  </p:stCondLst>
                                  <p:childTnLst>
                                    <p:set>
                                      <p:cBhvr>
                                        <p:cTn id="84" dur="1" fill="hold">
                                          <p:stCondLst>
                                            <p:cond delay="0"/>
                                          </p:stCondLst>
                                        </p:cTn>
                                        <p:tgtEl>
                                          <p:spTgt spid="20"/>
                                        </p:tgtEl>
                                        <p:attrNameLst>
                                          <p:attrName>style.visibility</p:attrName>
                                        </p:attrNameLst>
                                      </p:cBhvr>
                                      <p:to>
                                        <p:strVal val="visible"/>
                                      </p:to>
                                    </p:set>
                                    <p:animEffect transition="in" filter="fade">
                                      <p:cBhvr>
                                        <p:cTn id="85" dur="500"/>
                                        <p:tgtEl>
                                          <p:spTgt spid="20"/>
                                        </p:tgtEl>
                                      </p:cBhvr>
                                    </p:animEffect>
                                  </p:childTnLst>
                                </p:cTn>
                              </p:par>
                              <p:par>
                                <p:cTn id="86" presetID="42" presetClass="path" presetSubtype="0" decel="100000" fill="hold" nodeType="withEffect">
                                  <p:stCondLst>
                                    <p:cond delay="600"/>
                                  </p:stCondLst>
                                  <p:childTnLst>
                                    <p:animMotion origin="layout" path="M 0 -3.7037E-7 L 0 0.02338 " pathEditMode="relative" rAng="0" ptsTypes="AA">
                                      <p:cBhvr>
                                        <p:cTn id="87" dur="500" spd="-100000" fill="hold"/>
                                        <p:tgtEl>
                                          <p:spTgt spid="20"/>
                                        </p:tgtEl>
                                        <p:attrNameLst>
                                          <p:attrName>ppt_x</p:attrName>
                                          <p:attrName>ppt_y</p:attrName>
                                        </p:attrNameLst>
                                      </p:cBhvr>
                                      <p:rCtr x="0" y="1157"/>
                                    </p:animMotion>
                                  </p:childTnLst>
                                </p:cTn>
                              </p:par>
                              <p:par>
                                <p:cTn id="88" presetID="10" presetClass="entr" presetSubtype="0" fill="hold" nodeType="withEffect">
                                  <p:stCondLst>
                                    <p:cond delay="800"/>
                                  </p:stCondLst>
                                  <p:childTnLst>
                                    <p:set>
                                      <p:cBhvr>
                                        <p:cTn id="89" dur="1" fill="hold">
                                          <p:stCondLst>
                                            <p:cond delay="0"/>
                                          </p:stCondLst>
                                        </p:cTn>
                                        <p:tgtEl>
                                          <p:spTgt spid="11"/>
                                        </p:tgtEl>
                                        <p:attrNameLst>
                                          <p:attrName>style.visibility</p:attrName>
                                        </p:attrNameLst>
                                      </p:cBhvr>
                                      <p:to>
                                        <p:strVal val="visible"/>
                                      </p:to>
                                    </p:set>
                                    <p:animEffect transition="in" filter="fade">
                                      <p:cBhvr>
                                        <p:cTn id="90" dur="500"/>
                                        <p:tgtEl>
                                          <p:spTgt spid="11"/>
                                        </p:tgtEl>
                                      </p:cBhvr>
                                    </p:animEffect>
                                  </p:childTnLst>
                                </p:cTn>
                              </p:par>
                              <p:par>
                                <p:cTn id="91" presetID="42" presetClass="path" presetSubtype="0" decel="100000" fill="hold" nodeType="withEffect">
                                  <p:stCondLst>
                                    <p:cond delay="800"/>
                                  </p:stCondLst>
                                  <p:childTnLst>
                                    <p:animMotion origin="layout" path="M 0 -3.7037E-7 L 0 0.02338 " pathEditMode="relative" rAng="0" ptsTypes="AA">
                                      <p:cBhvr>
                                        <p:cTn id="92" dur="500" spd="-100000" fill="hold"/>
                                        <p:tgtEl>
                                          <p:spTgt spid="11"/>
                                        </p:tgtEl>
                                        <p:attrNameLst>
                                          <p:attrName>ppt_x</p:attrName>
                                          <p:attrName>ppt_y</p:attrName>
                                        </p:attrNameLst>
                                      </p:cBhvr>
                                      <p:rCtr x="0" y="1157"/>
                                    </p:animMotion>
                                  </p:childTnLst>
                                </p:cTn>
                              </p:par>
                              <p:par>
                                <p:cTn id="93" presetID="10" presetClass="entr" presetSubtype="0" fill="hold" nodeType="withEffect">
                                  <p:stCondLst>
                                    <p:cond delay="800"/>
                                  </p:stCondLst>
                                  <p:childTnLst>
                                    <p:set>
                                      <p:cBhvr>
                                        <p:cTn id="94" dur="1" fill="hold">
                                          <p:stCondLst>
                                            <p:cond delay="0"/>
                                          </p:stCondLst>
                                        </p:cTn>
                                        <p:tgtEl>
                                          <p:spTgt spid="23"/>
                                        </p:tgtEl>
                                        <p:attrNameLst>
                                          <p:attrName>style.visibility</p:attrName>
                                        </p:attrNameLst>
                                      </p:cBhvr>
                                      <p:to>
                                        <p:strVal val="visible"/>
                                      </p:to>
                                    </p:set>
                                    <p:animEffect transition="in" filter="fade">
                                      <p:cBhvr>
                                        <p:cTn id="95" dur="500"/>
                                        <p:tgtEl>
                                          <p:spTgt spid="23"/>
                                        </p:tgtEl>
                                      </p:cBhvr>
                                    </p:animEffect>
                                  </p:childTnLst>
                                </p:cTn>
                              </p:par>
                              <p:par>
                                <p:cTn id="96" presetID="42" presetClass="path" presetSubtype="0" decel="100000" fill="hold" nodeType="withEffect">
                                  <p:stCondLst>
                                    <p:cond delay="800"/>
                                  </p:stCondLst>
                                  <p:childTnLst>
                                    <p:animMotion origin="layout" path="M 0 -3.7037E-7 L 0 0.02338 " pathEditMode="relative" rAng="0" ptsTypes="AA">
                                      <p:cBhvr>
                                        <p:cTn id="97" dur="500" spd="-100000" fill="hold"/>
                                        <p:tgtEl>
                                          <p:spTgt spid="23"/>
                                        </p:tgtEl>
                                        <p:attrNameLst>
                                          <p:attrName>ppt_x</p:attrName>
                                          <p:attrName>ppt_y</p:attrName>
                                        </p:attrNameLst>
                                      </p:cBhvr>
                                      <p:rCtr x="0" y="1157"/>
                                    </p:animMotion>
                                  </p:childTnLst>
                                </p:cTn>
                              </p:par>
                              <p:par>
                                <p:cTn id="98" presetID="10" presetClass="entr" presetSubtype="0" fill="hold" nodeType="withEffect">
                                  <p:stCondLst>
                                    <p:cond delay="1000"/>
                                  </p:stCondLst>
                                  <p:childTnLst>
                                    <p:set>
                                      <p:cBhvr>
                                        <p:cTn id="99" dur="1" fill="hold">
                                          <p:stCondLst>
                                            <p:cond delay="0"/>
                                          </p:stCondLst>
                                        </p:cTn>
                                        <p:tgtEl>
                                          <p:spTgt spid="15"/>
                                        </p:tgtEl>
                                        <p:attrNameLst>
                                          <p:attrName>style.visibility</p:attrName>
                                        </p:attrNameLst>
                                      </p:cBhvr>
                                      <p:to>
                                        <p:strVal val="visible"/>
                                      </p:to>
                                    </p:set>
                                    <p:animEffect transition="in" filter="fade">
                                      <p:cBhvr>
                                        <p:cTn id="100" dur="500"/>
                                        <p:tgtEl>
                                          <p:spTgt spid="15"/>
                                        </p:tgtEl>
                                      </p:cBhvr>
                                    </p:animEffect>
                                  </p:childTnLst>
                                </p:cTn>
                              </p:par>
                              <p:par>
                                <p:cTn id="101" presetID="42" presetClass="path" presetSubtype="0" decel="100000" fill="hold" nodeType="withEffect">
                                  <p:stCondLst>
                                    <p:cond delay="1000"/>
                                  </p:stCondLst>
                                  <p:childTnLst>
                                    <p:animMotion origin="layout" path="M 0 -3.7037E-7 L 0 0.02338 " pathEditMode="relative" rAng="0" ptsTypes="AA">
                                      <p:cBhvr>
                                        <p:cTn id="102" dur="500" spd="-100000" fill="hold"/>
                                        <p:tgtEl>
                                          <p:spTgt spid="15"/>
                                        </p:tgtEl>
                                        <p:attrNameLst>
                                          <p:attrName>ppt_x</p:attrName>
                                          <p:attrName>ppt_y</p:attrName>
                                        </p:attrNameLst>
                                      </p:cBhvr>
                                      <p:rCtr x="0" y="1157"/>
                                    </p:animMotion>
                                  </p:childTnLst>
                                </p:cTn>
                              </p:par>
                              <p:par>
                                <p:cTn id="103" presetID="10" presetClass="entr" presetSubtype="0" fill="hold" nodeType="withEffect">
                                  <p:stCondLst>
                                    <p:cond delay="1000"/>
                                  </p:stCondLst>
                                  <p:childTnLst>
                                    <p:set>
                                      <p:cBhvr>
                                        <p:cTn id="104" dur="1" fill="hold">
                                          <p:stCondLst>
                                            <p:cond delay="0"/>
                                          </p:stCondLst>
                                        </p:cTn>
                                        <p:tgtEl>
                                          <p:spTgt spid="24"/>
                                        </p:tgtEl>
                                        <p:attrNameLst>
                                          <p:attrName>style.visibility</p:attrName>
                                        </p:attrNameLst>
                                      </p:cBhvr>
                                      <p:to>
                                        <p:strVal val="visible"/>
                                      </p:to>
                                    </p:set>
                                    <p:animEffect transition="in" filter="fade">
                                      <p:cBhvr>
                                        <p:cTn id="105" dur="500"/>
                                        <p:tgtEl>
                                          <p:spTgt spid="24"/>
                                        </p:tgtEl>
                                      </p:cBhvr>
                                    </p:animEffect>
                                  </p:childTnLst>
                                </p:cTn>
                              </p:par>
                              <p:par>
                                <p:cTn id="106" presetID="42" presetClass="path" presetSubtype="0" decel="100000" fill="hold" nodeType="withEffect">
                                  <p:stCondLst>
                                    <p:cond delay="1000"/>
                                  </p:stCondLst>
                                  <p:childTnLst>
                                    <p:animMotion origin="layout" path="M 0 -3.7037E-7 L 0 0.02338 " pathEditMode="relative" rAng="0" ptsTypes="AA">
                                      <p:cBhvr>
                                        <p:cTn id="107" dur="500" spd="-100000" fill="hold"/>
                                        <p:tgtEl>
                                          <p:spTgt spid="24"/>
                                        </p:tgtEl>
                                        <p:attrNameLst>
                                          <p:attrName>ppt_x</p:attrName>
                                          <p:attrName>ppt_y</p:attrName>
                                        </p:attrNameLst>
                                      </p:cBhvr>
                                      <p:rCtr x="0" y="115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4" grpId="0"/>
      <p:bldP spid="14" grpId="1"/>
      <p:bldP spid="5" grpId="0" animBg="1"/>
      <p:bldP spid="5" grpId="1" animBg="1"/>
      <p:bldP spid="7" grpId="0"/>
      <p:bldP spid="7" grpId="1"/>
      <p:bldP spid="6" grpId="0" animBg="1"/>
      <p:bldP spid="6" grpId="1" animBg="1"/>
      <p:bldP spid="13" grpId="0"/>
      <p:bldP spid="13" grpId="1"/>
      <p:bldP spid="9" grpId="0"/>
      <p:bldP spid="9"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57366-6944-9FC4-2F57-0FE4C029C0D5}"/>
            </a:ext>
          </a:extLst>
        </p:cNvPr>
        <p:cNvGrpSpPr/>
        <p:nvPr/>
      </p:nvGrpSpPr>
      <p:grpSpPr>
        <a:xfrm>
          <a:off x="0" y="0"/>
          <a:ext cx="0" cy="0"/>
          <a:chOff x="0" y="0"/>
          <a:chExt cx="0" cy="0"/>
        </a:xfrm>
      </p:grpSpPr>
      <p:sp>
        <p:nvSpPr>
          <p:cNvPr id="157" name="Oval 156">
            <a:extLst>
              <a:ext uri="{FF2B5EF4-FFF2-40B4-BE49-F238E27FC236}">
                <a16:creationId xmlns:a16="http://schemas.microsoft.com/office/drawing/2014/main" id="{2FB0DBC0-5FCF-656D-1E77-BC69195350BE}"/>
              </a:ext>
              <a:ext uri="{C183D7F6-B498-43B3-948B-1728B52AA6E4}">
                <adec:decorative xmlns:adec="http://schemas.microsoft.com/office/drawing/2017/decorative" val="1"/>
              </a:ext>
            </a:extLst>
          </p:cNvPr>
          <p:cNvSpPr/>
          <p:nvPr/>
        </p:nvSpPr>
        <p:spPr bwMode="auto">
          <a:xfrm>
            <a:off x="2263438" y="3593627"/>
            <a:ext cx="1569125" cy="1569124"/>
          </a:xfrm>
          <a:prstGeom prst="ellipse">
            <a:avLst/>
          </a:prstGeom>
          <a:noFill/>
          <a:ln w="53975" cap="sq">
            <a:solidFill>
              <a:srgbClr val="0078D4"/>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7" rtl="0" eaLnBrk="1" latinLnBrk="0" hangingPunct="1">
              <a:defRPr sz="1800" kern="1200">
                <a:solidFill>
                  <a:schemeClr val="lt1"/>
                </a:solidFill>
                <a:latin typeface="+mn-lt"/>
                <a:ea typeface="+mn-ea"/>
                <a:cs typeface="+mn-cs"/>
              </a:defRPr>
            </a:lvl1pPr>
            <a:lvl2pPr marL="457204" algn="l" defTabSz="914407" rtl="0" eaLnBrk="1" latinLnBrk="0" hangingPunct="1">
              <a:defRPr sz="1800" kern="1200">
                <a:solidFill>
                  <a:schemeClr val="lt1"/>
                </a:solidFill>
                <a:latin typeface="+mn-lt"/>
                <a:ea typeface="+mn-ea"/>
                <a:cs typeface="+mn-cs"/>
              </a:defRPr>
            </a:lvl2pPr>
            <a:lvl3pPr marL="914407" algn="l" defTabSz="914407" rtl="0" eaLnBrk="1" latinLnBrk="0" hangingPunct="1">
              <a:defRPr sz="1800" kern="1200">
                <a:solidFill>
                  <a:schemeClr val="lt1"/>
                </a:solidFill>
                <a:latin typeface="+mn-lt"/>
                <a:ea typeface="+mn-ea"/>
                <a:cs typeface="+mn-cs"/>
              </a:defRPr>
            </a:lvl3pPr>
            <a:lvl4pPr marL="1371611" algn="l" defTabSz="914407" rtl="0" eaLnBrk="1" latinLnBrk="0" hangingPunct="1">
              <a:defRPr sz="1800" kern="1200">
                <a:solidFill>
                  <a:schemeClr val="lt1"/>
                </a:solidFill>
                <a:latin typeface="+mn-lt"/>
                <a:ea typeface="+mn-ea"/>
                <a:cs typeface="+mn-cs"/>
              </a:defRPr>
            </a:lvl4pPr>
            <a:lvl5pPr marL="1828815" algn="l" defTabSz="914407" rtl="0" eaLnBrk="1" latinLnBrk="0" hangingPunct="1">
              <a:defRPr sz="1800" kern="1200">
                <a:solidFill>
                  <a:schemeClr val="lt1"/>
                </a:solidFill>
                <a:latin typeface="+mn-lt"/>
                <a:ea typeface="+mn-ea"/>
                <a:cs typeface="+mn-cs"/>
              </a:defRPr>
            </a:lvl5pPr>
            <a:lvl6pPr marL="2286018" algn="l" defTabSz="914407" rtl="0" eaLnBrk="1" latinLnBrk="0" hangingPunct="1">
              <a:defRPr sz="1800" kern="1200">
                <a:solidFill>
                  <a:schemeClr val="lt1"/>
                </a:solidFill>
                <a:latin typeface="+mn-lt"/>
                <a:ea typeface="+mn-ea"/>
                <a:cs typeface="+mn-cs"/>
              </a:defRPr>
            </a:lvl6pPr>
            <a:lvl7pPr marL="2743222" algn="l" defTabSz="914407" rtl="0" eaLnBrk="1" latinLnBrk="0" hangingPunct="1">
              <a:defRPr sz="1800" kern="1200">
                <a:solidFill>
                  <a:schemeClr val="lt1"/>
                </a:solidFill>
                <a:latin typeface="+mn-lt"/>
                <a:ea typeface="+mn-ea"/>
                <a:cs typeface="+mn-cs"/>
              </a:defRPr>
            </a:lvl7pPr>
            <a:lvl8pPr marL="3200426" algn="l" defTabSz="914407" rtl="0" eaLnBrk="1" latinLnBrk="0" hangingPunct="1">
              <a:defRPr sz="1800" kern="1200">
                <a:solidFill>
                  <a:schemeClr val="lt1"/>
                </a:solidFill>
                <a:latin typeface="+mn-lt"/>
                <a:ea typeface="+mn-ea"/>
                <a:cs typeface="+mn-cs"/>
              </a:defRPr>
            </a:lvl8pPr>
            <a:lvl9pPr marL="3657629" algn="l" defTabSz="914407" rtl="0" eaLnBrk="1" latinLnBrk="0" hangingPunct="1">
              <a:defRPr sz="1800" kern="1200">
                <a:solidFill>
                  <a:schemeClr val="lt1"/>
                </a:solidFill>
                <a:latin typeface="+mn-lt"/>
                <a:ea typeface="+mn-ea"/>
                <a:cs typeface="+mn-cs"/>
              </a:defRPr>
            </a:lvl9p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err="1">
              <a:ln>
                <a:noFill/>
              </a:ln>
              <a:solidFill>
                <a:srgbClr val="FFFFFF"/>
              </a:solidFill>
              <a:effectLst/>
              <a:uLnTx/>
              <a:uFillTx/>
              <a:latin typeface="Segoe Sans Text"/>
              <a:ea typeface="+mn-ea"/>
              <a:cs typeface="+mn-cs"/>
            </a:endParaRPr>
          </a:p>
        </p:txBody>
      </p:sp>
      <p:grpSp>
        <p:nvGrpSpPr>
          <p:cNvPr id="2" name="Group 1">
            <a:extLst>
              <a:ext uri="{FF2B5EF4-FFF2-40B4-BE49-F238E27FC236}">
                <a16:creationId xmlns:a16="http://schemas.microsoft.com/office/drawing/2014/main" id="{8C7C0045-9DDA-5DFB-C4CE-05851635ADFA}"/>
              </a:ext>
              <a:ext uri="{C183D7F6-B498-43B3-948B-1728B52AA6E4}">
                <adec:decorative xmlns:adec="http://schemas.microsoft.com/office/drawing/2017/decorative" val="1"/>
              </a:ext>
            </a:extLst>
          </p:cNvPr>
          <p:cNvGrpSpPr/>
          <p:nvPr/>
        </p:nvGrpSpPr>
        <p:grpSpPr>
          <a:xfrm>
            <a:off x="2568883" y="3899072"/>
            <a:ext cx="958235" cy="958235"/>
            <a:chOff x="2568883" y="3899072"/>
            <a:chExt cx="958235" cy="958235"/>
          </a:xfrm>
        </p:grpSpPr>
        <p:sp>
          <p:nvSpPr>
            <p:cNvPr id="410" name="Oval 409">
              <a:extLst>
                <a:ext uri="{FF2B5EF4-FFF2-40B4-BE49-F238E27FC236}">
                  <a16:creationId xmlns:a16="http://schemas.microsoft.com/office/drawing/2014/main" id="{A98C4793-3324-160F-B223-2D39BB4F0E7D}"/>
                </a:ext>
              </a:extLst>
            </p:cNvPr>
            <p:cNvSpPr/>
            <p:nvPr/>
          </p:nvSpPr>
          <p:spPr bwMode="auto">
            <a:xfrm>
              <a:off x="2568883" y="3899072"/>
              <a:ext cx="958235" cy="958235"/>
            </a:xfrm>
            <a:prstGeom prst="ellipse">
              <a:avLst/>
            </a:prstGeom>
            <a:solidFill>
              <a:schemeClr val="bg2"/>
            </a:solidFill>
            <a:ln w="6350">
              <a:noFill/>
              <a:headEnd type="none" w="med" len="med"/>
              <a:tailEnd type="none" w="med" len="med"/>
            </a:ln>
            <a:effectLst>
              <a:innerShdw blurRad="635000" dist="190500" dir="9300000">
                <a:srgbClr val="0078D4">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a:latin typeface="Segoe Sans Display"/>
                <a:cs typeface="Segoe UI Semibold"/>
              </a:endParaRPr>
            </a:p>
          </p:txBody>
        </p:sp>
        <p:grpSp>
          <p:nvGrpSpPr>
            <p:cNvPr id="327" name="Group 326">
              <a:extLst>
                <a:ext uri="{FF2B5EF4-FFF2-40B4-BE49-F238E27FC236}">
                  <a16:creationId xmlns:a16="http://schemas.microsoft.com/office/drawing/2014/main" id="{9399DB82-F9F8-B25D-8068-A9C6BCCE4916}"/>
                </a:ext>
              </a:extLst>
            </p:cNvPr>
            <p:cNvGrpSpPr/>
            <p:nvPr/>
          </p:nvGrpSpPr>
          <p:grpSpPr>
            <a:xfrm>
              <a:off x="2662978" y="3993167"/>
              <a:ext cx="770045" cy="770044"/>
              <a:chOff x="2847436" y="4008477"/>
              <a:chExt cx="589218" cy="589217"/>
            </a:xfrm>
          </p:grpSpPr>
          <p:sp>
            <p:nvSpPr>
              <p:cNvPr id="158" name="Oval 157">
                <a:extLst>
                  <a:ext uri="{FF2B5EF4-FFF2-40B4-BE49-F238E27FC236}">
                    <a16:creationId xmlns:a16="http://schemas.microsoft.com/office/drawing/2014/main" id="{0BD9C195-D5E3-A0EC-01C4-A1E9DF51C2E9}"/>
                  </a:ext>
                </a:extLst>
              </p:cNvPr>
              <p:cNvSpPr/>
              <p:nvPr/>
            </p:nvSpPr>
            <p:spPr bwMode="auto">
              <a:xfrm>
                <a:off x="2847436" y="4008477"/>
                <a:ext cx="589218" cy="589217"/>
              </a:xfrm>
              <a:prstGeom prst="ellipse">
                <a:avLst/>
              </a:prstGeom>
              <a:solidFill>
                <a:srgbClr val="0078D4"/>
              </a:solidFill>
              <a:ln w="63500">
                <a:noFill/>
              </a:ln>
              <a:effectLst>
                <a:outerShdw blurRad="381000" dist="254000" dir="8100000" sx="90000" sy="90000" algn="tr" rotWithShape="0">
                  <a:schemeClr val="bg1">
                    <a:lumMod val="85000"/>
                    <a:alpha val="5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407" rtl="0" eaLnBrk="1" latinLnBrk="0" hangingPunct="1">
                  <a:defRPr sz="1800" kern="1200">
                    <a:solidFill>
                      <a:schemeClr val="lt1"/>
                    </a:solidFill>
                    <a:latin typeface="+mn-lt"/>
                    <a:ea typeface="+mn-ea"/>
                    <a:cs typeface="+mn-cs"/>
                  </a:defRPr>
                </a:lvl1pPr>
                <a:lvl2pPr marL="457204" algn="l" defTabSz="914407" rtl="0" eaLnBrk="1" latinLnBrk="0" hangingPunct="1">
                  <a:defRPr sz="1800" kern="1200">
                    <a:solidFill>
                      <a:schemeClr val="lt1"/>
                    </a:solidFill>
                    <a:latin typeface="+mn-lt"/>
                    <a:ea typeface="+mn-ea"/>
                    <a:cs typeface="+mn-cs"/>
                  </a:defRPr>
                </a:lvl2pPr>
                <a:lvl3pPr marL="914407" algn="l" defTabSz="914407" rtl="0" eaLnBrk="1" latinLnBrk="0" hangingPunct="1">
                  <a:defRPr sz="1800" kern="1200">
                    <a:solidFill>
                      <a:schemeClr val="lt1"/>
                    </a:solidFill>
                    <a:latin typeface="+mn-lt"/>
                    <a:ea typeface="+mn-ea"/>
                    <a:cs typeface="+mn-cs"/>
                  </a:defRPr>
                </a:lvl3pPr>
                <a:lvl4pPr marL="1371611" algn="l" defTabSz="914407" rtl="0" eaLnBrk="1" latinLnBrk="0" hangingPunct="1">
                  <a:defRPr sz="1800" kern="1200">
                    <a:solidFill>
                      <a:schemeClr val="lt1"/>
                    </a:solidFill>
                    <a:latin typeface="+mn-lt"/>
                    <a:ea typeface="+mn-ea"/>
                    <a:cs typeface="+mn-cs"/>
                  </a:defRPr>
                </a:lvl4pPr>
                <a:lvl5pPr marL="1828815" algn="l" defTabSz="914407" rtl="0" eaLnBrk="1" latinLnBrk="0" hangingPunct="1">
                  <a:defRPr sz="1800" kern="1200">
                    <a:solidFill>
                      <a:schemeClr val="lt1"/>
                    </a:solidFill>
                    <a:latin typeface="+mn-lt"/>
                    <a:ea typeface="+mn-ea"/>
                    <a:cs typeface="+mn-cs"/>
                  </a:defRPr>
                </a:lvl5pPr>
                <a:lvl6pPr marL="2286018" algn="l" defTabSz="914407" rtl="0" eaLnBrk="1" latinLnBrk="0" hangingPunct="1">
                  <a:defRPr sz="1800" kern="1200">
                    <a:solidFill>
                      <a:schemeClr val="lt1"/>
                    </a:solidFill>
                    <a:latin typeface="+mn-lt"/>
                    <a:ea typeface="+mn-ea"/>
                    <a:cs typeface="+mn-cs"/>
                  </a:defRPr>
                </a:lvl6pPr>
                <a:lvl7pPr marL="2743222" algn="l" defTabSz="914407" rtl="0" eaLnBrk="1" latinLnBrk="0" hangingPunct="1">
                  <a:defRPr sz="1800" kern="1200">
                    <a:solidFill>
                      <a:schemeClr val="lt1"/>
                    </a:solidFill>
                    <a:latin typeface="+mn-lt"/>
                    <a:ea typeface="+mn-ea"/>
                    <a:cs typeface="+mn-cs"/>
                  </a:defRPr>
                </a:lvl7pPr>
                <a:lvl8pPr marL="3200426" algn="l" defTabSz="914407" rtl="0" eaLnBrk="1" latinLnBrk="0" hangingPunct="1">
                  <a:defRPr sz="1800" kern="1200">
                    <a:solidFill>
                      <a:schemeClr val="lt1"/>
                    </a:solidFill>
                    <a:latin typeface="+mn-lt"/>
                    <a:ea typeface="+mn-ea"/>
                    <a:cs typeface="+mn-cs"/>
                  </a:defRPr>
                </a:lvl8pPr>
                <a:lvl9pPr marL="3657629" algn="l" defTabSz="914407" rtl="0" eaLnBrk="1" latinLnBrk="0" hangingPunct="1">
                  <a:defRPr sz="1800"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mn-ea"/>
                  <a:cs typeface="Segoe UI" pitchFamily="34" charset="0"/>
                </a:endParaRPr>
              </a:p>
            </p:txBody>
          </p:sp>
          <p:pic>
            <p:nvPicPr>
              <p:cNvPr id="237" name="Graphic 236">
                <a:extLst>
                  <a:ext uri="{FF2B5EF4-FFF2-40B4-BE49-F238E27FC236}">
                    <a16:creationId xmlns:a16="http://schemas.microsoft.com/office/drawing/2014/main" id="{2CADD922-B6C2-A193-013B-33A6DA1E21B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39258" y="4100297"/>
                <a:ext cx="405576" cy="405576"/>
              </a:xfrm>
              <a:prstGeom prst="rect">
                <a:avLst/>
              </a:prstGeom>
            </p:spPr>
          </p:pic>
        </p:grpSp>
      </p:grpSp>
      <p:grpSp>
        <p:nvGrpSpPr>
          <p:cNvPr id="326" name="Group 325">
            <a:extLst>
              <a:ext uri="{FF2B5EF4-FFF2-40B4-BE49-F238E27FC236}">
                <a16:creationId xmlns:a16="http://schemas.microsoft.com/office/drawing/2014/main" id="{96C48F74-7372-E9E9-A1A1-C9C2AF0942B1}"/>
              </a:ext>
              <a:ext uri="{C183D7F6-B498-43B3-948B-1728B52AA6E4}">
                <adec:decorative xmlns:adec="http://schemas.microsoft.com/office/drawing/2017/decorative" val="1"/>
              </a:ext>
            </a:extLst>
          </p:cNvPr>
          <p:cNvGrpSpPr/>
          <p:nvPr/>
        </p:nvGrpSpPr>
        <p:grpSpPr>
          <a:xfrm>
            <a:off x="4090053" y="4513218"/>
            <a:ext cx="510278" cy="510275"/>
            <a:chOff x="12363122" y="3176527"/>
            <a:chExt cx="510278" cy="510275"/>
          </a:xfrm>
        </p:grpSpPr>
        <p:sp>
          <p:nvSpPr>
            <p:cNvPr id="322" name="Oval 321">
              <a:extLst>
                <a:ext uri="{FF2B5EF4-FFF2-40B4-BE49-F238E27FC236}">
                  <a16:creationId xmlns:a16="http://schemas.microsoft.com/office/drawing/2014/main" id="{743C0786-E4EC-0ACD-FEE4-8C309E9B89B8}"/>
                </a:ext>
                <a:ext uri="{C183D7F6-B498-43B3-948B-1728B52AA6E4}">
                  <adec:decorative xmlns:adec="http://schemas.microsoft.com/office/drawing/2017/decorative" val="1"/>
                </a:ext>
              </a:extLst>
            </p:cNvPr>
            <p:cNvSpPr/>
            <p:nvPr/>
          </p:nvSpPr>
          <p:spPr bwMode="auto">
            <a:xfrm>
              <a:off x="12363122" y="3176527"/>
              <a:ext cx="510278" cy="510275"/>
            </a:xfrm>
            <a:prstGeom prst="ellipse">
              <a:avLst/>
            </a:prstGeom>
            <a:solidFill>
              <a:schemeClr val="bg2"/>
            </a:solidFill>
            <a:ln w="6350">
              <a:noFill/>
              <a:headEnd type="none" w="med" len="med"/>
              <a:tailEnd type="none" w="med" len="med"/>
            </a:ln>
            <a:effectLst>
              <a:innerShdw blurRad="635000" dist="508000" dir="18600000">
                <a:schemeClr val="bg2">
                  <a:lumMod val="90000"/>
                  <a:lumOff val="10000"/>
                  <a:alpha val="5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554480" rIns="137160" bIns="365760"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Sans Display"/>
                <a:ea typeface="+mn-ea"/>
                <a:cs typeface="Segoe UI" pitchFamily="34" charset="0"/>
              </a:endParaRPr>
            </a:p>
          </p:txBody>
        </p:sp>
        <p:pic>
          <p:nvPicPr>
            <p:cNvPr id="325" name="Graphic 324">
              <a:extLst>
                <a:ext uri="{FF2B5EF4-FFF2-40B4-BE49-F238E27FC236}">
                  <a16:creationId xmlns:a16="http://schemas.microsoft.com/office/drawing/2014/main" id="{DE0AD70B-4D3E-195D-99EE-22408100C585}"/>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475391" y="3288794"/>
              <a:ext cx="285741" cy="285741"/>
            </a:xfrm>
            <a:prstGeom prst="rect">
              <a:avLst/>
            </a:prstGeom>
          </p:spPr>
        </p:pic>
      </p:grpSp>
      <p:grpSp>
        <p:nvGrpSpPr>
          <p:cNvPr id="328" name="Group 327">
            <a:extLst>
              <a:ext uri="{FF2B5EF4-FFF2-40B4-BE49-F238E27FC236}">
                <a16:creationId xmlns:a16="http://schemas.microsoft.com/office/drawing/2014/main" id="{8C092C91-0F9D-F9A1-35D9-3F8A6C0EC86D}"/>
              </a:ext>
              <a:ext uri="{C183D7F6-B498-43B3-948B-1728B52AA6E4}">
                <adec:decorative xmlns:adec="http://schemas.microsoft.com/office/drawing/2017/decorative" val="1"/>
              </a:ext>
            </a:extLst>
          </p:cNvPr>
          <p:cNvGrpSpPr/>
          <p:nvPr/>
        </p:nvGrpSpPr>
        <p:grpSpPr>
          <a:xfrm>
            <a:off x="4665932" y="3872011"/>
            <a:ext cx="549160" cy="510275"/>
            <a:chOff x="12324240" y="3176527"/>
            <a:chExt cx="549160" cy="510275"/>
          </a:xfrm>
        </p:grpSpPr>
        <p:sp>
          <p:nvSpPr>
            <p:cNvPr id="329" name="Oval 328">
              <a:extLst>
                <a:ext uri="{FF2B5EF4-FFF2-40B4-BE49-F238E27FC236}">
                  <a16:creationId xmlns:a16="http://schemas.microsoft.com/office/drawing/2014/main" id="{F3D5B7BA-9918-9C7B-3D48-CD96AA9DFC15}"/>
                </a:ext>
                <a:ext uri="{C183D7F6-B498-43B3-948B-1728B52AA6E4}">
                  <adec:decorative xmlns:adec="http://schemas.microsoft.com/office/drawing/2017/decorative" val="1"/>
                </a:ext>
              </a:extLst>
            </p:cNvPr>
            <p:cNvSpPr/>
            <p:nvPr/>
          </p:nvSpPr>
          <p:spPr bwMode="auto">
            <a:xfrm>
              <a:off x="12363122" y="3176527"/>
              <a:ext cx="510278" cy="510275"/>
            </a:xfrm>
            <a:prstGeom prst="ellipse">
              <a:avLst/>
            </a:prstGeom>
            <a:solidFill>
              <a:schemeClr val="bg2"/>
            </a:solidFill>
            <a:ln w="6350">
              <a:noFill/>
              <a:headEnd type="none" w="med" len="med"/>
              <a:tailEnd type="none" w="med" len="med"/>
            </a:ln>
            <a:effectLst>
              <a:innerShdw blurRad="635000" dist="508000" dir="18600000">
                <a:schemeClr val="bg2">
                  <a:lumMod val="90000"/>
                  <a:lumOff val="10000"/>
                  <a:alpha val="5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554480" rIns="137160" bIns="365760"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Sans Display"/>
                <a:ea typeface="+mn-ea"/>
                <a:cs typeface="Segoe UI" pitchFamily="34" charset="0"/>
              </a:endParaRPr>
            </a:p>
          </p:txBody>
        </p:sp>
        <p:sp>
          <p:nvSpPr>
            <p:cNvPr id="330" name="Oval 1091_1">
              <a:extLst>
                <a:ext uri="{FF2B5EF4-FFF2-40B4-BE49-F238E27FC236}">
                  <a16:creationId xmlns:a16="http://schemas.microsoft.com/office/drawing/2014/main" id="{6AE741FD-68D2-9D39-15E1-B9C95058FFD2}"/>
                </a:ext>
              </a:extLst>
            </p:cNvPr>
            <p:cNvSpPr/>
            <p:nvPr/>
          </p:nvSpPr>
          <p:spPr bwMode="auto">
            <a:xfrm>
              <a:off x="12324240" y="3185675"/>
              <a:ext cx="141392" cy="141391"/>
            </a:xfrm>
            <a:prstGeom prst="ellipse">
              <a:avLst/>
            </a:prstGeom>
            <a:solidFill>
              <a:srgbClr val="F3CAF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l" defTabSz="932483"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UI"/>
                <a:ea typeface="Segoe UI" pitchFamily="34" charset="0"/>
                <a:cs typeface="Segoe UI" pitchFamily="34" charset="0"/>
              </a:endParaRPr>
            </a:p>
          </p:txBody>
        </p:sp>
        <p:pic>
          <p:nvPicPr>
            <p:cNvPr id="331" name="Graphic 330">
              <a:extLst>
                <a:ext uri="{FF2B5EF4-FFF2-40B4-BE49-F238E27FC236}">
                  <a16:creationId xmlns:a16="http://schemas.microsoft.com/office/drawing/2014/main" id="{A4D4CDDD-74D0-43B0-FD83-31AEC1028F2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336679" y="3198114"/>
              <a:ext cx="116513" cy="116513"/>
            </a:xfrm>
            <a:prstGeom prst="rect">
              <a:avLst/>
            </a:prstGeom>
          </p:spPr>
        </p:pic>
        <p:pic>
          <p:nvPicPr>
            <p:cNvPr id="332" name="Graphic 331">
              <a:extLst>
                <a:ext uri="{FF2B5EF4-FFF2-40B4-BE49-F238E27FC236}">
                  <a16:creationId xmlns:a16="http://schemas.microsoft.com/office/drawing/2014/main" id="{8BD19588-D79F-8B2C-A09F-A2765951723E}"/>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475391" y="3288794"/>
              <a:ext cx="285741" cy="285741"/>
            </a:xfrm>
            <a:prstGeom prst="rect">
              <a:avLst/>
            </a:prstGeom>
          </p:spPr>
        </p:pic>
      </p:grpSp>
      <p:grpSp>
        <p:nvGrpSpPr>
          <p:cNvPr id="333" name="Group 332">
            <a:extLst>
              <a:ext uri="{FF2B5EF4-FFF2-40B4-BE49-F238E27FC236}">
                <a16:creationId xmlns:a16="http://schemas.microsoft.com/office/drawing/2014/main" id="{BBC35BAD-5E52-F31D-131F-442CEA267189}"/>
              </a:ext>
              <a:ext uri="{C183D7F6-B498-43B3-948B-1728B52AA6E4}">
                <adec:decorative xmlns:adec="http://schemas.microsoft.com/office/drawing/2017/decorative" val="1"/>
              </a:ext>
            </a:extLst>
          </p:cNvPr>
          <p:cNvGrpSpPr/>
          <p:nvPr/>
        </p:nvGrpSpPr>
        <p:grpSpPr>
          <a:xfrm>
            <a:off x="3887897" y="3335146"/>
            <a:ext cx="549160" cy="510275"/>
            <a:chOff x="12324240" y="3176527"/>
            <a:chExt cx="549160" cy="510275"/>
          </a:xfrm>
        </p:grpSpPr>
        <p:sp>
          <p:nvSpPr>
            <p:cNvPr id="334" name="Oval 333">
              <a:extLst>
                <a:ext uri="{FF2B5EF4-FFF2-40B4-BE49-F238E27FC236}">
                  <a16:creationId xmlns:a16="http://schemas.microsoft.com/office/drawing/2014/main" id="{097713D4-EB3D-01C9-9C9E-51096E3020FF}"/>
                </a:ext>
                <a:ext uri="{C183D7F6-B498-43B3-948B-1728B52AA6E4}">
                  <adec:decorative xmlns:adec="http://schemas.microsoft.com/office/drawing/2017/decorative" val="1"/>
                </a:ext>
              </a:extLst>
            </p:cNvPr>
            <p:cNvSpPr/>
            <p:nvPr/>
          </p:nvSpPr>
          <p:spPr bwMode="auto">
            <a:xfrm>
              <a:off x="12363122" y="3176527"/>
              <a:ext cx="510278" cy="510275"/>
            </a:xfrm>
            <a:prstGeom prst="ellipse">
              <a:avLst/>
            </a:prstGeom>
            <a:solidFill>
              <a:schemeClr val="bg2"/>
            </a:solidFill>
            <a:ln w="6350">
              <a:noFill/>
              <a:headEnd type="none" w="med" len="med"/>
              <a:tailEnd type="none" w="med" len="med"/>
            </a:ln>
            <a:effectLst>
              <a:innerShdw blurRad="635000" dist="508000" dir="18600000">
                <a:schemeClr val="bg2">
                  <a:lumMod val="90000"/>
                  <a:lumOff val="10000"/>
                  <a:alpha val="5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554480" rIns="137160" bIns="365760"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Sans Display"/>
                <a:ea typeface="+mn-ea"/>
                <a:cs typeface="Segoe UI" pitchFamily="34" charset="0"/>
              </a:endParaRPr>
            </a:p>
          </p:txBody>
        </p:sp>
        <p:sp>
          <p:nvSpPr>
            <p:cNvPr id="335" name="Oval 1091_1">
              <a:extLst>
                <a:ext uri="{FF2B5EF4-FFF2-40B4-BE49-F238E27FC236}">
                  <a16:creationId xmlns:a16="http://schemas.microsoft.com/office/drawing/2014/main" id="{CFFE9148-E143-30D9-2C90-8C5FD5949A5F}"/>
                </a:ext>
              </a:extLst>
            </p:cNvPr>
            <p:cNvSpPr/>
            <p:nvPr/>
          </p:nvSpPr>
          <p:spPr bwMode="auto">
            <a:xfrm>
              <a:off x="12324240" y="3185675"/>
              <a:ext cx="141392" cy="141391"/>
            </a:xfrm>
            <a:prstGeom prst="ellipse">
              <a:avLst/>
            </a:prstGeom>
            <a:solidFill>
              <a:srgbClr val="F3CAF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l" defTabSz="932483"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UI"/>
                <a:ea typeface="Segoe UI" pitchFamily="34" charset="0"/>
                <a:cs typeface="Segoe UI" pitchFamily="34" charset="0"/>
              </a:endParaRPr>
            </a:p>
          </p:txBody>
        </p:sp>
        <p:pic>
          <p:nvPicPr>
            <p:cNvPr id="336" name="Graphic 335">
              <a:extLst>
                <a:ext uri="{FF2B5EF4-FFF2-40B4-BE49-F238E27FC236}">
                  <a16:creationId xmlns:a16="http://schemas.microsoft.com/office/drawing/2014/main" id="{240C3519-F454-88BB-C86B-851412ABF96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336679" y="3198114"/>
              <a:ext cx="116513" cy="116513"/>
            </a:xfrm>
            <a:prstGeom prst="rect">
              <a:avLst/>
            </a:prstGeom>
          </p:spPr>
        </p:pic>
        <p:pic>
          <p:nvPicPr>
            <p:cNvPr id="337" name="Graphic 336">
              <a:extLst>
                <a:ext uri="{FF2B5EF4-FFF2-40B4-BE49-F238E27FC236}">
                  <a16:creationId xmlns:a16="http://schemas.microsoft.com/office/drawing/2014/main" id="{6B06789D-2B9A-5F3B-3904-46AE60B3445F}"/>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475391" y="3288794"/>
              <a:ext cx="285741" cy="285741"/>
            </a:xfrm>
            <a:prstGeom prst="rect">
              <a:avLst/>
            </a:prstGeom>
          </p:spPr>
        </p:pic>
      </p:grpSp>
      <p:grpSp>
        <p:nvGrpSpPr>
          <p:cNvPr id="338" name="Group 337">
            <a:extLst>
              <a:ext uri="{FF2B5EF4-FFF2-40B4-BE49-F238E27FC236}">
                <a16:creationId xmlns:a16="http://schemas.microsoft.com/office/drawing/2014/main" id="{9C7C0FAA-1DE2-FBCD-2336-6C16CEB27F70}"/>
              </a:ext>
              <a:ext uri="{C183D7F6-B498-43B3-948B-1728B52AA6E4}">
                <adec:decorative xmlns:adec="http://schemas.microsoft.com/office/drawing/2017/decorative" val="1"/>
              </a:ext>
            </a:extLst>
          </p:cNvPr>
          <p:cNvGrpSpPr/>
          <p:nvPr/>
        </p:nvGrpSpPr>
        <p:grpSpPr>
          <a:xfrm>
            <a:off x="3423564" y="2557340"/>
            <a:ext cx="510278" cy="510275"/>
            <a:chOff x="12363122" y="3176527"/>
            <a:chExt cx="510278" cy="510275"/>
          </a:xfrm>
        </p:grpSpPr>
        <p:sp>
          <p:nvSpPr>
            <p:cNvPr id="339" name="Oval 338">
              <a:extLst>
                <a:ext uri="{FF2B5EF4-FFF2-40B4-BE49-F238E27FC236}">
                  <a16:creationId xmlns:a16="http://schemas.microsoft.com/office/drawing/2014/main" id="{2498D30D-27A3-5FAE-536F-F6258A947C16}"/>
                </a:ext>
                <a:ext uri="{C183D7F6-B498-43B3-948B-1728B52AA6E4}">
                  <adec:decorative xmlns:adec="http://schemas.microsoft.com/office/drawing/2017/decorative" val="1"/>
                </a:ext>
              </a:extLst>
            </p:cNvPr>
            <p:cNvSpPr/>
            <p:nvPr/>
          </p:nvSpPr>
          <p:spPr bwMode="auto">
            <a:xfrm>
              <a:off x="12363122" y="3176527"/>
              <a:ext cx="510278" cy="510275"/>
            </a:xfrm>
            <a:prstGeom prst="ellipse">
              <a:avLst/>
            </a:prstGeom>
            <a:solidFill>
              <a:schemeClr val="bg2"/>
            </a:solidFill>
            <a:ln w="6350">
              <a:noFill/>
              <a:headEnd type="none" w="med" len="med"/>
              <a:tailEnd type="none" w="med" len="med"/>
            </a:ln>
            <a:effectLst>
              <a:innerShdw blurRad="635000" dist="508000" dir="18600000">
                <a:schemeClr val="bg2">
                  <a:lumMod val="90000"/>
                  <a:lumOff val="10000"/>
                  <a:alpha val="5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554480" rIns="137160" bIns="365760"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Sans Display"/>
                <a:ea typeface="+mn-ea"/>
                <a:cs typeface="Segoe UI" pitchFamily="34" charset="0"/>
              </a:endParaRPr>
            </a:p>
          </p:txBody>
        </p:sp>
        <p:pic>
          <p:nvPicPr>
            <p:cNvPr id="342" name="Graphic 341">
              <a:extLst>
                <a:ext uri="{FF2B5EF4-FFF2-40B4-BE49-F238E27FC236}">
                  <a16:creationId xmlns:a16="http://schemas.microsoft.com/office/drawing/2014/main" id="{10A6CDC0-8858-2911-9E17-4045E8CBE60B}"/>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475391" y="3288794"/>
              <a:ext cx="285741" cy="285741"/>
            </a:xfrm>
            <a:prstGeom prst="rect">
              <a:avLst/>
            </a:prstGeom>
          </p:spPr>
        </p:pic>
      </p:grpSp>
      <p:grpSp>
        <p:nvGrpSpPr>
          <p:cNvPr id="343" name="Group 342">
            <a:extLst>
              <a:ext uri="{FF2B5EF4-FFF2-40B4-BE49-F238E27FC236}">
                <a16:creationId xmlns:a16="http://schemas.microsoft.com/office/drawing/2014/main" id="{93CC587D-DFB4-D59F-CF24-7834CE0DBC31}"/>
              </a:ext>
              <a:ext uri="{C183D7F6-B498-43B3-948B-1728B52AA6E4}">
                <adec:decorative xmlns:adec="http://schemas.microsoft.com/office/drawing/2017/decorative" val="1"/>
              </a:ext>
            </a:extLst>
          </p:cNvPr>
          <p:cNvGrpSpPr/>
          <p:nvPr/>
        </p:nvGrpSpPr>
        <p:grpSpPr>
          <a:xfrm>
            <a:off x="2596760" y="2912847"/>
            <a:ext cx="510278" cy="510275"/>
            <a:chOff x="12363122" y="3176527"/>
            <a:chExt cx="510278" cy="510275"/>
          </a:xfrm>
        </p:grpSpPr>
        <p:sp>
          <p:nvSpPr>
            <p:cNvPr id="344" name="Oval 343">
              <a:extLst>
                <a:ext uri="{FF2B5EF4-FFF2-40B4-BE49-F238E27FC236}">
                  <a16:creationId xmlns:a16="http://schemas.microsoft.com/office/drawing/2014/main" id="{C824DE8E-DB3A-113B-5BB4-A94675B176A3}"/>
                </a:ext>
                <a:ext uri="{C183D7F6-B498-43B3-948B-1728B52AA6E4}">
                  <adec:decorative xmlns:adec="http://schemas.microsoft.com/office/drawing/2017/decorative" val="1"/>
                </a:ext>
              </a:extLst>
            </p:cNvPr>
            <p:cNvSpPr/>
            <p:nvPr/>
          </p:nvSpPr>
          <p:spPr bwMode="auto">
            <a:xfrm>
              <a:off x="12363122" y="3176527"/>
              <a:ext cx="510278" cy="510275"/>
            </a:xfrm>
            <a:prstGeom prst="ellipse">
              <a:avLst/>
            </a:prstGeom>
            <a:solidFill>
              <a:schemeClr val="bg2"/>
            </a:solidFill>
            <a:ln w="6350">
              <a:noFill/>
              <a:headEnd type="none" w="med" len="med"/>
              <a:tailEnd type="none" w="med" len="med"/>
            </a:ln>
            <a:effectLst>
              <a:innerShdw blurRad="635000" dist="508000" dir="18600000">
                <a:schemeClr val="bg2">
                  <a:lumMod val="90000"/>
                  <a:lumOff val="10000"/>
                  <a:alpha val="5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554480" rIns="137160" bIns="365760"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Sans Display"/>
                <a:ea typeface="+mn-ea"/>
                <a:cs typeface="Segoe UI" pitchFamily="34" charset="0"/>
              </a:endParaRPr>
            </a:p>
          </p:txBody>
        </p:sp>
        <p:pic>
          <p:nvPicPr>
            <p:cNvPr id="347" name="Graphic 346">
              <a:extLst>
                <a:ext uri="{FF2B5EF4-FFF2-40B4-BE49-F238E27FC236}">
                  <a16:creationId xmlns:a16="http://schemas.microsoft.com/office/drawing/2014/main" id="{5AA3D500-3537-3363-2624-7A35EE8B0835}"/>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475391" y="3288794"/>
              <a:ext cx="285741" cy="285741"/>
            </a:xfrm>
            <a:prstGeom prst="rect">
              <a:avLst/>
            </a:prstGeom>
          </p:spPr>
        </p:pic>
      </p:grpSp>
      <p:grpSp>
        <p:nvGrpSpPr>
          <p:cNvPr id="348" name="Group 347">
            <a:extLst>
              <a:ext uri="{FF2B5EF4-FFF2-40B4-BE49-F238E27FC236}">
                <a16:creationId xmlns:a16="http://schemas.microsoft.com/office/drawing/2014/main" id="{196D21CE-8241-33BB-63C5-92CFEE3DD459}"/>
              </a:ext>
              <a:ext uri="{C183D7F6-B498-43B3-948B-1728B52AA6E4}">
                <adec:decorative xmlns:adec="http://schemas.microsoft.com/office/drawing/2017/decorative" val="1"/>
              </a:ext>
            </a:extLst>
          </p:cNvPr>
          <p:cNvGrpSpPr/>
          <p:nvPr/>
        </p:nvGrpSpPr>
        <p:grpSpPr>
          <a:xfrm>
            <a:off x="1527175" y="2732724"/>
            <a:ext cx="549160" cy="510275"/>
            <a:chOff x="12324240" y="3176527"/>
            <a:chExt cx="549160" cy="510275"/>
          </a:xfrm>
        </p:grpSpPr>
        <p:sp>
          <p:nvSpPr>
            <p:cNvPr id="349" name="Oval 348">
              <a:extLst>
                <a:ext uri="{FF2B5EF4-FFF2-40B4-BE49-F238E27FC236}">
                  <a16:creationId xmlns:a16="http://schemas.microsoft.com/office/drawing/2014/main" id="{5AD226D4-95DF-6E0C-78E7-44EA90669BC4}"/>
                </a:ext>
                <a:ext uri="{C183D7F6-B498-43B3-948B-1728B52AA6E4}">
                  <adec:decorative xmlns:adec="http://schemas.microsoft.com/office/drawing/2017/decorative" val="1"/>
                </a:ext>
              </a:extLst>
            </p:cNvPr>
            <p:cNvSpPr/>
            <p:nvPr/>
          </p:nvSpPr>
          <p:spPr bwMode="auto">
            <a:xfrm>
              <a:off x="12363122" y="3176527"/>
              <a:ext cx="510278" cy="510275"/>
            </a:xfrm>
            <a:prstGeom prst="ellipse">
              <a:avLst/>
            </a:prstGeom>
            <a:solidFill>
              <a:schemeClr val="bg2"/>
            </a:solidFill>
            <a:ln w="6350">
              <a:noFill/>
              <a:headEnd type="none" w="med" len="med"/>
              <a:tailEnd type="none" w="med" len="med"/>
            </a:ln>
            <a:effectLst>
              <a:innerShdw blurRad="635000" dist="508000" dir="18600000">
                <a:schemeClr val="bg2">
                  <a:lumMod val="90000"/>
                  <a:lumOff val="10000"/>
                  <a:alpha val="5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554480" rIns="137160" bIns="365760"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Sans Display"/>
                <a:ea typeface="+mn-ea"/>
                <a:cs typeface="Segoe UI" pitchFamily="34" charset="0"/>
              </a:endParaRPr>
            </a:p>
          </p:txBody>
        </p:sp>
        <p:sp>
          <p:nvSpPr>
            <p:cNvPr id="350" name="Oval 1091_1">
              <a:extLst>
                <a:ext uri="{FF2B5EF4-FFF2-40B4-BE49-F238E27FC236}">
                  <a16:creationId xmlns:a16="http://schemas.microsoft.com/office/drawing/2014/main" id="{159BFFEA-2527-28B0-CFFB-4ED07957FEF5}"/>
                </a:ext>
              </a:extLst>
            </p:cNvPr>
            <p:cNvSpPr/>
            <p:nvPr/>
          </p:nvSpPr>
          <p:spPr bwMode="auto">
            <a:xfrm>
              <a:off x="12324240" y="3185675"/>
              <a:ext cx="141392" cy="141391"/>
            </a:xfrm>
            <a:prstGeom prst="ellipse">
              <a:avLst/>
            </a:prstGeom>
            <a:solidFill>
              <a:srgbClr val="F3CAF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l" defTabSz="932483"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UI"/>
                <a:ea typeface="Segoe UI" pitchFamily="34" charset="0"/>
                <a:cs typeface="Segoe UI" pitchFamily="34" charset="0"/>
              </a:endParaRPr>
            </a:p>
          </p:txBody>
        </p:sp>
        <p:pic>
          <p:nvPicPr>
            <p:cNvPr id="351" name="Graphic 350">
              <a:extLst>
                <a:ext uri="{FF2B5EF4-FFF2-40B4-BE49-F238E27FC236}">
                  <a16:creationId xmlns:a16="http://schemas.microsoft.com/office/drawing/2014/main" id="{D4833850-ED14-5E44-3209-030226C9692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336679" y="3198114"/>
              <a:ext cx="116513" cy="116513"/>
            </a:xfrm>
            <a:prstGeom prst="rect">
              <a:avLst/>
            </a:prstGeom>
          </p:spPr>
        </p:pic>
        <p:pic>
          <p:nvPicPr>
            <p:cNvPr id="352" name="Graphic 351">
              <a:extLst>
                <a:ext uri="{FF2B5EF4-FFF2-40B4-BE49-F238E27FC236}">
                  <a16:creationId xmlns:a16="http://schemas.microsoft.com/office/drawing/2014/main" id="{3252B197-6ABE-D687-0E3E-710C30336509}"/>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475391" y="3288794"/>
              <a:ext cx="285741" cy="285741"/>
            </a:xfrm>
            <a:prstGeom prst="rect">
              <a:avLst/>
            </a:prstGeom>
          </p:spPr>
        </p:pic>
      </p:grpSp>
      <p:grpSp>
        <p:nvGrpSpPr>
          <p:cNvPr id="353" name="Group 352">
            <a:extLst>
              <a:ext uri="{FF2B5EF4-FFF2-40B4-BE49-F238E27FC236}">
                <a16:creationId xmlns:a16="http://schemas.microsoft.com/office/drawing/2014/main" id="{68D04C92-A509-713A-6A5F-F8B509EB0E97}"/>
              </a:ext>
              <a:ext uri="{C183D7F6-B498-43B3-948B-1728B52AA6E4}">
                <adec:decorative xmlns:adec="http://schemas.microsoft.com/office/drawing/2017/decorative" val="1"/>
              </a:ext>
            </a:extLst>
          </p:cNvPr>
          <p:cNvGrpSpPr/>
          <p:nvPr/>
        </p:nvGrpSpPr>
        <p:grpSpPr>
          <a:xfrm>
            <a:off x="1532304" y="3727940"/>
            <a:ext cx="510278" cy="510275"/>
            <a:chOff x="12363122" y="3176527"/>
            <a:chExt cx="510278" cy="510275"/>
          </a:xfrm>
        </p:grpSpPr>
        <p:sp>
          <p:nvSpPr>
            <p:cNvPr id="354" name="Oval 353">
              <a:extLst>
                <a:ext uri="{FF2B5EF4-FFF2-40B4-BE49-F238E27FC236}">
                  <a16:creationId xmlns:a16="http://schemas.microsoft.com/office/drawing/2014/main" id="{196A390D-8B7F-CCB0-425D-F2A3A51BC6BB}"/>
                </a:ext>
                <a:ext uri="{C183D7F6-B498-43B3-948B-1728B52AA6E4}">
                  <adec:decorative xmlns:adec="http://schemas.microsoft.com/office/drawing/2017/decorative" val="1"/>
                </a:ext>
              </a:extLst>
            </p:cNvPr>
            <p:cNvSpPr/>
            <p:nvPr/>
          </p:nvSpPr>
          <p:spPr bwMode="auto">
            <a:xfrm>
              <a:off x="12363122" y="3176527"/>
              <a:ext cx="510278" cy="510275"/>
            </a:xfrm>
            <a:prstGeom prst="ellipse">
              <a:avLst/>
            </a:prstGeom>
            <a:solidFill>
              <a:schemeClr val="bg2"/>
            </a:solidFill>
            <a:ln w="6350">
              <a:noFill/>
              <a:headEnd type="none" w="med" len="med"/>
              <a:tailEnd type="none" w="med" len="med"/>
            </a:ln>
            <a:effectLst>
              <a:innerShdw blurRad="635000" dist="508000" dir="18600000">
                <a:schemeClr val="bg2">
                  <a:lumMod val="90000"/>
                  <a:lumOff val="10000"/>
                  <a:alpha val="5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554480" rIns="137160" bIns="365760"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Sans Display"/>
                <a:ea typeface="+mn-ea"/>
                <a:cs typeface="Segoe UI" pitchFamily="34" charset="0"/>
              </a:endParaRPr>
            </a:p>
          </p:txBody>
        </p:sp>
        <p:pic>
          <p:nvPicPr>
            <p:cNvPr id="357" name="Graphic 356">
              <a:extLst>
                <a:ext uri="{FF2B5EF4-FFF2-40B4-BE49-F238E27FC236}">
                  <a16:creationId xmlns:a16="http://schemas.microsoft.com/office/drawing/2014/main" id="{CE38878A-B3D9-1BA4-9596-B467E04F2072}"/>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475391" y="3288794"/>
              <a:ext cx="285741" cy="285741"/>
            </a:xfrm>
            <a:prstGeom prst="rect">
              <a:avLst/>
            </a:prstGeom>
          </p:spPr>
        </p:pic>
      </p:grpSp>
      <p:grpSp>
        <p:nvGrpSpPr>
          <p:cNvPr id="358" name="Group 357">
            <a:extLst>
              <a:ext uri="{FF2B5EF4-FFF2-40B4-BE49-F238E27FC236}">
                <a16:creationId xmlns:a16="http://schemas.microsoft.com/office/drawing/2014/main" id="{DC00F558-C517-BAFA-6B3D-7F96D3107CE0}"/>
              </a:ext>
              <a:ext uri="{C183D7F6-B498-43B3-948B-1728B52AA6E4}">
                <adec:decorative xmlns:adec="http://schemas.microsoft.com/office/drawing/2017/decorative" val="1"/>
              </a:ext>
            </a:extLst>
          </p:cNvPr>
          <p:cNvGrpSpPr/>
          <p:nvPr/>
        </p:nvGrpSpPr>
        <p:grpSpPr>
          <a:xfrm>
            <a:off x="925431" y="4397292"/>
            <a:ext cx="510278" cy="510275"/>
            <a:chOff x="12363122" y="3176527"/>
            <a:chExt cx="510278" cy="510275"/>
          </a:xfrm>
        </p:grpSpPr>
        <p:sp>
          <p:nvSpPr>
            <p:cNvPr id="359" name="Oval 358">
              <a:extLst>
                <a:ext uri="{FF2B5EF4-FFF2-40B4-BE49-F238E27FC236}">
                  <a16:creationId xmlns:a16="http://schemas.microsoft.com/office/drawing/2014/main" id="{B36B5939-40F3-ED91-B0E3-C18903F14824}"/>
                </a:ext>
                <a:ext uri="{C183D7F6-B498-43B3-948B-1728B52AA6E4}">
                  <adec:decorative xmlns:adec="http://schemas.microsoft.com/office/drawing/2017/decorative" val="1"/>
                </a:ext>
              </a:extLst>
            </p:cNvPr>
            <p:cNvSpPr/>
            <p:nvPr/>
          </p:nvSpPr>
          <p:spPr bwMode="auto">
            <a:xfrm>
              <a:off x="12363122" y="3176527"/>
              <a:ext cx="510278" cy="510275"/>
            </a:xfrm>
            <a:prstGeom prst="ellipse">
              <a:avLst/>
            </a:prstGeom>
            <a:solidFill>
              <a:schemeClr val="bg2"/>
            </a:solidFill>
            <a:ln w="6350">
              <a:noFill/>
              <a:headEnd type="none" w="med" len="med"/>
              <a:tailEnd type="none" w="med" len="med"/>
            </a:ln>
            <a:effectLst>
              <a:innerShdw blurRad="635000" dist="508000" dir="18600000">
                <a:schemeClr val="bg2">
                  <a:lumMod val="90000"/>
                  <a:lumOff val="10000"/>
                  <a:alpha val="5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554480" rIns="137160" bIns="365760"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Sans Display"/>
                <a:ea typeface="+mn-ea"/>
                <a:cs typeface="Segoe UI" pitchFamily="34" charset="0"/>
              </a:endParaRPr>
            </a:p>
          </p:txBody>
        </p:sp>
        <p:pic>
          <p:nvPicPr>
            <p:cNvPr id="362" name="Graphic 361">
              <a:extLst>
                <a:ext uri="{FF2B5EF4-FFF2-40B4-BE49-F238E27FC236}">
                  <a16:creationId xmlns:a16="http://schemas.microsoft.com/office/drawing/2014/main" id="{19112AFA-71F2-2C00-A8B5-29A0C0945F08}"/>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475391" y="3288794"/>
              <a:ext cx="285741" cy="285741"/>
            </a:xfrm>
            <a:prstGeom prst="rect">
              <a:avLst/>
            </a:prstGeom>
          </p:spPr>
        </p:pic>
      </p:grpSp>
      <p:grpSp>
        <p:nvGrpSpPr>
          <p:cNvPr id="363" name="Group 362">
            <a:extLst>
              <a:ext uri="{FF2B5EF4-FFF2-40B4-BE49-F238E27FC236}">
                <a16:creationId xmlns:a16="http://schemas.microsoft.com/office/drawing/2014/main" id="{728CCCE5-6E67-29A9-3290-769C7A99CF7D}"/>
              </a:ext>
              <a:ext uri="{C183D7F6-B498-43B3-948B-1728B52AA6E4}">
                <adec:decorative xmlns:adec="http://schemas.microsoft.com/office/drawing/2017/decorative" val="1"/>
              </a:ext>
            </a:extLst>
          </p:cNvPr>
          <p:cNvGrpSpPr/>
          <p:nvPr/>
        </p:nvGrpSpPr>
        <p:grpSpPr>
          <a:xfrm>
            <a:off x="1697640" y="4840910"/>
            <a:ext cx="549160" cy="510275"/>
            <a:chOff x="12324240" y="3176527"/>
            <a:chExt cx="549160" cy="510275"/>
          </a:xfrm>
        </p:grpSpPr>
        <p:sp>
          <p:nvSpPr>
            <p:cNvPr id="364" name="Oval 363">
              <a:extLst>
                <a:ext uri="{FF2B5EF4-FFF2-40B4-BE49-F238E27FC236}">
                  <a16:creationId xmlns:a16="http://schemas.microsoft.com/office/drawing/2014/main" id="{B021BE9F-D965-D1CF-28B3-06EACA887D60}"/>
                </a:ext>
                <a:ext uri="{C183D7F6-B498-43B3-948B-1728B52AA6E4}">
                  <adec:decorative xmlns:adec="http://schemas.microsoft.com/office/drawing/2017/decorative" val="1"/>
                </a:ext>
              </a:extLst>
            </p:cNvPr>
            <p:cNvSpPr/>
            <p:nvPr/>
          </p:nvSpPr>
          <p:spPr bwMode="auto">
            <a:xfrm>
              <a:off x="12363122" y="3176527"/>
              <a:ext cx="510278" cy="510275"/>
            </a:xfrm>
            <a:prstGeom prst="ellipse">
              <a:avLst/>
            </a:prstGeom>
            <a:solidFill>
              <a:schemeClr val="bg2"/>
            </a:solidFill>
            <a:ln w="6350">
              <a:noFill/>
              <a:headEnd type="none" w="med" len="med"/>
              <a:tailEnd type="none" w="med" len="med"/>
            </a:ln>
            <a:effectLst>
              <a:innerShdw blurRad="635000" dist="508000" dir="18600000">
                <a:schemeClr val="bg2">
                  <a:lumMod val="90000"/>
                  <a:lumOff val="10000"/>
                  <a:alpha val="5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554480" rIns="137160" bIns="365760"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Sans Display"/>
                <a:ea typeface="+mn-ea"/>
                <a:cs typeface="Segoe UI" pitchFamily="34" charset="0"/>
              </a:endParaRPr>
            </a:p>
          </p:txBody>
        </p:sp>
        <p:sp>
          <p:nvSpPr>
            <p:cNvPr id="365" name="Oval 1091_1">
              <a:extLst>
                <a:ext uri="{FF2B5EF4-FFF2-40B4-BE49-F238E27FC236}">
                  <a16:creationId xmlns:a16="http://schemas.microsoft.com/office/drawing/2014/main" id="{603A7FC2-884C-8840-BE0F-54EAD5B158D6}"/>
                </a:ext>
              </a:extLst>
            </p:cNvPr>
            <p:cNvSpPr/>
            <p:nvPr/>
          </p:nvSpPr>
          <p:spPr bwMode="auto">
            <a:xfrm>
              <a:off x="12324240" y="3185675"/>
              <a:ext cx="141392" cy="141391"/>
            </a:xfrm>
            <a:prstGeom prst="ellipse">
              <a:avLst/>
            </a:prstGeom>
            <a:solidFill>
              <a:srgbClr val="F3CAF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l" defTabSz="932483"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UI"/>
                <a:ea typeface="Segoe UI" pitchFamily="34" charset="0"/>
                <a:cs typeface="Segoe UI" pitchFamily="34" charset="0"/>
              </a:endParaRPr>
            </a:p>
          </p:txBody>
        </p:sp>
        <p:pic>
          <p:nvPicPr>
            <p:cNvPr id="366" name="Graphic 365">
              <a:extLst>
                <a:ext uri="{FF2B5EF4-FFF2-40B4-BE49-F238E27FC236}">
                  <a16:creationId xmlns:a16="http://schemas.microsoft.com/office/drawing/2014/main" id="{D287FCC2-4EB7-C5BF-A688-64B9F722BDF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336679" y="3198114"/>
              <a:ext cx="116513" cy="116513"/>
            </a:xfrm>
            <a:prstGeom prst="rect">
              <a:avLst/>
            </a:prstGeom>
          </p:spPr>
        </p:pic>
        <p:pic>
          <p:nvPicPr>
            <p:cNvPr id="367" name="Graphic 366">
              <a:extLst>
                <a:ext uri="{FF2B5EF4-FFF2-40B4-BE49-F238E27FC236}">
                  <a16:creationId xmlns:a16="http://schemas.microsoft.com/office/drawing/2014/main" id="{E3C948F8-0D96-C1FC-7F96-28C48D503295}"/>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475391" y="3288794"/>
              <a:ext cx="285741" cy="285741"/>
            </a:xfrm>
            <a:prstGeom prst="rect">
              <a:avLst/>
            </a:prstGeom>
          </p:spPr>
        </p:pic>
      </p:grpSp>
      <p:grpSp>
        <p:nvGrpSpPr>
          <p:cNvPr id="368" name="Group 367">
            <a:extLst>
              <a:ext uri="{FF2B5EF4-FFF2-40B4-BE49-F238E27FC236}">
                <a16:creationId xmlns:a16="http://schemas.microsoft.com/office/drawing/2014/main" id="{6B968CB2-62F9-0400-FD98-892D70249D6B}"/>
              </a:ext>
              <a:ext uri="{C183D7F6-B498-43B3-948B-1728B52AA6E4}">
                <adec:decorative xmlns:adec="http://schemas.microsoft.com/office/drawing/2017/decorative" val="1"/>
              </a:ext>
            </a:extLst>
          </p:cNvPr>
          <p:cNvGrpSpPr/>
          <p:nvPr/>
        </p:nvGrpSpPr>
        <p:grpSpPr>
          <a:xfrm>
            <a:off x="2284061" y="5610147"/>
            <a:ext cx="510278" cy="510275"/>
            <a:chOff x="12363122" y="3176527"/>
            <a:chExt cx="510278" cy="510275"/>
          </a:xfrm>
        </p:grpSpPr>
        <p:sp>
          <p:nvSpPr>
            <p:cNvPr id="369" name="Oval 368">
              <a:extLst>
                <a:ext uri="{FF2B5EF4-FFF2-40B4-BE49-F238E27FC236}">
                  <a16:creationId xmlns:a16="http://schemas.microsoft.com/office/drawing/2014/main" id="{ACF3B48C-A2DA-0BBA-FF87-CB42CC8F1B3C}"/>
                </a:ext>
                <a:ext uri="{C183D7F6-B498-43B3-948B-1728B52AA6E4}">
                  <adec:decorative xmlns:adec="http://schemas.microsoft.com/office/drawing/2017/decorative" val="1"/>
                </a:ext>
              </a:extLst>
            </p:cNvPr>
            <p:cNvSpPr/>
            <p:nvPr/>
          </p:nvSpPr>
          <p:spPr bwMode="auto">
            <a:xfrm>
              <a:off x="12363122" y="3176527"/>
              <a:ext cx="510278" cy="510275"/>
            </a:xfrm>
            <a:prstGeom prst="ellipse">
              <a:avLst/>
            </a:prstGeom>
            <a:solidFill>
              <a:schemeClr val="bg2"/>
            </a:solidFill>
            <a:ln w="6350">
              <a:noFill/>
              <a:headEnd type="none" w="med" len="med"/>
              <a:tailEnd type="none" w="med" len="med"/>
            </a:ln>
            <a:effectLst>
              <a:innerShdw blurRad="635000" dist="508000" dir="18600000">
                <a:schemeClr val="bg2">
                  <a:lumMod val="90000"/>
                  <a:lumOff val="10000"/>
                  <a:alpha val="5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554480" rIns="137160" bIns="365760"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Sans Display"/>
                <a:ea typeface="+mn-ea"/>
                <a:cs typeface="Segoe UI" pitchFamily="34" charset="0"/>
              </a:endParaRPr>
            </a:p>
          </p:txBody>
        </p:sp>
        <p:pic>
          <p:nvPicPr>
            <p:cNvPr id="372" name="Graphic 371">
              <a:extLst>
                <a:ext uri="{FF2B5EF4-FFF2-40B4-BE49-F238E27FC236}">
                  <a16:creationId xmlns:a16="http://schemas.microsoft.com/office/drawing/2014/main" id="{C13D2FCF-A662-C588-18F3-9C0AB8D1491A}"/>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475391" y="3288794"/>
              <a:ext cx="285741" cy="285741"/>
            </a:xfrm>
            <a:prstGeom prst="rect">
              <a:avLst/>
            </a:prstGeom>
          </p:spPr>
        </p:pic>
      </p:grpSp>
      <p:grpSp>
        <p:nvGrpSpPr>
          <p:cNvPr id="373" name="Group 372">
            <a:extLst>
              <a:ext uri="{FF2B5EF4-FFF2-40B4-BE49-F238E27FC236}">
                <a16:creationId xmlns:a16="http://schemas.microsoft.com/office/drawing/2014/main" id="{B0EBC2D2-3001-89BA-4473-7F3977BBF70E}"/>
              </a:ext>
              <a:ext uri="{C183D7F6-B498-43B3-948B-1728B52AA6E4}">
                <adec:decorative xmlns:adec="http://schemas.microsoft.com/office/drawing/2017/decorative" val="1"/>
              </a:ext>
            </a:extLst>
          </p:cNvPr>
          <p:cNvGrpSpPr/>
          <p:nvPr/>
        </p:nvGrpSpPr>
        <p:grpSpPr>
          <a:xfrm>
            <a:off x="3038396" y="5342037"/>
            <a:ext cx="549160" cy="510275"/>
            <a:chOff x="12324240" y="3176527"/>
            <a:chExt cx="549160" cy="510275"/>
          </a:xfrm>
        </p:grpSpPr>
        <p:sp>
          <p:nvSpPr>
            <p:cNvPr id="374" name="Oval 373">
              <a:extLst>
                <a:ext uri="{FF2B5EF4-FFF2-40B4-BE49-F238E27FC236}">
                  <a16:creationId xmlns:a16="http://schemas.microsoft.com/office/drawing/2014/main" id="{B140A156-ED03-02C2-888B-403525286ABD}"/>
                </a:ext>
                <a:ext uri="{C183D7F6-B498-43B3-948B-1728B52AA6E4}">
                  <adec:decorative xmlns:adec="http://schemas.microsoft.com/office/drawing/2017/decorative" val="1"/>
                </a:ext>
              </a:extLst>
            </p:cNvPr>
            <p:cNvSpPr/>
            <p:nvPr/>
          </p:nvSpPr>
          <p:spPr bwMode="auto">
            <a:xfrm>
              <a:off x="12363122" y="3176527"/>
              <a:ext cx="510278" cy="510275"/>
            </a:xfrm>
            <a:prstGeom prst="ellipse">
              <a:avLst/>
            </a:prstGeom>
            <a:solidFill>
              <a:schemeClr val="bg2"/>
            </a:solidFill>
            <a:ln w="6350">
              <a:noFill/>
              <a:headEnd type="none" w="med" len="med"/>
              <a:tailEnd type="none" w="med" len="med"/>
            </a:ln>
            <a:effectLst>
              <a:innerShdw blurRad="635000" dist="508000" dir="18600000">
                <a:schemeClr val="bg2">
                  <a:lumMod val="90000"/>
                  <a:lumOff val="10000"/>
                  <a:alpha val="5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554480" rIns="137160" bIns="365760"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Sans Display"/>
                <a:ea typeface="+mn-ea"/>
                <a:cs typeface="Segoe UI" pitchFamily="34" charset="0"/>
              </a:endParaRPr>
            </a:p>
          </p:txBody>
        </p:sp>
        <p:sp>
          <p:nvSpPr>
            <p:cNvPr id="375" name="Oval 1091_1">
              <a:extLst>
                <a:ext uri="{FF2B5EF4-FFF2-40B4-BE49-F238E27FC236}">
                  <a16:creationId xmlns:a16="http://schemas.microsoft.com/office/drawing/2014/main" id="{8CF5DFFF-2CD5-96F1-455A-3A1B663252B9}"/>
                </a:ext>
              </a:extLst>
            </p:cNvPr>
            <p:cNvSpPr/>
            <p:nvPr/>
          </p:nvSpPr>
          <p:spPr bwMode="auto">
            <a:xfrm>
              <a:off x="12324240" y="3185675"/>
              <a:ext cx="141392" cy="141391"/>
            </a:xfrm>
            <a:prstGeom prst="ellipse">
              <a:avLst/>
            </a:prstGeom>
            <a:solidFill>
              <a:srgbClr val="F3CAF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l" defTabSz="932483"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UI"/>
                <a:ea typeface="Segoe UI" pitchFamily="34" charset="0"/>
                <a:cs typeface="Segoe UI" pitchFamily="34" charset="0"/>
              </a:endParaRPr>
            </a:p>
          </p:txBody>
        </p:sp>
        <p:pic>
          <p:nvPicPr>
            <p:cNvPr id="376" name="Graphic 375">
              <a:extLst>
                <a:ext uri="{FF2B5EF4-FFF2-40B4-BE49-F238E27FC236}">
                  <a16:creationId xmlns:a16="http://schemas.microsoft.com/office/drawing/2014/main" id="{7FD9F678-60DF-61DE-FD51-97F1FE03FAC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336679" y="3198114"/>
              <a:ext cx="116513" cy="116513"/>
            </a:xfrm>
            <a:prstGeom prst="rect">
              <a:avLst/>
            </a:prstGeom>
          </p:spPr>
        </p:pic>
        <p:pic>
          <p:nvPicPr>
            <p:cNvPr id="377" name="Graphic 376">
              <a:extLst>
                <a:ext uri="{FF2B5EF4-FFF2-40B4-BE49-F238E27FC236}">
                  <a16:creationId xmlns:a16="http://schemas.microsoft.com/office/drawing/2014/main" id="{6DC0AA80-6388-6A0A-9CEC-1E11034EBE1B}"/>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475391" y="3288794"/>
              <a:ext cx="285741" cy="285741"/>
            </a:xfrm>
            <a:prstGeom prst="rect">
              <a:avLst/>
            </a:prstGeom>
          </p:spPr>
        </p:pic>
      </p:grpSp>
      <p:grpSp>
        <p:nvGrpSpPr>
          <p:cNvPr id="378" name="Group 377">
            <a:extLst>
              <a:ext uri="{FF2B5EF4-FFF2-40B4-BE49-F238E27FC236}">
                <a16:creationId xmlns:a16="http://schemas.microsoft.com/office/drawing/2014/main" id="{6A7EB8DB-8820-298C-3EE1-838160161BE9}"/>
              </a:ext>
              <a:ext uri="{C183D7F6-B498-43B3-948B-1728B52AA6E4}">
                <adec:decorative xmlns:adec="http://schemas.microsoft.com/office/drawing/2017/decorative" val="1"/>
              </a:ext>
            </a:extLst>
          </p:cNvPr>
          <p:cNvGrpSpPr/>
          <p:nvPr/>
        </p:nvGrpSpPr>
        <p:grpSpPr>
          <a:xfrm>
            <a:off x="4019747" y="5416565"/>
            <a:ext cx="510278" cy="510275"/>
            <a:chOff x="12363122" y="3176527"/>
            <a:chExt cx="510278" cy="510275"/>
          </a:xfrm>
        </p:grpSpPr>
        <p:sp>
          <p:nvSpPr>
            <p:cNvPr id="379" name="Oval 378">
              <a:extLst>
                <a:ext uri="{FF2B5EF4-FFF2-40B4-BE49-F238E27FC236}">
                  <a16:creationId xmlns:a16="http://schemas.microsoft.com/office/drawing/2014/main" id="{D574E608-1457-D07F-8C10-C3DEAF62F81A}"/>
                </a:ext>
                <a:ext uri="{C183D7F6-B498-43B3-948B-1728B52AA6E4}">
                  <adec:decorative xmlns:adec="http://schemas.microsoft.com/office/drawing/2017/decorative" val="1"/>
                </a:ext>
              </a:extLst>
            </p:cNvPr>
            <p:cNvSpPr/>
            <p:nvPr/>
          </p:nvSpPr>
          <p:spPr bwMode="auto">
            <a:xfrm>
              <a:off x="12363122" y="3176527"/>
              <a:ext cx="510278" cy="510275"/>
            </a:xfrm>
            <a:prstGeom prst="ellipse">
              <a:avLst/>
            </a:prstGeom>
            <a:solidFill>
              <a:schemeClr val="bg2"/>
            </a:solidFill>
            <a:ln w="6350">
              <a:noFill/>
              <a:headEnd type="none" w="med" len="med"/>
              <a:tailEnd type="none" w="med" len="med"/>
            </a:ln>
            <a:effectLst>
              <a:innerShdw blurRad="635000" dist="508000" dir="18600000">
                <a:schemeClr val="bg2">
                  <a:lumMod val="90000"/>
                  <a:lumOff val="10000"/>
                  <a:alpha val="5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554480" rIns="137160" bIns="365760"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Segoe Sans Display"/>
                <a:ea typeface="+mn-ea"/>
                <a:cs typeface="Segoe UI" pitchFamily="34" charset="0"/>
              </a:endParaRPr>
            </a:p>
          </p:txBody>
        </p:sp>
        <p:pic>
          <p:nvPicPr>
            <p:cNvPr id="382" name="Graphic 381">
              <a:extLst>
                <a:ext uri="{FF2B5EF4-FFF2-40B4-BE49-F238E27FC236}">
                  <a16:creationId xmlns:a16="http://schemas.microsoft.com/office/drawing/2014/main" id="{DF593F47-6CFE-60C7-A71E-101BA0610324}"/>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475391" y="3288794"/>
              <a:ext cx="285741" cy="285741"/>
            </a:xfrm>
            <a:prstGeom prst="rect">
              <a:avLst/>
            </a:prstGeom>
          </p:spPr>
        </p:pic>
      </p:grpSp>
      <p:sp>
        <p:nvSpPr>
          <p:cNvPr id="144" name="object 4">
            <a:extLst>
              <a:ext uri="{FF2B5EF4-FFF2-40B4-BE49-F238E27FC236}">
                <a16:creationId xmlns:a16="http://schemas.microsoft.com/office/drawing/2014/main" id="{3D71B92C-EF4A-664C-F4B1-DA2AD6BC55B4}"/>
              </a:ext>
              <a:ext uri="{C183D7F6-B498-43B3-948B-1728B52AA6E4}">
                <adec:decorative xmlns:adec="http://schemas.microsoft.com/office/drawing/2017/decorative" val="1"/>
              </a:ext>
            </a:extLst>
          </p:cNvPr>
          <p:cNvSpPr/>
          <p:nvPr/>
        </p:nvSpPr>
        <p:spPr>
          <a:xfrm>
            <a:off x="6096000" y="0"/>
            <a:ext cx="6096000" cy="6858000"/>
          </a:xfrm>
          <a:prstGeom prst="rect">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sz="2000">
              <a:solidFill>
                <a:srgbClr val="FFFFFF"/>
              </a:solidFill>
              <a:latin typeface="Segoe Sans Display"/>
              <a:cs typeface="Segoe UI" pitchFamily="34" charset="0"/>
            </a:endParaRPr>
          </a:p>
        </p:txBody>
      </p:sp>
      <p:sp>
        <p:nvSpPr>
          <p:cNvPr id="20" name="Title 19">
            <a:extLst>
              <a:ext uri="{FF2B5EF4-FFF2-40B4-BE49-F238E27FC236}">
                <a16:creationId xmlns:a16="http://schemas.microsoft.com/office/drawing/2014/main" id="{AED2C09A-5C68-F757-72F2-A2227B02403C}"/>
              </a:ext>
            </a:extLst>
          </p:cNvPr>
          <p:cNvSpPr txBox="1">
            <a:spLocks noGrp="1"/>
          </p:cNvSpPr>
          <p:nvPr>
            <p:ph type="title" idx="4294967295"/>
          </p:nvPr>
        </p:nvSpPr>
        <p:spPr>
          <a:xfrm>
            <a:off x="578361" y="938719"/>
            <a:ext cx="4939278"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gradFill>
                  <a:gsLst>
                    <a:gs pos="0">
                      <a:srgbClr val="F4364C"/>
                    </a:gs>
                    <a:gs pos="100000">
                      <a:srgbClr val="F4364C"/>
                    </a:gs>
                  </a:gsLst>
                  <a:path path="circle">
                    <a:fillToRect l="100000" t="100000"/>
                  </a:path>
                </a:gradFill>
                <a:effectLst/>
                <a:uLnTx/>
                <a:uFillTx/>
                <a:latin typeface="Segoe Sans Display Semibold"/>
                <a:ea typeface="+mn-ea"/>
                <a:cs typeface="+mn-cs"/>
              </a:rPr>
              <a:t>SaaS protection limited to shadow IT</a:t>
            </a:r>
          </a:p>
        </p:txBody>
      </p:sp>
      <p:sp>
        <p:nvSpPr>
          <p:cNvPr id="5" name="Rectangle 4">
            <a:extLst>
              <a:ext uri="{FF2B5EF4-FFF2-40B4-BE49-F238E27FC236}">
                <a16:creationId xmlns:a16="http://schemas.microsoft.com/office/drawing/2014/main" id="{ACFB9785-A57A-4720-82E4-68BEB0C89573}"/>
              </a:ext>
            </a:extLst>
          </p:cNvPr>
          <p:cNvSpPr/>
          <p:nvPr/>
        </p:nvSpPr>
        <p:spPr bwMode="auto">
          <a:xfrm>
            <a:off x="1996440" y="430068"/>
            <a:ext cx="2103120" cy="432720"/>
          </a:xfrm>
          <a:prstGeom prst="rect">
            <a:avLst/>
          </a:prstGeom>
          <a:solidFill>
            <a:schemeClr val="bg1"/>
          </a:solidFill>
          <a:ln w="19050">
            <a:noFill/>
          </a:ln>
          <a:effectLst>
            <a:innerShdw blurRad="508000" dist="190500" dir="18600000">
              <a:srgbClr val="F4364C">
                <a:alpha val="35000"/>
              </a:srgbClr>
            </a:innerShdw>
          </a:effectLst>
        </p:spPr>
        <p:txBody>
          <a:bodyPr vert="horz" wrap="square" lIns="0" tIns="0" rIns="0" bIns="0" rtlCol="0" anchor="ctr">
            <a:noAutofit/>
          </a:bodyPr>
          <a:lstStyle/>
          <a:p>
            <a:pPr algn="ctr">
              <a:spcBef>
                <a:spcPts val="600"/>
              </a:spcBef>
            </a:pPr>
            <a:r>
              <a:rPr lang="en-US">
                <a:solidFill>
                  <a:srgbClr val="091F2C"/>
                </a:solidFill>
                <a:latin typeface="+mj-lt"/>
              </a:rPr>
              <a:t>Challenge</a:t>
            </a:r>
          </a:p>
        </p:txBody>
      </p:sp>
      <p:sp>
        <p:nvSpPr>
          <p:cNvPr id="6" name="TextBox 5">
            <a:extLst>
              <a:ext uri="{FF2B5EF4-FFF2-40B4-BE49-F238E27FC236}">
                <a16:creationId xmlns:a16="http://schemas.microsoft.com/office/drawing/2014/main" id="{10F56FE6-9FB9-B978-DE4C-0AA0EAA697A9}"/>
              </a:ext>
            </a:extLst>
          </p:cNvPr>
          <p:cNvSpPr txBox="1"/>
          <p:nvPr/>
        </p:nvSpPr>
        <p:spPr>
          <a:xfrm>
            <a:off x="579120" y="1346561"/>
            <a:ext cx="4937760" cy="677108"/>
          </a:xfrm>
          <a:prstGeom prst="rect">
            <a:avLst/>
          </a:prstGeom>
          <a:noFill/>
        </p:spPr>
        <p:txBody>
          <a:bodyPr wrap="square" lIns="0" tIns="0" rIns="0" bIns="0" rtlCol="0">
            <a:spAutoFit/>
          </a:bodyPr>
          <a:lstStyle/>
          <a:p>
            <a:pPr marL="12700" marR="5080" algn="ctr">
              <a:lnSpc>
                <a:spcPct val="100200"/>
              </a:lnSpc>
              <a:spcBef>
                <a:spcPts val="95"/>
              </a:spcBef>
              <a:spcAft>
                <a:spcPts val="1200"/>
              </a:spcAft>
              <a:defRPr/>
            </a:pP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SaaS app misconfigurations can lead to a potential breach and have emerged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as a common attack vector. Yet, </a:t>
            </a: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most security teams lack the tools </a:t>
            </a:r>
            <a:b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b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to uncover these mitigations, understand them in the context of </a:t>
            </a:r>
            <a:b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b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their broader exposure, and easily mitigate the problems. </a:t>
            </a:r>
          </a:p>
        </p:txBody>
      </p:sp>
      <p:sp>
        <p:nvSpPr>
          <p:cNvPr id="8" name="Rectangle 7">
            <a:extLst>
              <a:ext uri="{FF2B5EF4-FFF2-40B4-BE49-F238E27FC236}">
                <a16:creationId xmlns:a16="http://schemas.microsoft.com/office/drawing/2014/main" id="{02282D33-9793-7F67-9511-5F3856AFD96A}"/>
              </a:ext>
            </a:extLst>
          </p:cNvPr>
          <p:cNvSpPr/>
          <p:nvPr/>
        </p:nvSpPr>
        <p:spPr bwMode="auto">
          <a:xfrm>
            <a:off x="8092440" y="430068"/>
            <a:ext cx="2103120" cy="432720"/>
          </a:xfrm>
          <a:prstGeom prst="rect">
            <a:avLst/>
          </a:prstGeom>
          <a:solidFill>
            <a:schemeClr val="bg1"/>
          </a:solidFill>
          <a:ln w="19050">
            <a:noFill/>
          </a:ln>
          <a:effectLst>
            <a:innerShdw blurRad="508000" dist="190500" dir="18600000">
              <a:schemeClr val="accent1">
                <a:alpha val="35000"/>
              </a:schemeClr>
            </a:innerShdw>
          </a:effectLst>
        </p:spPr>
        <p:txBody>
          <a:bodyPr vert="horz" wrap="square" lIns="0" tIns="0" rIns="0" bIns="0" rtlCol="0" anchor="ctr">
            <a:noAutofit/>
          </a:bodyPr>
          <a:lstStyle/>
          <a:p>
            <a:pPr algn="ctr">
              <a:spcBef>
                <a:spcPts val="600"/>
              </a:spcBef>
            </a:pPr>
            <a:r>
              <a:rPr lang="en-US">
                <a:solidFill>
                  <a:srgbClr val="091F2C"/>
                </a:solidFill>
                <a:latin typeface="+mj-lt"/>
              </a:rPr>
              <a:t>Solution</a:t>
            </a:r>
          </a:p>
        </p:txBody>
      </p:sp>
      <p:sp>
        <p:nvSpPr>
          <p:cNvPr id="9" name="TextBox 8">
            <a:extLst>
              <a:ext uri="{FF2B5EF4-FFF2-40B4-BE49-F238E27FC236}">
                <a16:creationId xmlns:a16="http://schemas.microsoft.com/office/drawing/2014/main" id="{2C6ECEC5-EE83-1265-2A48-71CEB63F8431}"/>
              </a:ext>
            </a:extLst>
          </p:cNvPr>
          <p:cNvSpPr txBox="1"/>
          <p:nvPr/>
        </p:nvSpPr>
        <p:spPr>
          <a:xfrm>
            <a:off x="6674361" y="938719"/>
            <a:ext cx="4939278" cy="369332"/>
          </a:xfrm>
          <a:prstGeom prst="rect">
            <a:avLst/>
          </a:prstGeom>
          <a:noFill/>
        </p:spPr>
        <p:txBody>
          <a:bodyPr wrap="square" lIns="91440" tIns="45720" rIns="91440" bIns="45720" anchor="t">
            <a:spAutoFit/>
          </a:bodyPr>
          <a:lstStyle/>
          <a:p>
            <a:pPr marR="0" lvl="0" indent="0" algn="ctr" defTabSz="914367" fontAlgn="auto">
              <a:lnSpc>
                <a:spcPct val="100000"/>
              </a:lnSpc>
              <a:spcBef>
                <a:spcPts val="0"/>
              </a:spcBef>
              <a:spcAft>
                <a:spcPts val="0"/>
              </a:spcAft>
              <a:buClrTx/>
              <a:buSzTx/>
              <a:buFontTx/>
              <a:buNone/>
              <a:tabLst/>
              <a:defRPr/>
            </a:pPr>
            <a:r>
              <a:rPr lang="en-US">
                <a:gradFill>
                  <a:gsLst>
                    <a:gs pos="0">
                      <a:schemeClr val="accent1"/>
                    </a:gs>
                    <a:gs pos="100000">
                      <a:schemeClr val="accent1"/>
                    </a:gs>
                  </a:gsLst>
                  <a:path path="circle">
                    <a:fillToRect l="100000" t="100000"/>
                  </a:path>
                </a:gradFill>
                <a:latin typeface="Segoe Sans Display Semibold"/>
              </a:rPr>
              <a:t>Monitor your SaaS security posture</a:t>
            </a:r>
          </a:p>
        </p:txBody>
      </p:sp>
      <p:sp>
        <p:nvSpPr>
          <p:cNvPr id="10" name="TextBox 9">
            <a:extLst>
              <a:ext uri="{FF2B5EF4-FFF2-40B4-BE49-F238E27FC236}">
                <a16:creationId xmlns:a16="http://schemas.microsoft.com/office/drawing/2014/main" id="{70A9BA91-B065-D57F-7314-B237EA671161}"/>
              </a:ext>
            </a:extLst>
          </p:cNvPr>
          <p:cNvSpPr txBox="1"/>
          <p:nvPr/>
        </p:nvSpPr>
        <p:spPr>
          <a:xfrm>
            <a:off x="6674361" y="1346561"/>
            <a:ext cx="4939278" cy="677108"/>
          </a:xfrm>
          <a:prstGeom prst="rect">
            <a:avLst/>
          </a:prstGeom>
          <a:noFill/>
        </p:spPr>
        <p:txBody>
          <a:bodyPr wrap="square" lIns="0" tIns="0" rIns="0" bIns="0" rtlCol="0">
            <a:spAutoFit/>
          </a:bodyPr>
          <a:lstStyle/>
          <a:p>
            <a:pPr marL="12700" marR="5080" algn="ctr">
              <a:lnSpc>
                <a:spcPct val="100200"/>
              </a:lnSpc>
              <a:spcBef>
                <a:spcPts val="95"/>
              </a:spcBef>
              <a:spcAft>
                <a:spcPts val="1200"/>
              </a:spcAft>
              <a:defRPr/>
            </a:pP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Defender for Cloud Apps enables automated and continuous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monitoring of SaaS apps to reduce security vulnerabilities and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increase compliance by detecting misconfigurations and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providing remediation steps for risky configurations.</a:t>
            </a:r>
          </a:p>
        </p:txBody>
      </p:sp>
      <p:sp>
        <p:nvSpPr>
          <p:cNvPr id="263" name="Rectangle 262">
            <a:extLst>
              <a:ext uri="{FF2B5EF4-FFF2-40B4-BE49-F238E27FC236}">
                <a16:creationId xmlns:a16="http://schemas.microsoft.com/office/drawing/2014/main" id="{10DF63E0-C5AF-8023-4B04-293FC797DDCE}"/>
              </a:ext>
              <a:ext uri="{C183D7F6-B498-43B3-948B-1728B52AA6E4}">
                <adec:decorative xmlns:adec="http://schemas.microsoft.com/office/drawing/2017/decorative" val="1"/>
              </a:ext>
            </a:extLst>
          </p:cNvPr>
          <p:cNvSpPr/>
          <p:nvPr/>
        </p:nvSpPr>
        <p:spPr bwMode="auto">
          <a:xfrm rot="5400000">
            <a:off x="1037034" y="1682948"/>
            <a:ext cx="4286311" cy="5203658"/>
          </a:xfrm>
          <a:prstGeom prst="rect">
            <a:avLst/>
          </a:prstGeom>
          <a:solidFill>
            <a:schemeClr val="bg1">
              <a:alpha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79308" tIns="143446" rIns="179308" bIns="143446" numCol="1" spcCol="0" rtlCol="0" fromWordArt="0" anchor="t" anchorCtr="0" forceAA="0" compatLnSpc="1">
            <a:prstTxWarp prst="textNoShape">
              <a:avLst/>
            </a:prstTxWarp>
            <a:noAutofit/>
          </a:bodyPr>
          <a:lstStyle>
            <a:defPPr>
              <a:defRPr lang="en-US"/>
            </a:defPPr>
            <a:lvl1pPr marL="0" algn="l" defTabSz="914407" rtl="0" eaLnBrk="1" latinLnBrk="0" hangingPunct="1">
              <a:defRPr sz="1800" kern="1200">
                <a:solidFill>
                  <a:schemeClr val="lt1"/>
                </a:solidFill>
                <a:latin typeface="+mn-lt"/>
                <a:ea typeface="+mn-ea"/>
                <a:cs typeface="+mn-cs"/>
              </a:defRPr>
            </a:lvl1pPr>
            <a:lvl2pPr marL="457204" algn="l" defTabSz="914407" rtl="0" eaLnBrk="1" latinLnBrk="0" hangingPunct="1">
              <a:defRPr sz="1800" kern="1200">
                <a:solidFill>
                  <a:schemeClr val="lt1"/>
                </a:solidFill>
                <a:latin typeface="+mn-lt"/>
                <a:ea typeface="+mn-ea"/>
                <a:cs typeface="+mn-cs"/>
              </a:defRPr>
            </a:lvl2pPr>
            <a:lvl3pPr marL="914407" algn="l" defTabSz="914407" rtl="0" eaLnBrk="1" latinLnBrk="0" hangingPunct="1">
              <a:defRPr sz="1800" kern="1200">
                <a:solidFill>
                  <a:schemeClr val="lt1"/>
                </a:solidFill>
                <a:latin typeface="+mn-lt"/>
                <a:ea typeface="+mn-ea"/>
                <a:cs typeface="+mn-cs"/>
              </a:defRPr>
            </a:lvl3pPr>
            <a:lvl4pPr marL="1371611" algn="l" defTabSz="914407" rtl="0" eaLnBrk="1" latinLnBrk="0" hangingPunct="1">
              <a:defRPr sz="1800" kern="1200">
                <a:solidFill>
                  <a:schemeClr val="lt1"/>
                </a:solidFill>
                <a:latin typeface="+mn-lt"/>
                <a:ea typeface="+mn-ea"/>
                <a:cs typeface="+mn-cs"/>
              </a:defRPr>
            </a:lvl4pPr>
            <a:lvl5pPr marL="1828815" algn="l" defTabSz="914407" rtl="0" eaLnBrk="1" latinLnBrk="0" hangingPunct="1">
              <a:defRPr sz="1800" kern="1200">
                <a:solidFill>
                  <a:schemeClr val="lt1"/>
                </a:solidFill>
                <a:latin typeface="+mn-lt"/>
                <a:ea typeface="+mn-ea"/>
                <a:cs typeface="+mn-cs"/>
              </a:defRPr>
            </a:lvl5pPr>
            <a:lvl6pPr marL="2286018" algn="l" defTabSz="914407" rtl="0" eaLnBrk="1" latinLnBrk="0" hangingPunct="1">
              <a:defRPr sz="1800" kern="1200">
                <a:solidFill>
                  <a:schemeClr val="lt1"/>
                </a:solidFill>
                <a:latin typeface="+mn-lt"/>
                <a:ea typeface="+mn-ea"/>
                <a:cs typeface="+mn-cs"/>
              </a:defRPr>
            </a:lvl6pPr>
            <a:lvl7pPr marL="2743222" algn="l" defTabSz="914407" rtl="0" eaLnBrk="1" latinLnBrk="0" hangingPunct="1">
              <a:defRPr sz="1800" kern="1200">
                <a:solidFill>
                  <a:schemeClr val="lt1"/>
                </a:solidFill>
                <a:latin typeface="+mn-lt"/>
                <a:ea typeface="+mn-ea"/>
                <a:cs typeface="+mn-cs"/>
              </a:defRPr>
            </a:lvl7pPr>
            <a:lvl8pPr marL="3200426" algn="l" defTabSz="914407" rtl="0" eaLnBrk="1" latinLnBrk="0" hangingPunct="1">
              <a:defRPr sz="1800" kern="1200">
                <a:solidFill>
                  <a:schemeClr val="lt1"/>
                </a:solidFill>
                <a:latin typeface="+mn-lt"/>
                <a:ea typeface="+mn-ea"/>
                <a:cs typeface="+mn-cs"/>
              </a:defRPr>
            </a:lvl8pPr>
            <a:lvl9pPr marL="3657629" algn="l" defTabSz="914407" rtl="0" eaLnBrk="1" latinLnBrk="0" hangingPunct="1">
              <a:defRPr sz="1800" kern="1200">
                <a:solidFill>
                  <a:schemeClr val="lt1"/>
                </a:solidFill>
                <a:latin typeface="+mn-lt"/>
                <a:ea typeface="+mn-ea"/>
                <a:cs typeface="+mn-cs"/>
              </a:defRPr>
            </a:lvl9pPr>
          </a:lstStyle>
          <a:p>
            <a:pPr marL="0" marR="0" lvl="0" indent="0" algn="l" defTabSz="914289"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grpSp>
        <p:nvGrpSpPr>
          <p:cNvPr id="238" name="Group 237">
            <a:extLst>
              <a:ext uri="{FF2B5EF4-FFF2-40B4-BE49-F238E27FC236}">
                <a16:creationId xmlns:a16="http://schemas.microsoft.com/office/drawing/2014/main" id="{5BA2CFB5-0F61-4A9B-7071-549AF2E517AC}"/>
              </a:ext>
              <a:ext uri="{C183D7F6-B498-43B3-948B-1728B52AA6E4}">
                <adec:decorative xmlns:adec="http://schemas.microsoft.com/office/drawing/2017/decorative" val="1"/>
              </a:ext>
            </a:extLst>
          </p:cNvPr>
          <p:cNvGrpSpPr/>
          <p:nvPr/>
        </p:nvGrpSpPr>
        <p:grpSpPr>
          <a:xfrm>
            <a:off x="3310807" y="4037349"/>
            <a:ext cx="2415617" cy="365760"/>
            <a:chOff x="3030702" y="3400956"/>
            <a:chExt cx="2415617" cy="365760"/>
          </a:xfrm>
        </p:grpSpPr>
        <p:sp>
          <p:nvSpPr>
            <p:cNvPr id="239" name="Rectangle 238">
              <a:extLst>
                <a:ext uri="{FF2B5EF4-FFF2-40B4-BE49-F238E27FC236}">
                  <a16:creationId xmlns:a16="http://schemas.microsoft.com/office/drawing/2014/main" id="{78036474-3482-2AA7-0352-2BF10A1221CF}"/>
                </a:ext>
              </a:extLst>
            </p:cNvPr>
            <p:cNvSpPr/>
            <p:nvPr/>
          </p:nvSpPr>
          <p:spPr bwMode="auto">
            <a:xfrm>
              <a:off x="3198338" y="3443844"/>
              <a:ext cx="2247981" cy="279985"/>
            </a:xfrm>
            <a:prstGeom prst="rect">
              <a:avLst/>
            </a:prstGeom>
            <a:solidFill>
              <a:schemeClr val="bg1"/>
            </a:solidFill>
            <a:ln w="12700" cap="flat">
              <a:solidFill>
                <a:schemeClr val="bg1">
                  <a:lumMod val="95000"/>
                </a:schemeClr>
              </a:solidFill>
              <a:prstDash val="solid"/>
              <a:miter/>
            </a:ln>
            <a:effectLst>
              <a:outerShdw blurRad="254000" algn="ctr" rotWithShape="0">
                <a:prstClr val="black">
                  <a:alpha val="5000"/>
                </a:prstClr>
              </a:outerShdw>
            </a:effectLst>
          </p:spPr>
          <p:txBody>
            <a:bodyPr rot="0" spcFirstLastPara="0" vert="horz" wrap="square" lIns="274320" tIns="0" rIns="0" bIns="0" numCol="1" spcCol="0" rtlCol="0" fromWordArt="0" anchor="ctr" anchorCtr="0" forceAA="0" compatLnSpc="1">
              <a:prstTxWarp prst="textNoShape">
                <a:avLst/>
              </a:prstTxWarp>
              <a:noAutofit/>
            </a:bodyPr>
            <a:lstStyle>
              <a:defPPr>
                <a:defRPr lang="en-US"/>
              </a:defPPr>
              <a:lvl1pPr marL="0" algn="l" defTabSz="914407" rtl="0" eaLnBrk="1" latinLnBrk="0" hangingPunct="1">
                <a:defRPr sz="1800" kern="1200">
                  <a:solidFill>
                    <a:schemeClr val="tx1"/>
                  </a:solidFill>
                  <a:latin typeface="+mn-lt"/>
                  <a:ea typeface="+mn-ea"/>
                  <a:cs typeface="+mn-cs"/>
                </a:defRPr>
              </a:lvl1pPr>
              <a:lvl2pPr marL="457204" algn="l" defTabSz="914407" rtl="0" eaLnBrk="1" latinLnBrk="0" hangingPunct="1">
                <a:defRPr sz="1800" kern="1200">
                  <a:solidFill>
                    <a:schemeClr val="tx1"/>
                  </a:solidFill>
                  <a:latin typeface="+mn-lt"/>
                  <a:ea typeface="+mn-ea"/>
                  <a:cs typeface="+mn-cs"/>
                </a:defRPr>
              </a:lvl2pPr>
              <a:lvl3pPr marL="914407" algn="l" defTabSz="914407" rtl="0" eaLnBrk="1" latinLnBrk="0" hangingPunct="1">
                <a:defRPr sz="1800" kern="1200">
                  <a:solidFill>
                    <a:schemeClr val="tx1"/>
                  </a:solidFill>
                  <a:latin typeface="+mn-lt"/>
                  <a:ea typeface="+mn-ea"/>
                  <a:cs typeface="+mn-cs"/>
                </a:defRPr>
              </a:lvl3pPr>
              <a:lvl4pPr marL="1371611" algn="l" defTabSz="914407" rtl="0" eaLnBrk="1" latinLnBrk="0" hangingPunct="1">
                <a:defRPr sz="1800" kern="1200">
                  <a:solidFill>
                    <a:schemeClr val="tx1"/>
                  </a:solidFill>
                  <a:latin typeface="+mn-lt"/>
                  <a:ea typeface="+mn-ea"/>
                  <a:cs typeface="+mn-cs"/>
                </a:defRPr>
              </a:lvl4pPr>
              <a:lvl5pPr marL="1828815" algn="l" defTabSz="914407" rtl="0" eaLnBrk="1" latinLnBrk="0" hangingPunct="1">
                <a:defRPr sz="1800" kern="1200">
                  <a:solidFill>
                    <a:schemeClr val="tx1"/>
                  </a:solidFill>
                  <a:latin typeface="+mn-lt"/>
                  <a:ea typeface="+mn-ea"/>
                  <a:cs typeface="+mn-cs"/>
                </a:defRPr>
              </a:lvl5pPr>
              <a:lvl6pPr marL="2286018" algn="l" defTabSz="914407" rtl="0" eaLnBrk="1" latinLnBrk="0" hangingPunct="1">
                <a:defRPr sz="1800" kern="1200">
                  <a:solidFill>
                    <a:schemeClr val="tx1"/>
                  </a:solidFill>
                  <a:latin typeface="+mn-lt"/>
                  <a:ea typeface="+mn-ea"/>
                  <a:cs typeface="+mn-cs"/>
                </a:defRPr>
              </a:lvl6pPr>
              <a:lvl7pPr marL="2743222" algn="l" defTabSz="914407" rtl="0" eaLnBrk="1" latinLnBrk="0" hangingPunct="1">
                <a:defRPr sz="1800" kern="1200">
                  <a:solidFill>
                    <a:schemeClr val="tx1"/>
                  </a:solidFill>
                  <a:latin typeface="+mn-lt"/>
                  <a:ea typeface="+mn-ea"/>
                  <a:cs typeface="+mn-cs"/>
                </a:defRPr>
              </a:lvl7pPr>
              <a:lvl8pPr marL="3200426" algn="l" defTabSz="914407" rtl="0" eaLnBrk="1" latinLnBrk="0" hangingPunct="1">
                <a:defRPr sz="1800" kern="1200">
                  <a:solidFill>
                    <a:schemeClr val="tx1"/>
                  </a:solidFill>
                  <a:latin typeface="+mn-lt"/>
                  <a:ea typeface="+mn-ea"/>
                  <a:cs typeface="+mn-cs"/>
                </a:defRPr>
              </a:lvl8pPr>
              <a:lvl9pPr marL="3657629" algn="l" defTabSz="914407" rtl="0" eaLnBrk="1" latinLnBrk="0" hangingPunct="1">
                <a:defRPr sz="1800" kern="1200">
                  <a:solidFill>
                    <a:schemeClr val="tx1"/>
                  </a:solidFill>
                  <a:latin typeface="+mn-lt"/>
                  <a:ea typeface="+mn-ea"/>
                  <a:cs typeface="+mn-cs"/>
                </a:defRPr>
              </a:lvl9pPr>
            </a:lstStyle>
            <a:p>
              <a:pPr defTabSz="932742">
                <a:buSzPct val="90000"/>
              </a:pPr>
              <a:r>
                <a:rPr lang="en-US" sz="900">
                  <a:solidFill>
                    <a:srgbClr val="000000"/>
                  </a:solidFill>
                  <a:latin typeface="+mj-lt"/>
                  <a:ea typeface="+mj-ea"/>
                  <a:cs typeface="+mj-cs"/>
                </a:rPr>
                <a:t>No clear text credentials in place</a:t>
              </a:r>
            </a:p>
          </p:txBody>
        </p:sp>
        <p:grpSp>
          <p:nvGrpSpPr>
            <p:cNvPr id="240" name="Group 239">
              <a:extLst>
                <a:ext uri="{FF2B5EF4-FFF2-40B4-BE49-F238E27FC236}">
                  <a16:creationId xmlns:a16="http://schemas.microsoft.com/office/drawing/2014/main" id="{20578747-24FB-AF7F-FFB9-C7BDBE2722AD}"/>
                </a:ext>
              </a:extLst>
            </p:cNvPr>
            <p:cNvGrpSpPr/>
            <p:nvPr/>
          </p:nvGrpSpPr>
          <p:grpSpPr>
            <a:xfrm>
              <a:off x="3030702" y="3400956"/>
              <a:ext cx="365760" cy="365760"/>
              <a:chOff x="3030702" y="3633732"/>
              <a:chExt cx="365760" cy="365760"/>
            </a:xfrm>
          </p:grpSpPr>
          <p:sp>
            <p:nvSpPr>
              <p:cNvPr id="241" name="Oval 240">
                <a:extLst>
                  <a:ext uri="{FF2B5EF4-FFF2-40B4-BE49-F238E27FC236}">
                    <a16:creationId xmlns:a16="http://schemas.microsoft.com/office/drawing/2014/main" id="{63FF1726-F814-8109-9837-9677E7987B5E}"/>
                  </a:ext>
                </a:extLst>
              </p:cNvPr>
              <p:cNvSpPr/>
              <p:nvPr/>
            </p:nvSpPr>
            <p:spPr bwMode="auto">
              <a:xfrm>
                <a:off x="3030702" y="3633732"/>
                <a:ext cx="365760" cy="365760"/>
              </a:xfrm>
              <a:prstGeom prst="ellipse">
                <a:avLst/>
              </a:prstGeom>
              <a:solidFill>
                <a:schemeClr val="bg2"/>
              </a:solidFill>
              <a:ln w="6350">
                <a:noFill/>
                <a:headEnd type="none" w="med" len="med"/>
                <a:tailEnd type="none" w="med" len="med"/>
              </a:ln>
              <a:effectLst>
                <a:innerShdw blurRad="635000" dist="190500" dir="9300000">
                  <a:srgbClr val="F4364C">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a:latin typeface="Segoe Sans Display"/>
                  <a:cs typeface="Segoe UI Semibold"/>
                </a:endParaRPr>
              </a:p>
            </p:txBody>
          </p:sp>
          <p:sp>
            <p:nvSpPr>
              <p:cNvPr id="242" name="Oval 241">
                <a:extLst>
                  <a:ext uri="{FF2B5EF4-FFF2-40B4-BE49-F238E27FC236}">
                    <a16:creationId xmlns:a16="http://schemas.microsoft.com/office/drawing/2014/main" id="{F8EED780-E976-A3BF-8816-F174CB99B043}"/>
                  </a:ext>
                </a:extLst>
              </p:cNvPr>
              <p:cNvSpPr/>
              <p:nvPr/>
            </p:nvSpPr>
            <p:spPr bwMode="auto">
              <a:xfrm>
                <a:off x="3076422" y="3677783"/>
                <a:ext cx="274320" cy="277659"/>
              </a:xfrm>
              <a:prstGeom prst="ellipse">
                <a:avLst/>
              </a:prstGeom>
              <a:solidFill>
                <a:srgbClr val="F4364C"/>
              </a:solidFill>
              <a:ln w="381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79308" tIns="143446" rIns="179308" bIns="143446" numCol="1" spcCol="0" rtlCol="0" fromWordArt="0" anchor="ctr" anchorCtr="0" forceAA="0" compatLnSpc="1">
                <a:prstTxWarp prst="textNoShape">
                  <a:avLst/>
                </a:prstTxWarp>
                <a:noAutofit/>
              </a:bodyPr>
              <a:lstStyle>
                <a:defPPr>
                  <a:defRPr lang="en-US"/>
                </a:defPPr>
                <a:lvl1pPr marL="0" algn="l" defTabSz="914407" rtl="0" eaLnBrk="1" latinLnBrk="0" hangingPunct="1">
                  <a:defRPr sz="1800" kern="1200">
                    <a:solidFill>
                      <a:schemeClr val="lt1"/>
                    </a:solidFill>
                    <a:latin typeface="+mn-lt"/>
                    <a:ea typeface="+mn-ea"/>
                    <a:cs typeface="+mn-cs"/>
                  </a:defRPr>
                </a:lvl1pPr>
                <a:lvl2pPr marL="457204" algn="l" defTabSz="914407" rtl="0" eaLnBrk="1" latinLnBrk="0" hangingPunct="1">
                  <a:defRPr sz="1800" kern="1200">
                    <a:solidFill>
                      <a:schemeClr val="lt1"/>
                    </a:solidFill>
                    <a:latin typeface="+mn-lt"/>
                    <a:ea typeface="+mn-ea"/>
                    <a:cs typeface="+mn-cs"/>
                  </a:defRPr>
                </a:lvl2pPr>
                <a:lvl3pPr marL="914407" algn="l" defTabSz="914407" rtl="0" eaLnBrk="1" latinLnBrk="0" hangingPunct="1">
                  <a:defRPr sz="1800" kern="1200">
                    <a:solidFill>
                      <a:schemeClr val="lt1"/>
                    </a:solidFill>
                    <a:latin typeface="+mn-lt"/>
                    <a:ea typeface="+mn-ea"/>
                    <a:cs typeface="+mn-cs"/>
                  </a:defRPr>
                </a:lvl3pPr>
                <a:lvl4pPr marL="1371611" algn="l" defTabSz="914407" rtl="0" eaLnBrk="1" latinLnBrk="0" hangingPunct="1">
                  <a:defRPr sz="1800" kern="1200">
                    <a:solidFill>
                      <a:schemeClr val="lt1"/>
                    </a:solidFill>
                    <a:latin typeface="+mn-lt"/>
                    <a:ea typeface="+mn-ea"/>
                    <a:cs typeface="+mn-cs"/>
                  </a:defRPr>
                </a:lvl4pPr>
                <a:lvl5pPr marL="1828815" algn="l" defTabSz="914407" rtl="0" eaLnBrk="1" latinLnBrk="0" hangingPunct="1">
                  <a:defRPr sz="1800" kern="1200">
                    <a:solidFill>
                      <a:schemeClr val="lt1"/>
                    </a:solidFill>
                    <a:latin typeface="+mn-lt"/>
                    <a:ea typeface="+mn-ea"/>
                    <a:cs typeface="+mn-cs"/>
                  </a:defRPr>
                </a:lvl5pPr>
                <a:lvl6pPr marL="2286018" algn="l" defTabSz="914407" rtl="0" eaLnBrk="1" latinLnBrk="0" hangingPunct="1">
                  <a:defRPr sz="1800" kern="1200">
                    <a:solidFill>
                      <a:schemeClr val="lt1"/>
                    </a:solidFill>
                    <a:latin typeface="+mn-lt"/>
                    <a:ea typeface="+mn-ea"/>
                    <a:cs typeface="+mn-cs"/>
                  </a:defRPr>
                </a:lvl6pPr>
                <a:lvl7pPr marL="2743222" algn="l" defTabSz="914407" rtl="0" eaLnBrk="1" latinLnBrk="0" hangingPunct="1">
                  <a:defRPr sz="1800" kern="1200">
                    <a:solidFill>
                      <a:schemeClr val="lt1"/>
                    </a:solidFill>
                    <a:latin typeface="+mn-lt"/>
                    <a:ea typeface="+mn-ea"/>
                    <a:cs typeface="+mn-cs"/>
                  </a:defRPr>
                </a:lvl7pPr>
                <a:lvl8pPr marL="3200426" algn="l" defTabSz="914407" rtl="0" eaLnBrk="1" latinLnBrk="0" hangingPunct="1">
                  <a:defRPr sz="1800" kern="1200">
                    <a:solidFill>
                      <a:schemeClr val="lt1"/>
                    </a:solidFill>
                    <a:latin typeface="+mn-lt"/>
                    <a:ea typeface="+mn-ea"/>
                    <a:cs typeface="+mn-cs"/>
                  </a:defRPr>
                </a:lvl8pPr>
                <a:lvl9pPr marL="3657629" algn="l" defTabSz="914407" rtl="0" eaLnBrk="1" latinLnBrk="0" hangingPunct="1">
                  <a:defRPr sz="1800" kern="1200">
                    <a:solidFill>
                      <a:schemeClr val="lt1"/>
                    </a:solidFill>
                    <a:latin typeface="+mn-lt"/>
                    <a:ea typeface="+mn-ea"/>
                    <a:cs typeface="+mn-cs"/>
                  </a:defRPr>
                </a:lvl9pPr>
              </a:lstStyle>
              <a:p>
                <a:pPr algn="ctr" defTabSz="914289" fontAlgn="base">
                  <a:spcBef>
                    <a:spcPct val="0"/>
                  </a:spcBef>
                  <a:spcAft>
                    <a:spcPct val="0"/>
                  </a:spcAft>
                  <a:defRPr/>
                </a:pPr>
                <a:r>
                  <a:rPr lang="en-US" sz="1600" b="1">
                    <a:solidFill>
                      <a:schemeClr val="bg1"/>
                    </a:solidFill>
                    <a:ea typeface="+mj-ea"/>
                    <a:cs typeface="+mj-cs"/>
                  </a:rPr>
                  <a:t>!</a:t>
                </a:r>
              </a:p>
            </p:txBody>
          </p:sp>
        </p:grpSp>
      </p:grpSp>
      <p:grpSp>
        <p:nvGrpSpPr>
          <p:cNvPr id="243" name="Group 242">
            <a:extLst>
              <a:ext uri="{FF2B5EF4-FFF2-40B4-BE49-F238E27FC236}">
                <a16:creationId xmlns:a16="http://schemas.microsoft.com/office/drawing/2014/main" id="{EB9912CA-9A84-53B5-EE12-D119D0245B38}"/>
              </a:ext>
              <a:ext uri="{C183D7F6-B498-43B3-948B-1728B52AA6E4}">
                <adec:decorative xmlns:adec="http://schemas.microsoft.com/office/drawing/2017/decorative" val="1"/>
              </a:ext>
            </a:extLst>
          </p:cNvPr>
          <p:cNvGrpSpPr/>
          <p:nvPr/>
        </p:nvGrpSpPr>
        <p:grpSpPr>
          <a:xfrm>
            <a:off x="3649352" y="2426792"/>
            <a:ext cx="1822889" cy="365760"/>
            <a:chOff x="2702297" y="2655001"/>
            <a:chExt cx="1822889" cy="365760"/>
          </a:xfrm>
        </p:grpSpPr>
        <p:sp>
          <p:nvSpPr>
            <p:cNvPr id="244" name="Rectangle 243">
              <a:extLst>
                <a:ext uri="{FF2B5EF4-FFF2-40B4-BE49-F238E27FC236}">
                  <a16:creationId xmlns:a16="http://schemas.microsoft.com/office/drawing/2014/main" id="{DC7D9BDC-1E1D-A649-6277-38AEE7E6870A}"/>
                </a:ext>
              </a:extLst>
            </p:cNvPr>
            <p:cNvSpPr/>
            <p:nvPr/>
          </p:nvSpPr>
          <p:spPr bwMode="auto">
            <a:xfrm>
              <a:off x="2869933" y="2697889"/>
              <a:ext cx="1655253" cy="279985"/>
            </a:xfrm>
            <a:prstGeom prst="rect">
              <a:avLst/>
            </a:prstGeom>
            <a:solidFill>
              <a:schemeClr val="bg1"/>
            </a:solidFill>
            <a:ln w="12700" cap="flat">
              <a:solidFill>
                <a:schemeClr val="bg1">
                  <a:lumMod val="95000"/>
                </a:schemeClr>
              </a:solidFill>
              <a:prstDash val="solid"/>
              <a:miter/>
            </a:ln>
            <a:effectLst>
              <a:outerShdw blurRad="254000" algn="ctr" rotWithShape="0">
                <a:prstClr val="black">
                  <a:alpha val="5000"/>
                </a:prstClr>
              </a:outerShdw>
            </a:effectLst>
          </p:spPr>
          <p:txBody>
            <a:bodyPr rot="0" spcFirstLastPara="0" vert="horz" wrap="square" lIns="274320" tIns="0" rIns="0" bIns="0" numCol="1" spcCol="0" rtlCol="0" fromWordArt="0" anchor="ctr" anchorCtr="0" forceAA="0" compatLnSpc="1">
              <a:prstTxWarp prst="textNoShape">
                <a:avLst/>
              </a:prstTxWarp>
              <a:noAutofit/>
            </a:bodyPr>
            <a:lstStyle>
              <a:defPPr>
                <a:defRPr lang="en-US"/>
              </a:defPPr>
              <a:lvl1pPr marL="0" algn="l" defTabSz="914407" rtl="0" eaLnBrk="1" latinLnBrk="0" hangingPunct="1">
                <a:defRPr sz="1800" kern="1200">
                  <a:solidFill>
                    <a:schemeClr val="tx1"/>
                  </a:solidFill>
                  <a:latin typeface="+mn-lt"/>
                  <a:ea typeface="+mn-ea"/>
                  <a:cs typeface="+mn-cs"/>
                </a:defRPr>
              </a:lvl1pPr>
              <a:lvl2pPr marL="457204" algn="l" defTabSz="914407" rtl="0" eaLnBrk="1" latinLnBrk="0" hangingPunct="1">
                <a:defRPr sz="1800" kern="1200">
                  <a:solidFill>
                    <a:schemeClr val="tx1"/>
                  </a:solidFill>
                  <a:latin typeface="+mn-lt"/>
                  <a:ea typeface="+mn-ea"/>
                  <a:cs typeface="+mn-cs"/>
                </a:defRPr>
              </a:lvl2pPr>
              <a:lvl3pPr marL="914407" algn="l" defTabSz="914407" rtl="0" eaLnBrk="1" latinLnBrk="0" hangingPunct="1">
                <a:defRPr sz="1800" kern="1200">
                  <a:solidFill>
                    <a:schemeClr val="tx1"/>
                  </a:solidFill>
                  <a:latin typeface="+mn-lt"/>
                  <a:ea typeface="+mn-ea"/>
                  <a:cs typeface="+mn-cs"/>
                </a:defRPr>
              </a:lvl3pPr>
              <a:lvl4pPr marL="1371611" algn="l" defTabSz="914407" rtl="0" eaLnBrk="1" latinLnBrk="0" hangingPunct="1">
                <a:defRPr sz="1800" kern="1200">
                  <a:solidFill>
                    <a:schemeClr val="tx1"/>
                  </a:solidFill>
                  <a:latin typeface="+mn-lt"/>
                  <a:ea typeface="+mn-ea"/>
                  <a:cs typeface="+mn-cs"/>
                </a:defRPr>
              </a:lvl4pPr>
              <a:lvl5pPr marL="1828815" algn="l" defTabSz="914407" rtl="0" eaLnBrk="1" latinLnBrk="0" hangingPunct="1">
                <a:defRPr sz="1800" kern="1200">
                  <a:solidFill>
                    <a:schemeClr val="tx1"/>
                  </a:solidFill>
                  <a:latin typeface="+mn-lt"/>
                  <a:ea typeface="+mn-ea"/>
                  <a:cs typeface="+mn-cs"/>
                </a:defRPr>
              </a:lvl5pPr>
              <a:lvl6pPr marL="2286018" algn="l" defTabSz="914407" rtl="0" eaLnBrk="1" latinLnBrk="0" hangingPunct="1">
                <a:defRPr sz="1800" kern="1200">
                  <a:solidFill>
                    <a:schemeClr val="tx1"/>
                  </a:solidFill>
                  <a:latin typeface="+mn-lt"/>
                  <a:ea typeface="+mn-ea"/>
                  <a:cs typeface="+mn-cs"/>
                </a:defRPr>
              </a:lvl6pPr>
              <a:lvl7pPr marL="2743222" algn="l" defTabSz="914407" rtl="0" eaLnBrk="1" latinLnBrk="0" hangingPunct="1">
                <a:defRPr sz="1800" kern="1200">
                  <a:solidFill>
                    <a:schemeClr val="tx1"/>
                  </a:solidFill>
                  <a:latin typeface="+mn-lt"/>
                  <a:ea typeface="+mn-ea"/>
                  <a:cs typeface="+mn-cs"/>
                </a:defRPr>
              </a:lvl7pPr>
              <a:lvl8pPr marL="3200426" algn="l" defTabSz="914407" rtl="0" eaLnBrk="1" latinLnBrk="0" hangingPunct="1">
                <a:defRPr sz="1800" kern="1200">
                  <a:solidFill>
                    <a:schemeClr val="tx1"/>
                  </a:solidFill>
                  <a:latin typeface="+mn-lt"/>
                  <a:ea typeface="+mn-ea"/>
                  <a:cs typeface="+mn-cs"/>
                </a:defRPr>
              </a:lvl8pPr>
              <a:lvl9pPr marL="3657629" algn="l" defTabSz="914407" rtl="0" eaLnBrk="1" latinLnBrk="0" hangingPunct="1">
                <a:defRPr sz="1800" kern="1200">
                  <a:solidFill>
                    <a:schemeClr val="tx1"/>
                  </a:solidFill>
                  <a:latin typeface="+mn-lt"/>
                  <a:ea typeface="+mn-ea"/>
                  <a:cs typeface="+mn-cs"/>
                </a:defRPr>
              </a:lvl9pPr>
            </a:lstStyle>
            <a:p>
              <a:pPr defTabSz="932742">
                <a:buSzPct val="90000"/>
              </a:pPr>
              <a:r>
                <a:rPr lang="en-US" sz="900">
                  <a:solidFill>
                    <a:srgbClr val="000000"/>
                  </a:solidFill>
                  <a:latin typeface="+mj-lt"/>
                  <a:ea typeface="+mj-ea"/>
                  <a:cs typeface="+mj-cs"/>
                </a:rPr>
                <a:t>No dormant entries</a:t>
              </a:r>
            </a:p>
          </p:txBody>
        </p:sp>
        <p:grpSp>
          <p:nvGrpSpPr>
            <p:cNvPr id="245" name="Group 244">
              <a:extLst>
                <a:ext uri="{FF2B5EF4-FFF2-40B4-BE49-F238E27FC236}">
                  <a16:creationId xmlns:a16="http://schemas.microsoft.com/office/drawing/2014/main" id="{1DC75C8E-7DF4-B42F-1279-58FE5876EC97}"/>
                </a:ext>
              </a:extLst>
            </p:cNvPr>
            <p:cNvGrpSpPr/>
            <p:nvPr/>
          </p:nvGrpSpPr>
          <p:grpSpPr>
            <a:xfrm>
              <a:off x="2702297" y="2655001"/>
              <a:ext cx="365760" cy="365760"/>
              <a:chOff x="3030702" y="3633732"/>
              <a:chExt cx="365760" cy="365760"/>
            </a:xfrm>
          </p:grpSpPr>
          <p:sp>
            <p:nvSpPr>
              <p:cNvPr id="246" name="Oval 245">
                <a:extLst>
                  <a:ext uri="{FF2B5EF4-FFF2-40B4-BE49-F238E27FC236}">
                    <a16:creationId xmlns:a16="http://schemas.microsoft.com/office/drawing/2014/main" id="{5792ADD1-B648-1F6B-2DA1-AB22583E1D43}"/>
                  </a:ext>
                </a:extLst>
              </p:cNvPr>
              <p:cNvSpPr/>
              <p:nvPr/>
            </p:nvSpPr>
            <p:spPr bwMode="auto">
              <a:xfrm>
                <a:off x="3030702" y="3633732"/>
                <a:ext cx="365760" cy="365760"/>
              </a:xfrm>
              <a:prstGeom prst="ellipse">
                <a:avLst/>
              </a:prstGeom>
              <a:solidFill>
                <a:schemeClr val="bg2"/>
              </a:solidFill>
              <a:ln w="6350">
                <a:noFill/>
                <a:headEnd type="none" w="med" len="med"/>
                <a:tailEnd type="none" w="med" len="med"/>
              </a:ln>
              <a:effectLst>
                <a:innerShdw blurRad="635000" dist="190500" dir="9300000">
                  <a:srgbClr val="F4364C">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a:latin typeface="Segoe Sans Display"/>
                  <a:cs typeface="Segoe UI Semibold"/>
                </a:endParaRPr>
              </a:p>
            </p:txBody>
          </p:sp>
          <p:sp>
            <p:nvSpPr>
              <p:cNvPr id="247" name="Oval 246">
                <a:extLst>
                  <a:ext uri="{FF2B5EF4-FFF2-40B4-BE49-F238E27FC236}">
                    <a16:creationId xmlns:a16="http://schemas.microsoft.com/office/drawing/2014/main" id="{A6BFDD5B-9101-EDAB-0373-D2CF90FB2015}"/>
                  </a:ext>
                </a:extLst>
              </p:cNvPr>
              <p:cNvSpPr/>
              <p:nvPr/>
            </p:nvSpPr>
            <p:spPr bwMode="auto">
              <a:xfrm>
                <a:off x="3076422" y="3677783"/>
                <a:ext cx="274320" cy="277659"/>
              </a:xfrm>
              <a:prstGeom prst="ellipse">
                <a:avLst/>
              </a:prstGeom>
              <a:solidFill>
                <a:srgbClr val="F4364C"/>
              </a:solidFill>
              <a:ln w="381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79308" tIns="143446" rIns="179308" bIns="143446" numCol="1" spcCol="0" rtlCol="0" fromWordArt="0" anchor="ctr" anchorCtr="0" forceAA="0" compatLnSpc="1">
                <a:prstTxWarp prst="textNoShape">
                  <a:avLst/>
                </a:prstTxWarp>
                <a:noAutofit/>
              </a:bodyPr>
              <a:lstStyle>
                <a:defPPr>
                  <a:defRPr lang="en-US"/>
                </a:defPPr>
                <a:lvl1pPr marL="0" algn="l" defTabSz="914407" rtl="0" eaLnBrk="1" latinLnBrk="0" hangingPunct="1">
                  <a:defRPr sz="1800" kern="1200">
                    <a:solidFill>
                      <a:schemeClr val="lt1"/>
                    </a:solidFill>
                    <a:latin typeface="+mn-lt"/>
                    <a:ea typeface="+mn-ea"/>
                    <a:cs typeface="+mn-cs"/>
                  </a:defRPr>
                </a:lvl1pPr>
                <a:lvl2pPr marL="457204" algn="l" defTabSz="914407" rtl="0" eaLnBrk="1" latinLnBrk="0" hangingPunct="1">
                  <a:defRPr sz="1800" kern="1200">
                    <a:solidFill>
                      <a:schemeClr val="lt1"/>
                    </a:solidFill>
                    <a:latin typeface="+mn-lt"/>
                    <a:ea typeface="+mn-ea"/>
                    <a:cs typeface="+mn-cs"/>
                  </a:defRPr>
                </a:lvl2pPr>
                <a:lvl3pPr marL="914407" algn="l" defTabSz="914407" rtl="0" eaLnBrk="1" latinLnBrk="0" hangingPunct="1">
                  <a:defRPr sz="1800" kern="1200">
                    <a:solidFill>
                      <a:schemeClr val="lt1"/>
                    </a:solidFill>
                    <a:latin typeface="+mn-lt"/>
                    <a:ea typeface="+mn-ea"/>
                    <a:cs typeface="+mn-cs"/>
                  </a:defRPr>
                </a:lvl3pPr>
                <a:lvl4pPr marL="1371611" algn="l" defTabSz="914407" rtl="0" eaLnBrk="1" latinLnBrk="0" hangingPunct="1">
                  <a:defRPr sz="1800" kern="1200">
                    <a:solidFill>
                      <a:schemeClr val="lt1"/>
                    </a:solidFill>
                    <a:latin typeface="+mn-lt"/>
                    <a:ea typeface="+mn-ea"/>
                    <a:cs typeface="+mn-cs"/>
                  </a:defRPr>
                </a:lvl4pPr>
                <a:lvl5pPr marL="1828815" algn="l" defTabSz="914407" rtl="0" eaLnBrk="1" latinLnBrk="0" hangingPunct="1">
                  <a:defRPr sz="1800" kern="1200">
                    <a:solidFill>
                      <a:schemeClr val="lt1"/>
                    </a:solidFill>
                    <a:latin typeface="+mn-lt"/>
                    <a:ea typeface="+mn-ea"/>
                    <a:cs typeface="+mn-cs"/>
                  </a:defRPr>
                </a:lvl5pPr>
                <a:lvl6pPr marL="2286018" algn="l" defTabSz="914407" rtl="0" eaLnBrk="1" latinLnBrk="0" hangingPunct="1">
                  <a:defRPr sz="1800" kern="1200">
                    <a:solidFill>
                      <a:schemeClr val="lt1"/>
                    </a:solidFill>
                    <a:latin typeface="+mn-lt"/>
                    <a:ea typeface="+mn-ea"/>
                    <a:cs typeface="+mn-cs"/>
                  </a:defRPr>
                </a:lvl6pPr>
                <a:lvl7pPr marL="2743222" algn="l" defTabSz="914407" rtl="0" eaLnBrk="1" latinLnBrk="0" hangingPunct="1">
                  <a:defRPr sz="1800" kern="1200">
                    <a:solidFill>
                      <a:schemeClr val="lt1"/>
                    </a:solidFill>
                    <a:latin typeface="+mn-lt"/>
                    <a:ea typeface="+mn-ea"/>
                    <a:cs typeface="+mn-cs"/>
                  </a:defRPr>
                </a:lvl7pPr>
                <a:lvl8pPr marL="3200426" algn="l" defTabSz="914407" rtl="0" eaLnBrk="1" latinLnBrk="0" hangingPunct="1">
                  <a:defRPr sz="1800" kern="1200">
                    <a:solidFill>
                      <a:schemeClr val="lt1"/>
                    </a:solidFill>
                    <a:latin typeface="+mn-lt"/>
                    <a:ea typeface="+mn-ea"/>
                    <a:cs typeface="+mn-cs"/>
                  </a:defRPr>
                </a:lvl8pPr>
                <a:lvl9pPr marL="3657629" algn="l" defTabSz="914407" rtl="0" eaLnBrk="1" latinLnBrk="0" hangingPunct="1">
                  <a:defRPr sz="1800" kern="1200">
                    <a:solidFill>
                      <a:schemeClr val="lt1"/>
                    </a:solidFill>
                    <a:latin typeface="+mn-lt"/>
                    <a:ea typeface="+mn-ea"/>
                    <a:cs typeface="+mn-cs"/>
                  </a:defRPr>
                </a:lvl9pPr>
              </a:lstStyle>
              <a:p>
                <a:pPr marL="0" marR="0" lvl="0" indent="0" algn="ctr" defTabSz="914289"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chemeClr val="bg1"/>
                    </a:solidFill>
                    <a:effectLst/>
                    <a:uLnTx/>
                    <a:uFillTx/>
                    <a:ea typeface="+mj-ea"/>
                    <a:cs typeface="+mj-cs"/>
                  </a:rPr>
                  <a:t>!</a:t>
                </a:r>
              </a:p>
            </p:txBody>
          </p:sp>
        </p:grpSp>
      </p:grpSp>
      <p:grpSp>
        <p:nvGrpSpPr>
          <p:cNvPr id="248" name="Group 247">
            <a:extLst>
              <a:ext uri="{FF2B5EF4-FFF2-40B4-BE49-F238E27FC236}">
                <a16:creationId xmlns:a16="http://schemas.microsoft.com/office/drawing/2014/main" id="{91138185-FC6D-27BE-F7D1-B510FEFDFABE}"/>
              </a:ext>
              <a:ext uri="{C183D7F6-B498-43B3-948B-1728B52AA6E4}">
                <adec:decorative xmlns:adec="http://schemas.microsoft.com/office/drawing/2017/decorative" val="1"/>
              </a:ext>
            </a:extLst>
          </p:cNvPr>
          <p:cNvGrpSpPr/>
          <p:nvPr/>
        </p:nvGrpSpPr>
        <p:grpSpPr>
          <a:xfrm>
            <a:off x="2589578" y="5663739"/>
            <a:ext cx="2415617" cy="365760"/>
            <a:chOff x="3030702" y="3400956"/>
            <a:chExt cx="2415617" cy="365760"/>
          </a:xfrm>
        </p:grpSpPr>
        <p:sp>
          <p:nvSpPr>
            <p:cNvPr id="249" name="Rectangle 248">
              <a:extLst>
                <a:ext uri="{FF2B5EF4-FFF2-40B4-BE49-F238E27FC236}">
                  <a16:creationId xmlns:a16="http://schemas.microsoft.com/office/drawing/2014/main" id="{D93C9650-9A63-F91D-46F1-BF8905921608}"/>
                </a:ext>
              </a:extLst>
            </p:cNvPr>
            <p:cNvSpPr/>
            <p:nvPr/>
          </p:nvSpPr>
          <p:spPr bwMode="auto">
            <a:xfrm>
              <a:off x="3198338" y="3443844"/>
              <a:ext cx="2247981" cy="279985"/>
            </a:xfrm>
            <a:prstGeom prst="rect">
              <a:avLst/>
            </a:prstGeom>
            <a:solidFill>
              <a:schemeClr val="bg1"/>
            </a:solidFill>
            <a:ln w="12700" cap="flat">
              <a:solidFill>
                <a:schemeClr val="bg1">
                  <a:lumMod val="95000"/>
                </a:schemeClr>
              </a:solidFill>
              <a:prstDash val="solid"/>
              <a:miter/>
            </a:ln>
            <a:effectLst>
              <a:outerShdw blurRad="254000" algn="ctr" rotWithShape="0">
                <a:prstClr val="black">
                  <a:alpha val="5000"/>
                </a:prstClr>
              </a:outerShdw>
            </a:effectLst>
          </p:spPr>
          <p:txBody>
            <a:bodyPr rot="0" spcFirstLastPara="0" vert="horz" wrap="square" lIns="274320" tIns="0" rIns="0" bIns="0" numCol="1" spcCol="0" rtlCol="0" fromWordArt="0" anchor="ctr" anchorCtr="0" forceAA="0" compatLnSpc="1">
              <a:prstTxWarp prst="textNoShape">
                <a:avLst/>
              </a:prstTxWarp>
              <a:noAutofit/>
            </a:bodyPr>
            <a:lstStyle>
              <a:defPPr>
                <a:defRPr lang="en-US"/>
              </a:defPPr>
              <a:lvl1pPr marL="0" algn="l" defTabSz="914407" rtl="0" eaLnBrk="1" latinLnBrk="0" hangingPunct="1">
                <a:defRPr sz="1800" kern="1200">
                  <a:solidFill>
                    <a:schemeClr val="tx1"/>
                  </a:solidFill>
                  <a:latin typeface="+mn-lt"/>
                  <a:ea typeface="+mn-ea"/>
                  <a:cs typeface="+mn-cs"/>
                </a:defRPr>
              </a:lvl1pPr>
              <a:lvl2pPr marL="457204" algn="l" defTabSz="914407" rtl="0" eaLnBrk="1" latinLnBrk="0" hangingPunct="1">
                <a:defRPr sz="1800" kern="1200">
                  <a:solidFill>
                    <a:schemeClr val="tx1"/>
                  </a:solidFill>
                  <a:latin typeface="+mn-lt"/>
                  <a:ea typeface="+mn-ea"/>
                  <a:cs typeface="+mn-cs"/>
                </a:defRPr>
              </a:lvl2pPr>
              <a:lvl3pPr marL="914407" algn="l" defTabSz="914407" rtl="0" eaLnBrk="1" latinLnBrk="0" hangingPunct="1">
                <a:defRPr sz="1800" kern="1200">
                  <a:solidFill>
                    <a:schemeClr val="tx1"/>
                  </a:solidFill>
                  <a:latin typeface="+mn-lt"/>
                  <a:ea typeface="+mn-ea"/>
                  <a:cs typeface="+mn-cs"/>
                </a:defRPr>
              </a:lvl3pPr>
              <a:lvl4pPr marL="1371611" algn="l" defTabSz="914407" rtl="0" eaLnBrk="1" latinLnBrk="0" hangingPunct="1">
                <a:defRPr sz="1800" kern="1200">
                  <a:solidFill>
                    <a:schemeClr val="tx1"/>
                  </a:solidFill>
                  <a:latin typeface="+mn-lt"/>
                  <a:ea typeface="+mn-ea"/>
                  <a:cs typeface="+mn-cs"/>
                </a:defRPr>
              </a:lvl4pPr>
              <a:lvl5pPr marL="1828815" algn="l" defTabSz="914407" rtl="0" eaLnBrk="1" latinLnBrk="0" hangingPunct="1">
                <a:defRPr sz="1800" kern="1200">
                  <a:solidFill>
                    <a:schemeClr val="tx1"/>
                  </a:solidFill>
                  <a:latin typeface="+mn-lt"/>
                  <a:ea typeface="+mn-ea"/>
                  <a:cs typeface="+mn-cs"/>
                </a:defRPr>
              </a:lvl5pPr>
              <a:lvl6pPr marL="2286018" algn="l" defTabSz="914407" rtl="0" eaLnBrk="1" latinLnBrk="0" hangingPunct="1">
                <a:defRPr sz="1800" kern="1200">
                  <a:solidFill>
                    <a:schemeClr val="tx1"/>
                  </a:solidFill>
                  <a:latin typeface="+mn-lt"/>
                  <a:ea typeface="+mn-ea"/>
                  <a:cs typeface="+mn-cs"/>
                </a:defRPr>
              </a:lvl6pPr>
              <a:lvl7pPr marL="2743222" algn="l" defTabSz="914407" rtl="0" eaLnBrk="1" latinLnBrk="0" hangingPunct="1">
                <a:defRPr sz="1800" kern="1200">
                  <a:solidFill>
                    <a:schemeClr val="tx1"/>
                  </a:solidFill>
                  <a:latin typeface="+mn-lt"/>
                  <a:ea typeface="+mn-ea"/>
                  <a:cs typeface="+mn-cs"/>
                </a:defRPr>
              </a:lvl7pPr>
              <a:lvl8pPr marL="3200426" algn="l" defTabSz="914407" rtl="0" eaLnBrk="1" latinLnBrk="0" hangingPunct="1">
                <a:defRPr sz="1800" kern="1200">
                  <a:solidFill>
                    <a:schemeClr val="tx1"/>
                  </a:solidFill>
                  <a:latin typeface="+mn-lt"/>
                  <a:ea typeface="+mn-ea"/>
                  <a:cs typeface="+mn-cs"/>
                </a:defRPr>
              </a:lvl8pPr>
              <a:lvl9pPr marL="3657629" algn="l" defTabSz="914407" rtl="0" eaLnBrk="1" latinLnBrk="0" hangingPunct="1">
                <a:defRPr sz="1800" kern="1200">
                  <a:solidFill>
                    <a:schemeClr val="tx1"/>
                  </a:solidFill>
                  <a:latin typeface="+mn-lt"/>
                  <a:ea typeface="+mn-ea"/>
                  <a:cs typeface="+mn-cs"/>
                </a:defRPr>
              </a:lvl9pPr>
            </a:lstStyle>
            <a:p>
              <a:pPr defTabSz="932742">
                <a:buSzPct val="90000"/>
              </a:pPr>
              <a:r>
                <a:rPr lang="en-US" sz="900">
                  <a:solidFill>
                    <a:srgbClr val="000000"/>
                  </a:solidFill>
                  <a:latin typeface="+mj-lt"/>
                  <a:ea typeface="+mj-ea"/>
                  <a:cs typeface="+mj-cs"/>
                </a:rPr>
                <a:t>Too much risky lateral movement</a:t>
              </a:r>
            </a:p>
          </p:txBody>
        </p:sp>
        <p:grpSp>
          <p:nvGrpSpPr>
            <p:cNvPr id="250" name="Group 249">
              <a:extLst>
                <a:ext uri="{FF2B5EF4-FFF2-40B4-BE49-F238E27FC236}">
                  <a16:creationId xmlns:a16="http://schemas.microsoft.com/office/drawing/2014/main" id="{9F213A36-C612-A775-EF8C-B7992B1BC879}"/>
                </a:ext>
              </a:extLst>
            </p:cNvPr>
            <p:cNvGrpSpPr/>
            <p:nvPr/>
          </p:nvGrpSpPr>
          <p:grpSpPr>
            <a:xfrm>
              <a:off x="3030702" y="3400956"/>
              <a:ext cx="365760" cy="365760"/>
              <a:chOff x="3030702" y="3633732"/>
              <a:chExt cx="365760" cy="365760"/>
            </a:xfrm>
          </p:grpSpPr>
          <p:sp>
            <p:nvSpPr>
              <p:cNvPr id="251" name="Oval 250">
                <a:extLst>
                  <a:ext uri="{FF2B5EF4-FFF2-40B4-BE49-F238E27FC236}">
                    <a16:creationId xmlns:a16="http://schemas.microsoft.com/office/drawing/2014/main" id="{238CA2AA-E45E-610A-2A3B-BA7551326405}"/>
                  </a:ext>
                </a:extLst>
              </p:cNvPr>
              <p:cNvSpPr/>
              <p:nvPr/>
            </p:nvSpPr>
            <p:spPr bwMode="auto">
              <a:xfrm>
                <a:off x="3030702" y="3633732"/>
                <a:ext cx="365760" cy="365760"/>
              </a:xfrm>
              <a:prstGeom prst="ellipse">
                <a:avLst/>
              </a:prstGeom>
              <a:solidFill>
                <a:schemeClr val="bg2"/>
              </a:solidFill>
              <a:ln w="6350">
                <a:noFill/>
                <a:headEnd type="none" w="med" len="med"/>
                <a:tailEnd type="none" w="med" len="med"/>
              </a:ln>
              <a:effectLst>
                <a:innerShdw blurRad="635000" dist="190500" dir="9300000">
                  <a:srgbClr val="F4364C">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a:latin typeface="Segoe Sans Display"/>
                  <a:cs typeface="Segoe UI Semibold"/>
                </a:endParaRPr>
              </a:p>
            </p:txBody>
          </p:sp>
          <p:sp>
            <p:nvSpPr>
              <p:cNvPr id="252" name="Oval 251">
                <a:extLst>
                  <a:ext uri="{FF2B5EF4-FFF2-40B4-BE49-F238E27FC236}">
                    <a16:creationId xmlns:a16="http://schemas.microsoft.com/office/drawing/2014/main" id="{82C1D3BF-CE62-AE2D-9933-AC664C2971AC}"/>
                  </a:ext>
                </a:extLst>
              </p:cNvPr>
              <p:cNvSpPr/>
              <p:nvPr/>
            </p:nvSpPr>
            <p:spPr bwMode="auto">
              <a:xfrm>
                <a:off x="3076422" y="3677783"/>
                <a:ext cx="274320" cy="277659"/>
              </a:xfrm>
              <a:prstGeom prst="ellipse">
                <a:avLst/>
              </a:prstGeom>
              <a:solidFill>
                <a:srgbClr val="F4364C"/>
              </a:solidFill>
              <a:ln w="381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79308" tIns="143446" rIns="179308" bIns="143446" numCol="1" spcCol="0" rtlCol="0" fromWordArt="0" anchor="ctr" anchorCtr="0" forceAA="0" compatLnSpc="1">
                <a:prstTxWarp prst="textNoShape">
                  <a:avLst/>
                </a:prstTxWarp>
                <a:noAutofit/>
              </a:bodyPr>
              <a:lstStyle>
                <a:defPPr>
                  <a:defRPr lang="en-US"/>
                </a:defPPr>
                <a:lvl1pPr marL="0" algn="l" defTabSz="914407" rtl="0" eaLnBrk="1" latinLnBrk="0" hangingPunct="1">
                  <a:defRPr sz="1800" kern="1200">
                    <a:solidFill>
                      <a:schemeClr val="lt1"/>
                    </a:solidFill>
                    <a:latin typeface="+mn-lt"/>
                    <a:ea typeface="+mn-ea"/>
                    <a:cs typeface="+mn-cs"/>
                  </a:defRPr>
                </a:lvl1pPr>
                <a:lvl2pPr marL="457204" algn="l" defTabSz="914407" rtl="0" eaLnBrk="1" latinLnBrk="0" hangingPunct="1">
                  <a:defRPr sz="1800" kern="1200">
                    <a:solidFill>
                      <a:schemeClr val="lt1"/>
                    </a:solidFill>
                    <a:latin typeface="+mn-lt"/>
                    <a:ea typeface="+mn-ea"/>
                    <a:cs typeface="+mn-cs"/>
                  </a:defRPr>
                </a:lvl2pPr>
                <a:lvl3pPr marL="914407" algn="l" defTabSz="914407" rtl="0" eaLnBrk="1" latinLnBrk="0" hangingPunct="1">
                  <a:defRPr sz="1800" kern="1200">
                    <a:solidFill>
                      <a:schemeClr val="lt1"/>
                    </a:solidFill>
                    <a:latin typeface="+mn-lt"/>
                    <a:ea typeface="+mn-ea"/>
                    <a:cs typeface="+mn-cs"/>
                  </a:defRPr>
                </a:lvl3pPr>
                <a:lvl4pPr marL="1371611" algn="l" defTabSz="914407" rtl="0" eaLnBrk="1" latinLnBrk="0" hangingPunct="1">
                  <a:defRPr sz="1800" kern="1200">
                    <a:solidFill>
                      <a:schemeClr val="lt1"/>
                    </a:solidFill>
                    <a:latin typeface="+mn-lt"/>
                    <a:ea typeface="+mn-ea"/>
                    <a:cs typeface="+mn-cs"/>
                  </a:defRPr>
                </a:lvl4pPr>
                <a:lvl5pPr marL="1828815" algn="l" defTabSz="914407" rtl="0" eaLnBrk="1" latinLnBrk="0" hangingPunct="1">
                  <a:defRPr sz="1800" kern="1200">
                    <a:solidFill>
                      <a:schemeClr val="lt1"/>
                    </a:solidFill>
                    <a:latin typeface="+mn-lt"/>
                    <a:ea typeface="+mn-ea"/>
                    <a:cs typeface="+mn-cs"/>
                  </a:defRPr>
                </a:lvl5pPr>
                <a:lvl6pPr marL="2286018" algn="l" defTabSz="914407" rtl="0" eaLnBrk="1" latinLnBrk="0" hangingPunct="1">
                  <a:defRPr sz="1800" kern="1200">
                    <a:solidFill>
                      <a:schemeClr val="lt1"/>
                    </a:solidFill>
                    <a:latin typeface="+mn-lt"/>
                    <a:ea typeface="+mn-ea"/>
                    <a:cs typeface="+mn-cs"/>
                  </a:defRPr>
                </a:lvl6pPr>
                <a:lvl7pPr marL="2743222" algn="l" defTabSz="914407" rtl="0" eaLnBrk="1" latinLnBrk="0" hangingPunct="1">
                  <a:defRPr sz="1800" kern="1200">
                    <a:solidFill>
                      <a:schemeClr val="lt1"/>
                    </a:solidFill>
                    <a:latin typeface="+mn-lt"/>
                    <a:ea typeface="+mn-ea"/>
                    <a:cs typeface="+mn-cs"/>
                  </a:defRPr>
                </a:lvl7pPr>
                <a:lvl8pPr marL="3200426" algn="l" defTabSz="914407" rtl="0" eaLnBrk="1" latinLnBrk="0" hangingPunct="1">
                  <a:defRPr sz="1800" kern="1200">
                    <a:solidFill>
                      <a:schemeClr val="lt1"/>
                    </a:solidFill>
                    <a:latin typeface="+mn-lt"/>
                    <a:ea typeface="+mn-ea"/>
                    <a:cs typeface="+mn-cs"/>
                  </a:defRPr>
                </a:lvl8pPr>
                <a:lvl9pPr marL="3657629" algn="l" defTabSz="914407" rtl="0" eaLnBrk="1" latinLnBrk="0" hangingPunct="1">
                  <a:defRPr sz="1800" kern="1200">
                    <a:solidFill>
                      <a:schemeClr val="lt1"/>
                    </a:solidFill>
                    <a:latin typeface="+mn-lt"/>
                    <a:ea typeface="+mn-ea"/>
                    <a:cs typeface="+mn-cs"/>
                  </a:defRPr>
                </a:lvl9pPr>
              </a:lstStyle>
              <a:p>
                <a:pPr algn="ctr" defTabSz="914289" fontAlgn="base">
                  <a:spcBef>
                    <a:spcPct val="0"/>
                  </a:spcBef>
                  <a:spcAft>
                    <a:spcPct val="0"/>
                  </a:spcAft>
                  <a:defRPr/>
                </a:pPr>
                <a:r>
                  <a:rPr lang="en-US" sz="1600" b="1">
                    <a:solidFill>
                      <a:schemeClr val="bg1"/>
                    </a:solidFill>
                    <a:ea typeface="+mj-ea"/>
                    <a:cs typeface="+mj-cs"/>
                  </a:rPr>
                  <a:t>!</a:t>
                </a:r>
              </a:p>
            </p:txBody>
          </p:sp>
        </p:grpSp>
      </p:grpSp>
      <p:grpSp>
        <p:nvGrpSpPr>
          <p:cNvPr id="253" name="Group 252">
            <a:extLst>
              <a:ext uri="{FF2B5EF4-FFF2-40B4-BE49-F238E27FC236}">
                <a16:creationId xmlns:a16="http://schemas.microsoft.com/office/drawing/2014/main" id="{397E9F3C-A311-2356-145F-7AC6AB9F46A8}"/>
              </a:ext>
              <a:ext uri="{C183D7F6-B498-43B3-948B-1728B52AA6E4}">
                <adec:decorative xmlns:adec="http://schemas.microsoft.com/office/drawing/2017/decorative" val="1"/>
              </a:ext>
            </a:extLst>
          </p:cNvPr>
          <p:cNvGrpSpPr/>
          <p:nvPr/>
        </p:nvGrpSpPr>
        <p:grpSpPr>
          <a:xfrm>
            <a:off x="1014282" y="4571267"/>
            <a:ext cx="2415617" cy="365760"/>
            <a:chOff x="3030702" y="3400956"/>
            <a:chExt cx="2415617" cy="365760"/>
          </a:xfrm>
        </p:grpSpPr>
        <p:sp>
          <p:nvSpPr>
            <p:cNvPr id="254" name="Rectangle 253">
              <a:extLst>
                <a:ext uri="{FF2B5EF4-FFF2-40B4-BE49-F238E27FC236}">
                  <a16:creationId xmlns:a16="http://schemas.microsoft.com/office/drawing/2014/main" id="{ED628DDE-E07E-C1E9-058E-2A4A0B38DC4F}"/>
                </a:ext>
              </a:extLst>
            </p:cNvPr>
            <p:cNvSpPr/>
            <p:nvPr/>
          </p:nvSpPr>
          <p:spPr bwMode="auto">
            <a:xfrm>
              <a:off x="3198338" y="3443844"/>
              <a:ext cx="2247981" cy="279985"/>
            </a:xfrm>
            <a:prstGeom prst="rect">
              <a:avLst/>
            </a:prstGeom>
            <a:solidFill>
              <a:schemeClr val="bg1"/>
            </a:solidFill>
            <a:ln w="12700" cap="flat">
              <a:solidFill>
                <a:schemeClr val="bg1">
                  <a:lumMod val="95000"/>
                </a:schemeClr>
              </a:solidFill>
              <a:prstDash val="solid"/>
              <a:miter/>
            </a:ln>
            <a:effectLst>
              <a:outerShdw blurRad="254000" algn="ctr" rotWithShape="0">
                <a:prstClr val="black">
                  <a:alpha val="5000"/>
                </a:prstClr>
              </a:outerShdw>
            </a:effectLst>
          </p:spPr>
          <p:txBody>
            <a:bodyPr rot="0" spcFirstLastPara="0" vert="horz" wrap="square" lIns="274320" tIns="0" rIns="0" bIns="0" numCol="1" spcCol="0" rtlCol="0" fromWordArt="0" anchor="ctr" anchorCtr="0" forceAA="0" compatLnSpc="1">
              <a:prstTxWarp prst="textNoShape">
                <a:avLst/>
              </a:prstTxWarp>
              <a:noAutofit/>
            </a:bodyPr>
            <a:lstStyle>
              <a:defPPr>
                <a:defRPr lang="en-US"/>
              </a:defPPr>
              <a:lvl1pPr marL="0" algn="l" defTabSz="914407" rtl="0" eaLnBrk="1" latinLnBrk="0" hangingPunct="1">
                <a:defRPr sz="1800" kern="1200">
                  <a:solidFill>
                    <a:schemeClr val="tx1"/>
                  </a:solidFill>
                  <a:latin typeface="+mn-lt"/>
                  <a:ea typeface="+mn-ea"/>
                  <a:cs typeface="+mn-cs"/>
                </a:defRPr>
              </a:lvl1pPr>
              <a:lvl2pPr marL="457204" algn="l" defTabSz="914407" rtl="0" eaLnBrk="1" latinLnBrk="0" hangingPunct="1">
                <a:defRPr sz="1800" kern="1200">
                  <a:solidFill>
                    <a:schemeClr val="tx1"/>
                  </a:solidFill>
                  <a:latin typeface="+mn-lt"/>
                  <a:ea typeface="+mn-ea"/>
                  <a:cs typeface="+mn-cs"/>
                </a:defRPr>
              </a:lvl2pPr>
              <a:lvl3pPr marL="914407" algn="l" defTabSz="914407" rtl="0" eaLnBrk="1" latinLnBrk="0" hangingPunct="1">
                <a:defRPr sz="1800" kern="1200">
                  <a:solidFill>
                    <a:schemeClr val="tx1"/>
                  </a:solidFill>
                  <a:latin typeface="+mn-lt"/>
                  <a:ea typeface="+mn-ea"/>
                  <a:cs typeface="+mn-cs"/>
                </a:defRPr>
              </a:lvl3pPr>
              <a:lvl4pPr marL="1371611" algn="l" defTabSz="914407" rtl="0" eaLnBrk="1" latinLnBrk="0" hangingPunct="1">
                <a:defRPr sz="1800" kern="1200">
                  <a:solidFill>
                    <a:schemeClr val="tx1"/>
                  </a:solidFill>
                  <a:latin typeface="+mn-lt"/>
                  <a:ea typeface="+mn-ea"/>
                  <a:cs typeface="+mn-cs"/>
                </a:defRPr>
              </a:lvl4pPr>
              <a:lvl5pPr marL="1828815" algn="l" defTabSz="914407" rtl="0" eaLnBrk="1" latinLnBrk="0" hangingPunct="1">
                <a:defRPr sz="1800" kern="1200">
                  <a:solidFill>
                    <a:schemeClr val="tx1"/>
                  </a:solidFill>
                  <a:latin typeface="+mn-lt"/>
                  <a:ea typeface="+mn-ea"/>
                  <a:cs typeface="+mn-cs"/>
                </a:defRPr>
              </a:lvl5pPr>
              <a:lvl6pPr marL="2286018" algn="l" defTabSz="914407" rtl="0" eaLnBrk="1" latinLnBrk="0" hangingPunct="1">
                <a:defRPr sz="1800" kern="1200">
                  <a:solidFill>
                    <a:schemeClr val="tx1"/>
                  </a:solidFill>
                  <a:latin typeface="+mn-lt"/>
                  <a:ea typeface="+mn-ea"/>
                  <a:cs typeface="+mn-cs"/>
                </a:defRPr>
              </a:lvl6pPr>
              <a:lvl7pPr marL="2743222" algn="l" defTabSz="914407" rtl="0" eaLnBrk="1" latinLnBrk="0" hangingPunct="1">
                <a:defRPr sz="1800" kern="1200">
                  <a:solidFill>
                    <a:schemeClr val="tx1"/>
                  </a:solidFill>
                  <a:latin typeface="+mn-lt"/>
                  <a:ea typeface="+mn-ea"/>
                  <a:cs typeface="+mn-cs"/>
                </a:defRPr>
              </a:lvl7pPr>
              <a:lvl8pPr marL="3200426" algn="l" defTabSz="914407" rtl="0" eaLnBrk="1" latinLnBrk="0" hangingPunct="1">
                <a:defRPr sz="1800" kern="1200">
                  <a:solidFill>
                    <a:schemeClr val="tx1"/>
                  </a:solidFill>
                  <a:latin typeface="+mn-lt"/>
                  <a:ea typeface="+mn-ea"/>
                  <a:cs typeface="+mn-cs"/>
                </a:defRPr>
              </a:lvl8pPr>
              <a:lvl9pPr marL="3657629" algn="l" defTabSz="914407" rtl="0" eaLnBrk="1" latinLnBrk="0" hangingPunct="1">
                <a:defRPr sz="1800" kern="1200">
                  <a:solidFill>
                    <a:schemeClr val="tx1"/>
                  </a:solidFill>
                  <a:latin typeface="+mn-lt"/>
                  <a:ea typeface="+mn-ea"/>
                  <a:cs typeface="+mn-cs"/>
                </a:defRPr>
              </a:lvl9pPr>
            </a:lstStyle>
            <a:p>
              <a:pPr defTabSz="932742">
                <a:buSzPct val="90000"/>
              </a:pPr>
              <a:r>
                <a:rPr lang="en-US" sz="900">
                  <a:solidFill>
                    <a:srgbClr val="000000"/>
                  </a:solidFill>
                  <a:latin typeface="+mj-lt"/>
                  <a:ea typeface="+mj-ea"/>
                  <a:cs typeface="+mj-cs"/>
                </a:rPr>
                <a:t>MFA not enabled for admins</a:t>
              </a:r>
            </a:p>
          </p:txBody>
        </p:sp>
        <p:grpSp>
          <p:nvGrpSpPr>
            <p:cNvPr id="255" name="Group 254">
              <a:extLst>
                <a:ext uri="{FF2B5EF4-FFF2-40B4-BE49-F238E27FC236}">
                  <a16:creationId xmlns:a16="http://schemas.microsoft.com/office/drawing/2014/main" id="{E9A76B8F-4F29-152D-87C1-DF13C636543F}"/>
                </a:ext>
              </a:extLst>
            </p:cNvPr>
            <p:cNvGrpSpPr/>
            <p:nvPr/>
          </p:nvGrpSpPr>
          <p:grpSpPr>
            <a:xfrm>
              <a:off x="3030702" y="3400956"/>
              <a:ext cx="365760" cy="365760"/>
              <a:chOff x="3030702" y="3633732"/>
              <a:chExt cx="365760" cy="365760"/>
            </a:xfrm>
          </p:grpSpPr>
          <p:sp>
            <p:nvSpPr>
              <p:cNvPr id="256" name="Oval 255">
                <a:extLst>
                  <a:ext uri="{FF2B5EF4-FFF2-40B4-BE49-F238E27FC236}">
                    <a16:creationId xmlns:a16="http://schemas.microsoft.com/office/drawing/2014/main" id="{08222F37-FFEE-5287-1075-5B7092ABA576}"/>
                  </a:ext>
                </a:extLst>
              </p:cNvPr>
              <p:cNvSpPr/>
              <p:nvPr/>
            </p:nvSpPr>
            <p:spPr bwMode="auto">
              <a:xfrm>
                <a:off x="3030702" y="3633732"/>
                <a:ext cx="365760" cy="365760"/>
              </a:xfrm>
              <a:prstGeom prst="ellipse">
                <a:avLst/>
              </a:prstGeom>
              <a:solidFill>
                <a:schemeClr val="bg2"/>
              </a:solidFill>
              <a:ln w="6350">
                <a:noFill/>
                <a:headEnd type="none" w="med" len="med"/>
                <a:tailEnd type="none" w="med" len="med"/>
              </a:ln>
              <a:effectLst>
                <a:innerShdw blurRad="635000" dist="190500" dir="9300000">
                  <a:srgbClr val="F4364C">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a:latin typeface="Segoe Sans Display"/>
                  <a:cs typeface="Segoe UI Semibold"/>
                </a:endParaRPr>
              </a:p>
            </p:txBody>
          </p:sp>
          <p:sp>
            <p:nvSpPr>
              <p:cNvPr id="257" name="Oval 256">
                <a:extLst>
                  <a:ext uri="{FF2B5EF4-FFF2-40B4-BE49-F238E27FC236}">
                    <a16:creationId xmlns:a16="http://schemas.microsoft.com/office/drawing/2014/main" id="{6F2D21D5-A513-E894-3A66-977DDBF599DD}"/>
                  </a:ext>
                </a:extLst>
              </p:cNvPr>
              <p:cNvSpPr/>
              <p:nvPr/>
            </p:nvSpPr>
            <p:spPr bwMode="auto">
              <a:xfrm>
                <a:off x="3076422" y="3677783"/>
                <a:ext cx="274320" cy="277659"/>
              </a:xfrm>
              <a:prstGeom prst="ellipse">
                <a:avLst/>
              </a:prstGeom>
              <a:solidFill>
                <a:srgbClr val="F4364C"/>
              </a:solidFill>
              <a:ln w="381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79308" tIns="143446" rIns="179308" bIns="143446" numCol="1" spcCol="0" rtlCol="0" fromWordArt="0" anchor="ctr" anchorCtr="0" forceAA="0" compatLnSpc="1">
                <a:prstTxWarp prst="textNoShape">
                  <a:avLst/>
                </a:prstTxWarp>
                <a:noAutofit/>
              </a:bodyPr>
              <a:lstStyle>
                <a:defPPr>
                  <a:defRPr lang="en-US"/>
                </a:defPPr>
                <a:lvl1pPr marL="0" algn="l" defTabSz="914407" rtl="0" eaLnBrk="1" latinLnBrk="0" hangingPunct="1">
                  <a:defRPr sz="1800" kern="1200">
                    <a:solidFill>
                      <a:schemeClr val="lt1"/>
                    </a:solidFill>
                    <a:latin typeface="+mn-lt"/>
                    <a:ea typeface="+mn-ea"/>
                    <a:cs typeface="+mn-cs"/>
                  </a:defRPr>
                </a:lvl1pPr>
                <a:lvl2pPr marL="457204" algn="l" defTabSz="914407" rtl="0" eaLnBrk="1" latinLnBrk="0" hangingPunct="1">
                  <a:defRPr sz="1800" kern="1200">
                    <a:solidFill>
                      <a:schemeClr val="lt1"/>
                    </a:solidFill>
                    <a:latin typeface="+mn-lt"/>
                    <a:ea typeface="+mn-ea"/>
                    <a:cs typeface="+mn-cs"/>
                  </a:defRPr>
                </a:lvl2pPr>
                <a:lvl3pPr marL="914407" algn="l" defTabSz="914407" rtl="0" eaLnBrk="1" latinLnBrk="0" hangingPunct="1">
                  <a:defRPr sz="1800" kern="1200">
                    <a:solidFill>
                      <a:schemeClr val="lt1"/>
                    </a:solidFill>
                    <a:latin typeface="+mn-lt"/>
                    <a:ea typeface="+mn-ea"/>
                    <a:cs typeface="+mn-cs"/>
                  </a:defRPr>
                </a:lvl3pPr>
                <a:lvl4pPr marL="1371611" algn="l" defTabSz="914407" rtl="0" eaLnBrk="1" latinLnBrk="0" hangingPunct="1">
                  <a:defRPr sz="1800" kern="1200">
                    <a:solidFill>
                      <a:schemeClr val="lt1"/>
                    </a:solidFill>
                    <a:latin typeface="+mn-lt"/>
                    <a:ea typeface="+mn-ea"/>
                    <a:cs typeface="+mn-cs"/>
                  </a:defRPr>
                </a:lvl4pPr>
                <a:lvl5pPr marL="1828815" algn="l" defTabSz="914407" rtl="0" eaLnBrk="1" latinLnBrk="0" hangingPunct="1">
                  <a:defRPr sz="1800" kern="1200">
                    <a:solidFill>
                      <a:schemeClr val="lt1"/>
                    </a:solidFill>
                    <a:latin typeface="+mn-lt"/>
                    <a:ea typeface="+mn-ea"/>
                    <a:cs typeface="+mn-cs"/>
                  </a:defRPr>
                </a:lvl5pPr>
                <a:lvl6pPr marL="2286018" algn="l" defTabSz="914407" rtl="0" eaLnBrk="1" latinLnBrk="0" hangingPunct="1">
                  <a:defRPr sz="1800" kern="1200">
                    <a:solidFill>
                      <a:schemeClr val="lt1"/>
                    </a:solidFill>
                    <a:latin typeface="+mn-lt"/>
                    <a:ea typeface="+mn-ea"/>
                    <a:cs typeface="+mn-cs"/>
                  </a:defRPr>
                </a:lvl6pPr>
                <a:lvl7pPr marL="2743222" algn="l" defTabSz="914407" rtl="0" eaLnBrk="1" latinLnBrk="0" hangingPunct="1">
                  <a:defRPr sz="1800" kern="1200">
                    <a:solidFill>
                      <a:schemeClr val="lt1"/>
                    </a:solidFill>
                    <a:latin typeface="+mn-lt"/>
                    <a:ea typeface="+mn-ea"/>
                    <a:cs typeface="+mn-cs"/>
                  </a:defRPr>
                </a:lvl7pPr>
                <a:lvl8pPr marL="3200426" algn="l" defTabSz="914407" rtl="0" eaLnBrk="1" latinLnBrk="0" hangingPunct="1">
                  <a:defRPr sz="1800" kern="1200">
                    <a:solidFill>
                      <a:schemeClr val="lt1"/>
                    </a:solidFill>
                    <a:latin typeface="+mn-lt"/>
                    <a:ea typeface="+mn-ea"/>
                    <a:cs typeface="+mn-cs"/>
                  </a:defRPr>
                </a:lvl8pPr>
                <a:lvl9pPr marL="3657629" algn="l" defTabSz="914407" rtl="0" eaLnBrk="1" latinLnBrk="0" hangingPunct="1">
                  <a:defRPr sz="1800" kern="1200">
                    <a:solidFill>
                      <a:schemeClr val="lt1"/>
                    </a:solidFill>
                    <a:latin typeface="+mn-lt"/>
                    <a:ea typeface="+mn-ea"/>
                    <a:cs typeface="+mn-cs"/>
                  </a:defRPr>
                </a:lvl9pPr>
              </a:lstStyle>
              <a:p>
                <a:pPr algn="ctr" defTabSz="914289" fontAlgn="base">
                  <a:spcBef>
                    <a:spcPct val="0"/>
                  </a:spcBef>
                  <a:spcAft>
                    <a:spcPct val="0"/>
                  </a:spcAft>
                  <a:defRPr/>
                </a:pPr>
                <a:r>
                  <a:rPr lang="en-US" sz="1600" b="1">
                    <a:solidFill>
                      <a:schemeClr val="bg1"/>
                    </a:solidFill>
                    <a:ea typeface="+mj-ea"/>
                    <a:cs typeface="+mj-cs"/>
                  </a:rPr>
                  <a:t>!</a:t>
                </a:r>
              </a:p>
            </p:txBody>
          </p:sp>
        </p:grpSp>
      </p:grpSp>
      <p:grpSp>
        <p:nvGrpSpPr>
          <p:cNvPr id="258" name="Group 257">
            <a:extLst>
              <a:ext uri="{FF2B5EF4-FFF2-40B4-BE49-F238E27FC236}">
                <a16:creationId xmlns:a16="http://schemas.microsoft.com/office/drawing/2014/main" id="{C163C06E-05C4-835E-C71B-49631E482A41}"/>
              </a:ext>
              <a:ext uri="{C183D7F6-B498-43B3-948B-1728B52AA6E4}">
                <adec:decorative xmlns:adec="http://schemas.microsoft.com/office/drawing/2017/decorative" val="1"/>
              </a:ext>
            </a:extLst>
          </p:cNvPr>
          <p:cNvGrpSpPr/>
          <p:nvPr/>
        </p:nvGrpSpPr>
        <p:grpSpPr>
          <a:xfrm>
            <a:off x="603122" y="3073075"/>
            <a:ext cx="2564226" cy="365760"/>
            <a:chOff x="3030702" y="3400956"/>
            <a:chExt cx="2564226" cy="365760"/>
          </a:xfrm>
        </p:grpSpPr>
        <p:sp>
          <p:nvSpPr>
            <p:cNvPr id="259" name="Rectangle 258">
              <a:extLst>
                <a:ext uri="{FF2B5EF4-FFF2-40B4-BE49-F238E27FC236}">
                  <a16:creationId xmlns:a16="http://schemas.microsoft.com/office/drawing/2014/main" id="{FF4A24E1-3B1A-DF93-F29C-38E74ED9C50C}"/>
                </a:ext>
              </a:extLst>
            </p:cNvPr>
            <p:cNvSpPr/>
            <p:nvPr/>
          </p:nvSpPr>
          <p:spPr bwMode="auto">
            <a:xfrm>
              <a:off x="3198338" y="3443844"/>
              <a:ext cx="2396590" cy="279985"/>
            </a:xfrm>
            <a:prstGeom prst="rect">
              <a:avLst/>
            </a:prstGeom>
            <a:solidFill>
              <a:schemeClr val="bg1"/>
            </a:solidFill>
            <a:ln w="12700" cap="flat">
              <a:solidFill>
                <a:schemeClr val="bg1">
                  <a:lumMod val="95000"/>
                </a:schemeClr>
              </a:solidFill>
              <a:prstDash val="solid"/>
              <a:miter/>
            </a:ln>
            <a:effectLst>
              <a:outerShdw blurRad="254000" algn="ctr" rotWithShape="0">
                <a:prstClr val="black">
                  <a:alpha val="5000"/>
                </a:prstClr>
              </a:outerShdw>
            </a:effectLst>
          </p:spPr>
          <p:txBody>
            <a:bodyPr rot="0" spcFirstLastPara="0" vert="horz" wrap="square" lIns="274320" tIns="0" rIns="0" bIns="0" numCol="1" spcCol="0" rtlCol="0" fromWordArt="0" anchor="ctr" anchorCtr="0" forceAA="0" compatLnSpc="1">
              <a:prstTxWarp prst="textNoShape">
                <a:avLst/>
              </a:prstTxWarp>
              <a:noAutofit/>
            </a:bodyPr>
            <a:lstStyle>
              <a:defPPr>
                <a:defRPr lang="en-US"/>
              </a:defPPr>
              <a:lvl1pPr marL="0" algn="l" defTabSz="914407" rtl="0" eaLnBrk="1" latinLnBrk="0" hangingPunct="1">
                <a:defRPr sz="1800" kern="1200">
                  <a:solidFill>
                    <a:schemeClr val="tx1"/>
                  </a:solidFill>
                  <a:latin typeface="+mn-lt"/>
                  <a:ea typeface="+mn-ea"/>
                  <a:cs typeface="+mn-cs"/>
                </a:defRPr>
              </a:lvl1pPr>
              <a:lvl2pPr marL="457204" algn="l" defTabSz="914407" rtl="0" eaLnBrk="1" latinLnBrk="0" hangingPunct="1">
                <a:defRPr sz="1800" kern="1200">
                  <a:solidFill>
                    <a:schemeClr val="tx1"/>
                  </a:solidFill>
                  <a:latin typeface="+mn-lt"/>
                  <a:ea typeface="+mn-ea"/>
                  <a:cs typeface="+mn-cs"/>
                </a:defRPr>
              </a:lvl2pPr>
              <a:lvl3pPr marL="914407" algn="l" defTabSz="914407" rtl="0" eaLnBrk="1" latinLnBrk="0" hangingPunct="1">
                <a:defRPr sz="1800" kern="1200">
                  <a:solidFill>
                    <a:schemeClr val="tx1"/>
                  </a:solidFill>
                  <a:latin typeface="+mn-lt"/>
                  <a:ea typeface="+mn-ea"/>
                  <a:cs typeface="+mn-cs"/>
                </a:defRPr>
              </a:lvl3pPr>
              <a:lvl4pPr marL="1371611" algn="l" defTabSz="914407" rtl="0" eaLnBrk="1" latinLnBrk="0" hangingPunct="1">
                <a:defRPr sz="1800" kern="1200">
                  <a:solidFill>
                    <a:schemeClr val="tx1"/>
                  </a:solidFill>
                  <a:latin typeface="+mn-lt"/>
                  <a:ea typeface="+mn-ea"/>
                  <a:cs typeface="+mn-cs"/>
                </a:defRPr>
              </a:lvl4pPr>
              <a:lvl5pPr marL="1828815" algn="l" defTabSz="914407" rtl="0" eaLnBrk="1" latinLnBrk="0" hangingPunct="1">
                <a:defRPr sz="1800" kern="1200">
                  <a:solidFill>
                    <a:schemeClr val="tx1"/>
                  </a:solidFill>
                  <a:latin typeface="+mn-lt"/>
                  <a:ea typeface="+mn-ea"/>
                  <a:cs typeface="+mn-cs"/>
                </a:defRPr>
              </a:lvl5pPr>
              <a:lvl6pPr marL="2286018" algn="l" defTabSz="914407" rtl="0" eaLnBrk="1" latinLnBrk="0" hangingPunct="1">
                <a:defRPr sz="1800" kern="1200">
                  <a:solidFill>
                    <a:schemeClr val="tx1"/>
                  </a:solidFill>
                  <a:latin typeface="+mn-lt"/>
                  <a:ea typeface="+mn-ea"/>
                  <a:cs typeface="+mn-cs"/>
                </a:defRPr>
              </a:lvl6pPr>
              <a:lvl7pPr marL="2743222" algn="l" defTabSz="914407" rtl="0" eaLnBrk="1" latinLnBrk="0" hangingPunct="1">
                <a:defRPr sz="1800" kern="1200">
                  <a:solidFill>
                    <a:schemeClr val="tx1"/>
                  </a:solidFill>
                  <a:latin typeface="+mn-lt"/>
                  <a:ea typeface="+mn-ea"/>
                  <a:cs typeface="+mn-cs"/>
                </a:defRPr>
              </a:lvl7pPr>
              <a:lvl8pPr marL="3200426" algn="l" defTabSz="914407" rtl="0" eaLnBrk="1" latinLnBrk="0" hangingPunct="1">
                <a:defRPr sz="1800" kern="1200">
                  <a:solidFill>
                    <a:schemeClr val="tx1"/>
                  </a:solidFill>
                  <a:latin typeface="+mn-lt"/>
                  <a:ea typeface="+mn-ea"/>
                  <a:cs typeface="+mn-cs"/>
                </a:defRPr>
              </a:lvl8pPr>
              <a:lvl9pPr marL="3657629" algn="l" defTabSz="914407" rtl="0" eaLnBrk="1" latinLnBrk="0" hangingPunct="1">
                <a:defRPr sz="1800" kern="1200">
                  <a:solidFill>
                    <a:schemeClr val="tx1"/>
                  </a:solidFill>
                  <a:latin typeface="+mn-lt"/>
                  <a:ea typeface="+mn-ea"/>
                  <a:cs typeface="+mn-cs"/>
                </a:defRPr>
              </a:lvl9pPr>
            </a:lstStyle>
            <a:p>
              <a:pPr defTabSz="932742">
                <a:buSzPct val="90000"/>
              </a:pPr>
              <a:r>
                <a:rPr lang="en-US" sz="900">
                  <a:solidFill>
                    <a:srgbClr val="000000"/>
                  </a:solidFill>
                  <a:latin typeface="+mj-lt"/>
                  <a:ea typeface="+mj-ea"/>
                  <a:cs typeface="+mj-cs"/>
                </a:rPr>
                <a:t>Limited administrative roles not used</a:t>
              </a:r>
            </a:p>
          </p:txBody>
        </p:sp>
        <p:grpSp>
          <p:nvGrpSpPr>
            <p:cNvPr id="260" name="Group 259">
              <a:extLst>
                <a:ext uri="{FF2B5EF4-FFF2-40B4-BE49-F238E27FC236}">
                  <a16:creationId xmlns:a16="http://schemas.microsoft.com/office/drawing/2014/main" id="{74D1CDFD-D69E-99B3-25E7-9E425B8D9740}"/>
                </a:ext>
              </a:extLst>
            </p:cNvPr>
            <p:cNvGrpSpPr/>
            <p:nvPr/>
          </p:nvGrpSpPr>
          <p:grpSpPr>
            <a:xfrm>
              <a:off x="3030702" y="3400956"/>
              <a:ext cx="365760" cy="365760"/>
              <a:chOff x="3030702" y="3633732"/>
              <a:chExt cx="365760" cy="365760"/>
            </a:xfrm>
          </p:grpSpPr>
          <p:sp>
            <p:nvSpPr>
              <p:cNvPr id="261" name="Oval 260">
                <a:extLst>
                  <a:ext uri="{FF2B5EF4-FFF2-40B4-BE49-F238E27FC236}">
                    <a16:creationId xmlns:a16="http://schemas.microsoft.com/office/drawing/2014/main" id="{BF09E89D-01CB-7EEC-7B94-5E1160257F16}"/>
                  </a:ext>
                </a:extLst>
              </p:cNvPr>
              <p:cNvSpPr/>
              <p:nvPr/>
            </p:nvSpPr>
            <p:spPr bwMode="auto">
              <a:xfrm>
                <a:off x="3030702" y="3633732"/>
                <a:ext cx="365760" cy="365760"/>
              </a:xfrm>
              <a:prstGeom prst="ellipse">
                <a:avLst/>
              </a:prstGeom>
              <a:solidFill>
                <a:schemeClr val="bg2"/>
              </a:solidFill>
              <a:ln w="6350">
                <a:noFill/>
                <a:headEnd type="none" w="med" len="med"/>
                <a:tailEnd type="none" w="med" len="med"/>
              </a:ln>
              <a:effectLst>
                <a:innerShdw blurRad="635000" dist="190500" dir="9300000">
                  <a:srgbClr val="F4364C">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a:latin typeface="Segoe Sans Display"/>
                  <a:cs typeface="Segoe UI Semibold"/>
                </a:endParaRPr>
              </a:p>
            </p:txBody>
          </p:sp>
          <p:sp>
            <p:nvSpPr>
              <p:cNvPr id="262" name="Oval 261">
                <a:extLst>
                  <a:ext uri="{FF2B5EF4-FFF2-40B4-BE49-F238E27FC236}">
                    <a16:creationId xmlns:a16="http://schemas.microsoft.com/office/drawing/2014/main" id="{9F5FC706-E5FC-D317-64F5-5FBF4A2E9A8B}"/>
                  </a:ext>
                </a:extLst>
              </p:cNvPr>
              <p:cNvSpPr/>
              <p:nvPr/>
            </p:nvSpPr>
            <p:spPr bwMode="auto">
              <a:xfrm>
                <a:off x="3076422" y="3677783"/>
                <a:ext cx="274320" cy="277659"/>
              </a:xfrm>
              <a:prstGeom prst="ellipse">
                <a:avLst/>
              </a:prstGeom>
              <a:solidFill>
                <a:srgbClr val="F4364C"/>
              </a:solidFill>
              <a:ln w="381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79308" tIns="143446" rIns="179308" bIns="143446" numCol="1" spcCol="0" rtlCol="0" fromWordArt="0" anchor="ctr" anchorCtr="0" forceAA="0" compatLnSpc="1">
                <a:prstTxWarp prst="textNoShape">
                  <a:avLst/>
                </a:prstTxWarp>
                <a:noAutofit/>
              </a:bodyPr>
              <a:lstStyle>
                <a:defPPr>
                  <a:defRPr lang="en-US"/>
                </a:defPPr>
                <a:lvl1pPr marL="0" algn="l" defTabSz="914407" rtl="0" eaLnBrk="1" latinLnBrk="0" hangingPunct="1">
                  <a:defRPr sz="1800" kern="1200">
                    <a:solidFill>
                      <a:schemeClr val="lt1"/>
                    </a:solidFill>
                    <a:latin typeface="+mn-lt"/>
                    <a:ea typeface="+mn-ea"/>
                    <a:cs typeface="+mn-cs"/>
                  </a:defRPr>
                </a:lvl1pPr>
                <a:lvl2pPr marL="457204" algn="l" defTabSz="914407" rtl="0" eaLnBrk="1" latinLnBrk="0" hangingPunct="1">
                  <a:defRPr sz="1800" kern="1200">
                    <a:solidFill>
                      <a:schemeClr val="lt1"/>
                    </a:solidFill>
                    <a:latin typeface="+mn-lt"/>
                    <a:ea typeface="+mn-ea"/>
                    <a:cs typeface="+mn-cs"/>
                  </a:defRPr>
                </a:lvl2pPr>
                <a:lvl3pPr marL="914407" algn="l" defTabSz="914407" rtl="0" eaLnBrk="1" latinLnBrk="0" hangingPunct="1">
                  <a:defRPr sz="1800" kern="1200">
                    <a:solidFill>
                      <a:schemeClr val="lt1"/>
                    </a:solidFill>
                    <a:latin typeface="+mn-lt"/>
                    <a:ea typeface="+mn-ea"/>
                    <a:cs typeface="+mn-cs"/>
                  </a:defRPr>
                </a:lvl3pPr>
                <a:lvl4pPr marL="1371611" algn="l" defTabSz="914407" rtl="0" eaLnBrk="1" latinLnBrk="0" hangingPunct="1">
                  <a:defRPr sz="1800" kern="1200">
                    <a:solidFill>
                      <a:schemeClr val="lt1"/>
                    </a:solidFill>
                    <a:latin typeface="+mn-lt"/>
                    <a:ea typeface="+mn-ea"/>
                    <a:cs typeface="+mn-cs"/>
                  </a:defRPr>
                </a:lvl4pPr>
                <a:lvl5pPr marL="1828815" algn="l" defTabSz="914407" rtl="0" eaLnBrk="1" latinLnBrk="0" hangingPunct="1">
                  <a:defRPr sz="1800" kern="1200">
                    <a:solidFill>
                      <a:schemeClr val="lt1"/>
                    </a:solidFill>
                    <a:latin typeface="+mn-lt"/>
                    <a:ea typeface="+mn-ea"/>
                    <a:cs typeface="+mn-cs"/>
                  </a:defRPr>
                </a:lvl5pPr>
                <a:lvl6pPr marL="2286018" algn="l" defTabSz="914407" rtl="0" eaLnBrk="1" latinLnBrk="0" hangingPunct="1">
                  <a:defRPr sz="1800" kern="1200">
                    <a:solidFill>
                      <a:schemeClr val="lt1"/>
                    </a:solidFill>
                    <a:latin typeface="+mn-lt"/>
                    <a:ea typeface="+mn-ea"/>
                    <a:cs typeface="+mn-cs"/>
                  </a:defRPr>
                </a:lvl6pPr>
                <a:lvl7pPr marL="2743222" algn="l" defTabSz="914407" rtl="0" eaLnBrk="1" latinLnBrk="0" hangingPunct="1">
                  <a:defRPr sz="1800" kern="1200">
                    <a:solidFill>
                      <a:schemeClr val="lt1"/>
                    </a:solidFill>
                    <a:latin typeface="+mn-lt"/>
                    <a:ea typeface="+mn-ea"/>
                    <a:cs typeface="+mn-cs"/>
                  </a:defRPr>
                </a:lvl7pPr>
                <a:lvl8pPr marL="3200426" algn="l" defTabSz="914407" rtl="0" eaLnBrk="1" latinLnBrk="0" hangingPunct="1">
                  <a:defRPr sz="1800" kern="1200">
                    <a:solidFill>
                      <a:schemeClr val="lt1"/>
                    </a:solidFill>
                    <a:latin typeface="+mn-lt"/>
                    <a:ea typeface="+mn-ea"/>
                    <a:cs typeface="+mn-cs"/>
                  </a:defRPr>
                </a:lvl8pPr>
                <a:lvl9pPr marL="3657629" algn="l" defTabSz="914407" rtl="0" eaLnBrk="1" latinLnBrk="0" hangingPunct="1">
                  <a:defRPr sz="1800" kern="1200">
                    <a:solidFill>
                      <a:schemeClr val="lt1"/>
                    </a:solidFill>
                    <a:latin typeface="+mn-lt"/>
                    <a:ea typeface="+mn-ea"/>
                    <a:cs typeface="+mn-cs"/>
                  </a:defRPr>
                </a:lvl9pPr>
              </a:lstStyle>
              <a:p>
                <a:pPr marL="0" marR="0" lvl="0" indent="0" algn="ctr" defTabSz="914289" rtl="0" eaLnBrk="1" fontAlgn="base" latinLnBrk="0" hangingPunct="1">
                  <a:lnSpc>
                    <a:spcPct val="100000"/>
                  </a:lnSpc>
                  <a:spcBef>
                    <a:spcPct val="0"/>
                  </a:spcBef>
                  <a:spcAft>
                    <a:spcPct val="0"/>
                  </a:spcAft>
                  <a:buClrTx/>
                  <a:buSzTx/>
                  <a:buFontTx/>
                  <a:buNone/>
                  <a:tabLst/>
                  <a:defRPr/>
                </a:pPr>
                <a:r>
                  <a:rPr lang="en-US" sz="1600" b="1">
                    <a:solidFill>
                      <a:schemeClr val="bg1"/>
                    </a:solidFill>
                    <a:ea typeface="+mj-ea"/>
                    <a:cs typeface="+mj-cs"/>
                  </a:rPr>
                  <a:t>!</a:t>
                </a:r>
              </a:p>
            </p:txBody>
          </p:sp>
        </p:grpSp>
      </p:grpSp>
      <p:grpSp>
        <p:nvGrpSpPr>
          <p:cNvPr id="320" name="Group 319">
            <a:extLst>
              <a:ext uri="{FF2B5EF4-FFF2-40B4-BE49-F238E27FC236}">
                <a16:creationId xmlns:a16="http://schemas.microsoft.com/office/drawing/2014/main" id="{DD2DAFAF-90A3-0798-1D13-27D46BD342F8}"/>
              </a:ext>
              <a:ext uri="{C183D7F6-B498-43B3-948B-1728B52AA6E4}">
                <adec:decorative xmlns:adec="http://schemas.microsoft.com/office/drawing/2017/decorative" val="1"/>
              </a:ext>
            </a:extLst>
          </p:cNvPr>
          <p:cNvGrpSpPr/>
          <p:nvPr/>
        </p:nvGrpSpPr>
        <p:grpSpPr>
          <a:xfrm>
            <a:off x="6726437" y="2650237"/>
            <a:ext cx="4835127" cy="2804067"/>
            <a:chOff x="7620029" y="5020613"/>
            <a:chExt cx="5324505" cy="3087875"/>
          </a:xfrm>
        </p:grpSpPr>
        <p:grpSp>
          <p:nvGrpSpPr>
            <p:cNvPr id="318" name="Group 317">
              <a:extLst>
                <a:ext uri="{FF2B5EF4-FFF2-40B4-BE49-F238E27FC236}">
                  <a16:creationId xmlns:a16="http://schemas.microsoft.com/office/drawing/2014/main" id="{3F3B46CA-03E4-732B-6AC7-9A5622AD5812}"/>
                </a:ext>
              </a:extLst>
            </p:cNvPr>
            <p:cNvGrpSpPr/>
            <p:nvPr/>
          </p:nvGrpSpPr>
          <p:grpSpPr>
            <a:xfrm>
              <a:off x="7620029" y="5020613"/>
              <a:ext cx="5324505" cy="3087875"/>
              <a:chOff x="8034655" y="5390168"/>
              <a:chExt cx="5324505" cy="3087875"/>
            </a:xfrm>
          </p:grpSpPr>
          <p:grpSp>
            <p:nvGrpSpPr>
              <p:cNvPr id="138" name="Group 137">
                <a:extLst>
                  <a:ext uri="{FF2B5EF4-FFF2-40B4-BE49-F238E27FC236}">
                    <a16:creationId xmlns:a16="http://schemas.microsoft.com/office/drawing/2014/main" id="{16AC4EF3-93C6-A18B-22F5-985BE88D127D}"/>
                  </a:ext>
                  <a:ext uri="{C183D7F6-B498-43B3-948B-1728B52AA6E4}">
                    <adec:decorative xmlns:adec="http://schemas.microsoft.com/office/drawing/2017/decorative" val="1"/>
                  </a:ext>
                </a:extLst>
              </p:cNvPr>
              <p:cNvGrpSpPr/>
              <p:nvPr/>
            </p:nvGrpSpPr>
            <p:grpSpPr>
              <a:xfrm>
                <a:off x="8092136" y="5425345"/>
                <a:ext cx="5209543" cy="3017520"/>
                <a:chOff x="702310" y="2017712"/>
                <a:chExt cx="5209543" cy="3017520"/>
              </a:xfrm>
            </p:grpSpPr>
            <p:sp>
              <p:nvSpPr>
                <p:cNvPr id="139" name="Rectangle: Rounded Corners 138">
                  <a:extLst>
                    <a:ext uri="{FF2B5EF4-FFF2-40B4-BE49-F238E27FC236}">
                      <a16:creationId xmlns:a16="http://schemas.microsoft.com/office/drawing/2014/main" id="{67B93E15-8FE6-310C-2861-8BB1A2BA4B68}"/>
                    </a:ext>
                  </a:extLst>
                </p:cNvPr>
                <p:cNvSpPr>
                  <a:spLocks/>
                </p:cNvSpPr>
                <p:nvPr/>
              </p:nvSpPr>
              <p:spPr bwMode="auto">
                <a:xfrm>
                  <a:off x="702310" y="2017712"/>
                  <a:ext cx="5203190" cy="3017520"/>
                </a:xfrm>
                <a:prstGeom prst="roundRect">
                  <a:avLst>
                    <a:gd name="adj" fmla="val 1932"/>
                  </a:avLst>
                </a:prstGeom>
                <a:solidFill>
                  <a:schemeClr val="bg2"/>
                </a:solidFill>
                <a:ln>
                  <a:noFill/>
                  <a:headEnd type="none" w="med" len="med"/>
                  <a:tailEnd type="none" w="med" len="med"/>
                </a:ln>
                <a:effectLst>
                  <a:innerShdw blurRad="1270000" dist="381000" dir="13500000">
                    <a:prstClr val="black">
                      <a:alpha val="25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3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sp>
              <p:nvSpPr>
                <p:cNvPr id="264" name="Rectangle: Rounded Corners 263">
                  <a:extLst>
                    <a:ext uri="{FF2B5EF4-FFF2-40B4-BE49-F238E27FC236}">
                      <a16:creationId xmlns:a16="http://schemas.microsoft.com/office/drawing/2014/main" id="{ED0B401B-7E3A-27A4-7708-2E3B53FBA02D}"/>
                    </a:ext>
                  </a:extLst>
                </p:cNvPr>
                <p:cNvSpPr>
                  <a:spLocks/>
                </p:cNvSpPr>
                <p:nvPr/>
              </p:nvSpPr>
              <p:spPr bwMode="auto">
                <a:xfrm>
                  <a:off x="702310" y="2017712"/>
                  <a:ext cx="5203190" cy="3017520"/>
                </a:xfrm>
                <a:prstGeom prst="roundRect">
                  <a:avLst>
                    <a:gd name="adj" fmla="val 1932"/>
                  </a:avLst>
                </a:prstGeom>
                <a:solidFill>
                  <a:schemeClr val="bg1"/>
                </a:solidFill>
                <a:ln>
                  <a:noFill/>
                  <a:headEnd type="none" w="med" len="med"/>
                  <a:tailEnd type="none" w="med" len="med"/>
                </a:ln>
                <a:effectLst>
                  <a:innerShdw blurRad="1270000" dist="381000" dir="13500000">
                    <a:schemeClr val="bg2">
                      <a:lumMod val="90000"/>
                      <a:alpha val="25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3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sp>
              <p:nvSpPr>
                <p:cNvPr id="265" name="Rectangle 264">
                  <a:extLst>
                    <a:ext uri="{FF2B5EF4-FFF2-40B4-BE49-F238E27FC236}">
                      <a16:creationId xmlns:a16="http://schemas.microsoft.com/office/drawing/2014/main" id="{23FF7052-370C-BADC-EFBB-01C87A815F73}"/>
                    </a:ext>
                  </a:extLst>
                </p:cNvPr>
                <p:cNvSpPr/>
                <p:nvPr/>
              </p:nvSpPr>
              <p:spPr bwMode="auto">
                <a:xfrm>
                  <a:off x="702311" y="2017713"/>
                  <a:ext cx="164464" cy="2601061"/>
                </a:xfrm>
                <a:prstGeom prst="rect">
                  <a:avLst/>
                </a:prstGeom>
                <a:solidFill>
                  <a:schemeClr val="bg1">
                    <a:lumMod val="85000"/>
                  </a:schemeClr>
                </a:solidFill>
                <a:ln w="3175">
                  <a:noFill/>
                </a:ln>
                <a:effectLst>
                  <a:outerShdw blurRad="381000" dist="127000" dir="8100000" sx="95000" sy="95000" algn="tr" rotWithShape="0">
                    <a:schemeClr val="bg1">
                      <a:lumMod val="85000"/>
                      <a:alpha val="40000"/>
                    </a:schemeClr>
                  </a:outerShdw>
                </a:effectLst>
              </p:spPr>
              <p:txBody>
                <a:bodyPr rtlCol="0" anchor="ctr"/>
                <a:lstStyle/>
                <a:p>
                  <a:pPr marL="0" marR="0" lvl="0" indent="0" algn="l" defTabSz="91440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25000" noProof="0" err="1">
                    <a:ln>
                      <a:noFill/>
                    </a:ln>
                    <a:solidFill>
                      <a:srgbClr val="000000"/>
                    </a:solidFill>
                    <a:effectLst/>
                    <a:uLnTx/>
                    <a:uFillTx/>
                    <a:latin typeface="Segoe Sans Text"/>
                    <a:ea typeface="+mn-ea"/>
                    <a:cs typeface="+mn-cs"/>
                  </a:endParaRPr>
                </a:p>
              </p:txBody>
            </p:sp>
            <p:cxnSp>
              <p:nvCxnSpPr>
                <p:cNvPr id="266" name="Straight Connector 265">
                  <a:extLst>
                    <a:ext uri="{FF2B5EF4-FFF2-40B4-BE49-F238E27FC236}">
                      <a16:creationId xmlns:a16="http://schemas.microsoft.com/office/drawing/2014/main" id="{7AD40E8C-B540-5BC2-8FBF-E626849860E2}"/>
                    </a:ext>
                  </a:extLst>
                </p:cNvPr>
                <p:cNvCxnSpPr>
                  <a:cxnSpLocks/>
                </p:cNvCxnSpPr>
                <p:nvPr/>
              </p:nvCxnSpPr>
              <p:spPr>
                <a:xfrm>
                  <a:off x="702310" y="3775992"/>
                  <a:ext cx="0" cy="101786"/>
                </a:xfrm>
                <a:prstGeom prst="line">
                  <a:avLst/>
                </a:prstGeom>
                <a:ln w="19050">
                  <a:solidFill>
                    <a:schemeClr val="bg1">
                      <a:lumMod val="5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67" name="Rectangle: Top Corners Rounded 266">
                  <a:extLst>
                    <a:ext uri="{FF2B5EF4-FFF2-40B4-BE49-F238E27FC236}">
                      <a16:creationId xmlns:a16="http://schemas.microsoft.com/office/drawing/2014/main" id="{87092728-C9BF-BFBF-5512-2C561585D79E}"/>
                    </a:ext>
                  </a:extLst>
                </p:cNvPr>
                <p:cNvSpPr/>
                <p:nvPr/>
              </p:nvSpPr>
              <p:spPr bwMode="auto">
                <a:xfrm>
                  <a:off x="702310" y="2017712"/>
                  <a:ext cx="5203190" cy="159357"/>
                </a:xfrm>
                <a:prstGeom prst="round2SameRect">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268" name="Rectangle: Rounded Corners 267">
                  <a:extLst>
                    <a:ext uri="{FF2B5EF4-FFF2-40B4-BE49-F238E27FC236}">
                      <a16:creationId xmlns:a16="http://schemas.microsoft.com/office/drawing/2014/main" id="{E8D7DEAA-A75B-9E51-C098-D43B872F3180}"/>
                    </a:ext>
                  </a:extLst>
                </p:cNvPr>
                <p:cNvSpPr/>
                <p:nvPr/>
              </p:nvSpPr>
              <p:spPr bwMode="auto">
                <a:xfrm>
                  <a:off x="2606176" y="2057461"/>
                  <a:ext cx="1646737" cy="110339"/>
                </a:xfrm>
                <a:prstGeom prst="roundRect">
                  <a:avLst>
                    <a:gd name="adj" fmla="val 11155"/>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269" name="Rectangle: Rounded Corners 268">
                  <a:extLst>
                    <a:ext uri="{FF2B5EF4-FFF2-40B4-BE49-F238E27FC236}">
                      <a16:creationId xmlns:a16="http://schemas.microsoft.com/office/drawing/2014/main" id="{4BE40AF0-5290-6B75-1ABC-214886FAA278}"/>
                    </a:ext>
                  </a:extLst>
                </p:cNvPr>
                <p:cNvSpPr/>
                <p:nvPr/>
              </p:nvSpPr>
              <p:spPr bwMode="auto">
                <a:xfrm>
                  <a:off x="889295" y="2087993"/>
                  <a:ext cx="548640" cy="45720"/>
                </a:xfrm>
                <a:prstGeom prst="roundRect">
                  <a:avLst>
                    <a:gd name="adj" fmla="val 11155"/>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270" name="Oval 269">
                  <a:extLst>
                    <a:ext uri="{FF2B5EF4-FFF2-40B4-BE49-F238E27FC236}">
                      <a16:creationId xmlns:a16="http://schemas.microsoft.com/office/drawing/2014/main" id="{E756C218-9134-6A73-017F-3C31B8F9510C}"/>
                    </a:ext>
                  </a:extLst>
                </p:cNvPr>
                <p:cNvSpPr/>
                <p:nvPr/>
              </p:nvSpPr>
              <p:spPr bwMode="auto">
                <a:xfrm>
                  <a:off x="755134" y="2214774"/>
                  <a:ext cx="58819" cy="57156"/>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271" name="Oval 270">
                  <a:extLst>
                    <a:ext uri="{FF2B5EF4-FFF2-40B4-BE49-F238E27FC236}">
                      <a16:creationId xmlns:a16="http://schemas.microsoft.com/office/drawing/2014/main" id="{CB8B1F22-E4C3-D47D-AAE2-DFAA8CB9C88B}"/>
                    </a:ext>
                  </a:extLst>
                </p:cNvPr>
                <p:cNvSpPr/>
                <p:nvPr/>
              </p:nvSpPr>
              <p:spPr bwMode="auto">
                <a:xfrm>
                  <a:off x="755134" y="2333837"/>
                  <a:ext cx="58819" cy="57156"/>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272" name="Oval 271">
                  <a:extLst>
                    <a:ext uri="{FF2B5EF4-FFF2-40B4-BE49-F238E27FC236}">
                      <a16:creationId xmlns:a16="http://schemas.microsoft.com/office/drawing/2014/main" id="{995895FC-4C5A-EF85-784B-1FDF50F5CE1B}"/>
                    </a:ext>
                  </a:extLst>
                </p:cNvPr>
                <p:cNvSpPr/>
                <p:nvPr/>
              </p:nvSpPr>
              <p:spPr bwMode="auto">
                <a:xfrm>
                  <a:off x="755134" y="2474331"/>
                  <a:ext cx="58819" cy="57156"/>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273" name="Oval 272">
                  <a:extLst>
                    <a:ext uri="{FF2B5EF4-FFF2-40B4-BE49-F238E27FC236}">
                      <a16:creationId xmlns:a16="http://schemas.microsoft.com/office/drawing/2014/main" id="{5A752324-8843-C9DF-AB7B-2986C890B81C}"/>
                    </a:ext>
                  </a:extLst>
                </p:cNvPr>
                <p:cNvSpPr/>
                <p:nvPr/>
              </p:nvSpPr>
              <p:spPr bwMode="auto">
                <a:xfrm>
                  <a:off x="755134" y="2614825"/>
                  <a:ext cx="58819" cy="57156"/>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274" name="Oval 273">
                  <a:extLst>
                    <a:ext uri="{FF2B5EF4-FFF2-40B4-BE49-F238E27FC236}">
                      <a16:creationId xmlns:a16="http://schemas.microsoft.com/office/drawing/2014/main" id="{2C9798FE-9540-9EB9-3E07-38F2CFD3FCE7}"/>
                    </a:ext>
                  </a:extLst>
                </p:cNvPr>
                <p:cNvSpPr/>
                <p:nvPr/>
              </p:nvSpPr>
              <p:spPr bwMode="auto">
                <a:xfrm>
                  <a:off x="755134" y="2810088"/>
                  <a:ext cx="58819" cy="57156"/>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275" name="Oval 274">
                  <a:extLst>
                    <a:ext uri="{FF2B5EF4-FFF2-40B4-BE49-F238E27FC236}">
                      <a16:creationId xmlns:a16="http://schemas.microsoft.com/office/drawing/2014/main" id="{F5921B49-27E0-A28B-A43A-0B0C8D43C279}"/>
                    </a:ext>
                  </a:extLst>
                </p:cNvPr>
                <p:cNvSpPr/>
                <p:nvPr/>
              </p:nvSpPr>
              <p:spPr bwMode="auto">
                <a:xfrm>
                  <a:off x="755134" y="3007732"/>
                  <a:ext cx="58819" cy="57156"/>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276" name="Oval 275">
                  <a:extLst>
                    <a:ext uri="{FF2B5EF4-FFF2-40B4-BE49-F238E27FC236}">
                      <a16:creationId xmlns:a16="http://schemas.microsoft.com/office/drawing/2014/main" id="{03E9E1CB-8476-1A52-CEF2-FF8CD5DD6A73}"/>
                    </a:ext>
                  </a:extLst>
                </p:cNvPr>
                <p:cNvSpPr/>
                <p:nvPr/>
              </p:nvSpPr>
              <p:spPr bwMode="auto">
                <a:xfrm>
                  <a:off x="755134" y="3205376"/>
                  <a:ext cx="58819" cy="57156"/>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277" name="Oval 276">
                  <a:extLst>
                    <a:ext uri="{FF2B5EF4-FFF2-40B4-BE49-F238E27FC236}">
                      <a16:creationId xmlns:a16="http://schemas.microsoft.com/office/drawing/2014/main" id="{0BEA43FD-B024-9C06-870C-BD557ADB2936}"/>
                    </a:ext>
                  </a:extLst>
                </p:cNvPr>
                <p:cNvSpPr/>
                <p:nvPr/>
              </p:nvSpPr>
              <p:spPr bwMode="auto">
                <a:xfrm>
                  <a:off x="755134" y="3417307"/>
                  <a:ext cx="58819" cy="57156"/>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278" name="Oval 277">
                  <a:extLst>
                    <a:ext uri="{FF2B5EF4-FFF2-40B4-BE49-F238E27FC236}">
                      <a16:creationId xmlns:a16="http://schemas.microsoft.com/office/drawing/2014/main" id="{DBFBD706-0CCC-8BFC-FA43-924A60A30177}"/>
                    </a:ext>
                  </a:extLst>
                </p:cNvPr>
                <p:cNvSpPr/>
                <p:nvPr/>
              </p:nvSpPr>
              <p:spPr bwMode="auto">
                <a:xfrm>
                  <a:off x="755134" y="3600663"/>
                  <a:ext cx="58819" cy="57156"/>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279" name="Oval 278">
                  <a:extLst>
                    <a:ext uri="{FF2B5EF4-FFF2-40B4-BE49-F238E27FC236}">
                      <a16:creationId xmlns:a16="http://schemas.microsoft.com/office/drawing/2014/main" id="{8393C297-BD58-C9C4-BEA0-2458D3EC00C8}"/>
                    </a:ext>
                  </a:extLst>
                </p:cNvPr>
                <p:cNvSpPr/>
                <p:nvPr/>
              </p:nvSpPr>
              <p:spPr bwMode="auto">
                <a:xfrm>
                  <a:off x="755134" y="3798307"/>
                  <a:ext cx="58819" cy="57156"/>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280" name="Oval 279">
                  <a:extLst>
                    <a:ext uri="{FF2B5EF4-FFF2-40B4-BE49-F238E27FC236}">
                      <a16:creationId xmlns:a16="http://schemas.microsoft.com/office/drawing/2014/main" id="{46E4053C-2C28-301D-542B-496D0D218116}"/>
                    </a:ext>
                  </a:extLst>
                </p:cNvPr>
                <p:cNvSpPr/>
                <p:nvPr/>
              </p:nvSpPr>
              <p:spPr bwMode="auto">
                <a:xfrm>
                  <a:off x="755134" y="4000713"/>
                  <a:ext cx="58819" cy="57156"/>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281" name="Oval 280">
                  <a:extLst>
                    <a:ext uri="{FF2B5EF4-FFF2-40B4-BE49-F238E27FC236}">
                      <a16:creationId xmlns:a16="http://schemas.microsoft.com/office/drawing/2014/main" id="{C002293B-8E1A-613B-524A-0712349FD832}"/>
                    </a:ext>
                  </a:extLst>
                </p:cNvPr>
                <p:cNvSpPr/>
                <p:nvPr/>
              </p:nvSpPr>
              <p:spPr bwMode="auto">
                <a:xfrm>
                  <a:off x="755134" y="4143588"/>
                  <a:ext cx="58819" cy="57156"/>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282" name="Oval 281">
                  <a:extLst>
                    <a:ext uri="{FF2B5EF4-FFF2-40B4-BE49-F238E27FC236}">
                      <a16:creationId xmlns:a16="http://schemas.microsoft.com/office/drawing/2014/main" id="{536DC6C2-08E3-FA3C-7EFF-95EF93CD51F0}"/>
                    </a:ext>
                  </a:extLst>
                </p:cNvPr>
                <p:cNvSpPr/>
                <p:nvPr/>
              </p:nvSpPr>
              <p:spPr bwMode="auto">
                <a:xfrm>
                  <a:off x="755134" y="4274557"/>
                  <a:ext cx="58819" cy="57156"/>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283" name="Oval 282">
                  <a:extLst>
                    <a:ext uri="{FF2B5EF4-FFF2-40B4-BE49-F238E27FC236}">
                      <a16:creationId xmlns:a16="http://schemas.microsoft.com/office/drawing/2014/main" id="{E0C91F0E-8F0B-E065-5827-C7BD2EF28169}"/>
                    </a:ext>
                  </a:extLst>
                </p:cNvPr>
                <p:cNvSpPr/>
                <p:nvPr/>
              </p:nvSpPr>
              <p:spPr bwMode="auto">
                <a:xfrm>
                  <a:off x="755134" y="4422194"/>
                  <a:ext cx="58819" cy="57156"/>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284" name="Oval 283">
                  <a:extLst>
                    <a:ext uri="{FF2B5EF4-FFF2-40B4-BE49-F238E27FC236}">
                      <a16:creationId xmlns:a16="http://schemas.microsoft.com/office/drawing/2014/main" id="{C74BB634-9928-61BD-16D5-EDE39BED57C7}"/>
                    </a:ext>
                  </a:extLst>
                </p:cNvPr>
                <p:cNvSpPr/>
                <p:nvPr/>
              </p:nvSpPr>
              <p:spPr bwMode="auto">
                <a:xfrm>
                  <a:off x="755134" y="4562688"/>
                  <a:ext cx="58819" cy="57156"/>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285" name="Oval 284">
                  <a:extLst>
                    <a:ext uri="{FF2B5EF4-FFF2-40B4-BE49-F238E27FC236}">
                      <a16:creationId xmlns:a16="http://schemas.microsoft.com/office/drawing/2014/main" id="{E315158E-D23D-86A1-9063-E0F85FBC4F11}"/>
                    </a:ext>
                  </a:extLst>
                </p:cNvPr>
                <p:cNvSpPr/>
                <p:nvPr/>
              </p:nvSpPr>
              <p:spPr bwMode="auto">
                <a:xfrm>
                  <a:off x="755134" y="4757951"/>
                  <a:ext cx="58819" cy="57156"/>
                </a:xfrm>
                <a:prstGeom prst="ellipse">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cxnSp>
              <p:nvCxnSpPr>
                <p:cNvPr id="286" name="Straight Connector 285">
                  <a:extLst>
                    <a:ext uri="{FF2B5EF4-FFF2-40B4-BE49-F238E27FC236}">
                      <a16:creationId xmlns:a16="http://schemas.microsoft.com/office/drawing/2014/main" id="{19FEEF88-8D9B-136B-2470-7D3AA378A7C8}"/>
                    </a:ext>
                  </a:extLst>
                </p:cNvPr>
                <p:cNvCxnSpPr/>
                <p:nvPr/>
              </p:nvCxnSpPr>
              <p:spPr>
                <a:xfrm>
                  <a:off x="761683" y="2752944"/>
                  <a:ext cx="45720" cy="0"/>
                </a:xfrm>
                <a:prstGeom prst="line">
                  <a:avLst/>
                </a:prstGeom>
                <a:ln w="3175">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14E66CD2-796A-63A1-B9FC-159BB48B61E6}"/>
                    </a:ext>
                  </a:extLst>
                </p:cNvPr>
                <p:cNvCxnSpPr/>
                <p:nvPr/>
              </p:nvCxnSpPr>
              <p:spPr>
                <a:xfrm>
                  <a:off x="761683" y="2948207"/>
                  <a:ext cx="45720" cy="0"/>
                </a:xfrm>
                <a:prstGeom prst="line">
                  <a:avLst/>
                </a:prstGeom>
                <a:ln w="3175">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2865DA23-FCF3-B67C-939D-8800A7CF3F46}"/>
                    </a:ext>
                  </a:extLst>
                </p:cNvPr>
                <p:cNvCxnSpPr>
                  <a:cxnSpLocks/>
                </p:cNvCxnSpPr>
                <p:nvPr/>
              </p:nvCxnSpPr>
              <p:spPr>
                <a:xfrm>
                  <a:off x="761683" y="3145851"/>
                  <a:ext cx="38417" cy="0"/>
                </a:xfrm>
                <a:prstGeom prst="line">
                  <a:avLst/>
                </a:prstGeom>
                <a:ln w="3175">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054F9B38-5D9A-7566-A38B-0E9F0AEDDF1E}"/>
                    </a:ext>
                  </a:extLst>
                </p:cNvPr>
                <p:cNvCxnSpPr>
                  <a:cxnSpLocks/>
                </p:cNvCxnSpPr>
                <p:nvPr/>
              </p:nvCxnSpPr>
              <p:spPr>
                <a:xfrm>
                  <a:off x="761683" y="3345876"/>
                  <a:ext cx="38417" cy="0"/>
                </a:xfrm>
                <a:prstGeom prst="line">
                  <a:avLst/>
                </a:prstGeom>
                <a:ln w="3175">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B6598063-AEEB-B20D-7948-5086118F4191}"/>
                    </a:ext>
                  </a:extLst>
                </p:cNvPr>
                <p:cNvCxnSpPr>
                  <a:cxnSpLocks/>
                </p:cNvCxnSpPr>
                <p:nvPr/>
              </p:nvCxnSpPr>
              <p:spPr>
                <a:xfrm>
                  <a:off x="761683" y="3541139"/>
                  <a:ext cx="38417" cy="0"/>
                </a:xfrm>
                <a:prstGeom prst="line">
                  <a:avLst/>
                </a:prstGeom>
                <a:ln w="3175">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39081EAB-DC4F-8684-BA9D-4DF03A1F52D3}"/>
                    </a:ext>
                  </a:extLst>
                </p:cNvPr>
                <p:cNvCxnSpPr>
                  <a:cxnSpLocks/>
                </p:cNvCxnSpPr>
                <p:nvPr/>
              </p:nvCxnSpPr>
              <p:spPr>
                <a:xfrm>
                  <a:off x="761683" y="3738783"/>
                  <a:ext cx="38417" cy="0"/>
                </a:xfrm>
                <a:prstGeom prst="line">
                  <a:avLst/>
                </a:prstGeom>
                <a:ln w="3175">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AD6B756C-56A6-236B-B6A9-8587611E5631}"/>
                    </a:ext>
                  </a:extLst>
                </p:cNvPr>
                <p:cNvCxnSpPr>
                  <a:cxnSpLocks/>
                </p:cNvCxnSpPr>
                <p:nvPr/>
              </p:nvCxnSpPr>
              <p:spPr>
                <a:xfrm>
                  <a:off x="761683" y="3938808"/>
                  <a:ext cx="38417" cy="0"/>
                </a:xfrm>
                <a:prstGeom prst="line">
                  <a:avLst/>
                </a:prstGeom>
                <a:ln w="3175">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93" name="Straight Connector 292">
                  <a:extLst>
                    <a:ext uri="{FF2B5EF4-FFF2-40B4-BE49-F238E27FC236}">
                      <a16:creationId xmlns:a16="http://schemas.microsoft.com/office/drawing/2014/main" id="{C57CC9AC-487B-6CAC-D694-4EA6040C0B2A}"/>
                    </a:ext>
                  </a:extLst>
                </p:cNvPr>
                <p:cNvCxnSpPr>
                  <a:cxnSpLocks/>
                </p:cNvCxnSpPr>
                <p:nvPr/>
              </p:nvCxnSpPr>
              <p:spPr>
                <a:xfrm>
                  <a:off x="761683" y="4703189"/>
                  <a:ext cx="38417" cy="0"/>
                </a:xfrm>
                <a:prstGeom prst="line">
                  <a:avLst/>
                </a:prstGeom>
                <a:ln w="3175">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94" name="Straight Connector 293">
                  <a:extLst>
                    <a:ext uri="{FF2B5EF4-FFF2-40B4-BE49-F238E27FC236}">
                      <a16:creationId xmlns:a16="http://schemas.microsoft.com/office/drawing/2014/main" id="{71CDB225-D891-310D-AFA8-44D214AE725D}"/>
                    </a:ext>
                  </a:extLst>
                </p:cNvPr>
                <p:cNvCxnSpPr>
                  <a:cxnSpLocks/>
                </p:cNvCxnSpPr>
                <p:nvPr/>
              </p:nvCxnSpPr>
              <p:spPr>
                <a:xfrm>
                  <a:off x="761683" y="4898451"/>
                  <a:ext cx="38417" cy="0"/>
                </a:xfrm>
                <a:prstGeom prst="line">
                  <a:avLst/>
                </a:prstGeom>
                <a:ln w="3175">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5" name="Rectangle: Rounded Corners 294">
                  <a:extLst>
                    <a:ext uri="{FF2B5EF4-FFF2-40B4-BE49-F238E27FC236}">
                      <a16:creationId xmlns:a16="http://schemas.microsoft.com/office/drawing/2014/main" id="{3BA8EA4E-8CAA-ED30-8818-448AB242ABCD}"/>
                    </a:ext>
                  </a:extLst>
                </p:cNvPr>
                <p:cNvSpPr/>
                <p:nvPr/>
              </p:nvSpPr>
              <p:spPr bwMode="auto">
                <a:xfrm>
                  <a:off x="1026455" y="2602924"/>
                  <a:ext cx="766626" cy="45719"/>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296" name="Rectangle: Rounded Corners 295">
                  <a:extLst>
                    <a:ext uri="{FF2B5EF4-FFF2-40B4-BE49-F238E27FC236}">
                      <a16:creationId xmlns:a16="http://schemas.microsoft.com/office/drawing/2014/main" id="{25701967-15D2-BCB7-932E-95EE05443597}"/>
                    </a:ext>
                  </a:extLst>
                </p:cNvPr>
                <p:cNvSpPr/>
                <p:nvPr/>
              </p:nvSpPr>
              <p:spPr bwMode="auto">
                <a:xfrm>
                  <a:off x="1026455" y="2755324"/>
                  <a:ext cx="365760" cy="45719"/>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297" name="Rectangle: Rounded Corners 296">
                  <a:extLst>
                    <a:ext uri="{FF2B5EF4-FFF2-40B4-BE49-F238E27FC236}">
                      <a16:creationId xmlns:a16="http://schemas.microsoft.com/office/drawing/2014/main" id="{04C92E08-5E6C-382B-DF60-21ACD6929505}"/>
                    </a:ext>
                  </a:extLst>
                </p:cNvPr>
                <p:cNvSpPr/>
                <p:nvPr/>
              </p:nvSpPr>
              <p:spPr bwMode="auto">
                <a:xfrm>
                  <a:off x="1438412" y="2755324"/>
                  <a:ext cx="457200" cy="45719"/>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298" name="Rectangle: Rounded Corners 297">
                  <a:extLst>
                    <a:ext uri="{FF2B5EF4-FFF2-40B4-BE49-F238E27FC236}">
                      <a16:creationId xmlns:a16="http://schemas.microsoft.com/office/drawing/2014/main" id="{52A8510B-7EE2-30BA-A282-87E976265B8E}"/>
                    </a:ext>
                  </a:extLst>
                </p:cNvPr>
                <p:cNvSpPr/>
                <p:nvPr/>
              </p:nvSpPr>
              <p:spPr bwMode="auto">
                <a:xfrm>
                  <a:off x="1948000" y="2755324"/>
                  <a:ext cx="548640" cy="45719"/>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299" name="Rectangle: Rounded Corners 298">
                  <a:extLst>
                    <a:ext uri="{FF2B5EF4-FFF2-40B4-BE49-F238E27FC236}">
                      <a16:creationId xmlns:a16="http://schemas.microsoft.com/office/drawing/2014/main" id="{98692843-DA11-68E6-B552-8837F62F50D9}"/>
                    </a:ext>
                  </a:extLst>
                </p:cNvPr>
                <p:cNvSpPr/>
                <p:nvPr/>
              </p:nvSpPr>
              <p:spPr bwMode="auto">
                <a:xfrm>
                  <a:off x="2797085" y="2755324"/>
                  <a:ext cx="365760" cy="45719"/>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a:ln>
                      <a:noFill/>
                    </a:ln>
                    <a:solidFill>
                      <a:srgbClr val="FFFFFF"/>
                    </a:solidFill>
                    <a:effectLst/>
                    <a:uLnTx/>
                    <a:uFillTx/>
                    <a:latin typeface="Segoe Sans Text"/>
                    <a:ea typeface="Segoe UI" pitchFamily="34" charset="0"/>
                    <a:cs typeface="Segoe UI" pitchFamily="34" charset="0"/>
                  </a:endParaRPr>
                </a:p>
              </p:txBody>
            </p:sp>
            <p:sp>
              <p:nvSpPr>
                <p:cNvPr id="300" name="Rectangle: Rounded Corners 299">
                  <a:extLst>
                    <a:ext uri="{FF2B5EF4-FFF2-40B4-BE49-F238E27FC236}">
                      <a16:creationId xmlns:a16="http://schemas.microsoft.com/office/drawing/2014/main" id="{774693B7-66E9-5EC2-B1B4-C0289A99EF54}"/>
                    </a:ext>
                  </a:extLst>
                </p:cNvPr>
                <p:cNvSpPr/>
                <p:nvPr/>
              </p:nvSpPr>
              <p:spPr bwMode="auto">
                <a:xfrm>
                  <a:off x="2559960" y="2755324"/>
                  <a:ext cx="182880" cy="45719"/>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cxnSp>
              <p:nvCxnSpPr>
                <p:cNvPr id="301" name="Straight Connector 300">
                  <a:extLst>
                    <a:ext uri="{FF2B5EF4-FFF2-40B4-BE49-F238E27FC236}">
                      <a16:creationId xmlns:a16="http://schemas.microsoft.com/office/drawing/2014/main" id="{278F0612-E744-A69F-16F8-8B65BB8691C2}"/>
                    </a:ext>
                  </a:extLst>
                </p:cNvPr>
                <p:cNvCxnSpPr/>
                <p:nvPr/>
              </p:nvCxnSpPr>
              <p:spPr>
                <a:xfrm>
                  <a:off x="1437935" y="2845594"/>
                  <a:ext cx="412296" cy="0"/>
                </a:xfrm>
                <a:prstGeom prst="line">
                  <a:avLst/>
                </a:prstGeom>
                <a:ln w="12700">
                  <a:solidFill>
                    <a:schemeClr val="bg2">
                      <a:lumMod val="75000"/>
                      <a:lumOff val="2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02" name="Rectangle: Rounded Corners 301">
                  <a:extLst>
                    <a:ext uri="{FF2B5EF4-FFF2-40B4-BE49-F238E27FC236}">
                      <a16:creationId xmlns:a16="http://schemas.microsoft.com/office/drawing/2014/main" id="{17A66458-82EA-102A-AE77-3C089C958B7C}"/>
                    </a:ext>
                  </a:extLst>
                </p:cNvPr>
                <p:cNvSpPr/>
                <p:nvPr/>
              </p:nvSpPr>
              <p:spPr bwMode="auto">
                <a:xfrm>
                  <a:off x="1026455" y="2983924"/>
                  <a:ext cx="548640" cy="45719"/>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303" name="Rectangle: Rounded Corners 302">
                  <a:extLst>
                    <a:ext uri="{FF2B5EF4-FFF2-40B4-BE49-F238E27FC236}">
                      <a16:creationId xmlns:a16="http://schemas.microsoft.com/office/drawing/2014/main" id="{E18A9969-BCED-390B-EE8B-2734F9DB14E3}"/>
                    </a:ext>
                  </a:extLst>
                </p:cNvPr>
                <p:cNvSpPr/>
                <p:nvPr/>
              </p:nvSpPr>
              <p:spPr bwMode="auto">
                <a:xfrm>
                  <a:off x="1767023" y="2983924"/>
                  <a:ext cx="182880" cy="45719"/>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304" name="Rectangle: Rounded Corners 303">
                  <a:extLst>
                    <a:ext uri="{FF2B5EF4-FFF2-40B4-BE49-F238E27FC236}">
                      <a16:creationId xmlns:a16="http://schemas.microsoft.com/office/drawing/2014/main" id="{EA8113E2-1BE9-795C-07A4-D389802A37E9}"/>
                    </a:ext>
                  </a:extLst>
                </p:cNvPr>
                <p:cNvSpPr/>
                <p:nvPr/>
              </p:nvSpPr>
              <p:spPr bwMode="auto">
                <a:xfrm>
                  <a:off x="1697967" y="2983924"/>
                  <a:ext cx="45720" cy="45719"/>
                </a:xfrm>
                <a:prstGeom prst="roundRect">
                  <a:avLst>
                    <a:gd name="adj" fmla="val 21572"/>
                  </a:avLst>
                </a:prstGeom>
                <a:solidFill>
                  <a:schemeClr val="bg2">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305" name="Rectangle: Rounded Corners 304">
                  <a:extLst>
                    <a:ext uri="{FF2B5EF4-FFF2-40B4-BE49-F238E27FC236}">
                      <a16:creationId xmlns:a16="http://schemas.microsoft.com/office/drawing/2014/main" id="{04C33130-1EBE-D6E8-C9F2-F99F1F7D2681}"/>
                    </a:ext>
                  </a:extLst>
                </p:cNvPr>
                <p:cNvSpPr/>
                <p:nvPr/>
              </p:nvSpPr>
              <p:spPr bwMode="auto">
                <a:xfrm>
                  <a:off x="1026454" y="3136323"/>
                  <a:ext cx="890451"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306" name="Rectangle: Rounded Corners 305">
                  <a:extLst>
                    <a:ext uri="{FF2B5EF4-FFF2-40B4-BE49-F238E27FC236}">
                      <a16:creationId xmlns:a16="http://schemas.microsoft.com/office/drawing/2014/main" id="{7D5BC07B-6049-5A72-4961-744926D32F25}"/>
                    </a:ext>
                  </a:extLst>
                </p:cNvPr>
                <p:cNvSpPr/>
                <p:nvPr/>
              </p:nvSpPr>
              <p:spPr bwMode="auto">
                <a:xfrm>
                  <a:off x="1948000" y="3136323"/>
                  <a:ext cx="783294"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307" name="Rectangle: Rounded Corners 306">
                  <a:extLst>
                    <a:ext uri="{FF2B5EF4-FFF2-40B4-BE49-F238E27FC236}">
                      <a16:creationId xmlns:a16="http://schemas.microsoft.com/office/drawing/2014/main" id="{4047332C-EB65-10F9-9581-EC50314DABED}"/>
                    </a:ext>
                  </a:extLst>
                </p:cNvPr>
                <p:cNvSpPr/>
                <p:nvPr/>
              </p:nvSpPr>
              <p:spPr bwMode="auto">
                <a:xfrm>
                  <a:off x="2765435" y="3136323"/>
                  <a:ext cx="1005840"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308" name="Rectangle: Rounded Corners 307">
                  <a:extLst>
                    <a:ext uri="{FF2B5EF4-FFF2-40B4-BE49-F238E27FC236}">
                      <a16:creationId xmlns:a16="http://schemas.microsoft.com/office/drawing/2014/main" id="{44303491-8FE4-4F39-D10D-35091B3BFFFD}"/>
                    </a:ext>
                  </a:extLst>
                </p:cNvPr>
                <p:cNvSpPr/>
                <p:nvPr/>
              </p:nvSpPr>
              <p:spPr bwMode="auto">
                <a:xfrm>
                  <a:off x="3813185" y="3136323"/>
                  <a:ext cx="1005840"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309" name="Rectangle: Rounded Corners 308">
                  <a:extLst>
                    <a:ext uri="{FF2B5EF4-FFF2-40B4-BE49-F238E27FC236}">
                      <a16:creationId xmlns:a16="http://schemas.microsoft.com/office/drawing/2014/main" id="{D8BF3D8B-8407-A595-2A1D-B108C95A912B}"/>
                    </a:ext>
                  </a:extLst>
                </p:cNvPr>
                <p:cNvSpPr/>
                <p:nvPr/>
              </p:nvSpPr>
              <p:spPr bwMode="auto">
                <a:xfrm>
                  <a:off x="4834742" y="3136323"/>
                  <a:ext cx="914400"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cxnSp>
              <p:nvCxnSpPr>
                <p:cNvPr id="310" name="Straight Connector 309">
                  <a:extLst>
                    <a:ext uri="{FF2B5EF4-FFF2-40B4-BE49-F238E27FC236}">
                      <a16:creationId xmlns:a16="http://schemas.microsoft.com/office/drawing/2014/main" id="{79358BE7-F06C-AC1D-0321-59CA6C1543BC}"/>
                    </a:ext>
                  </a:extLst>
                </p:cNvPr>
                <p:cNvCxnSpPr>
                  <a:cxnSpLocks/>
                </p:cNvCxnSpPr>
                <p:nvPr/>
              </p:nvCxnSpPr>
              <p:spPr>
                <a:xfrm>
                  <a:off x="1183935" y="3318243"/>
                  <a:ext cx="0" cy="1716989"/>
                </a:xfrm>
                <a:prstGeom prst="line">
                  <a:avLst/>
                </a:prstGeom>
                <a:ln w="63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12324B45-01CC-53C0-0A89-442FDA406B08}"/>
                    </a:ext>
                  </a:extLst>
                </p:cNvPr>
                <p:cNvCxnSpPr>
                  <a:cxnSpLocks/>
                </p:cNvCxnSpPr>
                <p:nvPr/>
              </p:nvCxnSpPr>
              <p:spPr>
                <a:xfrm flipV="1">
                  <a:off x="1032852" y="3308716"/>
                  <a:ext cx="4879001" cy="1"/>
                </a:xfrm>
                <a:prstGeom prst="line">
                  <a:avLst/>
                </a:prstGeom>
                <a:ln w="63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12" name="Rectangle: Rounded Corners 311">
                  <a:extLst>
                    <a:ext uri="{FF2B5EF4-FFF2-40B4-BE49-F238E27FC236}">
                      <a16:creationId xmlns:a16="http://schemas.microsoft.com/office/drawing/2014/main" id="{D2F3EA15-140A-AE83-BF28-2AC728582999}"/>
                    </a:ext>
                  </a:extLst>
                </p:cNvPr>
                <p:cNvSpPr/>
                <p:nvPr/>
              </p:nvSpPr>
              <p:spPr bwMode="auto">
                <a:xfrm>
                  <a:off x="1295577" y="3352223"/>
                  <a:ext cx="402389"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313" name="Rectangle: Rounded Corners 312">
                  <a:extLst>
                    <a:ext uri="{FF2B5EF4-FFF2-40B4-BE49-F238E27FC236}">
                      <a16:creationId xmlns:a16="http://schemas.microsoft.com/office/drawing/2014/main" id="{F11E3CA7-5B49-62EE-012E-4C1F2993417A}"/>
                    </a:ext>
                  </a:extLst>
                </p:cNvPr>
                <p:cNvSpPr/>
                <p:nvPr/>
              </p:nvSpPr>
              <p:spPr bwMode="auto">
                <a:xfrm>
                  <a:off x="1809927" y="3352223"/>
                  <a:ext cx="604661"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314" name="Rectangle: Rounded Corners 313">
                  <a:extLst>
                    <a:ext uri="{FF2B5EF4-FFF2-40B4-BE49-F238E27FC236}">
                      <a16:creationId xmlns:a16="http://schemas.microsoft.com/office/drawing/2014/main" id="{A273EEFA-CE9F-8D9B-65F0-C673B79C1586}"/>
                    </a:ext>
                  </a:extLst>
                </p:cNvPr>
                <p:cNvSpPr/>
                <p:nvPr/>
              </p:nvSpPr>
              <p:spPr bwMode="auto">
                <a:xfrm>
                  <a:off x="2460008" y="3352223"/>
                  <a:ext cx="233186"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388" name="Rectangle: Rounded Corners 387">
                  <a:extLst>
                    <a:ext uri="{FF2B5EF4-FFF2-40B4-BE49-F238E27FC236}">
                      <a16:creationId xmlns:a16="http://schemas.microsoft.com/office/drawing/2014/main" id="{96A4D4BB-8497-B79B-3C78-583625CACC1E}"/>
                    </a:ext>
                  </a:extLst>
                </p:cNvPr>
                <p:cNvSpPr/>
                <p:nvPr/>
              </p:nvSpPr>
              <p:spPr bwMode="auto">
                <a:xfrm>
                  <a:off x="1295576" y="3496310"/>
                  <a:ext cx="402389"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389" name="Rectangle: Rounded Corners 388">
                  <a:extLst>
                    <a:ext uri="{FF2B5EF4-FFF2-40B4-BE49-F238E27FC236}">
                      <a16:creationId xmlns:a16="http://schemas.microsoft.com/office/drawing/2014/main" id="{FCCFCA79-37E1-72A1-D1AD-850E8E073567}"/>
                    </a:ext>
                  </a:extLst>
                </p:cNvPr>
                <p:cNvSpPr/>
                <p:nvPr/>
              </p:nvSpPr>
              <p:spPr bwMode="auto">
                <a:xfrm>
                  <a:off x="1809927" y="3496310"/>
                  <a:ext cx="604661"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390" name="Rectangle: Rounded Corners 389">
                  <a:extLst>
                    <a:ext uri="{FF2B5EF4-FFF2-40B4-BE49-F238E27FC236}">
                      <a16:creationId xmlns:a16="http://schemas.microsoft.com/office/drawing/2014/main" id="{76A62F86-8F5D-E625-875C-5A041381E8F3}"/>
                    </a:ext>
                  </a:extLst>
                </p:cNvPr>
                <p:cNvSpPr/>
                <p:nvPr/>
              </p:nvSpPr>
              <p:spPr bwMode="auto">
                <a:xfrm>
                  <a:off x="2460008" y="3496310"/>
                  <a:ext cx="233186"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391" name="Rectangle: Rounded Corners 390">
                  <a:extLst>
                    <a:ext uri="{FF2B5EF4-FFF2-40B4-BE49-F238E27FC236}">
                      <a16:creationId xmlns:a16="http://schemas.microsoft.com/office/drawing/2014/main" id="{A2BFC834-50CC-CE40-F1FA-17CC225941ED}"/>
                    </a:ext>
                  </a:extLst>
                </p:cNvPr>
                <p:cNvSpPr/>
                <p:nvPr/>
              </p:nvSpPr>
              <p:spPr bwMode="auto">
                <a:xfrm>
                  <a:off x="1295576" y="3640397"/>
                  <a:ext cx="402389"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392" name="Rectangle: Rounded Corners 391">
                  <a:extLst>
                    <a:ext uri="{FF2B5EF4-FFF2-40B4-BE49-F238E27FC236}">
                      <a16:creationId xmlns:a16="http://schemas.microsoft.com/office/drawing/2014/main" id="{1D571D5E-5BCB-B5C3-DFCC-90C6C9B82603}"/>
                    </a:ext>
                  </a:extLst>
                </p:cNvPr>
                <p:cNvSpPr/>
                <p:nvPr/>
              </p:nvSpPr>
              <p:spPr bwMode="auto">
                <a:xfrm>
                  <a:off x="1809927" y="3640397"/>
                  <a:ext cx="604661"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393" name="Rectangle: Rounded Corners 392">
                  <a:extLst>
                    <a:ext uri="{FF2B5EF4-FFF2-40B4-BE49-F238E27FC236}">
                      <a16:creationId xmlns:a16="http://schemas.microsoft.com/office/drawing/2014/main" id="{6133180E-15CA-CF37-F949-CA0119A289DD}"/>
                    </a:ext>
                  </a:extLst>
                </p:cNvPr>
                <p:cNvSpPr/>
                <p:nvPr/>
              </p:nvSpPr>
              <p:spPr bwMode="auto">
                <a:xfrm>
                  <a:off x="2460008" y="3640397"/>
                  <a:ext cx="233186"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394" name="Rectangle: Rounded Corners 393">
                  <a:extLst>
                    <a:ext uri="{FF2B5EF4-FFF2-40B4-BE49-F238E27FC236}">
                      <a16:creationId xmlns:a16="http://schemas.microsoft.com/office/drawing/2014/main" id="{052D3B45-95B4-4C85-0325-0548F55AE38B}"/>
                    </a:ext>
                  </a:extLst>
                </p:cNvPr>
                <p:cNvSpPr/>
                <p:nvPr/>
              </p:nvSpPr>
              <p:spPr bwMode="auto">
                <a:xfrm>
                  <a:off x="1295576" y="3784484"/>
                  <a:ext cx="402389"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395" name="Rectangle: Rounded Corners 394">
                  <a:extLst>
                    <a:ext uri="{FF2B5EF4-FFF2-40B4-BE49-F238E27FC236}">
                      <a16:creationId xmlns:a16="http://schemas.microsoft.com/office/drawing/2014/main" id="{98146CFF-EE8F-9AA4-F195-9DA42D65DC3C}"/>
                    </a:ext>
                  </a:extLst>
                </p:cNvPr>
                <p:cNvSpPr/>
                <p:nvPr/>
              </p:nvSpPr>
              <p:spPr bwMode="auto">
                <a:xfrm>
                  <a:off x="1809927" y="3784484"/>
                  <a:ext cx="604661"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396" name="Rectangle: Rounded Corners 395">
                  <a:extLst>
                    <a:ext uri="{FF2B5EF4-FFF2-40B4-BE49-F238E27FC236}">
                      <a16:creationId xmlns:a16="http://schemas.microsoft.com/office/drawing/2014/main" id="{0B159B3C-E242-824C-AC22-CE91AD409832}"/>
                    </a:ext>
                  </a:extLst>
                </p:cNvPr>
                <p:cNvSpPr/>
                <p:nvPr/>
              </p:nvSpPr>
              <p:spPr bwMode="auto">
                <a:xfrm>
                  <a:off x="2460008" y="3784484"/>
                  <a:ext cx="233186"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397" name="Rectangle: Rounded Corners 396">
                  <a:extLst>
                    <a:ext uri="{FF2B5EF4-FFF2-40B4-BE49-F238E27FC236}">
                      <a16:creationId xmlns:a16="http://schemas.microsoft.com/office/drawing/2014/main" id="{87E5C833-66A8-C997-C20E-5C6BC70FA3D1}"/>
                    </a:ext>
                  </a:extLst>
                </p:cNvPr>
                <p:cNvSpPr/>
                <p:nvPr/>
              </p:nvSpPr>
              <p:spPr bwMode="auto">
                <a:xfrm>
                  <a:off x="1295576" y="3928571"/>
                  <a:ext cx="402389"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398" name="Rectangle: Rounded Corners 397">
                  <a:extLst>
                    <a:ext uri="{FF2B5EF4-FFF2-40B4-BE49-F238E27FC236}">
                      <a16:creationId xmlns:a16="http://schemas.microsoft.com/office/drawing/2014/main" id="{7982E786-C34E-D9BB-2DE7-240F181857C5}"/>
                    </a:ext>
                  </a:extLst>
                </p:cNvPr>
                <p:cNvSpPr/>
                <p:nvPr/>
              </p:nvSpPr>
              <p:spPr bwMode="auto">
                <a:xfrm>
                  <a:off x="1809927" y="3928571"/>
                  <a:ext cx="604661"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399" name="Rectangle: Rounded Corners 398">
                  <a:extLst>
                    <a:ext uri="{FF2B5EF4-FFF2-40B4-BE49-F238E27FC236}">
                      <a16:creationId xmlns:a16="http://schemas.microsoft.com/office/drawing/2014/main" id="{CFE7AF98-A3FA-AB3B-30B8-2EC14E4100F8}"/>
                    </a:ext>
                  </a:extLst>
                </p:cNvPr>
                <p:cNvSpPr/>
                <p:nvPr/>
              </p:nvSpPr>
              <p:spPr bwMode="auto">
                <a:xfrm>
                  <a:off x="2460008" y="3928571"/>
                  <a:ext cx="233186"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400" name="Rectangle: Rounded Corners 399">
                  <a:extLst>
                    <a:ext uri="{FF2B5EF4-FFF2-40B4-BE49-F238E27FC236}">
                      <a16:creationId xmlns:a16="http://schemas.microsoft.com/office/drawing/2014/main" id="{27459027-C062-7B82-6B14-7690D0C8958F}"/>
                    </a:ext>
                  </a:extLst>
                </p:cNvPr>
                <p:cNvSpPr/>
                <p:nvPr/>
              </p:nvSpPr>
              <p:spPr bwMode="auto">
                <a:xfrm>
                  <a:off x="1295576" y="4072658"/>
                  <a:ext cx="402389"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401" name="Rectangle: Rounded Corners 400">
                  <a:extLst>
                    <a:ext uri="{FF2B5EF4-FFF2-40B4-BE49-F238E27FC236}">
                      <a16:creationId xmlns:a16="http://schemas.microsoft.com/office/drawing/2014/main" id="{BADF6057-2FE0-EBF7-3804-803C8D53E179}"/>
                    </a:ext>
                  </a:extLst>
                </p:cNvPr>
                <p:cNvSpPr/>
                <p:nvPr/>
              </p:nvSpPr>
              <p:spPr bwMode="auto">
                <a:xfrm>
                  <a:off x="1809927" y="4072658"/>
                  <a:ext cx="604661"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402" name="Rectangle: Rounded Corners 401">
                  <a:extLst>
                    <a:ext uri="{FF2B5EF4-FFF2-40B4-BE49-F238E27FC236}">
                      <a16:creationId xmlns:a16="http://schemas.microsoft.com/office/drawing/2014/main" id="{5D8368F9-216A-5786-022E-7061B608FB1D}"/>
                    </a:ext>
                  </a:extLst>
                </p:cNvPr>
                <p:cNvSpPr/>
                <p:nvPr/>
              </p:nvSpPr>
              <p:spPr bwMode="auto">
                <a:xfrm>
                  <a:off x="2460008" y="4072658"/>
                  <a:ext cx="233186"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404" name="Rectangle: Rounded Corners 403">
                  <a:extLst>
                    <a:ext uri="{FF2B5EF4-FFF2-40B4-BE49-F238E27FC236}">
                      <a16:creationId xmlns:a16="http://schemas.microsoft.com/office/drawing/2014/main" id="{D7274024-39C3-D47C-F9B7-7D93E913863E}"/>
                    </a:ext>
                  </a:extLst>
                </p:cNvPr>
                <p:cNvSpPr/>
                <p:nvPr/>
              </p:nvSpPr>
              <p:spPr bwMode="auto">
                <a:xfrm>
                  <a:off x="1295576" y="4216745"/>
                  <a:ext cx="402389"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405" name="Rectangle: Rounded Corners 404">
                  <a:extLst>
                    <a:ext uri="{FF2B5EF4-FFF2-40B4-BE49-F238E27FC236}">
                      <a16:creationId xmlns:a16="http://schemas.microsoft.com/office/drawing/2014/main" id="{EA65DB03-2767-2201-958A-33745E8D88B9}"/>
                    </a:ext>
                  </a:extLst>
                </p:cNvPr>
                <p:cNvSpPr/>
                <p:nvPr/>
              </p:nvSpPr>
              <p:spPr bwMode="auto">
                <a:xfrm>
                  <a:off x="1809927" y="4216745"/>
                  <a:ext cx="604661"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406" name="Rectangle: Rounded Corners 405">
                  <a:extLst>
                    <a:ext uri="{FF2B5EF4-FFF2-40B4-BE49-F238E27FC236}">
                      <a16:creationId xmlns:a16="http://schemas.microsoft.com/office/drawing/2014/main" id="{8D3AD959-3341-CAFE-9362-1B02CCC01635}"/>
                    </a:ext>
                  </a:extLst>
                </p:cNvPr>
                <p:cNvSpPr/>
                <p:nvPr/>
              </p:nvSpPr>
              <p:spPr bwMode="auto">
                <a:xfrm>
                  <a:off x="2460008" y="4216745"/>
                  <a:ext cx="233186"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407" name="Rectangle: Rounded Corners 406">
                  <a:extLst>
                    <a:ext uri="{FF2B5EF4-FFF2-40B4-BE49-F238E27FC236}">
                      <a16:creationId xmlns:a16="http://schemas.microsoft.com/office/drawing/2014/main" id="{55F215B1-2540-2685-5278-E8DD77587C8A}"/>
                    </a:ext>
                  </a:extLst>
                </p:cNvPr>
                <p:cNvSpPr/>
                <p:nvPr/>
              </p:nvSpPr>
              <p:spPr bwMode="auto">
                <a:xfrm>
                  <a:off x="1295576" y="4360829"/>
                  <a:ext cx="402389"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408" name="Rectangle: Rounded Corners 407">
                  <a:extLst>
                    <a:ext uri="{FF2B5EF4-FFF2-40B4-BE49-F238E27FC236}">
                      <a16:creationId xmlns:a16="http://schemas.microsoft.com/office/drawing/2014/main" id="{7B9E919D-FF9C-CC62-A4FF-F015FFC1A02B}"/>
                    </a:ext>
                  </a:extLst>
                </p:cNvPr>
                <p:cNvSpPr/>
                <p:nvPr/>
              </p:nvSpPr>
              <p:spPr bwMode="auto">
                <a:xfrm>
                  <a:off x="1809927" y="4360829"/>
                  <a:ext cx="604661"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sp>
              <p:nvSpPr>
                <p:cNvPr id="409" name="Rectangle: Rounded Corners 408">
                  <a:extLst>
                    <a:ext uri="{FF2B5EF4-FFF2-40B4-BE49-F238E27FC236}">
                      <a16:creationId xmlns:a16="http://schemas.microsoft.com/office/drawing/2014/main" id="{BE22D9DF-5C28-340A-1F87-DD94C1A481D3}"/>
                    </a:ext>
                  </a:extLst>
                </p:cNvPr>
                <p:cNvSpPr/>
                <p:nvPr/>
              </p:nvSpPr>
              <p:spPr bwMode="auto">
                <a:xfrm>
                  <a:off x="2460008" y="4360829"/>
                  <a:ext cx="233186" cy="91440"/>
                </a:xfrm>
                <a:prstGeom prst="roundRect">
                  <a:avLst>
                    <a:gd name="adj" fmla="val 21572"/>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25000" noProof="0" err="1">
                    <a:ln>
                      <a:noFill/>
                    </a:ln>
                    <a:solidFill>
                      <a:srgbClr val="FFFFFF"/>
                    </a:solidFill>
                    <a:effectLst/>
                    <a:uLnTx/>
                    <a:uFillTx/>
                    <a:latin typeface="Segoe Sans Text"/>
                    <a:ea typeface="Segoe UI" pitchFamily="34" charset="0"/>
                    <a:cs typeface="Segoe UI" pitchFamily="34" charset="0"/>
                  </a:endParaRPr>
                </a:p>
              </p:txBody>
            </p:sp>
          </p:grpSp>
          <p:sp>
            <p:nvSpPr>
              <p:cNvPr id="315" name="Rectangle: Rounded Corners 314">
                <a:extLst>
                  <a:ext uri="{FF2B5EF4-FFF2-40B4-BE49-F238E27FC236}">
                    <a16:creationId xmlns:a16="http://schemas.microsoft.com/office/drawing/2014/main" id="{D0E2B132-AEDF-6E7C-55DC-970709E07CCB}"/>
                  </a:ext>
                </a:extLst>
              </p:cNvPr>
              <p:cNvSpPr>
                <a:spLocks/>
              </p:cNvSpPr>
              <p:nvPr/>
            </p:nvSpPr>
            <p:spPr bwMode="auto">
              <a:xfrm>
                <a:off x="8034655" y="5390168"/>
                <a:ext cx="5324505" cy="3087875"/>
              </a:xfrm>
              <a:prstGeom prst="roundRect">
                <a:avLst>
                  <a:gd name="adj" fmla="val 1932"/>
                </a:avLst>
              </a:prstGeom>
              <a:noFill/>
              <a:ln w="127000" cap="rnd">
                <a:solidFill>
                  <a:schemeClr val="tx1"/>
                </a:solidFill>
                <a:headEnd type="none" w="med" len="med"/>
                <a:tailEnd type="none" w="med" len="med"/>
              </a:ln>
              <a:effectLst>
                <a:innerShdw blurRad="1270000" dist="381000" dir="13500000">
                  <a:schemeClr val="bg2">
                    <a:lumMod val="90000"/>
                    <a:alpha val="25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3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grpSp>
        <p:sp>
          <p:nvSpPr>
            <p:cNvPr id="319" name="TextBox 318">
              <a:extLst>
                <a:ext uri="{FF2B5EF4-FFF2-40B4-BE49-F238E27FC236}">
                  <a16:creationId xmlns:a16="http://schemas.microsoft.com/office/drawing/2014/main" id="{1BD6CC53-4E3C-57FE-2CDD-A51391DB3EAE}"/>
                </a:ext>
              </a:extLst>
            </p:cNvPr>
            <p:cNvSpPr txBox="1"/>
            <p:nvPr/>
          </p:nvSpPr>
          <p:spPr>
            <a:xfrm>
              <a:off x="8002396" y="5393047"/>
              <a:ext cx="1624204" cy="123111"/>
            </a:xfrm>
            <a:prstGeom prst="rect">
              <a:avLst/>
            </a:prstGeom>
            <a:noFill/>
          </p:spPr>
          <p:txBody>
            <a:bodyPr wrap="square" lIns="0" tIns="0" rIns="0" bIns="0">
              <a:spAutoFit/>
            </a:bodyPr>
            <a:lstStyle/>
            <a:p>
              <a:pPr marL="0" marR="0" lvl="0" indent="0" algn="l" defTabSz="914407"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effectLst/>
                  <a:uLnTx/>
                  <a:uFillTx/>
                  <a:latin typeface="Segoe Sans Display"/>
                  <a:ea typeface="+mn-ea"/>
                  <a:cs typeface="+mn-cs"/>
                </a:rPr>
                <a:t>Microsoft Secure</a:t>
              </a:r>
              <a:r>
                <a:rPr kumimoji="0" lang="en-GB" sz="800" b="1" i="0" u="none" strike="noStrike" kern="1200" cap="none" spc="0" normalizeH="0" noProof="0">
                  <a:ln>
                    <a:noFill/>
                  </a:ln>
                  <a:effectLst/>
                  <a:uLnTx/>
                  <a:uFillTx/>
                  <a:latin typeface="Segoe Sans Display"/>
                  <a:ea typeface="+mn-ea"/>
                  <a:cs typeface="+mn-cs"/>
                </a:rPr>
                <a:t> Score</a:t>
              </a:r>
              <a:endParaRPr kumimoji="0" lang="en-GB" sz="600" b="0" i="0" u="none" strike="noStrike" kern="1200" cap="none" spc="0" normalizeH="0" baseline="0" noProof="0">
                <a:ln>
                  <a:noFill/>
                </a:ln>
                <a:effectLst/>
                <a:uLnTx/>
                <a:uFillTx/>
                <a:latin typeface="Segoe Sans Display"/>
                <a:ea typeface="+mn-ea"/>
                <a:cs typeface="+mn-cs"/>
              </a:endParaRPr>
            </a:p>
          </p:txBody>
        </p:sp>
      </p:grpSp>
      <p:sp>
        <p:nvSpPr>
          <p:cNvPr id="403" name="Rectangle 402">
            <a:extLst>
              <a:ext uri="{FF2B5EF4-FFF2-40B4-BE49-F238E27FC236}">
                <a16:creationId xmlns:a16="http://schemas.microsoft.com/office/drawing/2014/main" id="{40379662-A9B8-ECD0-7F0B-18034FA28104}"/>
              </a:ext>
              <a:ext uri="{C183D7F6-B498-43B3-948B-1728B52AA6E4}">
                <adec:decorative xmlns:adec="http://schemas.microsoft.com/office/drawing/2017/decorative" val="1"/>
              </a:ext>
            </a:extLst>
          </p:cNvPr>
          <p:cNvSpPr/>
          <p:nvPr/>
        </p:nvSpPr>
        <p:spPr bwMode="auto">
          <a:xfrm rot="5400000">
            <a:off x="8813735" y="2675527"/>
            <a:ext cx="2508004" cy="2846935"/>
          </a:xfrm>
          <a:prstGeom prst="rect">
            <a:avLst/>
          </a:prstGeom>
          <a:solidFill>
            <a:srgbClr val="FBFAFB">
              <a:alpha val="6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79308" tIns="143446" rIns="179308" bIns="143446" numCol="1" spcCol="0" rtlCol="0" fromWordArt="0" anchor="t" anchorCtr="0" forceAA="0" compatLnSpc="1">
            <a:prstTxWarp prst="textNoShape">
              <a:avLst/>
            </a:prstTxWarp>
            <a:noAutofit/>
          </a:bodyPr>
          <a:lstStyle>
            <a:defPPr>
              <a:defRPr lang="en-US"/>
            </a:defPPr>
            <a:lvl1pPr marL="0" algn="l" defTabSz="914407" rtl="0" eaLnBrk="1" latinLnBrk="0" hangingPunct="1">
              <a:defRPr sz="1800" kern="1200">
                <a:solidFill>
                  <a:schemeClr val="lt1"/>
                </a:solidFill>
                <a:latin typeface="+mn-lt"/>
                <a:ea typeface="+mn-ea"/>
                <a:cs typeface="+mn-cs"/>
              </a:defRPr>
            </a:lvl1pPr>
            <a:lvl2pPr marL="457204" algn="l" defTabSz="914407" rtl="0" eaLnBrk="1" latinLnBrk="0" hangingPunct="1">
              <a:defRPr sz="1800" kern="1200">
                <a:solidFill>
                  <a:schemeClr val="lt1"/>
                </a:solidFill>
                <a:latin typeface="+mn-lt"/>
                <a:ea typeface="+mn-ea"/>
                <a:cs typeface="+mn-cs"/>
              </a:defRPr>
            </a:lvl2pPr>
            <a:lvl3pPr marL="914407" algn="l" defTabSz="914407" rtl="0" eaLnBrk="1" latinLnBrk="0" hangingPunct="1">
              <a:defRPr sz="1800" kern="1200">
                <a:solidFill>
                  <a:schemeClr val="lt1"/>
                </a:solidFill>
                <a:latin typeface="+mn-lt"/>
                <a:ea typeface="+mn-ea"/>
                <a:cs typeface="+mn-cs"/>
              </a:defRPr>
            </a:lvl3pPr>
            <a:lvl4pPr marL="1371611" algn="l" defTabSz="914407" rtl="0" eaLnBrk="1" latinLnBrk="0" hangingPunct="1">
              <a:defRPr sz="1800" kern="1200">
                <a:solidFill>
                  <a:schemeClr val="lt1"/>
                </a:solidFill>
                <a:latin typeface="+mn-lt"/>
                <a:ea typeface="+mn-ea"/>
                <a:cs typeface="+mn-cs"/>
              </a:defRPr>
            </a:lvl4pPr>
            <a:lvl5pPr marL="1828815" algn="l" defTabSz="914407" rtl="0" eaLnBrk="1" latinLnBrk="0" hangingPunct="1">
              <a:defRPr sz="1800" kern="1200">
                <a:solidFill>
                  <a:schemeClr val="lt1"/>
                </a:solidFill>
                <a:latin typeface="+mn-lt"/>
                <a:ea typeface="+mn-ea"/>
                <a:cs typeface="+mn-cs"/>
              </a:defRPr>
            </a:lvl5pPr>
            <a:lvl6pPr marL="2286018" algn="l" defTabSz="914407" rtl="0" eaLnBrk="1" latinLnBrk="0" hangingPunct="1">
              <a:defRPr sz="1800" kern="1200">
                <a:solidFill>
                  <a:schemeClr val="lt1"/>
                </a:solidFill>
                <a:latin typeface="+mn-lt"/>
                <a:ea typeface="+mn-ea"/>
                <a:cs typeface="+mn-cs"/>
              </a:defRPr>
            </a:lvl6pPr>
            <a:lvl7pPr marL="2743222" algn="l" defTabSz="914407" rtl="0" eaLnBrk="1" latinLnBrk="0" hangingPunct="1">
              <a:defRPr sz="1800" kern="1200">
                <a:solidFill>
                  <a:schemeClr val="lt1"/>
                </a:solidFill>
                <a:latin typeface="+mn-lt"/>
                <a:ea typeface="+mn-ea"/>
                <a:cs typeface="+mn-cs"/>
              </a:defRPr>
            </a:lvl7pPr>
            <a:lvl8pPr marL="3200426" algn="l" defTabSz="914407" rtl="0" eaLnBrk="1" latinLnBrk="0" hangingPunct="1">
              <a:defRPr sz="1800" kern="1200">
                <a:solidFill>
                  <a:schemeClr val="lt1"/>
                </a:solidFill>
                <a:latin typeface="+mn-lt"/>
                <a:ea typeface="+mn-ea"/>
                <a:cs typeface="+mn-cs"/>
              </a:defRPr>
            </a:lvl8pPr>
            <a:lvl9pPr marL="3657629" algn="l" defTabSz="914407" rtl="0" eaLnBrk="1" latinLnBrk="0" hangingPunct="1">
              <a:defRPr sz="1800" kern="1200">
                <a:solidFill>
                  <a:schemeClr val="lt1"/>
                </a:solidFill>
                <a:latin typeface="+mn-lt"/>
                <a:ea typeface="+mn-ea"/>
                <a:cs typeface="+mn-cs"/>
              </a:defRPr>
            </a:lvl9pPr>
          </a:lstStyle>
          <a:p>
            <a:pPr marL="0" marR="0" lvl="0" indent="0" algn="l" defTabSz="914289" rtl="0" eaLnBrk="1" fontAlgn="base" latinLnBrk="0" hangingPunct="1">
              <a:lnSpc>
                <a:spcPct val="100000"/>
              </a:lnSpc>
              <a:spcBef>
                <a:spcPct val="0"/>
              </a:spcBef>
              <a:spcAft>
                <a:spcPct val="0"/>
              </a:spcAft>
              <a:buClrTx/>
              <a:buSzTx/>
              <a:buFontTx/>
              <a:buNone/>
              <a:tabLst/>
              <a:defRPr/>
            </a:pPr>
            <a:endParaRPr kumimoji="0" lang="en-US" sz="1961"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45" name="TextBox 144">
            <a:extLst>
              <a:ext uri="{FF2B5EF4-FFF2-40B4-BE49-F238E27FC236}">
                <a16:creationId xmlns:a16="http://schemas.microsoft.com/office/drawing/2014/main" id="{1E75B64C-DD0D-5F88-F242-ED2F57B04D3A}"/>
              </a:ext>
            </a:extLst>
          </p:cNvPr>
          <p:cNvSpPr txBox="1"/>
          <p:nvPr/>
        </p:nvSpPr>
        <p:spPr>
          <a:xfrm>
            <a:off x="8718752" y="3121804"/>
            <a:ext cx="2697970" cy="1954381"/>
          </a:xfrm>
          <a:prstGeom prst="rect">
            <a:avLst/>
          </a:prstGeom>
          <a:noFill/>
        </p:spPr>
        <p:txBody>
          <a:bodyPr wrap="square" lIns="0" tIns="0" rIns="0" bIns="0">
            <a:spAutoFit/>
          </a:bodyPr>
          <a:lstStyle/>
          <a:p>
            <a:pPr marL="274320" marR="0" lvl="0" indent="-274320" algn="l" defTabSz="932754" rtl="0" eaLnBrk="1" fontAlgn="auto" latinLnBrk="0" hangingPunct="1">
              <a:lnSpc>
                <a:spcPct val="100000"/>
              </a:lnSpc>
              <a:spcBef>
                <a:spcPts val="0"/>
              </a:spcBef>
              <a:spcAft>
                <a:spcPts val="600"/>
              </a:spcAft>
              <a:buClrTx/>
              <a:buSzPct val="90000"/>
              <a:buBlip>
                <a:blip r:embed="rId9"/>
              </a:buBlip>
              <a:tabLst/>
              <a:defRPr/>
            </a:pPr>
            <a:r>
              <a:rPr kumimoji="0" lang="en-US" sz="1400" b="0" i="0" u="none" strike="noStrike" kern="1200" cap="none" spc="0" normalizeH="0" baseline="0" noProof="0">
                <a:ln>
                  <a:noFill/>
                </a:ln>
                <a:solidFill>
                  <a:srgbClr val="000000"/>
                </a:solidFill>
                <a:effectLst/>
                <a:uLnTx/>
                <a:uFillTx/>
              </a:rPr>
              <a:t>Visibility to misconfigurations in SaaS apps</a:t>
            </a:r>
          </a:p>
          <a:p>
            <a:pPr marL="274320" marR="0" lvl="0" indent="-274320" algn="l" defTabSz="932754" rtl="0" eaLnBrk="1" fontAlgn="auto" latinLnBrk="0" hangingPunct="1">
              <a:lnSpc>
                <a:spcPct val="100000"/>
              </a:lnSpc>
              <a:spcBef>
                <a:spcPts val="0"/>
              </a:spcBef>
              <a:spcAft>
                <a:spcPts val="600"/>
              </a:spcAft>
              <a:buClrTx/>
              <a:buSzPct val="90000"/>
              <a:buBlip>
                <a:blip r:embed="rId9"/>
              </a:buBlip>
              <a:tabLst/>
              <a:defRPr/>
            </a:pPr>
            <a:r>
              <a:rPr kumimoji="0" lang="en-US" sz="1400" b="0" i="0" u="none" strike="noStrike" kern="1200" cap="none" spc="0" normalizeH="0" baseline="0" noProof="0">
                <a:ln>
                  <a:noFill/>
                </a:ln>
                <a:solidFill>
                  <a:srgbClr val="000000"/>
                </a:solidFill>
                <a:effectLst/>
                <a:uLnTx/>
                <a:uFillTx/>
              </a:rPr>
              <a:t>Alignment to best </a:t>
            </a:r>
            <a:br>
              <a:rPr kumimoji="0" lang="en-US" sz="1400" b="0" i="0" u="none" strike="noStrike" kern="1200" cap="none" spc="0" normalizeH="0" baseline="0" noProof="0">
                <a:ln>
                  <a:noFill/>
                </a:ln>
                <a:solidFill>
                  <a:srgbClr val="000000"/>
                </a:solidFill>
                <a:effectLst/>
                <a:uLnTx/>
                <a:uFillTx/>
              </a:rPr>
            </a:br>
            <a:r>
              <a:rPr kumimoji="0" lang="en-US" sz="1400" b="0" i="0" u="none" strike="noStrike" kern="1200" cap="none" spc="0" normalizeH="0" baseline="0" noProof="0">
                <a:ln>
                  <a:noFill/>
                </a:ln>
                <a:solidFill>
                  <a:srgbClr val="000000"/>
                </a:solidFill>
                <a:effectLst/>
                <a:uLnTx/>
                <a:uFillTx/>
              </a:rPr>
              <a:t>practices and benchmarks</a:t>
            </a:r>
          </a:p>
          <a:p>
            <a:pPr marL="274320" marR="0" lvl="0" indent="-274320" algn="l" defTabSz="932754" rtl="0" eaLnBrk="1" fontAlgn="auto" latinLnBrk="0" hangingPunct="1">
              <a:lnSpc>
                <a:spcPct val="100000"/>
              </a:lnSpc>
              <a:spcBef>
                <a:spcPts val="0"/>
              </a:spcBef>
              <a:spcAft>
                <a:spcPts val="600"/>
              </a:spcAft>
              <a:buClrTx/>
              <a:buSzPct val="90000"/>
              <a:buBlip>
                <a:blip r:embed="rId9"/>
              </a:buBlip>
              <a:tabLst/>
              <a:defRPr/>
            </a:pPr>
            <a:r>
              <a:rPr kumimoji="0" lang="en-US" sz="1400" b="0" i="0" u="none" strike="noStrike" kern="1200" cap="none" spc="0" normalizeH="0" baseline="0" noProof="0">
                <a:ln>
                  <a:noFill/>
                </a:ln>
                <a:solidFill>
                  <a:srgbClr val="000000"/>
                </a:solidFill>
                <a:effectLst/>
                <a:uLnTx/>
                <a:uFillTx/>
              </a:rPr>
              <a:t>Remediation and </a:t>
            </a:r>
            <a:br>
              <a:rPr kumimoji="0" lang="en-US" sz="1400" b="0" i="0" u="none" strike="noStrike" kern="1200" cap="none" spc="0" normalizeH="0" baseline="0" noProof="0">
                <a:ln>
                  <a:noFill/>
                </a:ln>
                <a:solidFill>
                  <a:srgbClr val="000000"/>
                </a:solidFill>
                <a:effectLst/>
                <a:uLnTx/>
                <a:uFillTx/>
              </a:rPr>
            </a:br>
            <a:r>
              <a:rPr kumimoji="0" lang="en-US" sz="1400" b="0" i="0" u="none" strike="noStrike" kern="1200" cap="none" spc="0" normalizeH="0" baseline="0" noProof="0">
                <a:ln>
                  <a:noFill/>
                </a:ln>
                <a:solidFill>
                  <a:srgbClr val="000000"/>
                </a:solidFill>
                <a:effectLst/>
                <a:uLnTx/>
                <a:uFillTx/>
              </a:rPr>
              <a:t>drift prevention</a:t>
            </a:r>
          </a:p>
          <a:p>
            <a:pPr marL="274320" marR="0" lvl="0" indent="-274320" algn="l" defTabSz="932754" rtl="0" eaLnBrk="1" fontAlgn="auto" latinLnBrk="0" hangingPunct="1">
              <a:lnSpc>
                <a:spcPct val="100000"/>
              </a:lnSpc>
              <a:spcBef>
                <a:spcPts val="0"/>
              </a:spcBef>
              <a:spcAft>
                <a:spcPts val="600"/>
              </a:spcAft>
              <a:buClrTx/>
              <a:buSzPct val="90000"/>
              <a:buBlip>
                <a:blip r:embed="rId9"/>
              </a:buBlip>
              <a:tabLst/>
              <a:defRPr/>
            </a:pPr>
            <a:r>
              <a:rPr kumimoji="0" lang="en-US" sz="1400" b="0" i="0" u="none" strike="noStrike" kern="1200" cap="none" spc="0" normalizeH="0" baseline="0" noProof="0">
                <a:ln>
                  <a:noFill/>
                </a:ln>
                <a:solidFill>
                  <a:srgbClr val="000000"/>
                </a:solidFill>
                <a:effectLst/>
                <a:uLnTx/>
                <a:uFillTx/>
              </a:rPr>
              <a:t>Custom checks </a:t>
            </a:r>
            <a:br>
              <a:rPr kumimoji="0" lang="en-US" sz="1400" b="0" i="0" u="none" strike="noStrike" kern="1200" cap="none" spc="0" normalizeH="0" baseline="0" noProof="0">
                <a:ln>
                  <a:noFill/>
                </a:ln>
                <a:solidFill>
                  <a:srgbClr val="000000"/>
                </a:solidFill>
                <a:effectLst/>
                <a:uLnTx/>
                <a:uFillTx/>
              </a:rPr>
            </a:br>
            <a:r>
              <a:rPr kumimoji="0" lang="en-US" sz="1400" b="0" i="0" u="none" strike="noStrike" kern="1200" cap="none" spc="0" normalizeH="0" baseline="0" noProof="0">
                <a:ln>
                  <a:noFill/>
                </a:ln>
                <a:solidFill>
                  <a:srgbClr val="000000"/>
                </a:solidFill>
                <a:effectLst/>
                <a:uLnTx/>
                <a:uFillTx/>
              </a:rPr>
              <a:t>and assessments </a:t>
            </a:r>
          </a:p>
        </p:txBody>
      </p:sp>
    </p:spTree>
    <p:extLst>
      <p:ext uri="{BB962C8B-B14F-4D97-AF65-F5344CB8AC3E}">
        <p14:creationId xmlns:p14="http://schemas.microsoft.com/office/powerpoint/2010/main" val="29962077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grpId="1" nodeType="withEffect">
                                  <p:stCondLst>
                                    <p:cond delay="0"/>
                                  </p:stCondLst>
                                  <p:childTnLst>
                                    <p:animMotion origin="layout" path="M 0 -2.96296E-6 L 0 0.02338 " pathEditMode="relative" rAng="0" ptsTypes="AA">
                                      <p:cBhvr>
                                        <p:cTn id="9" dur="500" spd="-100000" fill="hold"/>
                                        <p:tgtEl>
                                          <p:spTgt spid="5"/>
                                        </p:tgtEl>
                                        <p:attrNameLst>
                                          <p:attrName>ppt_x</p:attrName>
                                          <p:attrName>ppt_y</p:attrName>
                                        </p:attrNameLst>
                                      </p:cBhvr>
                                      <p:rCtr x="0" y="1157"/>
                                    </p:animMotion>
                                  </p:childTnLst>
                                </p:cTn>
                              </p:par>
                              <p:par>
                                <p:cTn id="10" presetID="10" presetClass="entr" presetSubtype="0" fill="hold" grpId="0" nodeType="withEffect">
                                  <p:stCondLst>
                                    <p:cond delay="20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42" presetClass="path" presetSubtype="0" decel="100000" fill="hold" grpId="1" nodeType="withEffect">
                                  <p:stCondLst>
                                    <p:cond delay="200"/>
                                  </p:stCondLst>
                                  <p:childTnLst>
                                    <p:animMotion origin="layout" path="M 0 2.22222E-6 L 0 0.02338 " pathEditMode="relative" rAng="0" ptsTypes="AA">
                                      <p:cBhvr>
                                        <p:cTn id="14" dur="500" spd="-100000" fill="hold"/>
                                        <p:tgtEl>
                                          <p:spTgt spid="20"/>
                                        </p:tgtEl>
                                        <p:attrNameLst>
                                          <p:attrName>ppt_x</p:attrName>
                                          <p:attrName>ppt_y</p:attrName>
                                        </p:attrNameLst>
                                      </p:cBhvr>
                                      <p:rCtr x="0" y="1157"/>
                                    </p:animMotion>
                                  </p:childTnLst>
                                </p:cTn>
                              </p:par>
                              <p:par>
                                <p:cTn id="15" presetID="10" presetClass="entr" presetSubtype="0"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42" presetClass="path" presetSubtype="0" decel="100000" fill="hold" grpId="1" nodeType="withEffect">
                                  <p:stCondLst>
                                    <p:cond delay="500"/>
                                  </p:stCondLst>
                                  <p:childTnLst>
                                    <p:animMotion origin="layout" path="M 0 -3.7037E-7 L 0 0.02338 " pathEditMode="relative" rAng="0" ptsTypes="AA">
                                      <p:cBhvr>
                                        <p:cTn id="19" dur="500" spd="-100000" fill="hold"/>
                                        <p:tgtEl>
                                          <p:spTgt spid="6"/>
                                        </p:tgtEl>
                                        <p:attrNameLst>
                                          <p:attrName>ppt_x</p:attrName>
                                          <p:attrName>ppt_y</p:attrName>
                                        </p:attrNameLst>
                                      </p:cBhvr>
                                      <p:rCtr x="0" y="1157"/>
                                    </p:animMotion>
                                  </p:childTnLst>
                                </p:cTn>
                              </p:par>
                            </p:childTnLst>
                          </p:cTn>
                        </p:par>
                        <p:par>
                          <p:cTn id="20" fill="hold">
                            <p:stCondLst>
                              <p:cond delay="1000"/>
                            </p:stCondLst>
                            <p:childTnLst>
                              <p:par>
                                <p:cTn id="21" presetID="53" presetClass="entr" presetSubtype="16" accel="50000" decel="5000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par>
                                <p:cTn id="26" presetID="6" presetClass="emph" presetSubtype="0" accel="50000" decel="50000" autoRev="1" fill="hold" nodeType="withEffect">
                                  <p:stCondLst>
                                    <p:cond delay="0"/>
                                  </p:stCondLst>
                                  <p:childTnLst>
                                    <p:animScale>
                                      <p:cBhvr>
                                        <p:cTn id="27" dur="300" fill="hold"/>
                                        <p:tgtEl>
                                          <p:spTgt spid="2"/>
                                        </p:tgtEl>
                                      </p:cBhvr>
                                      <p:by x="120000" y="120000"/>
                                    </p:animScale>
                                  </p:childTnLst>
                                </p:cTn>
                              </p:par>
                              <p:par>
                                <p:cTn id="28" presetID="53" presetClass="entr" presetSubtype="16" accel="50000" decel="50000" fill="hold" grpId="0" nodeType="withEffect">
                                  <p:stCondLst>
                                    <p:cond delay="0"/>
                                  </p:stCondLst>
                                  <p:childTnLst>
                                    <p:set>
                                      <p:cBhvr>
                                        <p:cTn id="29" dur="1" fill="hold">
                                          <p:stCondLst>
                                            <p:cond delay="0"/>
                                          </p:stCondLst>
                                        </p:cTn>
                                        <p:tgtEl>
                                          <p:spTgt spid="157"/>
                                        </p:tgtEl>
                                        <p:attrNameLst>
                                          <p:attrName>style.visibility</p:attrName>
                                        </p:attrNameLst>
                                      </p:cBhvr>
                                      <p:to>
                                        <p:strVal val="visible"/>
                                      </p:to>
                                    </p:set>
                                    <p:anim calcmode="lin" valueType="num">
                                      <p:cBhvr>
                                        <p:cTn id="30" dur="500" fill="hold"/>
                                        <p:tgtEl>
                                          <p:spTgt spid="157"/>
                                        </p:tgtEl>
                                        <p:attrNameLst>
                                          <p:attrName>ppt_w</p:attrName>
                                        </p:attrNameLst>
                                      </p:cBhvr>
                                      <p:tavLst>
                                        <p:tav tm="0">
                                          <p:val>
                                            <p:fltVal val="0"/>
                                          </p:val>
                                        </p:tav>
                                        <p:tav tm="100000">
                                          <p:val>
                                            <p:strVal val="#ppt_w"/>
                                          </p:val>
                                        </p:tav>
                                      </p:tavLst>
                                    </p:anim>
                                    <p:anim calcmode="lin" valueType="num">
                                      <p:cBhvr>
                                        <p:cTn id="31" dur="500" fill="hold"/>
                                        <p:tgtEl>
                                          <p:spTgt spid="157"/>
                                        </p:tgtEl>
                                        <p:attrNameLst>
                                          <p:attrName>ppt_h</p:attrName>
                                        </p:attrNameLst>
                                      </p:cBhvr>
                                      <p:tavLst>
                                        <p:tav tm="0">
                                          <p:val>
                                            <p:fltVal val="0"/>
                                          </p:val>
                                        </p:tav>
                                        <p:tav tm="100000">
                                          <p:val>
                                            <p:strVal val="#ppt_h"/>
                                          </p:val>
                                        </p:tav>
                                      </p:tavLst>
                                    </p:anim>
                                    <p:animEffect transition="in" filter="fade">
                                      <p:cBhvr>
                                        <p:cTn id="32" dur="500"/>
                                        <p:tgtEl>
                                          <p:spTgt spid="157"/>
                                        </p:tgtEl>
                                      </p:cBhvr>
                                    </p:animEffect>
                                  </p:childTnLst>
                                </p:cTn>
                              </p:par>
                              <p:par>
                                <p:cTn id="33" presetID="6" presetClass="emph" presetSubtype="0" accel="50000" decel="50000" autoRev="1" fill="hold" grpId="1" nodeType="withEffect">
                                  <p:stCondLst>
                                    <p:cond delay="0"/>
                                  </p:stCondLst>
                                  <p:childTnLst>
                                    <p:animScale>
                                      <p:cBhvr>
                                        <p:cTn id="34" dur="300" fill="hold"/>
                                        <p:tgtEl>
                                          <p:spTgt spid="157"/>
                                        </p:tgtEl>
                                      </p:cBhvr>
                                      <p:by x="120000" y="120000"/>
                                    </p:animScale>
                                  </p:childTnLst>
                                </p:cTn>
                              </p:par>
                              <p:par>
                                <p:cTn id="35" presetID="10" presetClass="entr" presetSubtype="0" fill="hold" nodeType="withEffect">
                                  <p:stCondLst>
                                    <p:cond delay="500"/>
                                  </p:stCondLst>
                                  <p:childTnLst>
                                    <p:set>
                                      <p:cBhvr>
                                        <p:cTn id="36" dur="1" fill="hold">
                                          <p:stCondLst>
                                            <p:cond delay="0"/>
                                          </p:stCondLst>
                                        </p:cTn>
                                        <p:tgtEl>
                                          <p:spTgt spid="338"/>
                                        </p:tgtEl>
                                        <p:attrNameLst>
                                          <p:attrName>style.visibility</p:attrName>
                                        </p:attrNameLst>
                                      </p:cBhvr>
                                      <p:to>
                                        <p:strVal val="visible"/>
                                      </p:to>
                                    </p:set>
                                    <p:animEffect transition="in" filter="fade">
                                      <p:cBhvr>
                                        <p:cTn id="37" dur="500"/>
                                        <p:tgtEl>
                                          <p:spTgt spid="338"/>
                                        </p:tgtEl>
                                      </p:cBhvr>
                                    </p:animEffect>
                                  </p:childTnLst>
                                </p:cTn>
                              </p:par>
                              <p:par>
                                <p:cTn id="38" presetID="6" presetClass="emph" presetSubtype="0" accel="100000" autoRev="1" fill="hold" nodeType="withEffect">
                                  <p:stCondLst>
                                    <p:cond delay="0"/>
                                  </p:stCondLst>
                                  <p:childTnLst>
                                    <p:animScale>
                                      <p:cBhvr>
                                        <p:cTn id="39" dur="500" fill="hold"/>
                                        <p:tgtEl>
                                          <p:spTgt spid="338"/>
                                        </p:tgtEl>
                                      </p:cBhvr>
                                      <p:by x="0" y="0"/>
                                    </p:animScale>
                                  </p:childTnLst>
                                </p:cTn>
                              </p:par>
                              <p:par>
                                <p:cTn id="40" presetID="10" presetClass="entr" presetSubtype="0" fill="hold" nodeType="withEffect">
                                  <p:stCondLst>
                                    <p:cond delay="750"/>
                                  </p:stCondLst>
                                  <p:childTnLst>
                                    <p:set>
                                      <p:cBhvr>
                                        <p:cTn id="41" dur="1" fill="hold">
                                          <p:stCondLst>
                                            <p:cond delay="0"/>
                                          </p:stCondLst>
                                        </p:cTn>
                                        <p:tgtEl>
                                          <p:spTgt spid="333"/>
                                        </p:tgtEl>
                                        <p:attrNameLst>
                                          <p:attrName>style.visibility</p:attrName>
                                        </p:attrNameLst>
                                      </p:cBhvr>
                                      <p:to>
                                        <p:strVal val="visible"/>
                                      </p:to>
                                    </p:set>
                                    <p:animEffect transition="in" filter="fade">
                                      <p:cBhvr>
                                        <p:cTn id="42" dur="500"/>
                                        <p:tgtEl>
                                          <p:spTgt spid="333"/>
                                        </p:tgtEl>
                                      </p:cBhvr>
                                    </p:animEffect>
                                  </p:childTnLst>
                                </p:cTn>
                              </p:par>
                              <p:par>
                                <p:cTn id="43" presetID="6" presetClass="emph" presetSubtype="0" accel="100000" autoRev="1" fill="hold" nodeType="withEffect">
                                  <p:stCondLst>
                                    <p:cond delay="250"/>
                                  </p:stCondLst>
                                  <p:childTnLst>
                                    <p:animScale>
                                      <p:cBhvr>
                                        <p:cTn id="44" dur="500" fill="hold"/>
                                        <p:tgtEl>
                                          <p:spTgt spid="333"/>
                                        </p:tgtEl>
                                      </p:cBhvr>
                                      <p:by x="0" y="0"/>
                                    </p:animScale>
                                  </p:childTnLst>
                                </p:cTn>
                              </p:par>
                              <p:par>
                                <p:cTn id="45" presetID="10" presetClass="entr" presetSubtype="0" fill="hold" nodeType="withEffect">
                                  <p:stCondLst>
                                    <p:cond delay="500"/>
                                  </p:stCondLst>
                                  <p:childTnLst>
                                    <p:set>
                                      <p:cBhvr>
                                        <p:cTn id="46" dur="1" fill="hold">
                                          <p:stCondLst>
                                            <p:cond delay="0"/>
                                          </p:stCondLst>
                                        </p:cTn>
                                        <p:tgtEl>
                                          <p:spTgt spid="328"/>
                                        </p:tgtEl>
                                        <p:attrNameLst>
                                          <p:attrName>style.visibility</p:attrName>
                                        </p:attrNameLst>
                                      </p:cBhvr>
                                      <p:to>
                                        <p:strVal val="visible"/>
                                      </p:to>
                                    </p:set>
                                    <p:animEffect transition="in" filter="fade">
                                      <p:cBhvr>
                                        <p:cTn id="47" dur="500"/>
                                        <p:tgtEl>
                                          <p:spTgt spid="328"/>
                                        </p:tgtEl>
                                      </p:cBhvr>
                                    </p:animEffect>
                                  </p:childTnLst>
                                </p:cTn>
                              </p:par>
                              <p:par>
                                <p:cTn id="48" presetID="6" presetClass="emph" presetSubtype="0" accel="100000" autoRev="1" fill="hold" nodeType="withEffect">
                                  <p:stCondLst>
                                    <p:cond delay="0"/>
                                  </p:stCondLst>
                                  <p:childTnLst>
                                    <p:animScale>
                                      <p:cBhvr>
                                        <p:cTn id="49" dur="500" fill="hold"/>
                                        <p:tgtEl>
                                          <p:spTgt spid="328"/>
                                        </p:tgtEl>
                                      </p:cBhvr>
                                      <p:by x="0" y="0"/>
                                    </p:animScale>
                                  </p:childTnLst>
                                </p:cTn>
                              </p:par>
                              <p:par>
                                <p:cTn id="50" presetID="10" presetClass="entr" presetSubtype="0" fill="hold" nodeType="withEffect">
                                  <p:stCondLst>
                                    <p:cond delay="1000"/>
                                  </p:stCondLst>
                                  <p:childTnLst>
                                    <p:set>
                                      <p:cBhvr>
                                        <p:cTn id="51" dur="1" fill="hold">
                                          <p:stCondLst>
                                            <p:cond delay="0"/>
                                          </p:stCondLst>
                                        </p:cTn>
                                        <p:tgtEl>
                                          <p:spTgt spid="326"/>
                                        </p:tgtEl>
                                        <p:attrNameLst>
                                          <p:attrName>style.visibility</p:attrName>
                                        </p:attrNameLst>
                                      </p:cBhvr>
                                      <p:to>
                                        <p:strVal val="visible"/>
                                      </p:to>
                                    </p:set>
                                    <p:animEffect transition="in" filter="fade">
                                      <p:cBhvr>
                                        <p:cTn id="52" dur="500"/>
                                        <p:tgtEl>
                                          <p:spTgt spid="326"/>
                                        </p:tgtEl>
                                      </p:cBhvr>
                                    </p:animEffect>
                                  </p:childTnLst>
                                </p:cTn>
                              </p:par>
                              <p:par>
                                <p:cTn id="53" presetID="6" presetClass="emph" presetSubtype="0" accel="100000" autoRev="1" fill="hold" nodeType="withEffect">
                                  <p:stCondLst>
                                    <p:cond delay="500"/>
                                  </p:stCondLst>
                                  <p:childTnLst>
                                    <p:animScale>
                                      <p:cBhvr>
                                        <p:cTn id="54" dur="500" fill="hold"/>
                                        <p:tgtEl>
                                          <p:spTgt spid="326"/>
                                        </p:tgtEl>
                                      </p:cBhvr>
                                      <p:by x="0" y="0"/>
                                    </p:animScale>
                                  </p:childTnLst>
                                </p:cTn>
                              </p:par>
                              <p:par>
                                <p:cTn id="55" presetID="10" presetClass="entr" presetSubtype="0" fill="hold" nodeType="withEffect">
                                  <p:stCondLst>
                                    <p:cond delay="500"/>
                                  </p:stCondLst>
                                  <p:childTnLst>
                                    <p:set>
                                      <p:cBhvr>
                                        <p:cTn id="56" dur="1" fill="hold">
                                          <p:stCondLst>
                                            <p:cond delay="0"/>
                                          </p:stCondLst>
                                        </p:cTn>
                                        <p:tgtEl>
                                          <p:spTgt spid="378"/>
                                        </p:tgtEl>
                                        <p:attrNameLst>
                                          <p:attrName>style.visibility</p:attrName>
                                        </p:attrNameLst>
                                      </p:cBhvr>
                                      <p:to>
                                        <p:strVal val="visible"/>
                                      </p:to>
                                    </p:set>
                                    <p:animEffect transition="in" filter="fade">
                                      <p:cBhvr>
                                        <p:cTn id="57" dur="500"/>
                                        <p:tgtEl>
                                          <p:spTgt spid="378"/>
                                        </p:tgtEl>
                                      </p:cBhvr>
                                    </p:animEffect>
                                  </p:childTnLst>
                                </p:cTn>
                              </p:par>
                              <p:par>
                                <p:cTn id="58" presetID="6" presetClass="emph" presetSubtype="0" accel="100000" autoRev="1" fill="hold" nodeType="withEffect">
                                  <p:stCondLst>
                                    <p:cond delay="0"/>
                                  </p:stCondLst>
                                  <p:childTnLst>
                                    <p:animScale>
                                      <p:cBhvr>
                                        <p:cTn id="59" dur="500" fill="hold"/>
                                        <p:tgtEl>
                                          <p:spTgt spid="378"/>
                                        </p:tgtEl>
                                      </p:cBhvr>
                                      <p:by x="0" y="0"/>
                                    </p:animScale>
                                  </p:childTnLst>
                                </p:cTn>
                              </p:par>
                              <p:par>
                                <p:cTn id="60" presetID="10" presetClass="entr" presetSubtype="0" fill="hold" nodeType="withEffect">
                                  <p:stCondLst>
                                    <p:cond delay="750"/>
                                  </p:stCondLst>
                                  <p:childTnLst>
                                    <p:set>
                                      <p:cBhvr>
                                        <p:cTn id="61" dur="1" fill="hold">
                                          <p:stCondLst>
                                            <p:cond delay="0"/>
                                          </p:stCondLst>
                                        </p:cTn>
                                        <p:tgtEl>
                                          <p:spTgt spid="373"/>
                                        </p:tgtEl>
                                        <p:attrNameLst>
                                          <p:attrName>style.visibility</p:attrName>
                                        </p:attrNameLst>
                                      </p:cBhvr>
                                      <p:to>
                                        <p:strVal val="visible"/>
                                      </p:to>
                                    </p:set>
                                    <p:animEffect transition="in" filter="fade">
                                      <p:cBhvr>
                                        <p:cTn id="62" dur="500"/>
                                        <p:tgtEl>
                                          <p:spTgt spid="373"/>
                                        </p:tgtEl>
                                      </p:cBhvr>
                                    </p:animEffect>
                                  </p:childTnLst>
                                </p:cTn>
                              </p:par>
                              <p:par>
                                <p:cTn id="63" presetID="6" presetClass="emph" presetSubtype="0" accel="100000" autoRev="1" fill="hold" nodeType="withEffect">
                                  <p:stCondLst>
                                    <p:cond delay="250"/>
                                  </p:stCondLst>
                                  <p:childTnLst>
                                    <p:animScale>
                                      <p:cBhvr>
                                        <p:cTn id="64" dur="500" fill="hold"/>
                                        <p:tgtEl>
                                          <p:spTgt spid="373"/>
                                        </p:tgtEl>
                                      </p:cBhvr>
                                      <p:by x="0" y="0"/>
                                    </p:animScale>
                                  </p:childTnLst>
                                </p:cTn>
                              </p:par>
                              <p:par>
                                <p:cTn id="65" presetID="10" presetClass="entr" presetSubtype="0" fill="hold" nodeType="withEffect">
                                  <p:stCondLst>
                                    <p:cond delay="500"/>
                                  </p:stCondLst>
                                  <p:childTnLst>
                                    <p:set>
                                      <p:cBhvr>
                                        <p:cTn id="66" dur="1" fill="hold">
                                          <p:stCondLst>
                                            <p:cond delay="0"/>
                                          </p:stCondLst>
                                        </p:cTn>
                                        <p:tgtEl>
                                          <p:spTgt spid="368"/>
                                        </p:tgtEl>
                                        <p:attrNameLst>
                                          <p:attrName>style.visibility</p:attrName>
                                        </p:attrNameLst>
                                      </p:cBhvr>
                                      <p:to>
                                        <p:strVal val="visible"/>
                                      </p:to>
                                    </p:set>
                                    <p:animEffect transition="in" filter="fade">
                                      <p:cBhvr>
                                        <p:cTn id="67" dur="500"/>
                                        <p:tgtEl>
                                          <p:spTgt spid="368"/>
                                        </p:tgtEl>
                                      </p:cBhvr>
                                    </p:animEffect>
                                  </p:childTnLst>
                                </p:cTn>
                              </p:par>
                              <p:par>
                                <p:cTn id="68" presetID="6" presetClass="emph" presetSubtype="0" accel="100000" autoRev="1" fill="hold" nodeType="withEffect">
                                  <p:stCondLst>
                                    <p:cond delay="0"/>
                                  </p:stCondLst>
                                  <p:childTnLst>
                                    <p:animScale>
                                      <p:cBhvr>
                                        <p:cTn id="69" dur="500" fill="hold"/>
                                        <p:tgtEl>
                                          <p:spTgt spid="368"/>
                                        </p:tgtEl>
                                      </p:cBhvr>
                                      <p:by x="0" y="0"/>
                                    </p:animScale>
                                  </p:childTnLst>
                                </p:cTn>
                              </p:par>
                              <p:par>
                                <p:cTn id="70" presetID="10" presetClass="entr" presetSubtype="0" fill="hold" nodeType="withEffect">
                                  <p:stCondLst>
                                    <p:cond delay="1000"/>
                                  </p:stCondLst>
                                  <p:childTnLst>
                                    <p:set>
                                      <p:cBhvr>
                                        <p:cTn id="71" dur="1" fill="hold">
                                          <p:stCondLst>
                                            <p:cond delay="0"/>
                                          </p:stCondLst>
                                        </p:cTn>
                                        <p:tgtEl>
                                          <p:spTgt spid="363"/>
                                        </p:tgtEl>
                                        <p:attrNameLst>
                                          <p:attrName>style.visibility</p:attrName>
                                        </p:attrNameLst>
                                      </p:cBhvr>
                                      <p:to>
                                        <p:strVal val="visible"/>
                                      </p:to>
                                    </p:set>
                                    <p:animEffect transition="in" filter="fade">
                                      <p:cBhvr>
                                        <p:cTn id="72" dur="500"/>
                                        <p:tgtEl>
                                          <p:spTgt spid="363"/>
                                        </p:tgtEl>
                                      </p:cBhvr>
                                    </p:animEffect>
                                  </p:childTnLst>
                                </p:cTn>
                              </p:par>
                              <p:par>
                                <p:cTn id="73" presetID="6" presetClass="emph" presetSubtype="0" accel="100000" autoRev="1" fill="hold" nodeType="withEffect">
                                  <p:stCondLst>
                                    <p:cond delay="500"/>
                                  </p:stCondLst>
                                  <p:childTnLst>
                                    <p:animScale>
                                      <p:cBhvr>
                                        <p:cTn id="74" dur="500" fill="hold"/>
                                        <p:tgtEl>
                                          <p:spTgt spid="363"/>
                                        </p:tgtEl>
                                      </p:cBhvr>
                                      <p:by x="0" y="0"/>
                                    </p:animScale>
                                  </p:childTnLst>
                                </p:cTn>
                              </p:par>
                              <p:par>
                                <p:cTn id="75" presetID="10" presetClass="entr" presetSubtype="0" fill="hold" nodeType="withEffect">
                                  <p:stCondLst>
                                    <p:cond delay="500"/>
                                  </p:stCondLst>
                                  <p:childTnLst>
                                    <p:set>
                                      <p:cBhvr>
                                        <p:cTn id="76" dur="1" fill="hold">
                                          <p:stCondLst>
                                            <p:cond delay="0"/>
                                          </p:stCondLst>
                                        </p:cTn>
                                        <p:tgtEl>
                                          <p:spTgt spid="358"/>
                                        </p:tgtEl>
                                        <p:attrNameLst>
                                          <p:attrName>style.visibility</p:attrName>
                                        </p:attrNameLst>
                                      </p:cBhvr>
                                      <p:to>
                                        <p:strVal val="visible"/>
                                      </p:to>
                                    </p:set>
                                    <p:animEffect transition="in" filter="fade">
                                      <p:cBhvr>
                                        <p:cTn id="77" dur="500"/>
                                        <p:tgtEl>
                                          <p:spTgt spid="358"/>
                                        </p:tgtEl>
                                      </p:cBhvr>
                                    </p:animEffect>
                                  </p:childTnLst>
                                </p:cTn>
                              </p:par>
                              <p:par>
                                <p:cTn id="78" presetID="6" presetClass="emph" presetSubtype="0" accel="100000" autoRev="1" fill="hold" nodeType="withEffect">
                                  <p:stCondLst>
                                    <p:cond delay="0"/>
                                  </p:stCondLst>
                                  <p:childTnLst>
                                    <p:animScale>
                                      <p:cBhvr>
                                        <p:cTn id="79" dur="500" fill="hold"/>
                                        <p:tgtEl>
                                          <p:spTgt spid="358"/>
                                        </p:tgtEl>
                                      </p:cBhvr>
                                      <p:by x="0" y="0"/>
                                    </p:animScale>
                                  </p:childTnLst>
                                </p:cTn>
                              </p:par>
                              <p:par>
                                <p:cTn id="80" presetID="10" presetClass="entr" presetSubtype="0" fill="hold" nodeType="withEffect">
                                  <p:stCondLst>
                                    <p:cond delay="1000"/>
                                  </p:stCondLst>
                                  <p:childTnLst>
                                    <p:set>
                                      <p:cBhvr>
                                        <p:cTn id="81" dur="1" fill="hold">
                                          <p:stCondLst>
                                            <p:cond delay="0"/>
                                          </p:stCondLst>
                                        </p:cTn>
                                        <p:tgtEl>
                                          <p:spTgt spid="353"/>
                                        </p:tgtEl>
                                        <p:attrNameLst>
                                          <p:attrName>style.visibility</p:attrName>
                                        </p:attrNameLst>
                                      </p:cBhvr>
                                      <p:to>
                                        <p:strVal val="visible"/>
                                      </p:to>
                                    </p:set>
                                    <p:animEffect transition="in" filter="fade">
                                      <p:cBhvr>
                                        <p:cTn id="82" dur="500"/>
                                        <p:tgtEl>
                                          <p:spTgt spid="353"/>
                                        </p:tgtEl>
                                      </p:cBhvr>
                                    </p:animEffect>
                                  </p:childTnLst>
                                </p:cTn>
                              </p:par>
                              <p:par>
                                <p:cTn id="83" presetID="6" presetClass="emph" presetSubtype="0" accel="100000" autoRev="1" fill="hold" nodeType="withEffect">
                                  <p:stCondLst>
                                    <p:cond delay="500"/>
                                  </p:stCondLst>
                                  <p:childTnLst>
                                    <p:animScale>
                                      <p:cBhvr>
                                        <p:cTn id="84" dur="500" fill="hold"/>
                                        <p:tgtEl>
                                          <p:spTgt spid="353"/>
                                        </p:tgtEl>
                                      </p:cBhvr>
                                      <p:by x="0" y="0"/>
                                    </p:animScale>
                                  </p:childTnLst>
                                </p:cTn>
                              </p:par>
                              <p:par>
                                <p:cTn id="85" presetID="10" presetClass="entr" presetSubtype="0" fill="hold" nodeType="withEffect">
                                  <p:stCondLst>
                                    <p:cond delay="500"/>
                                  </p:stCondLst>
                                  <p:childTnLst>
                                    <p:set>
                                      <p:cBhvr>
                                        <p:cTn id="86" dur="1" fill="hold">
                                          <p:stCondLst>
                                            <p:cond delay="0"/>
                                          </p:stCondLst>
                                        </p:cTn>
                                        <p:tgtEl>
                                          <p:spTgt spid="348"/>
                                        </p:tgtEl>
                                        <p:attrNameLst>
                                          <p:attrName>style.visibility</p:attrName>
                                        </p:attrNameLst>
                                      </p:cBhvr>
                                      <p:to>
                                        <p:strVal val="visible"/>
                                      </p:to>
                                    </p:set>
                                    <p:animEffect transition="in" filter="fade">
                                      <p:cBhvr>
                                        <p:cTn id="87" dur="500"/>
                                        <p:tgtEl>
                                          <p:spTgt spid="348"/>
                                        </p:tgtEl>
                                      </p:cBhvr>
                                    </p:animEffect>
                                  </p:childTnLst>
                                </p:cTn>
                              </p:par>
                              <p:par>
                                <p:cTn id="88" presetID="6" presetClass="emph" presetSubtype="0" accel="100000" autoRev="1" fill="hold" nodeType="withEffect">
                                  <p:stCondLst>
                                    <p:cond delay="0"/>
                                  </p:stCondLst>
                                  <p:childTnLst>
                                    <p:animScale>
                                      <p:cBhvr>
                                        <p:cTn id="89" dur="500" fill="hold"/>
                                        <p:tgtEl>
                                          <p:spTgt spid="348"/>
                                        </p:tgtEl>
                                      </p:cBhvr>
                                      <p:by x="0" y="0"/>
                                    </p:animScale>
                                  </p:childTnLst>
                                </p:cTn>
                              </p:par>
                              <p:par>
                                <p:cTn id="90" presetID="10" presetClass="entr" presetSubtype="0" fill="hold" nodeType="withEffect">
                                  <p:stCondLst>
                                    <p:cond delay="750"/>
                                  </p:stCondLst>
                                  <p:childTnLst>
                                    <p:set>
                                      <p:cBhvr>
                                        <p:cTn id="91" dur="1" fill="hold">
                                          <p:stCondLst>
                                            <p:cond delay="0"/>
                                          </p:stCondLst>
                                        </p:cTn>
                                        <p:tgtEl>
                                          <p:spTgt spid="343"/>
                                        </p:tgtEl>
                                        <p:attrNameLst>
                                          <p:attrName>style.visibility</p:attrName>
                                        </p:attrNameLst>
                                      </p:cBhvr>
                                      <p:to>
                                        <p:strVal val="visible"/>
                                      </p:to>
                                    </p:set>
                                    <p:animEffect transition="in" filter="fade">
                                      <p:cBhvr>
                                        <p:cTn id="92" dur="500"/>
                                        <p:tgtEl>
                                          <p:spTgt spid="343"/>
                                        </p:tgtEl>
                                      </p:cBhvr>
                                    </p:animEffect>
                                  </p:childTnLst>
                                </p:cTn>
                              </p:par>
                              <p:par>
                                <p:cTn id="93" presetID="6" presetClass="emph" presetSubtype="0" accel="100000" autoRev="1" fill="hold" nodeType="withEffect">
                                  <p:stCondLst>
                                    <p:cond delay="250"/>
                                  </p:stCondLst>
                                  <p:childTnLst>
                                    <p:animScale>
                                      <p:cBhvr>
                                        <p:cTn id="94" dur="500" fill="hold"/>
                                        <p:tgtEl>
                                          <p:spTgt spid="343"/>
                                        </p:tgtEl>
                                      </p:cBhvr>
                                      <p:by x="0" y="0"/>
                                    </p:animScale>
                                  </p:childTnLst>
                                </p:cTn>
                              </p:par>
                              <p:par>
                                <p:cTn id="95" presetID="10" presetClass="entr" presetSubtype="0" fill="hold" grpId="0" nodeType="withEffect">
                                  <p:stCondLst>
                                    <p:cond delay="750"/>
                                  </p:stCondLst>
                                  <p:childTnLst>
                                    <p:set>
                                      <p:cBhvr>
                                        <p:cTn id="96" dur="1" fill="hold">
                                          <p:stCondLst>
                                            <p:cond delay="0"/>
                                          </p:stCondLst>
                                        </p:cTn>
                                        <p:tgtEl>
                                          <p:spTgt spid="263"/>
                                        </p:tgtEl>
                                        <p:attrNameLst>
                                          <p:attrName>style.visibility</p:attrName>
                                        </p:attrNameLst>
                                      </p:cBhvr>
                                      <p:to>
                                        <p:strVal val="visible"/>
                                      </p:to>
                                    </p:set>
                                    <p:animEffect transition="in" filter="fade">
                                      <p:cBhvr>
                                        <p:cTn id="97" dur="500"/>
                                        <p:tgtEl>
                                          <p:spTgt spid="263"/>
                                        </p:tgtEl>
                                      </p:cBhvr>
                                    </p:animEffect>
                                  </p:childTnLst>
                                </p:cTn>
                              </p:par>
                              <p:par>
                                <p:cTn id="98" presetID="10" presetClass="entr" presetSubtype="0" fill="hold" nodeType="withEffect">
                                  <p:stCondLst>
                                    <p:cond delay="1500"/>
                                  </p:stCondLst>
                                  <p:childTnLst>
                                    <p:set>
                                      <p:cBhvr>
                                        <p:cTn id="99" dur="1" fill="hold">
                                          <p:stCondLst>
                                            <p:cond delay="0"/>
                                          </p:stCondLst>
                                        </p:cTn>
                                        <p:tgtEl>
                                          <p:spTgt spid="243"/>
                                        </p:tgtEl>
                                        <p:attrNameLst>
                                          <p:attrName>style.visibility</p:attrName>
                                        </p:attrNameLst>
                                      </p:cBhvr>
                                      <p:to>
                                        <p:strVal val="visible"/>
                                      </p:to>
                                    </p:set>
                                    <p:animEffect transition="in" filter="fade">
                                      <p:cBhvr>
                                        <p:cTn id="100" dur="500"/>
                                        <p:tgtEl>
                                          <p:spTgt spid="243"/>
                                        </p:tgtEl>
                                      </p:cBhvr>
                                    </p:animEffect>
                                  </p:childTnLst>
                                </p:cTn>
                              </p:par>
                              <p:par>
                                <p:cTn id="101" presetID="6" presetClass="emph" presetSubtype="0" accel="100000" autoRev="1" fill="hold" nodeType="withEffect">
                                  <p:stCondLst>
                                    <p:cond delay="1000"/>
                                  </p:stCondLst>
                                  <p:childTnLst>
                                    <p:animScale>
                                      <p:cBhvr>
                                        <p:cTn id="102" dur="500" fill="hold"/>
                                        <p:tgtEl>
                                          <p:spTgt spid="243"/>
                                        </p:tgtEl>
                                      </p:cBhvr>
                                      <p:by x="0" y="0"/>
                                    </p:animScale>
                                  </p:childTnLst>
                                </p:cTn>
                              </p:par>
                              <p:par>
                                <p:cTn id="103" presetID="10" presetClass="entr" presetSubtype="0" fill="hold" nodeType="withEffect">
                                  <p:stCondLst>
                                    <p:cond delay="2000"/>
                                  </p:stCondLst>
                                  <p:childTnLst>
                                    <p:set>
                                      <p:cBhvr>
                                        <p:cTn id="104" dur="1" fill="hold">
                                          <p:stCondLst>
                                            <p:cond delay="0"/>
                                          </p:stCondLst>
                                        </p:cTn>
                                        <p:tgtEl>
                                          <p:spTgt spid="253"/>
                                        </p:tgtEl>
                                        <p:attrNameLst>
                                          <p:attrName>style.visibility</p:attrName>
                                        </p:attrNameLst>
                                      </p:cBhvr>
                                      <p:to>
                                        <p:strVal val="visible"/>
                                      </p:to>
                                    </p:set>
                                    <p:animEffect transition="in" filter="fade">
                                      <p:cBhvr>
                                        <p:cTn id="105" dur="500"/>
                                        <p:tgtEl>
                                          <p:spTgt spid="253"/>
                                        </p:tgtEl>
                                      </p:cBhvr>
                                    </p:animEffect>
                                  </p:childTnLst>
                                </p:cTn>
                              </p:par>
                              <p:par>
                                <p:cTn id="106" presetID="6" presetClass="emph" presetSubtype="0" accel="100000" autoRev="1" fill="hold" nodeType="withEffect">
                                  <p:stCondLst>
                                    <p:cond delay="1500"/>
                                  </p:stCondLst>
                                  <p:childTnLst>
                                    <p:animScale>
                                      <p:cBhvr>
                                        <p:cTn id="107" dur="500" fill="hold"/>
                                        <p:tgtEl>
                                          <p:spTgt spid="253"/>
                                        </p:tgtEl>
                                      </p:cBhvr>
                                      <p:by x="0" y="0"/>
                                    </p:animScale>
                                  </p:childTnLst>
                                </p:cTn>
                              </p:par>
                              <p:par>
                                <p:cTn id="108" presetID="10" presetClass="entr" presetSubtype="0" fill="hold" nodeType="withEffect">
                                  <p:stCondLst>
                                    <p:cond delay="2500"/>
                                  </p:stCondLst>
                                  <p:childTnLst>
                                    <p:set>
                                      <p:cBhvr>
                                        <p:cTn id="109" dur="1" fill="hold">
                                          <p:stCondLst>
                                            <p:cond delay="0"/>
                                          </p:stCondLst>
                                        </p:cTn>
                                        <p:tgtEl>
                                          <p:spTgt spid="238"/>
                                        </p:tgtEl>
                                        <p:attrNameLst>
                                          <p:attrName>style.visibility</p:attrName>
                                        </p:attrNameLst>
                                      </p:cBhvr>
                                      <p:to>
                                        <p:strVal val="visible"/>
                                      </p:to>
                                    </p:set>
                                    <p:animEffect transition="in" filter="fade">
                                      <p:cBhvr>
                                        <p:cTn id="110" dur="500"/>
                                        <p:tgtEl>
                                          <p:spTgt spid="238"/>
                                        </p:tgtEl>
                                      </p:cBhvr>
                                    </p:animEffect>
                                  </p:childTnLst>
                                </p:cTn>
                              </p:par>
                              <p:par>
                                <p:cTn id="111" presetID="6" presetClass="emph" presetSubtype="0" accel="100000" autoRev="1" fill="hold" nodeType="withEffect">
                                  <p:stCondLst>
                                    <p:cond delay="2000"/>
                                  </p:stCondLst>
                                  <p:childTnLst>
                                    <p:animScale>
                                      <p:cBhvr>
                                        <p:cTn id="112" dur="500" fill="hold"/>
                                        <p:tgtEl>
                                          <p:spTgt spid="238"/>
                                        </p:tgtEl>
                                      </p:cBhvr>
                                      <p:by x="0" y="0"/>
                                    </p:animScale>
                                  </p:childTnLst>
                                </p:cTn>
                              </p:par>
                              <p:par>
                                <p:cTn id="113" presetID="10" presetClass="entr" presetSubtype="0" fill="hold" nodeType="withEffect">
                                  <p:stCondLst>
                                    <p:cond delay="3000"/>
                                  </p:stCondLst>
                                  <p:childTnLst>
                                    <p:set>
                                      <p:cBhvr>
                                        <p:cTn id="114" dur="1" fill="hold">
                                          <p:stCondLst>
                                            <p:cond delay="0"/>
                                          </p:stCondLst>
                                        </p:cTn>
                                        <p:tgtEl>
                                          <p:spTgt spid="258"/>
                                        </p:tgtEl>
                                        <p:attrNameLst>
                                          <p:attrName>style.visibility</p:attrName>
                                        </p:attrNameLst>
                                      </p:cBhvr>
                                      <p:to>
                                        <p:strVal val="visible"/>
                                      </p:to>
                                    </p:set>
                                    <p:animEffect transition="in" filter="fade">
                                      <p:cBhvr>
                                        <p:cTn id="115" dur="500"/>
                                        <p:tgtEl>
                                          <p:spTgt spid="258"/>
                                        </p:tgtEl>
                                      </p:cBhvr>
                                    </p:animEffect>
                                  </p:childTnLst>
                                </p:cTn>
                              </p:par>
                              <p:par>
                                <p:cTn id="116" presetID="6" presetClass="emph" presetSubtype="0" accel="100000" autoRev="1" fill="hold" nodeType="withEffect">
                                  <p:stCondLst>
                                    <p:cond delay="2500"/>
                                  </p:stCondLst>
                                  <p:childTnLst>
                                    <p:animScale>
                                      <p:cBhvr>
                                        <p:cTn id="117" dur="500" fill="hold"/>
                                        <p:tgtEl>
                                          <p:spTgt spid="258"/>
                                        </p:tgtEl>
                                      </p:cBhvr>
                                      <p:by x="0" y="0"/>
                                    </p:animScale>
                                  </p:childTnLst>
                                </p:cTn>
                              </p:par>
                              <p:par>
                                <p:cTn id="118" presetID="10" presetClass="entr" presetSubtype="0" fill="hold" nodeType="withEffect">
                                  <p:stCondLst>
                                    <p:cond delay="3500"/>
                                  </p:stCondLst>
                                  <p:childTnLst>
                                    <p:set>
                                      <p:cBhvr>
                                        <p:cTn id="119" dur="1" fill="hold">
                                          <p:stCondLst>
                                            <p:cond delay="0"/>
                                          </p:stCondLst>
                                        </p:cTn>
                                        <p:tgtEl>
                                          <p:spTgt spid="248"/>
                                        </p:tgtEl>
                                        <p:attrNameLst>
                                          <p:attrName>style.visibility</p:attrName>
                                        </p:attrNameLst>
                                      </p:cBhvr>
                                      <p:to>
                                        <p:strVal val="visible"/>
                                      </p:to>
                                    </p:set>
                                    <p:animEffect transition="in" filter="fade">
                                      <p:cBhvr>
                                        <p:cTn id="120" dur="500"/>
                                        <p:tgtEl>
                                          <p:spTgt spid="248"/>
                                        </p:tgtEl>
                                      </p:cBhvr>
                                    </p:animEffect>
                                  </p:childTnLst>
                                </p:cTn>
                              </p:par>
                              <p:par>
                                <p:cTn id="121" presetID="6" presetClass="emph" presetSubtype="0" accel="100000" autoRev="1" fill="hold" nodeType="withEffect">
                                  <p:stCondLst>
                                    <p:cond delay="3000"/>
                                  </p:stCondLst>
                                  <p:childTnLst>
                                    <p:animScale>
                                      <p:cBhvr>
                                        <p:cTn id="122" dur="500" fill="hold"/>
                                        <p:tgtEl>
                                          <p:spTgt spid="248"/>
                                        </p:tgtEl>
                                      </p:cBhvr>
                                      <p:by x="0" y="0"/>
                                    </p:animScale>
                                  </p:childTnLst>
                                </p:cTn>
                              </p:par>
                            </p:childTnLst>
                          </p:cTn>
                        </p:par>
                      </p:childTnLst>
                    </p:cTn>
                  </p:par>
                  <p:par>
                    <p:cTn id="123" fill="hold">
                      <p:stCondLst>
                        <p:cond delay="indefinite"/>
                      </p:stCondLst>
                      <p:childTnLst>
                        <p:par>
                          <p:cTn id="124" fill="hold">
                            <p:stCondLst>
                              <p:cond delay="0"/>
                            </p:stCondLst>
                            <p:childTnLst>
                              <p:par>
                                <p:cTn id="125" presetID="2" presetClass="entr" presetSubtype="2" fill="hold" grpId="0" nodeType="clickEffect">
                                  <p:stCondLst>
                                    <p:cond delay="0"/>
                                  </p:stCondLst>
                                  <p:childTnLst>
                                    <p:set>
                                      <p:cBhvr>
                                        <p:cTn id="126" dur="1" fill="hold">
                                          <p:stCondLst>
                                            <p:cond delay="0"/>
                                          </p:stCondLst>
                                        </p:cTn>
                                        <p:tgtEl>
                                          <p:spTgt spid="144"/>
                                        </p:tgtEl>
                                        <p:attrNameLst>
                                          <p:attrName>style.visibility</p:attrName>
                                        </p:attrNameLst>
                                      </p:cBhvr>
                                      <p:to>
                                        <p:strVal val="visible"/>
                                      </p:to>
                                    </p:set>
                                    <p:anim calcmode="lin" valueType="num">
                                      <p:cBhvr additive="base">
                                        <p:cTn id="127" dur="500" fill="hold"/>
                                        <p:tgtEl>
                                          <p:spTgt spid="144"/>
                                        </p:tgtEl>
                                        <p:attrNameLst>
                                          <p:attrName>ppt_x</p:attrName>
                                        </p:attrNameLst>
                                      </p:cBhvr>
                                      <p:tavLst>
                                        <p:tav tm="0">
                                          <p:val>
                                            <p:strVal val="1+#ppt_w/2"/>
                                          </p:val>
                                        </p:tav>
                                        <p:tav tm="100000">
                                          <p:val>
                                            <p:strVal val="#ppt_x"/>
                                          </p:val>
                                        </p:tav>
                                      </p:tavLst>
                                    </p:anim>
                                    <p:anim calcmode="lin" valueType="num">
                                      <p:cBhvr additive="base">
                                        <p:cTn id="128" dur="500" fill="hold"/>
                                        <p:tgtEl>
                                          <p:spTgt spid="144"/>
                                        </p:tgtEl>
                                        <p:attrNameLst>
                                          <p:attrName>ppt_y</p:attrName>
                                        </p:attrNameLst>
                                      </p:cBhvr>
                                      <p:tavLst>
                                        <p:tav tm="0">
                                          <p:val>
                                            <p:strVal val="#ppt_y"/>
                                          </p:val>
                                        </p:tav>
                                        <p:tav tm="100000">
                                          <p:val>
                                            <p:strVal val="#ppt_y"/>
                                          </p:val>
                                        </p:tav>
                                      </p:tavLst>
                                    </p:anim>
                                  </p:childTnLst>
                                </p:cTn>
                              </p:par>
                              <p:par>
                                <p:cTn id="129" presetID="10" presetClass="entr" presetSubtype="0" fill="hold" grpId="0" nodeType="withEffect">
                                  <p:stCondLst>
                                    <p:cond delay="0"/>
                                  </p:stCondLst>
                                  <p:childTnLst>
                                    <p:set>
                                      <p:cBhvr>
                                        <p:cTn id="130" dur="1" fill="hold">
                                          <p:stCondLst>
                                            <p:cond delay="0"/>
                                          </p:stCondLst>
                                        </p:cTn>
                                        <p:tgtEl>
                                          <p:spTgt spid="8"/>
                                        </p:tgtEl>
                                        <p:attrNameLst>
                                          <p:attrName>style.visibility</p:attrName>
                                        </p:attrNameLst>
                                      </p:cBhvr>
                                      <p:to>
                                        <p:strVal val="visible"/>
                                      </p:to>
                                    </p:set>
                                    <p:animEffect transition="in" filter="fade">
                                      <p:cBhvr>
                                        <p:cTn id="131" dur="500"/>
                                        <p:tgtEl>
                                          <p:spTgt spid="8"/>
                                        </p:tgtEl>
                                      </p:cBhvr>
                                    </p:animEffect>
                                  </p:childTnLst>
                                </p:cTn>
                              </p:par>
                              <p:par>
                                <p:cTn id="132" presetID="42" presetClass="path" presetSubtype="0" decel="100000" fill="hold" grpId="1" nodeType="withEffect">
                                  <p:stCondLst>
                                    <p:cond delay="0"/>
                                  </p:stCondLst>
                                  <p:childTnLst>
                                    <p:animMotion origin="layout" path="M 1.11022E-16 -4.07407E-6 L 1.11022E-16 0.02338 " pathEditMode="relative" rAng="0" ptsTypes="AA">
                                      <p:cBhvr>
                                        <p:cTn id="133" dur="500" spd="-100000" fill="hold"/>
                                        <p:tgtEl>
                                          <p:spTgt spid="8"/>
                                        </p:tgtEl>
                                        <p:attrNameLst>
                                          <p:attrName>ppt_x</p:attrName>
                                          <p:attrName>ppt_y</p:attrName>
                                        </p:attrNameLst>
                                      </p:cBhvr>
                                      <p:rCtr x="0" y="1157"/>
                                    </p:animMotion>
                                  </p:childTnLst>
                                </p:cTn>
                              </p:par>
                              <p:par>
                                <p:cTn id="134" presetID="10" presetClass="entr" presetSubtype="0" fill="hold" grpId="0" nodeType="withEffect">
                                  <p:stCondLst>
                                    <p:cond delay="200"/>
                                  </p:stCondLst>
                                  <p:childTnLst>
                                    <p:set>
                                      <p:cBhvr>
                                        <p:cTn id="135" dur="1" fill="hold">
                                          <p:stCondLst>
                                            <p:cond delay="0"/>
                                          </p:stCondLst>
                                        </p:cTn>
                                        <p:tgtEl>
                                          <p:spTgt spid="9"/>
                                        </p:tgtEl>
                                        <p:attrNameLst>
                                          <p:attrName>style.visibility</p:attrName>
                                        </p:attrNameLst>
                                      </p:cBhvr>
                                      <p:to>
                                        <p:strVal val="visible"/>
                                      </p:to>
                                    </p:set>
                                    <p:animEffect transition="in" filter="fade">
                                      <p:cBhvr>
                                        <p:cTn id="136" dur="500"/>
                                        <p:tgtEl>
                                          <p:spTgt spid="9"/>
                                        </p:tgtEl>
                                      </p:cBhvr>
                                    </p:animEffect>
                                  </p:childTnLst>
                                </p:cTn>
                              </p:par>
                              <p:par>
                                <p:cTn id="137" presetID="42" presetClass="path" presetSubtype="0" decel="100000" fill="hold" grpId="1" nodeType="withEffect">
                                  <p:stCondLst>
                                    <p:cond delay="200"/>
                                  </p:stCondLst>
                                  <p:childTnLst>
                                    <p:animMotion origin="layout" path="M 1.11022E-16 2.22222E-6 L 1.11022E-16 0.02338 " pathEditMode="relative" rAng="0" ptsTypes="AA">
                                      <p:cBhvr>
                                        <p:cTn id="138" dur="500" spd="-100000" fill="hold"/>
                                        <p:tgtEl>
                                          <p:spTgt spid="9"/>
                                        </p:tgtEl>
                                        <p:attrNameLst>
                                          <p:attrName>ppt_x</p:attrName>
                                          <p:attrName>ppt_y</p:attrName>
                                        </p:attrNameLst>
                                      </p:cBhvr>
                                      <p:rCtr x="0" y="1157"/>
                                    </p:animMotion>
                                  </p:childTnLst>
                                </p:cTn>
                              </p:par>
                              <p:par>
                                <p:cTn id="139" presetID="10" presetClass="entr" presetSubtype="0" fill="hold" grpId="0" nodeType="withEffect">
                                  <p:stCondLst>
                                    <p:cond delay="400"/>
                                  </p:stCondLst>
                                  <p:childTnLst>
                                    <p:set>
                                      <p:cBhvr>
                                        <p:cTn id="140" dur="1" fill="hold">
                                          <p:stCondLst>
                                            <p:cond delay="0"/>
                                          </p:stCondLst>
                                        </p:cTn>
                                        <p:tgtEl>
                                          <p:spTgt spid="10"/>
                                        </p:tgtEl>
                                        <p:attrNameLst>
                                          <p:attrName>style.visibility</p:attrName>
                                        </p:attrNameLst>
                                      </p:cBhvr>
                                      <p:to>
                                        <p:strVal val="visible"/>
                                      </p:to>
                                    </p:set>
                                    <p:animEffect transition="in" filter="fade">
                                      <p:cBhvr>
                                        <p:cTn id="141" dur="500"/>
                                        <p:tgtEl>
                                          <p:spTgt spid="10"/>
                                        </p:tgtEl>
                                      </p:cBhvr>
                                    </p:animEffect>
                                  </p:childTnLst>
                                </p:cTn>
                              </p:par>
                              <p:par>
                                <p:cTn id="142" presetID="42" presetClass="path" presetSubtype="0" decel="100000" fill="hold" grpId="1" nodeType="withEffect">
                                  <p:stCondLst>
                                    <p:cond delay="400"/>
                                  </p:stCondLst>
                                  <p:childTnLst>
                                    <p:animMotion origin="layout" path="M 1.11022E-16 -1.85185E-6 L 1.11022E-16 0.02338 " pathEditMode="relative" rAng="0" ptsTypes="AA">
                                      <p:cBhvr>
                                        <p:cTn id="143" dur="500" spd="-100000" fill="hold"/>
                                        <p:tgtEl>
                                          <p:spTgt spid="10"/>
                                        </p:tgtEl>
                                        <p:attrNameLst>
                                          <p:attrName>ppt_x</p:attrName>
                                          <p:attrName>ppt_y</p:attrName>
                                        </p:attrNameLst>
                                      </p:cBhvr>
                                      <p:rCtr x="0" y="1157"/>
                                    </p:animMotion>
                                  </p:childTnLst>
                                </p:cTn>
                              </p:par>
                            </p:childTnLst>
                          </p:cTn>
                        </p:par>
                        <p:par>
                          <p:cTn id="144" fill="hold">
                            <p:stCondLst>
                              <p:cond delay="900"/>
                            </p:stCondLst>
                            <p:childTnLst>
                              <p:par>
                                <p:cTn id="145" presetID="10" presetClass="entr" presetSubtype="0" fill="hold" nodeType="afterEffect">
                                  <p:stCondLst>
                                    <p:cond delay="0"/>
                                  </p:stCondLst>
                                  <p:childTnLst>
                                    <p:set>
                                      <p:cBhvr>
                                        <p:cTn id="146" dur="1" fill="hold">
                                          <p:stCondLst>
                                            <p:cond delay="0"/>
                                          </p:stCondLst>
                                        </p:cTn>
                                        <p:tgtEl>
                                          <p:spTgt spid="320"/>
                                        </p:tgtEl>
                                        <p:attrNameLst>
                                          <p:attrName>style.visibility</p:attrName>
                                        </p:attrNameLst>
                                      </p:cBhvr>
                                      <p:to>
                                        <p:strVal val="visible"/>
                                      </p:to>
                                    </p:set>
                                    <p:animEffect transition="in" filter="fade">
                                      <p:cBhvr>
                                        <p:cTn id="147" dur="500"/>
                                        <p:tgtEl>
                                          <p:spTgt spid="320"/>
                                        </p:tgtEl>
                                      </p:cBhvr>
                                    </p:animEffect>
                                  </p:childTnLst>
                                </p:cTn>
                              </p:par>
                              <p:par>
                                <p:cTn id="148" presetID="42" presetClass="path" presetSubtype="0" decel="100000" fill="hold" nodeType="withEffect">
                                  <p:stCondLst>
                                    <p:cond delay="0"/>
                                  </p:stCondLst>
                                  <p:childTnLst>
                                    <p:animMotion origin="layout" path="M 0 -3.7037E-7 L 0 0.02338 " pathEditMode="relative" rAng="0" ptsTypes="AA">
                                      <p:cBhvr>
                                        <p:cTn id="149" dur="500" spd="-100000" fill="hold"/>
                                        <p:tgtEl>
                                          <p:spTgt spid="320"/>
                                        </p:tgtEl>
                                        <p:attrNameLst>
                                          <p:attrName>ppt_x</p:attrName>
                                          <p:attrName>ppt_y</p:attrName>
                                        </p:attrNameLst>
                                      </p:cBhvr>
                                      <p:rCtr x="0" y="1157"/>
                                    </p:animMotion>
                                  </p:childTnLst>
                                </p:cTn>
                              </p:par>
                            </p:childTnLst>
                          </p:cTn>
                        </p:par>
                        <p:par>
                          <p:cTn id="150" fill="hold">
                            <p:stCondLst>
                              <p:cond delay="1400"/>
                            </p:stCondLst>
                            <p:childTnLst>
                              <p:par>
                                <p:cTn id="151" presetID="10" presetClass="entr" presetSubtype="0" fill="hold" grpId="0" nodeType="afterEffect">
                                  <p:stCondLst>
                                    <p:cond delay="0"/>
                                  </p:stCondLst>
                                  <p:childTnLst>
                                    <p:set>
                                      <p:cBhvr>
                                        <p:cTn id="152" dur="1" fill="hold">
                                          <p:stCondLst>
                                            <p:cond delay="0"/>
                                          </p:stCondLst>
                                        </p:cTn>
                                        <p:tgtEl>
                                          <p:spTgt spid="145"/>
                                        </p:tgtEl>
                                        <p:attrNameLst>
                                          <p:attrName>style.visibility</p:attrName>
                                        </p:attrNameLst>
                                      </p:cBhvr>
                                      <p:to>
                                        <p:strVal val="visible"/>
                                      </p:to>
                                    </p:set>
                                    <p:animEffect transition="in" filter="fade">
                                      <p:cBhvr>
                                        <p:cTn id="153" dur="500"/>
                                        <p:tgtEl>
                                          <p:spTgt spid="145"/>
                                        </p:tgtEl>
                                      </p:cBhvr>
                                    </p:animEffect>
                                  </p:childTnLst>
                                </p:cTn>
                              </p:par>
                              <p:par>
                                <p:cTn id="154" presetID="42" presetClass="path" presetSubtype="0" decel="100000" fill="hold" grpId="1" nodeType="withEffect">
                                  <p:stCondLst>
                                    <p:cond delay="0"/>
                                  </p:stCondLst>
                                  <p:childTnLst>
                                    <p:animMotion origin="layout" path="M 0 -3.7037E-7 L 0 0.02338 " pathEditMode="relative" rAng="0" ptsTypes="AA">
                                      <p:cBhvr>
                                        <p:cTn id="155" dur="500" spd="-100000" fill="hold"/>
                                        <p:tgtEl>
                                          <p:spTgt spid="145"/>
                                        </p:tgtEl>
                                        <p:attrNameLst>
                                          <p:attrName>ppt_x</p:attrName>
                                          <p:attrName>ppt_y</p:attrName>
                                        </p:attrNameLst>
                                      </p:cBhvr>
                                      <p:rCtr x="0" y="1157"/>
                                    </p:animMotion>
                                  </p:childTnLst>
                                </p:cTn>
                              </p:par>
                            </p:childTnLst>
                          </p:cTn>
                        </p:par>
                        <p:par>
                          <p:cTn id="156" fill="hold">
                            <p:stCondLst>
                              <p:cond delay="1900"/>
                            </p:stCondLst>
                            <p:childTnLst>
                              <p:par>
                                <p:cTn id="157" presetID="10" presetClass="entr" presetSubtype="0" fill="hold" grpId="0" nodeType="afterEffect">
                                  <p:stCondLst>
                                    <p:cond delay="0"/>
                                  </p:stCondLst>
                                  <p:childTnLst>
                                    <p:set>
                                      <p:cBhvr>
                                        <p:cTn id="158" dur="1" fill="hold">
                                          <p:stCondLst>
                                            <p:cond delay="0"/>
                                          </p:stCondLst>
                                        </p:cTn>
                                        <p:tgtEl>
                                          <p:spTgt spid="403"/>
                                        </p:tgtEl>
                                        <p:attrNameLst>
                                          <p:attrName>style.visibility</p:attrName>
                                        </p:attrNameLst>
                                      </p:cBhvr>
                                      <p:to>
                                        <p:strVal val="visible"/>
                                      </p:to>
                                    </p:set>
                                    <p:animEffect transition="in" filter="fade">
                                      <p:cBhvr>
                                        <p:cTn id="159" dur="500"/>
                                        <p:tgtEl>
                                          <p:spTgt spid="403"/>
                                        </p:tgtEl>
                                      </p:cBhvr>
                                    </p:animEffect>
                                  </p:childTnLst>
                                </p:cTn>
                              </p:par>
                              <p:par>
                                <p:cTn id="160" presetID="42" presetClass="path" presetSubtype="0" decel="100000" fill="hold" grpId="1" nodeType="withEffect">
                                  <p:stCondLst>
                                    <p:cond delay="0"/>
                                  </p:stCondLst>
                                  <p:childTnLst>
                                    <p:animMotion origin="layout" path="M 0 -3.7037E-7 L 0 0.02338 " pathEditMode="relative" rAng="0" ptsTypes="AA">
                                      <p:cBhvr>
                                        <p:cTn id="161" dur="500" spd="-100000" fill="hold"/>
                                        <p:tgtEl>
                                          <p:spTgt spid="403"/>
                                        </p:tgtEl>
                                        <p:attrNameLst>
                                          <p:attrName>ppt_x</p:attrName>
                                          <p:attrName>ppt_y</p:attrName>
                                        </p:attrNameLst>
                                      </p:cBhvr>
                                      <p:rCtr x="0" y="115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P spid="157" grpId="1" animBg="1"/>
      <p:bldP spid="144" grpId="0" animBg="1"/>
      <p:bldP spid="20" grpId="0"/>
      <p:bldP spid="20" grpId="1"/>
      <p:bldP spid="5" grpId="0" animBg="1"/>
      <p:bldP spid="5" grpId="1" animBg="1"/>
      <p:bldP spid="6" grpId="0"/>
      <p:bldP spid="6" grpId="1"/>
      <p:bldP spid="8" grpId="0" animBg="1"/>
      <p:bldP spid="8" grpId="1" animBg="1"/>
      <p:bldP spid="9" grpId="0"/>
      <p:bldP spid="9" grpId="1"/>
      <p:bldP spid="10" grpId="0"/>
      <p:bldP spid="10" grpId="1"/>
      <p:bldP spid="263" grpId="0" animBg="1"/>
      <p:bldP spid="403" grpId="0" animBg="1"/>
      <p:bldP spid="403" grpId="1" animBg="1"/>
      <p:bldP spid="145" grpId="0"/>
      <p:bldP spid="145"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C5919-BFBE-7BFB-2F40-8FAD7D656453}"/>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2C324612-C73F-4CC5-D5B7-47D5ED18B867}"/>
              </a:ext>
              <a:ext uri="{C183D7F6-B498-43B3-948B-1728B52AA6E4}">
                <adec:decorative xmlns:adec="http://schemas.microsoft.com/office/drawing/2017/decorative" val="1"/>
              </a:ext>
            </a:extLst>
          </p:cNvPr>
          <p:cNvSpPr/>
          <p:nvPr/>
        </p:nvSpPr>
        <p:spPr>
          <a:xfrm>
            <a:off x="6096000" y="0"/>
            <a:ext cx="6096000" cy="6858000"/>
          </a:xfrm>
          <a:prstGeom prst="rect">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sz="2000">
              <a:solidFill>
                <a:srgbClr val="FFFFFF"/>
              </a:solidFill>
              <a:latin typeface="Segoe Sans Display"/>
              <a:cs typeface="Segoe UI" pitchFamily="34" charset="0"/>
            </a:endParaRPr>
          </a:p>
        </p:txBody>
      </p:sp>
      <p:grpSp>
        <p:nvGrpSpPr>
          <p:cNvPr id="49" name="Group 48">
            <a:extLst>
              <a:ext uri="{FF2B5EF4-FFF2-40B4-BE49-F238E27FC236}">
                <a16:creationId xmlns:a16="http://schemas.microsoft.com/office/drawing/2014/main" id="{547AF692-792A-228A-6F17-E08FFE80F147}"/>
              </a:ext>
              <a:ext uri="{C183D7F6-B498-43B3-948B-1728B52AA6E4}">
                <adec:decorative xmlns:adec="http://schemas.microsoft.com/office/drawing/2017/decorative" val="1"/>
              </a:ext>
            </a:extLst>
          </p:cNvPr>
          <p:cNvGrpSpPr/>
          <p:nvPr/>
        </p:nvGrpSpPr>
        <p:grpSpPr>
          <a:xfrm>
            <a:off x="9852225" y="2341677"/>
            <a:ext cx="510278" cy="510275"/>
            <a:chOff x="9852225" y="2341677"/>
            <a:chExt cx="510278" cy="510275"/>
          </a:xfrm>
        </p:grpSpPr>
        <p:sp>
          <p:nvSpPr>
            <p:cNvPr id="159" name="Oval 158">
              <a:extLst>
                <a:ext uri="{FF2B5EF4-FFF2-40B4-BE49-F238E27FC236}">
                  <a16:creationId xmlns:a16="http://schemas.microsoft.com/office/drawing/2014/main" id="{2E14A125-6AD4-E898-FF26-C3C7F6F64EE3}"/>
                </a:ext>
                <a:ext uri="{C183D7F6-B498-43B3-948B-1728B52AA6E4}">
                  <adec:decorative xmlns:adec="http://schemas.microsoft.com/office/drawing/2017/decorative" val="1"/>
                </a:ext>
              </a:extLst>
            </p:cNvPr>
            <p:cNvSpPr/>
            <p:nvPr/>
          </p:nvSpPr>
          <p:spPr bwMode="auto">
            <a:xfrm>
              <a:off x="9852225" y="2341677"/>
              <a:ext cx="510278" cy="510275"/>
            </a:xfrm>
            <a:prstGeom prst="ellipse">
              <a:avLst/>
            </a:prstGeom>
            <a:solidFill>
              <a:schemeClr val="bg1">
                <a:lumMod val="95000"/>
              </a:schemeClr>
            </a:solidFill>
            <a:ln w="6350">
              <a:noFill/>
              <a:headEnd type="none" w="med" len="med"/>
              <a:tailEnd type="none" w="med" len="med"/>
            </a:ln>
            <a:effectLst>
              <a:innerShdw blurRad="635000" dist="508000" dir="18600000">
                <a:schemeClr val="bg2">
                  <a:lumMod val="90000"/>
                  <a:lumOff val="10000"/>
                  <a:alpha val="5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554480" rIns="137160" bIns="365760"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Sans Display"/>
                <a:ea typeface="+mn-ea"/>
                <a:cs typeface="Segoe UI" pitchFamily="34" charset="0"/>
              </a:endParaRPr>
            </a:p>
          </p:txBody>
        </p:sp>
        <p:pic>
          <p:nvPicPr>
            <p:cNvPr id="260" name="Graphic 259">
              <a:extLst>
                <a:ext uri="{FF2B5EF4-FFF2-40B4-BE49-F238E27FC236}">
                  <a16:creationId xmlns:a16="http://schemas.microsoft.com/office/drawing/2014/main" id="{884F3B46-7BCA-1D22-8176-B0245C7D61B7}"/>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64494" y="2453944"/>
              <a:ext cx="285741" cy="285741"/>
            </a:xfrm>
            <a:prstGeom prst="rect">
              <a:avLst/>
            </a:prstGeom>
          </p:spPr>
        </p:pic>
      </p:grpSp>
      <p:grpSp>
        <p:nvGrpSpPr>
          <p:cNvPr id="50" name="Group 49">
            <a:extLst>
              <a:ext uri="{FF2B5EF4-FFF2-40B4-BE49-F238E27FC236}">
                <a16:creationId xmlns:a16="http://schemas.microsoft.com/office/drawing/2014/main" id="{57F62EE6-56EA-E88D-B8A2-E6EA2F076869}"/>
              </a:ext>
              <a:ext uri="{C183D7F6-B498-43B3-948B-1728B52AA6E4}">
                <adec:decorative xmlns:adec="http://schemas.microsoft.com/office/drawing/2017/decorative" val="1"/>
              </a:ext>
            </a:extLst>
          </p:cNvPr>
          <p:cNvGrpSpPr/>
          <p:nvPr/>
        </p:nvGrpSpPr>
        <p:grpSpPr>
          <a:xfrm>
            <a:off x="10145494" y="3137473"/>
            <a:ext cx="510278" cy="510275"/>
            <a:chOff x="10145494" y="3137473"/>
            <a:chExt cx="510278" cy="510275"/>
          </a:xfrm>
        </p:grpSpPr>
        <p:sp>
          <p:nvSpPr>
            <p:cNvPr id="160" name="Oval 159">
              <a:extLst>
                <a:ext uri="{FF2B5EF4-FFF2-40B4-BE49-F238E27FC236}">
                  <a16:creationId xmlns:a16="http://schemas.microsoft.com/office/drawing/2014/main" id="{CCE81022-C6C2-9E09-6AE2-2EA942BC4054}"/>
                </a:ext>
                <a:ext uri="{C183D7F6-B498-43B3-948B-1728B52AA6E4}">
                  <adec:decorative xmlns:adec="http://schemas.microsoft.com/office/drawing/2017/decorative" val="1"/>
                </a:ext>
              </a:extLst>
            </p:cNvPr>
            <p:cNvSpPr/>
            <p:nvPr/>
          </p:nvSpPr>
          <p:spPr bwMode="auto">
            <a:xfrm>
              <a:off x="10145494" y="3137473"/>
              <a:ext cx="510278" cy="510275"/>
            </a:xfrm>
            <a:prstGeom prst="ellipse">
              <a:avLst/>
            </a:prstGeom>
            <a:solidFill>
              <a:schemeClr val="bg1">
                <a:lumMod val="95000"/>
              </a:schemeClr>
            </a:solidFill>
            <a:ln w="6350">
              <a:noFill/>
              <a:headEnd type="none" w="med" len="med"/>
              <a:tailEnd type="none" w="med" len="med"/>
            </a:ln>
            <a:effectLst>
              <a:innerShdw blurRad="635000" dist="508000" dir="18600000">
                <a:schemeClr val="bg2">
                  <a:lumMod val="90000"/>
                  <a:lumOff val="10000"/>
                  <a:alpha val="5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554480" rIns="137160" bIns="365760"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Segoe Sans Display"/>
                <a:ea typeface="+mn-ea"/>
                <a:cs typeface="Segoe UI" pitchFamily="34" charset="0"/>
              </a:endParaRPr>
            </a:p>
          </p:txBody>
        </p:sp>
        <p:pic>
          <p:nvPicPr>
            <p:cNvPr id="261" name="Graphic 260">
              <a:extLst>
                <a:ext uri="{FF2B5EF4-FFF2-40B4-BE49-F238E27FC236}">
                  <a16:creationId xmlns:a16="http://schemas.microsoft.com/office/drawing/2014/main" id="{06803DFF-7E26-9F61-E973-F1733CD20FD7}"/>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57763" y="3249740"/>
              <a:ext cx="285741" cy="285741"/>
            </a:xfrm>
            <a:prstGeom prst="rect">
              <a:avLst/>
            </a:prstGeom>
          </p:spPr>
        </p:pic>
      </p:grpSp>
      <p:grpSp>
        <p:nvGrpSpPr>
          <p:cNvPr id="51" name="Group 50">
            <a:extLst>
              <a:ext uri="{FF2B5EF4-FFF2-40B4-BE49-F238E27FC236}">
                <a16:creationId xmlns:a16="http://schemas.microsoft.com/office/drawing/2014/main" id="{281321A3-37AB-16A1-8BCE-84E1F4DC2170}"/>
              </a:ext>
              <a:ext uri="{C183D7F6-B498-43B3-948B-1728B52AA6E4}">
                <adec:decorative xmlns:adec="http://schemas.microsoft.com/office/drawing/2017/decorative" val="1"/>
              </a:ext>
            </a:extLst>
          </p:cNvPr>
          <p:cNvGrpSpPr/>
          <p:nvPr/>
        </p:nvGrpSpPr>
        <p:grpSpPr>
          <a:xfrm>
            <a:off x="9852225" y="3933269"/>
            <a:ext cx="510278" cy="510275"/>
            <a:chOff x="9852225" y="3933269"/>
            <a:chExt cx="510278" cy="510275"/>
          </a:xfrm>
        </p:grpSpPr>
        <p:sp>
          <p:nvSpPr>
            <p:cNvPr id="161" name="Oval 160">
              <a:extLst>
                <a:ext uri="{FF2B5EF4-FFF2-40B4-BE49-F238E27FC236}">
                  <a16:creationId xmlns:a16="http://schemas.microsoft.com/office/drawing/2014/main" id="{C921C99C-59FC-1EB7-D94D-8E4C95993C58}"/>
                </a:ext>
                <a:ext uri="{C183D7F6-B498-43B3-948B-1728B52AA6E4}">
                  <adec:decorative xmlns:adec="http://schemas.microsoft.com/office/drawing/2017/decorative" val="1"/>
                </a:ext>
              </a:extLst>
            </p:cNvPr>
            <p:cNvSpPr/>
            <p:nvPr/>
          </p:nvSpPr>
          <p:spPr bwMode="auto">
            <a:xfrm>
              <a:off x="9852225" y="3933269"/>
              <a:ext cx="510278" cy="510275"/>
            </a:xfrm>
            <a:prstGeom prst="ellipse">
              <a:avLst/>
            </a:prstGeom>
            <a:solidFill>
              <a:schemeClr val="bg1">
                <a:lumMod val="95000"/>
              </a:schemeClr>
            </a:solidFill>
            <a:ln w="6350">
              <a:noFill/>
              <a:headEnd type="none" w="med" len="med"/>
              <a:tailEnd type="none" w="med" len="med"/>
            </a:ln>
            <a:effectLst>
              <a:innerShdw blurRad="635000" dist="508000" dir="18600000">
                <a:schemeClr val="bg2">
                  <a:lumMod val="90000"/>
                  <a:lumOff val="10000"/>
                  <a:alpha val="5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554480" rIns="137160" bIns="365760"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Segoe Sans Display"/>
                <a:ea typeface="+mn-ea"/>
                <a:cs typeface="Segoe UI" pitchFamily="34" charset="0"/>
              </a:endParaRPr>
            </a:p>
          </p:txBody>
        </p:sp>
        <p:pic>
          <p:nvPicPr>
            <p:cNvPr id="262" name="Graphic 261">
              <a:extLst>
                <a:ext uri="{FF2B5EF4-FFF2-40B4-BE49-F238E27FC236}">
                  <a16:creationId xmlns:a16="http://schemas.microsoft.com/office/drawing/2014/main" id="{5B39CD95-A7D8-E79E-082D-CB9456DA6ADC}"/>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64494" y="4045536"/>
              <a:ext cx="285741" cy="285741"/>
            </a:xfrm>
            <a:prstGeom prst="rect">
              <a:avLst/>
            </a:prstGeom>
          </p:spPr>
        </p:pic>
      </p:grpSp>
      <p:grpSp>
        <p:nvGrpSpPr>
          <p:cNvPr id="52" name="Group 51">
            <a:extLst>
              <a:ext uri="{FF2B5EF4-FFF2-40B4-BE49-F238E27FC236}">
                <a16:creationId xmlns:a16="http://schemas.microsoft.com/office/drawing/2014/main" id="{36890D90-FE6A-2A45-ED0D-0D8CAADA8818}"/>
              </a:ext>
              <a:ext uri="{C183D7F6-B498-43B3-948B-1728B52AA6E4}">
                <adec:decorative xmlns:adec="http://schemas.microsoft.com/office/drawing/2017/decorative" val="1"/>
              </a:ext>
            </a:extLst>
          </p:cNvPr>
          <p:cNvGrpSpPr/>
          <p:nvPr/>
        </p:nvGrpSpPr>
        <p:grpSpPr>
          <a:xfrm>
            <a:off x="8956447" y="4326551"/>
            <a:ext cx="510278" cy="510275"/>
            <a:chOff x="8956447" y="4326551"/>
            <a:chExt cx="510278" cy="510275"/>
          </a:xfrm>
        </p:grpSpPr>
        <p:sp>
          <p:nvSpPr>
            <p:cNvPr id="162" name="Oval 161">
              <a:extLst>
                <a:ext uri="{FF2B5EF4-FFF2-40B4-BE49-F238E27FC236}">
                  <a16:creationId xmlns:a16="http://schemas.microsoft.com/office/drawing/2014/main" id="{89AF7757-747D-DA95-EEEA-81DDF4A0C9D7}"/>
                </a:ext>
                <a:ext uri="{C183D7F6-B498-43B3-948B-1728B52AA6E4}">
                  <adec:decorative xmlns:adec="http://schemas.microsoft.com/office/drawing/2017/decorative" val="1"/>
                </a:ext>
              </a:extLst>
            </p:cNvPr>
            <p:cNvSpPr/>
            <p:nvPr/>
          </p:nvSpPr>
          <p:spPr bwMode="auto">
            <a:xfrm>
              <a:off x="8956447" y="4326551"/>
              <a:ext cx="510278" cy="510275"/>
            </a:xfrm>
            <a:prstGeom prst="ellipse">
              <a:avLst/>
            </a:prstGeom>
            <a:solidFill>
              <a:schemeClr val="bg1">
                <a:lumMod val="95000"/>
              </a:schemeClr>
            </a:solidFill>
            <a:ln w="6350">
              <a:noFill/>
              <a:headEnd type="none" w="med" len="med"/>
              <a:tailEnd type="none" w="med" len="med"/>
            </a:ln>
            <a:effectLst>
              <a:innerShdw blurRad="635000" dist="508000" dir="18600000">
                <a:schemeClr val="bg2">
                  <a:lumMod val="90000"/>
                  <a:lumOff val="10000"/>
                  <a:alpha val="5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554480" rIns="137160" bIns="365760"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Segoe Sans Display"/>
                <a:ea typeface="+mn-ea"/>
                <a:cs typeface="Segoe UI" pitchFamily="34" charset="0"/>
              </a:endParaRPr>
            </a:p>
          </p:txBody>
        </p:sp>
        <p:pic>
          <p:nvPicPr>
            <p:cNvPr id="263" name="Graphic 262">
              <a:extLst>
                <a:ext uri="{FF2B5EF4-FFF2-40B4-BE49-F238E27FC236}">
                  <a16:creationId xmlns:a16="http://schemas.microsoft.com/office/drawing/2014/main" id="{C0E8C7D5-F4DD-B9A0-53E5-7241ACA22CF3}"/>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68716" y="4438818"/>
              <a:ext cx="285741" cy="285741"/>
            </a:xfrm>
            <a:prstGeom prst="rect">
              <a:avLst/>
            </a:prstGeom>
          </p:spPr>
        </p:pic>
      </p:grpSp>
      <p:grpSp>
        <p:nvGrpSpPr>
          <p:cNvPr id="53" name="Group 52">
            <a:extLst>
              <a:ext uri="{FF2B5EF4-FFF2-40B4-BE49-F238E27FC236}">
                <a16:creationId xmlns:a16="http://schemas.microsoft.com/office/drawing/2014/main" id="{39DB68C8-B871-156D-1B24-42CBB1F468CC}"/>
              </a:ext>
              <a:ext uri="{C183D7F6-B498-43B3-948B-1728B52AA6E4}">
                <adec:decorative xmlns:adec="http://schemas.microsoft.com/office/drawing/2017/decorative" val="1"/>
              </a:ext>
            </a:extLst>
          </p:cNvPr>
          <p:cNvGrpSpPr/>
          <p:nvPr/>
        </p:nvGrpSpPr>
        <p:grpSpPr>
          <a:xfrm>
            <a:off x="8072134" y="3933269"/>
            <a:ext cx="510278" cy="510275"/>
            <a:chOff x="8072134" y="3933269"/>
            <a:chExt cx="510278" cy="510275"/>
          </a:xfrm>
        </p:grpSpPr>
        <p:sp>
          <p:nvSpPr>
            <p:cNvPr id="163" name="Oval 162">
              <a:extLst>
                <a:ext uri="{FF2B5EF4-FFF2-40B4-BE49-F238E27FC236}">
                  <a16:creationId xmlns:a16="http://schemas.microsoft.com/office/drawing/2014/main" id="{2830A21F-75E6-612D-BAB4-3B2AA9C72CAE}"/>
                </a:ext>
                <a:ext uri="{C183D7F6-B498-43B3-948B-1728B52AA6E4}">
                  <adec:decorative xmlns:adec="http://schemas.microsoft.com/office/drawing/2017/decorative" val="1"/>
                </a:ext>
              </a:extLst>
            </p:cNvPr>
            <p:cNvSpPr/>
            <p:nvPr/>
          </p:nvSpPr>
          <p:spPr bwMode="auto">
            <a:xfrm>
              <a:off x="8072134" y="3933269"/>
              <a:ext cx="510278" cy="510275"/>
            </a:xfrm>
            <a:prstGeom prst="ellipse">
              <a:avLst/>
            </a:prstGeom>
            <a:solidFill>
              <a:schemeClr val="bg1">
                <a:lumMod val="95000"/>
              </a:schemeClr>
            </a:solidFill>
            <a:ln w="6350">
              <a:noFill/>
              <a:headEnd type="none" w="med" len="med"/>
              <a:tailEnd type="none" w="med" len="med"/>
            </a:ln>
            <a:effectLst>
              <a:innerShdw blurRad="635000" dist="508000" dir="18600000">
                <a:schemeClr val="bg2">
                  <a:lumMod val="90000"/>
                  <a:lumOff val="10000"/>
                  <a:alpha val="5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554480" rIns="137160" bIns="365760"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Sans Display"/>
                <a:ea typeface="+mn-ea"/>
                <a:cs typeface="Segoe UI" pitchFamily="34" charset="0"/>
              </a:endParaRPr>
            </a:p>
          </p:txBody>
        </p:sp>
        <p:pic>
          <p:nvPicPr>
            <p:cNvPr id="264" name="Graphic 263">
              <a:extLst>
                <a:ext uri="{FF2B5EF4-FFF2-40B4-BE49-F238E27FC236}">
                  <a16:creationId xmlns:a16="http://schemas.microsoft.com/office/drawing/2014/main" id="{2A8292FE-0FF0-5B73-C8CD-89370EE9782A}"/>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98382" y="4045536"/>
              <a:ext cx="285741" cy="285741"/>
            </a:xfrm>
            <a:prstGeom prst="rect">
              <a:avLst/>
            </a:prstGeom>
          </p:spPr>
        </p:pic>
      </p:grpSp>
      <p:grpSp>
        <p:nvGrpSpPr>
          <p:cNvPr id="54" name="Group 53">
            <a:extLst>
              <a:ext uri="{FF2B5EF4-FFF2-40B4-BE49-F238E27FC236}">
                <a16:creationId xmlns:a16="http://schemas.microsoft.com/office/drawing/2014/main" id="{C860A882-F9EF-AD02-13A5-798E0E490E83}"/>
              </a:ext>
              <a:ext uri="{C183D7F6-B498-43B3-948B-1728B52AA6E4}">
                <adec:decorative xmlns:adec="http://schemas.microsoft.com/office/drawing/2017/decorative" val="1"/>
              </a:ext>
            </a:extLst>
          </p:cNvPr>
          <p:cNvGrpSpPr/>
          <p:nvPr/>
        </p:nvGrpSpPr>
        <p:grpSpPr>
          <a:xfrm>
            <a:off x="7816565" y="3137473"/>
            <a:ext cx="510278" cy="510275"/>
            <a:chOff x="7816565" y="3137473"/>
            <a:chExt cx="510278" cy="510275"/>
          </a:xfrm>
        </p:grpSpPr>
        <p:sp>
          <p:nvSpPr>
            <p:cNvPr id="164" name="Oval 163">
              <a:extLst>
                <a:ext uri="{FF2B5EF4-FFF2-40B4-BE49-F238E27FC236}">
                  <a16:creationId xmlns:a16="http://schemas.microsoft.com/office/drawing/2014/main" id="{D6DD13F8-C7E4-1103-35FE-D00F7F217741}"/>
                </a:ext>
                <a:ext uri="{C183D7F6-B498-43B3-948B-1728B52AA6E4}">
                  <adec:decorative xmlns:adec="http://schemas.microsoft.com/office/drawing/2017/decorative" val="1"/>
                </a:ext>
              </a:extLst>
            </p:cNvPr>
            <p:cNvSpPr/>
            <p:nvPr/>
          </p:nvSpPr>
          <p:spPr bwMode="auto">
            <a:xfrm>
              <a:off x="7816565" y="3137473"/>
              <a:ext cx="510278" cy="510275"/>
            </a:xfrm>
            <a:prstGeom prst="ellipse">
              <a:avLst/>
            </a:prstGeom>
            <a:solidFill>
              <a:schemeClr val="bg1">
                <a:lumMod val="95000"/>
              </a:schemeClr>
            </a:solidFill>
            <a:ln w="6350">
              <a:noFill/>
              <a:headEnd type="none" w="med" len="med"/>
              <a:tailEnd type="none" w="med" len="med"/>
            </a:ln>
            <a:effectLst>
              <a:innerShdw blurRad="635000" dist="508000" dir="18600000">
                <a:schemeClr val="bg2">
                  <a:lumMod val="90000"/>
                  <a:lumOff val="10000"/>
                  <a:alpha val="5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554480" rIns="137160" bIns="365760"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Sans Display"/>
                <a:ea typeface="+mn-ea"/>
                <a:cs typeface="Segoe UI" pitchFamily="34" charset="0"/>
              </a:endParaRPr>
            </a:p>
          </p:txBody>
        </p:sp>
        <p:pic>
          <p:nvPicPr>
            <p:cNvPr id="265" name="Graphic 264">
              <a:extLst>
                <a:ext uri="{FF2B5EF4-FFF2-40B4-BE49-F238E27FC236}">
                  <a16:creationId xmlns:a16="http://schemas.microsoft.com/office/drawing/2014/main" id="{C7BFFB2A-1A98-A850-BFE2-D541DCEDB88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28834" y="3249740"/>
              <a:ext cx="285741" cy="285741"/>
            </a:xfrm>
            <a:prstGeom prst="rect">
              <a:avLst/>
            </a:prstGeom>
          </p:spPr>
        </p:pic>
      </p:grpSp>
      <p:grpSp>
        <p:nvGrpSpPr>
          <p:cNvPr id="55" name="Group 54">
            <a:extLst>
              <a:ext uri="{FF2B5EF4-FFF2-40B4-BE49-F238E27FC236}">
                <a16:creationId xmlns:a16="http://schemas.microsoft.com/office/drawing/2014/main" id="{7417B9F2-5986-C6CD-2B26-534101B145AB}"/>
              </a:ext>
              <a:ext uri="{C183D7F6-B498-43B3-948B-1728B52AA6E4}">
                <adec:decorative xmlns:adec="http://schemas.microsoft.com/office/drawing/2017/decorative" val="1"/>
              </a:ext>
            </a:extLst>
          </p:cNvPr>
          <p:cNvGrpSpPr/>
          <p:nvPr/>
        </p:nvGrpSpPr>
        <p:grpSpPr>
          <a:xfrm>
            <a:off x="8072134" y="2341677"/>
            <a:ext cx="510278" cy="510275"/>
            <a:chOff x="8072134" y="2341677"/>
            <a:chExt cx="510278" cy="510275"/>
          </a:xfrm>
        </p:grpSpPr>
        <p:sp>
          <p:nvSpPr>
            <p:cNvPr id="176" name="Oval 175">
              <a:extLst>
                <a:ext uri="{FF2B5EF4-FFF2-40B4-BE49-F238E27FC236}">
                  <a16:creationId xmlns:a16="http://schemas.microsoft.com/office/drawing/2014/main" id="{BA89E859-C497-0E33-8BDC-A63F3AEB5A71}"/>
                </a:ext>
                <a:ext uri="{C183D7F6-B498-43B3-948B-1728B52AA6E4}">
                  <adec:decorative xmlns:adec="http://schemas.microsoft.com/office/drawing/2017/decorative" val="1"/>
                </a:ext>
              </a:extLst>
            </p:cNvPr>
            <p:cNvSpPr/>
            <p:nvPr/>
          </p:nvSpPr>
          <p:spPr bwMode="auto">
            <a:xfrm>
              <a:off x="8072134" y="2341677"/>
              <a:ext cx="510278" cy="510275"/>
            </a:xfrm>
            <a:prstGeom prst="ellipse">
              <a:avLst/>
            </a:prstGeom>
            <a:solidFill>
              <a:schemeClr val="bg1">
                <a:lumMod val="95000"/>
              </a:schemeClr>
            </a:solidFill>
            <a:ln w="6350">
              <a:noFill/>
              <a:headEnd type="none" w="med" len="med"/>
              <a:tailEnd type="none" w="med" len="med"/>
            </a:ln>
            <a:effectLst>
              <a:innerShdw blurRad="635000" dist="508000" dir="18600000">
                <a:schemeClr val="bg2">
                  <a:lumMod val="90000"/>
                  <a:lumOff val="10000"/>
                  <a:alpha val="5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554480" rIns="137160" bIns="365760"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Sans Display"/>
                <a:ea typeface="+mn-ea"/>
                <a:cs typeface="Segoe UI" pitchFamily="34" charset="0"/>
              </a:endParaRPr>
            </a:p>
          </p:txBody>
        </p:sp>
        <p:pic>
          <p:nvPicPr>
            <p:cNvPr id="266" name="Graphic 265">
              <a:extLst>
                <a:ext uri="{FF2B5EF4-FFF2-40B4-BE49-F238E27FC236}">
                  <a16:creationId xmlns:a16="http://schemas.microsoft.com/office/drawing/2014/main" id="{F086EA83-5426-4DC8-832D-2E5F30EBBF1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84403" y="2453944"/>
              <a:ext cx="285741" cy="285741"/>
            </a:xfrm>
            <a:prstGeom prst="rect">
              <a:avLst/>
            </a:prstGeom>
          </p:spPr>
        </p:pic>
      </p:grpSp>
      <p:sp>
        <p:nvSpPr>
          <p:cNvPr id="20" name="Title 19">
            <a:extLst>
              <a:ext uri="{FF2B5EF4-FFF2-40B4-BE49-F238E27FC236}">
                <a16:creationId xmlns:a16="http://schemas.microsoft.com/office/drawing/2014/main" id="{915DABBA-08AD-7352-B6F9-0763A587421B}"/>
              </a:ext>
            </a:extLst>
          </p:cNvPr>
          <p:cNvSpPr txBox="1">
            <a:spLocks noGrp="1"/>
          </p:cNvSpPr>
          <p:nvPr>
            <p:ph type="title" idx="4294967295"/>
          </p:nvPr>
        </p:nvSpPr>
        <p:spPr>
          <a:xfrm>
            <a:off x="578361" y="938719"/>
            <a:ext cx="4939278"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gradFill>
                  <a:gsLst>
                    <a:gs pos="0">
                      <a:srgbClr val="F4364C"/>
                    </a:gs>
                    <a:gs pos="100000">
                      <a:srgbClr val="F4364C"/>
                    </a:gs>
                  </a:gsLst>
                  <a:path path="circle">
                    <a:fillToRect l="100000" t="100000"/>
                  </a:path>
                </a:gradFill>
                <a:effectLst/>
                <a:uLnTx/>
                <a:uFillTx/>
                <a:latin typeface="Segoe Sans Display Semibold"/>
                <a:ea typeface="+mn-ea"/>
                <a:cs typeface="+mn-cs"/>
              </a:rPr>
              <a:t>Threats from AI apps</a:t>
            </a:r>
          </a:p>
        </p:txBody>
      </p:sp>
      <p:sp>
        <p:nvSpPr>
          <p:cNvPr id="5" name="Rectangle 4">
            <a:extLst>
              <a:ext uri="{FF2B5EF4-FFF2-40B4-BE49-F238E27FC236}">
                <a16:creationId xmlns:a16="http://schemas.microsoft.com/office/drawing/2014/main" id="{8639D7FC-31EB-FF5F-EE8A-8C76053FE91F}"/>
              </a:ext>
            </a:extLst>
          </p:cNvPr>
          <p:cNvSpPr/>
          <p:nvPr/>
        </p:nvSpPr>
        <p:spPr bwMode="auto">
          <a:xfrm>
            <a:off x="1996440" y="430068"/>
            <a:ext cx="2103120" cy="432720"/>
          </a:xfrm>
          <a:prstGeom prst="rect">
            <a:avLst/>
          </a:prstGeom>
          <a:solidFill>
            <a:schemeClr val="bg1"/>
          </a:solidFill>
          <a:ln w="19050">
            <a:noFill/>
          </a:ln>
          <a:effectLst>
            <a:innerShdw blurRad="508000" dist="190500" dir="18600000">
              <a:srgbClr val="F4364C">
                <a:alpha val="35000"/>
              </a:srgbClr>
            </a:innerShdw>
          </a:effectLst>
        </p:spPr>
        <p:txBody>
          <a:bodyPr vert="horz" wrap="square" lIns="0" tIns="0" rIns="0" bIns="0" rtlCol="0" anchor="ctr">
            <a:noAutofit/>
          </a:bodyPr>
          <a:lstStyle/>
          <a:p>
            <a:pPr algn="ctr">
              <a:spcBef>
                <a:spcPts val="600"/>
              </a:spcBef>
            </a:pPr>
            <a:r>
              <a:rPr lang="en-US">
                <a:solidFill>
                  <a:srgbClr val="091F2C"/>
                </a:solidFill>
                <a:latin typeface="+mj-lt"/>
              </a:rPr>
              <a:t>Challenge</a:t>
            </a:r>
          </a:p>
        </p:txBody>
      </p:sp>
      <p:sp>
        <p:nvSpPr>
          <p:cNvPr id="6" name="TextBox 5">
            <a:extLst>
              <a:ext uri="{FF2B5EF4-FFF2-40B4-BE49-F238E27FC236}">
                <a16:creationId xmlns:a16="http://schemas.microsoft.com/office/drawing/2014/main" id="{E1E8A2A7-27AE-8C05-E6AC-14273A368488}"/>
              </a:ext>
            </a:extLst>
          </p:cNvPr>
          <p:cNvSpPr txBox="1"/>
          <p:nvPr/>
        </p:nvSpPr>
        <p:spPr>
          <a:xfrm>
            <a:off x="1131570" y="1346561"/>
            <a:ext cx="3832860" cy="507831"/>
          </a:xfrm>
          <a:prstGeom prst="rect">
            <a:avLst/>
          </a:prstGeom>
          <a:noFill/>
        </p:spPr>
        <p:txBody>
          <a:bodyPr wrap="square" lIns="0" tIns="0" rIns="0" bIns="0" rtlCol="0">
            <a:spAutoFit/>
          </a:bodyPr>
          <a:lstStyle/>
          <a:p>
            <a:pPr marL="12700" marR="5080" algn="ctr">
              <a:lnSpc>
                <a:spcPct val="100200"/>
              </a:lnSpc>
              <a:spcBef>
                <a:spcPts val="95"/>
              </a:spcBef>
              <a:spcAft>
                <a:spcPts val="1200"/>
              </a:spcAft>
              <a:defRPr/>
            </a:pP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Decentralized business units are eagerly </a:t>
            </a: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experimenting </a:t>
            </a:r>
            <a:b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b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with AI and </a:t>
            </a:r>
            <a:r>
              <a:rPr lang="en-US" sz="1100" err="1">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GenAI</a:t>
            </a: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 use cases without the guidance of an enterprise framework to manage AI trust, risk and security.</a:t>
            </a:r>
            <a:endParaRPr lang="en-US" sz="1100" b="1">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endParaRPr>
          </a:p>
        </p:txBody>
      </p:sp>
      <p:sp>
        <p:nvSpPr>
          <p:cNvPr id="272" name="object 54">
            <a:extLst>
              <a:ext uri="{FF2B5EF4-FFF2-40B4-BE49-F238E27FC236}">
                <a16:creationId xmlns:a16="http://schemas.microsoft.com/office/drawing/2014/main" id="{307E195A-637D-9CCE-6303-54EDFC31ECB5}"/>
              </a:ext>
            </a:extLst>
          </p:cNvPr>
          <p:cNvSpPr txBox="1"/>
          <p:nvPr/>
        </p:nvSpPr>
        <p:spPr>
          <a:xfrm>
            <a:off x="1330382" y="6066360"/>
            <a:ext cx="3435235" cy="259045"/>
          </a:xfrm>
          <a:prstGeom prst="rect">
            <a:avLst/>
          </a:prstGeom>
        </p:spPr>
        <p:txBody>
          <a:bodyPr vert="horz" wrap="none" lIns="0" tIns="12700" rIns="0" bIns="0" rtlCol="0" anchor="ctr" anchorCtr="0">
            <a:spAutoFit/>
          </a:bodyPr>
          <a:lstStyle/>
          <a:p>
            <a:pPr marL="38100" algn="ctr">
              <a:lnSpc>
                <a:spcPct val="100000"/>
              </a:lnSpc>
              <a:spcBef>
                <a:spcPts val="100"/>
              </a:spcBef>
            </a:pPr>
            <a:r>
              <a:rPr lang="en-US" sz="800" baseline="30000">
                <a:gradFill>
                  <a:gsLst>
                    <a:gs pos="0">
                      <a:srgbClr val="282828"/>
                    </a:gs>
                    <a:gs pos="100000">
                      <a:srgbClr val="282828"/>
                    </a:gs>
                  </a:gsLst>
                  <a:path path="circle">
                    <a:fillToRect l="100000" t="100000"/>
                  </a:path>
                </a:gradFill>
                <a:latin typeface="Segoe Sans Display" pitchFamily="2" charset="0"/>
                <a:cs typeface="Segoe Sans Display" pitchFamily="2" charset="0"/>
              </a:rPr>
              <a:t>1</a:t>
            </a:r>
            <a:r>
              <a:rPr lang="en-US" sz="800">
                <a:gradFill>
                  <a:gsLst>
                    <a:gs pos="0">
                      <a:srgbClr val="282828"/>
                    </a:gs>
                    <a:gs pos="100000">
                      <a:srgbClr val="282828"/>
                    </a:gs>
                  </a:gsLst>
                  <a:path path="circle">
                    <a:fillToRect l="100000" t="100000"/>
                  </a:path>
                </a:gradFill>
                <a:latin typeface="Segoe Sans Display" pitchFamily="2" charset="0"/>
                <a:cs typeface="Segoe Sans Display" pitchFamily="2" charset="0"/>
              </a:rPr>
              <a:t>Source: </a:t>
            </a:r>
            <a:r>
              <a:rPr lang="en-US" sz="800">
                <a:gradFill>
                  <a:gsLst>
                    <a:gs pos="0">
                      <a:srgbClr val="282828"/>
                    </a:gs>
                    <a:gs pos="100000">
                      <a:srgbClr val="282828"/>
                    </a:gs>
                  </a:gsLst>
                  <a:path path="circle">
                    <a:fillToRect l="100000" t="100000"/>
                  </a:path>
                </a:gradFill>
                <a:latin typeface="Segoe Sans Display" pitchFamily="2" charset="0"/>
                <a:cs typeface="Segoe Sans Display" pitchFamily="2" charset="0"/>
                <a:hlinkClick r:id="rId5"/>
              </a:rPr>
              <a:t>Gartner Says More Than 80% of Enterprises Will Have Used </a:t>
            </a:r>
            <a:br>
              <a:rPr lang="en-US" sz="800">
                <a:gradFill>
                  <a:gsLst>
                    <a:gs pos="0">
                      <a:srgbClr val="282828"/>
                    </a:gs>
                    <a:gs pos="100000">
                      <a:srgbClr val="282828"/>
                    </a:gs>
                  </a:gsLst>
                  <a:path path="circle">
                    <a:fillToRect l="100000" t="100000"/>
                  </a:path>
                </a:gradFill>
                <a:latin typeface="Segoe Sans Display" pitchFamily="2" charset="0"/>
                <a:cs typeface="Segoe Sans Display" pitchFamily="2" charset="0"/>
                <a:hlinkClick r:id="rId5"/>
              </a:rPr>
            </a:br>
            <a:r>
              <a:rPr lang="en-US" sz="800">
                <a:gradFill>
                  <a:gsLst>
                    <a:gs pos="0">
                      <a:srgbClr val="282828"/>
                    </a:gs>
                    <a:gs pos="100000">
                      <a:srgbClr val="282828"/>
                    </a:gs>
                  </a:gsLst>
                  <a:path path="circle">
                    <a:fillToRect l="100000" t="100000"/>
                  </a:path>
                </a:gradFill>
                <a:latin typeface="Segoe Sans Display" pitchFamily="2" charset="0"/>
                <a:cs typeface="Segoe Sans Display" pitchFamily="2" charset="0"/>
                <a:hlinkClick r:id="rId5"/>
              </a:rPr>
              <a:t>Generative AI APIs or Deployed Generative AI-Enabled Applications by 2026</a:t>
            </a:r>
            <a:endParaRPr lang="en-US" sz="800">
              <a:gradFill>
                <a:gsLst>
                  <a:gs pos="0">
                    <a:srgbClr val="282828"/>
                  </a:gs>
                  <a:gs pos="100000">
                    <a:srgbClr val="282828"/>
                  </a:gs>
                </a:gsLst>
                <a:path path="circle">
                  <a:fillToRect l="100000" t="100000"/>
                </a:path>
              </a:gradFill>
              <a:latin typeface="Segoe Sans Display" pitchFamily="2" charset="0"/>
              <a:cs typeface="Segoe Sans Display" pitchFamily="2" charset="0"/>
            </a:endParaRPr>
          </a:p>
        </p:txBody>
      </p:sp>
      <p:sp>
        <p:nvSpPr>
          <p:cNvPr id="8" name="Rectangle 7">
            <a:extLst>
              <a:ext uri="{FF2B5EF4-FFF2-40B4-BE49-F238E27FC236}">
                <a16:creationId xmlns:a16="http://schemas.microsoft.com/office/drawing/2014/main" id="{D742B92E-8AFE-81C7-D36A-611B5A883D28}"/>
              </a:ext>
            </a:extLst>
          </p:cNvPr>
          <p:cNvSpPr/>
          <p:nvPr/>
        </p:nvSpPr>
        <p:spPr bwMode="auto">
          <a:xfrm>
            <a:off x="8092440" y="430068"/>
            <a:ext cx="2103120" cy="432720"/>
          </a:xfrm>
          <a:prstGeom prst="rect">
            <a:avLst/>
          </a:prstGeom>
          <a:solidFill>
            <a:schemeClr val="bg1"/>
          </a:solidFill>
          <a:ln w="19050">
            <a:noFill/>
          </a:ln>
          <a:effectLst>
            <a:innerShdw blurRad="508000" dist="190500" dir="18600000">
              <a:schemeClr val="accent1">
                <a:alpha val="35000"/>
              </a:schemeClr>
            </a:innerShdw>
          </a:effectLst>
        </p:spPr>
        <p:txBody>
          <a:bodyPr vert="horz" wrap="square" lIns="0" tIns="0" rIns="0" bIns="0" rtlCol="0" anchor="ctr">
            <a:noAutofit/>
          </a:bodyPr>
          <a:lstStyle/>
          <a:p>
            <a:pPr algn="ctr">
              <a:spcBef>
                <a:spcPts val="600"/>
              </a:spcBef>
            </a:pPr>
            <a:r>
              <a:rPr lang="en-US">
                <a:solidFill>
                  <a:srgbClr val="091F2C"/>
                </a:solidFill>
                <a:latin typeface="+mj-lt"/>
              </a:rPr>
              <a:t>Solution</a:t>
            </a:r>
          </a:p>
        </p:txBody>
      </p:sp>
      <p:sp>
        <p:nvSpPr>
          <p:cNvPr id="9" name="TextBox 8">
            <a:extLst>
              <a:ext uri="{FF2B5EF4-FFF2-40B4-BE49-F238E27FC236}">
                <a16:creationId xmlns:a16="http://schemas.microsoft.com/office/drawing/2014/main" id="{92D49CE3-760E-5FD0-6DB2-8B2BA217080E}"/>
              </a:ext>
            </a:extLst>
          </p:cNvPr>
          <p:cNvSpPr txBox="1"/>
          <p:nvPr/>
        </p:nvSpPr>
        <p:spPr>
          <a:xfrm>
            <a:off x="6674361" y="938719"/>
            <a:ext cx="4939278" cy="369332"/>
          </a:xfrm>
          <a:prstGeom prst="rect">
            <a:avLst/>
          </a:prstGeom>
          <a:noFill/>
        </p:spPr>
        <p:txBody>
          <a:bodyPr wrap="square" lIns="91440" tIns="45720" rIns="91440" bIns="45720" anchor="t">
            <a:spAutoFit/>
          </a:bodyPr>
          <a:lstStyle/>
          <a:p>
            <a:pPr marR="0" lvl="0" indent="0" algn="ctr" defTabSz="914367" fontAlgn="auto">
              <a:lnSpc>
                <a:spcPct val="100000"/>
              </a:lnSpc>
              <a:spcBef>
                <a:spcPts val="0"/>
              </a:spcBef>
              <a:spcAft>
                <a:spcPts val="0"/>
              </a:spcAft>
              <a:buClrTx/>
              <a:buSzTx/>
              <a:buFontTx/>
              <a:buNone/>
              <a:tabLst/>
              <a:defRPr/>
            </a:pPr>
            <a:r>
              <a:rPr lang="en-US">
                <a:gradFill>
                  <a:gsLst>
                    <a:gs pos="0">
                      <a:schemeClr val="accent1"/>
                    </a:gs>
                    <a:gs pos="100000">
                      <a:schemeClr val="accent1"/>
                    </a:gs>
                  </a:gsLst>
                  <a:path path="circle">
                    <a:fillToRect l="100000" t="100000"/>
                  </a:path>
                </a:gradFill>
                <a:latin typeface="Segoe Sans Display Semibold"/>
              </a:rPr>
              <a:t>Comprehensive protection</a:t>
            </a:r>
          </a:p>
        </p:txBody>
      </p:sp>
      <p:sp>
        <p:nvSpPr>
          <p:cNvPr id="10" name="TextBox 9">
            <a:extLst>
              <a:ext uri="{FF2B5EF4-FFF2-40B4-BE49-F238E27FC236}">
                <a16:creationId xmlns:a16="http://schemas.microsoft.com/office/drawing/2014/main" id="{9F18DDA7-AEBB-C3A5-C9B9-6BA4585747BA}"/>
              </a:ext>
            </a:extLst>
          </p:cNvPr>
          <p:cNvSpPr txBox="1"/>
          <p:nvPr/>
        </p:nvSpPr>
        <p:spPr>
          <a:xfrm>
            <a:off x="7214442" y="1346561"/>
            <a:ext cx="3863755" cy="338554"/>
          </a:xfrm>
          <a:prstGeom prst="rect">
            <a:avLst/>
          </a:prstGeom>
          <a:noFill/>
        </p:spPr>
        <p:txBody>
          <a:bodyPr wrap="square" lIns="0" tIns="0" rIns="0" bIns="0" rtlCol="0">
            <a:spAutoFit/>
          </a:bodyPr>
          <a:lstStyle/>
          <a:p>
            <a:pPr marL="12700" marR="5080" algn="ctr">
              <a:lnSpc>
                <a:spcPct val="100200"/>
              </a:lnSpc>
              <a:spcBef>
                <a:spcPts val="95"/>
              </a:spcBef>
              <a:spcAft>
                <a:spcPts val="1200"/>
              </a:spcAft>
              <a:defRPr/>
            </a:pP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Proactively </a:t>
            </a:r>
            <a:r>
              <a:rPr lang="en-US" sz="1100">
                <a:gradFill>
                  <a:gsLst>
                    <a:gs pos="0">
                      <a:schemeClr val="accent1"/>
                    </a:gs>
                    <a:gs pos="100000">
                      <a:schemeClr val="accent1"/>
                    </a:gs>
                  </a:gsLst>
                  <a:path path="circle">
                    <a:fillToRect l="100000" t="100000"/>
                  </a:path>
                </a:gradFill>
                <a:latin typeface="Segoe Sans Display Semibold" pitchFamily="2" charset="0"/>
                <a:cs typeface="Segoe Sans Display Semibold" pitchFamily="2" charset="0"/>
              </a:rPr>
              <a:t>gain visibility into AI usage </a:t>
            </a: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within the organization and implementing corresponding controls. </a:t>
            </a:r>
            <a:endParaRPr lang="en-US" sz="1100" b="1">
              <a:gradFill flip="none" rotWithShape="1">
                <a:gsLst>
                  <a:gs pos="0">
                    <a:schemeClr val="accent2"/>
                  </a:gs>
                  <a:gs pos="100000">
                    <a:schemeClr val="accent2"/>
                  </a:gs>
                </a:gsLst>
                <a:lin ang="2700000" scaled="1"/>
                <a:tileRect/>
              </a:gradFill>
              <a:latin typeface="Segoe Sans Display Semibold" pitchFamily="2" charset="0"/>
              <a:cs typeface="Segoe Sans Display Semibold" pitchFamily="2" charset="0"/>
            </a:endParaRPr>
          </a:p>
        </p:txBody>
      </p:sp>
      <p:cxnSp>
        <p:nvCxnSpPr>
          <p:cNvPr id="17" name="Straight Connector 16">
            <a:extLst>
              <a:ext uri="{FF2B5EF4-FFF2-40B4-BE49-F238E27FC236}">
                <a16:creationId xmlns:a16="http://schemas.microsoft.com/office/drawing/2014/main" id="{10F99F49-9D4F-6902-0914-3D15E66EB038}"/>
              </a:ext>
              <a:ext uri="{C183D7F6-B498-43B3-948B-1728B52AA6E4}">
                <adec:decorative xmlns:adec="http://schemas.microsoft.com/office/drawing/2017/decorative" val="1"/>
              </a:ext>
            </a:extLst>
          </p:cNvPr>
          <p:cNvCxnSpPr>
            <a:cxnSpLocks/>
          </p:cNvCxnSpPr>
          <p:nvPr/>
        </p:nvCxnSpPr>
        <p:spPr>
          <a:xfrm>
            <a:off x="6629397" y="5435600"/>
            <a:ext cx="5029200" cy="0"/>
          </a:xfrm>
          <a:prstGeom prst="line">
            <a:avLst/>
          </a:prstGeom>
          <a:ln>
            <a:solidFill>
              <a:srgbClr val="D9D9D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30FC001-1E10-D252-D809-A8B13D82F26B}"/>
              </a:ext>
              <a:ext uri="{C183D7F6-B498-43B3-948B-1728B52AA6E4}">
                <adec:decorative xmlns:adec="http://schemas.microsoft.com/office/drawing/2017/decorative" val="1"/>
              </a:ext>
            </a:extLst>
          </p:cNvPr>
          <p:cNvCxnSpPr>
            <a:cxnSpLocks/>
          </p:cNvCxnSpPr>
          <p:nvPr/>
        </p:nvCxnSpPr>
        <p:spPr>
          <a:xfrm>
            <a:off x="512612" y="5435600"/>
            <a:ext cx="5029200" cy="0"/>
          </a:xfrm>
          <a:prstGeom prst="line">
            <a:avLst/>
          </a:prstGeom>
          <a:ln>
            <a:solidFill>
              <a:srgbClr val="D9D9D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48" name="Group 47">
            <a:extLst>
              <a:ext uri="{FF2B5EF4-FFF2-40B4-BE49-F238E27FC236}">
                <a16:creationId xmlns:a16="http://schemas.microsoft.com/office/drawing/2014/main" id="{ED110459-8B08-39E5-E6D1-804D151BD885}"/>
              </a:ext>
              <a:ext uri="{C183D7F6-B498-43B3-948B-1728B52AA6E4}">
                <adec:decorative xmlns:adec="http://schemas.microsoft.com/office/drawing/2017/decorative" val="1"/>
              </a:ext>
            </a:extLst>
          </p:cNvPr>
          <p:cNvGrpSpPr/>
          <p:nvPr/>
        </p:nvGrpSpPr>
        <p:grpSpPr>
          <a:xfrm>
            <a:off x="8703124" y="2867784"/>
            <a:ext cx="1016925" cy="1016926"/>
            <a:chOff x="8703124" y="2867784"/>
            <a:chExt cx="1016925" cy="1016926"/>
          </a:xfrm>
        </p:grpSpPr>
        <p:sp>
          <p:nvSpPr>
            <p:cNvPr id="165" name="Oval 164">
              <a:extLst>
                <a:ext uri="{FF2B5EF4-FFF2-40B4-BE49-F238E27FC236}">
                  <a16:creationId xmlns:a16="http://schemas.microsoft.com/office/drawing/2014/main" id="{A3BEFE02-3FD1-CCA3-B888-765BDA1B9B9B}"/>
                </a:ext>
                <a:ext uri="{C183D7F6-B498-43B3-948B-1728B52AA6E4}">
                  <adec:decorative xmlns:adec="http://schemas.microsoft.com/office/drawing/2017/decorative" val="1"/>
                </a:ext>
              </a:extLst>
            </p:cNvPr>
            <p:cNvSpPr/>
            <p:nvPr/>
          </p:nvSpPr>
          <p:spPr bwMode="auto">
            <a:xfrm>
              <a:off x="8719486" y="2900511"/>
              <a:ext cx="984201" cy="984199"/>
            </a:xfrm>
            <a:prstGeom prst="ellipse">
              <a:avLst/>
            </a:prstGeom>
            <a:solidFill>
              <a:schemeClr val="bg2"/>
            </a:solidFill>
            <a:ln w="19050">
              <a:noFill/>
              <a:headEnd type="none" w="med" len="med"/>
              <a:tailEnd type="none" w="med" len="med"/>
            </a:ln>
            <a:effectLst>
              <a:glow rad="317500">
                <a:srgbClr val="03159A">
                  <a:alpha val="20000"/>
                </a:srgbClr>
              </a:glo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ctr" defTabSz="932483"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chemeClr val="tx1"/>
                </a:solidFill>
                <a:effectLst/>
                <a:uLnTx/>
                <a:uFillTx/>
                <a:latin typeface="Segoe Sans Display Semibold"/>
                <a:ea typeface="+mn-ea"/>
                <a:cs typeface="Segoe UI" pitchFamily="34" charset="0"/>
              </a:endParaRPr>
            </a:p>
          </p:txBody>
        </p:sp>
        <p:grpSp>
          <p:nvGrpSpPr>
            <p:cNvPr id="166" name="Group 165">
              <a:extLst>
                <a:ext uri="{FF2B5EF4-FFF2-40B4-BE49-F238E27FC236}">
                  <a16:creationId xmlns:a16="http://schemas.microsoft.com/office/drawing/2014/main" id="{8E79FCCC-B3B2-403B-DBC2-225F045ED646}"/>
                </a:ext>
                <a:ext uri="{C183D7F6-B498-43B3-948B-1728B52AA6E4}">
                  <adec:decorative xmlns:adec="http://schemas.microsoft.com/office/drawing/2017/decorative" val="1"/>
                </a:ext>
              </a:extLst>
            </p:cNvPr>
            <p:cNvGrpSpPr/>
            <p:nvPr/>
          </p:nvGrpSpPr>
          <p:grpSpPr>
            <a:xfrm>
              <a:off x="8703124" y="2867784"/>
              <a:ext cx="1016925" cy="1016925"/>
              <a:chOff x="2761489" y="3964173"/>
              <a:chExt cx="1121164" cy="1121164"/>
            </a:xfrm>
          </p:grpSpPr>
          <p:sp>
            <p:nvSpPr>
              <p:cNvPr id="167" name="Oval 166">
                <a:extLst>
                  <a:ext uri="{FF2B5EF4-FFF2-40B4-BE49-F238E27FC236}">
                    <a16:creationId xmlns:a16="http://schemas.microsoft.com/office/drawing/2014/main" id="{D03E25C3-4D4A-36C4-3DA4-4E920ADEB138}"/>
                  </a:ext>
                </a:extLst>
              </p:cNvPr>
              <p:cNvSpPr/>
              <p:nvPr/>
            </p:nvSpPr>
            <p:spPr bwMode="auto">
              <a:xfrm>
                <a:off x="2761489" y="3964173"/>
                <a:ext cx="1121164" cy="1121164"/>
              </a:xfrm>
              <a:prstGeom prst="ellipse">
                <a:avLst/>
              </a:prstGeom>
              <a:solidFill>
                <a:schemeClr val="bg1"/>
              </a:solidFill>
              <a:ln w="6350">
                <a:noFill/>
                <a:headEnd type="none" w="med" len="med"/>
                <a:tailEnd type="none" w="med" len="med"/>
              </a:ln>
              <a:effectLst>
                <a:innerShdw blurRad="635000" dist="508000" dir="18600000">
                  <a:schemeClr val="bg1">
                    <a:lumMod val="95000"/>
                    <a:alpha val="5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554480" rIns="137160" bIns="365760"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Segoe Sans Display"/>
                  <a:ea typeface="+mn-ea"/>
                  <a:cs typeface="Segoe UI" pitchFamily="34" charset="0"/>
                </a:endParaRPr>
              </a:p>
            </p:txBody>
          </p:sp>
          <p:pic>
            <p:nvPicPr>
              <p:cNvPr id="168" name="Graphic 167">
                <a:extLst>
                  <a:ext uri="{FF2B5EF4-FFF2-40B4-BE49-F238E27FC236}">
                    <a16:creationId xmlns:a16="http://schemas.microsoft.com/office/drawing/2014/main" id="{B9303317-3F9D-6B46-437A-0C55EDAB76CE}"/>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008209" y="4230915"/>
                <a:ext cx="591646" cy="591644"/>
              </a:xfrm>
              <a:prstGeom prst="rect">
                <a:avLst/>
              </a:prstGeom>
            </p:spPr>
          </p:pic>
        </p:grpSp>
      </p:grpSp>
      <p:sp>
        <p:nvSpPr>
          <p:cNvPr id="169" name="TextBox 168">
            <a:extLst>
              <a:ext uri="{FF2B5EF4-FFF2-40B4-BE49-F238E27FC236}">
                <a16:creationId xmlns:a16="http://schemas.microsoft.com/office/drawing/2014/main" id="{1D4170AB-3979-2907-43D7-B0144711C6AA}"/>
              </a:ext>
              <a:ext uri="{C183D7F6-B498-43B3-948B-1728B52AA6E4}">
                <adec:decorative xmlns:adec="http://schemas.microsoft.com/office/drawing/2017/decorative" val="1"/>
              </a:ext>
            </a:extLst>
          </p:cNvPr>
          <p:cNvSpPr txBox="1"/>
          <p:nvPr/>
        </p:nvSpPr>
        <p:spPr>
          <a:xfrm>
            <a:off x="10348582" y="2458315"/>
            <a:ext cx="686406" cy="276999"/>
          </a:xfrm>
          <a:prstGeom prst="rect">
            <a:avLst/>
          </a:prstGeom>
          <a:noFill/>
        </p:spPr>
        <p:txBody>
          <a:bodyPr wrap="none" anchor="ctr" anchorCtr="0">
            <a:spAutoFit/>
          </a:bodyPr>
          <a:lstStyle/>
          <a:p>
            <a:pPr marL="0" marR="0" lvl="0" indent="0" algn="ctr" defTabSz="914422" rtl="0" eaLnBrk="1" fontAlgn="auto" latinLnBrk="0" hangingPunct="1">
              <a:lnSpc>
                <a:spcPct val="100000"/>
              </a:lnSpc>
              <a:spcBef>
                <a:spcPts val="0"/>
              </a:spcBef>
              <a:spcAft>
                <a:spcPts val="1200"/>
              </a:spcAft>
              <a:buClrTx/>
              <a:buSzTx/>
              <a:buFontTx/>
              <a:buNone/>
              <a:tabLst/>
              <a:defRPr/>
            </a:pPr>
            <a:r>
              <a:rPr kumimoji="0" lang="en-US" sz="1200" b="0" i="0" u="none" strike="noStrike" kern="1200" cap="none" spc="0" normalizeH="0" baseline="0" noProof="0">
                <a:ln>
                  <a:noFill/>
                </a:ln>
                <a:effectLst/>
                <a:uLnTx/>
                <a:uFillTx/>
                <a:latin typeface="Segoe Sans Display"/>
                <a:ea typeface="+mn-ea"/>
                <a:cs typeface="Segoe Sans Display" pitchFamily="2" charset="0"/>
              </a:rPr>
              <a:t>Copilot</a:t>
            </a:r>
          </a:p>
        </p:txBody>
      </p:sp>
      <p:sp>
        <p:nvSpPr>
          <p:cNvPr id="170" name="TextBox 169">
            <a:extLst>
              <a:ext uri="{FF2B5EF4-FFF2-40B4-BE49-F238E27FC236}">
                <a16:creationId xmlns:a16="http://schemas.microsoft.com/office/drawing/2014/main" id="{CB6B1C07-F390-7502-373C-EA0C0C39BE41}"/>
              </a:ext>
              <a:ext uri="{C183D7F6-B498-43B3-948B-1728B52AA6E4}">
                <adec:decorative xmlns:adec="http://schemas.microsoft.com/office/drawing/2017/decorative" val="1"/>
              </a:ext>
            </a:extLst>
          </p:cNvPr>
          <p:cNvSpPr txBox="1"/>
          <p:nvPr/>
        </p:nvSpPr>
        <p:spPr>
          <a:xfrm>
            <a:off x="10636874" y="3254111"/>
            <a:ext cx="692818" cy="276999"/>
          </a:xfrm>
          <a:prstGeom prst="rect">
            <a:avLst/>
          </a:prstGeom>
          <a:noFill/>
        </p:spPr>
        <p:txBody>
          <a:bodyPr wrap="none" anchor="ctr" anchorCtr="0">
            <a:spAutoFit/>
          </a:bodyPr>
          <a:lstStyle/>
          <a:p>
            <a:pPr marL="0" marR="0" lvl="0" indent="0" algn="ctr" defTabSz="914422" rtl="0" eaLnBrk="1" fontAlgn="auto" latinLnBrk="0" hangingPunct="1">
              <a:lnSpc>
                <a:spcPct val="100000"/>
              </a:lnSpc>
              <a:spcBef>
                <a:spcPts val="0"/>
              </a:spcBef>
              <a:spcAft>
                <a:spcPts val="1200"/>
              </a:spcAft>
              <a:buClrTx/>
              <a:buSzTx/>
              <a:buFontTx/>
              <a:buNone/>
              <a:tabLst/>
              <a:defRPr/>
            </a:pPr>
            <a:r>
              <a:rPr kumimoji="0" lang="en-US" sz="1200" b="0" i="0" u="none" strike="noStrike" kern="1200" cap="none" spc="0" normalizeH="0" baseline="0" noProof="0">
                <a:ln>
                  <a:noFill/>
                </a:ln>
                <a:effectLst/>
                <a:uLnTx/>
                <a:uFillTx/>
                <a:latin typeface="Segoe Sans Display"/>
                <a:ea typeface="+mn-ea"/>
                <a:cs typeface="Segoe Sans Display" pitchFamily="2" charset="0"/>
              </a:rPr>
              <a:t>OpenAI</a:t>
            </a:r>
          </a:p>
        </p:txBody>
      </p:sp>
      <p:sp>
        <p:nvSpPr>
          <p:cNvPr id="171" name="TextBox 170">
            <a:extLst>
              <a:ext uri="{FF2B5EF4-FFF2-40B4-BE49-F238E27FC236}">
                <a16:creationId xmlns:a16="http://schemas.microsoft.com/office/drawing/2014/main" id="{E5877E6A-73DA-2A06-4970-BA8750EDAAAA}"/>
              </a:ext>
              <a:ext uri="{C183D7F6-B498-43B3-948B-1728B52AA6E4}">
                <adec:decorative xmlns:adec="http://schemas.microsoft.com/office/drawing/2017/decorative" val="1"/>
              </a:ext>
            </a:extLst>
          </p:cNvPr>
          <p:cNvSpPr txBox="1"/>
          <p:nvPr/>
        </p:nvSpPr>
        <p:spPr>
          <a:xfrm>
            <a:off x="10368574" y="4049907"/>
            <a:ext cx="689612" cy="276999"/>
          </a:xfrm>
          <a:prstGeom prst="rect">
            <a:avLst/>
          </a:prstGeom>
          <a:noFill/>
        </p:spPr>
        <p:txBody>
          <a:bodyPr wrap="none" anchor="ctr" anchorCtr="0">
            <a:spAutoFit/>
          </a:bodyPr>
          <a:lstStyle/>
          <a:p>
            <a:pPr marL="0" marR="0" lvl="0" indent="0" algn="ctr" defTabSz="914422" rtl="0" eaLnBrk="1" fontAlgn="auto" latinLnBrk="0" hangingPunct="1">
              <a:lnSpc>
                <a:spcPct val="100000"/>
              </a:lnSpc>
              <a:spcBef>
                <a:spcPts val="0"/>
              </a:spcBef>
              <a:spcAft>
                <a:spcPts val="1200"/>
              </a:spcAft>
              <a:buClrTx/>
              <a:buSzTx/>
              <a:buFontTx/>
              <a:buNone/>
              <a:tabLst/>
              <a:defRPr/>
            </a:pPr>
            <a:r>
              <a:rPr kumimoji="0" lang="en-US" sz="1200" b="0" i="0" u="none" strike="noStrike" kern="1200" cap="none" spc="0" normalizeH="0" baseline="0" noProof="0">
                <a:ln>
                  <a:noFill/>
                </a:ln>
                <a:effectLst/>
                <a:uLnTx/>
                <a:uFillTx/>
                <a:latin typeface="Segoe Sans Display"/>
                <a:ea typeface="+mn-ea"/>
                <a:cs typeface="Segoe Sans Display" pitchFamily="2" charset="0"/>
              </a:rPr>
              <a:t>Otter.ai</a:t>
            </a:r>
          </a:p>
        </p:txBody>
      </p:sp>
      <p:sp>
        <p:nvSpPr>
          <p:cNvPr id="172" name="TextBox 171">
            <a:extLst>
              <a:ext uri="{FF2B5EF4-FFF2-40B4-BE49-F238E27FC236}">
                <a16:creationId xmlns:a16="http://schemas.microsoft.com/office/drawing/2014/main" id="{585EAFB5-DBC4-029D-F202-F703A3F6A59F}"/>
              </a:ext>
              <a:ext uri="{C183D7F6-B498-43B3-948B-1728B52AA6E4}">
                <adec:decorative xmlns:adec="http://schemas.microsoft.com/office/drawing/2017/decorative" val="1"/>
              </a:ext>
            </a:extLst>
          </p:cNvPr>
          <p:cNvSpPr txBox="1"/>
          <p:nvPr/>
        </p:nvSpPr>
        <p:spPr>
          <a:xfrm>
            <a:off x="6958309" y="4049907"/>
            <a:ext cx="1074333" cy="276999"/>
          </a:xfrm>
          <a:prstGeom prst="rect">
            <a:avLst/>
          </a:prstGeom>
          <a:noFill/>
        </p:spPr>
        <p:txBody>
          <a:bodyPr wrap="none" anchor="ctr" anchorCtr="0">
            <a:spAutoFit/>
          </a:bodyPr>
          <a:lstStyle/>
          <a:p>
            <a:pPr marL="0" marR="0" lvl="0" indent="0" algn="ctr" defTabSz="914422" rtl="0" eaLnBrk="1" fontAlgn="auto" latinLnBrk="0" hangingPunct="1">
              <a:lnSpc>
                <a:spcPct val="100000"/>
              </a:lnSpc>
              <a:spcBef>
                <a:spcPts val="0"/>
              </a:spcBef>
              <a:spcAft>
                <a:spcPts val="1200"/>
              </a:spcAft>
              <a:buClrTx/>
              <a:buSzTx/>
              <a:buFontTx/>
              <a:buNone/>
              <a:tabLst/>
              <a:defRPr/>
            </a:pPr>
            <a:r>
              <a:rPr kumimoji="0" lang="en-US" sz="1200" b="0" i="0" u="none" strike="noStrike" kern="1200" cap="none" spc="0" normalizeH="0" baseline="0" noProof="0">
                <a:ln>
                  <a:noFill/>
                </a:ln>
                <a:effectLst/>
                <a:uLnTx/>
                <a:uFillTx/>
                <a:latin typeface="Segoe Sans Display"/>
                <a:ea typeface="+mn-ea"/>
                <a:cs typeface="Segoe Sans Display" pitchFamily="2" charset="0"/>
              </a:rPr>
              <a:t>Adobe Firefly</a:t>
            </a:r>
          </a:p>
        </p:txBody>
      </p:sp>
      <p:sp>
        <p:nvSpPr>
          <p:cNvPr id="173" name="TextBox 172">
            <a:extLst>
              <a:ext uri="{FF2B5EF4-FFF2-40B4-BE49-F238E27FC236}">
                <a16:creationId xmlns:a16="http://schemas.microsoft.com/office/drawing/2014/main" id="{45F0289E-C914-F42E-A4BF-007B6916E252}"/>
              </a:ext>
              <a:ext uri="{C183D7F6-B498-43B3-948B-1728B52AA6E4}">
                <adec:decorative xmlns:adec="http://schemas.microsoft.com/office/drawing/2017/decorative" val="1"/>
              </a:ext>
            </a:extLst>
          </p:cNvPr>
          <p:cNvSpPr txBox="1"/>
          <p:nvPr/>
        </p:nvSpPr>
        <p:spPr>
          <a:xfrm>
            <a:off x="7145292" y="2365982"/>
            <a:ext cx="880369" cy="461665"/>
          </a:xfrm>
          <a:prstGeom prst="rect">
            <a:avLst/>
          </a:prstGeom>
          <a:noFill/>
        </p:spPr>
        <p:txBody>
          <a:bodyPr wrap="none" anchor="ctr" anchorCtr="0">
            <a:spAutoFit/>
          </a:bodyPr>
          <a:lstStyle/>
          <a:p>
            <a:pPr marL="0" marR="0" lvl="0" indent="0" algn="ctr" defTabSz="914422" rtl="0" eaLnBrk="1" fontAlgn="auto" latinLnBrk="0" hangingPunct="1">
              <a:lnSpc>
                <a:spcPct val="100000"/>
              </a:lnSpc>
              <a:spcBef>
                <a:spcPts val="0"/>
              </a:spcBef>
              <a:spcAft>
                <a:spcPts val="1200"/>
              </a:spcAft>
              <a:buClrTx/>
              <a:buSzTx/>
              <a:buFontTx/>
              <a:buNone/>
              <a:tabLst/>
              <a:defRPr/>
            </a:pPr>
            <a:r>
              <a:rPr kumimoji="0" lang="en-US" sz="1200" b="0" i="0" u="none" strike="noStrike" kern="1200" cap="none" spc="0" normalizeH="0" baseline="0" noProof="0">
                <a:ln>
                  <a:noFill/>
                </a:ln>
                <a:effectLst/>
                <a:uLnTx/>
                <a:uFillTx/>
                <a:latin typeface="Segoe Sans Display"/>
                <a:ea typeface="+mn-ea"/>
                <a:cs typeface="Segoe Sans Display" pitchFamily="2" charset="0"/>
              </a:rPr>
              <a:t>Microsoft </a:t>
            </a:r>
            <a:br>
              <a:rPr kumimoji="0" lang="en-US" sz="1200" b="0" i="0" u="none" strike="noStrike" kern="1200" cap="none" spc="0" normalizeH="0" baseline="0" noProof="0">
                <a:ln>
                  <a:noFill/>
                </a:ln>
                <a:effectLst/>
                <a:uLnTx/>
                <a:uFillTx/>
                <a:latin typeface="Segoe Sans Display"/>
                <a:ea typeface="+mn-ea"/>
                <a:cs typeface="Segoe Sans Display" pitchFamily="2" charset="0"/>
              </a:rPr>
            </a:br>
            <a:r>
              <a:rPr kumimoji="0" lang="en-US" sz="1200" b="0" i="0" u="none" strike="noStrike" kern="1200" cap="none" spc="0" normalizeH="0" baseline="0" noProof="0">
                <a:ln>
                  <a:noFill/>
                </a:ln>
                <a:effectLst/>
                <a:uLnTx/>
                <a:uFillTx/>
                <a:latin typeface="Segoe Sans Display"/>
                <a:ea typeface="+mn-ea"/>
                <a:cs typeface="Segoe Sans Display" pitchFamily="2" charset="0"/>
              </a:rPr>
              <a:t>Designer</a:t>
            </a:r>
          </a:p>
        </p:txBody>
      </p:sp>
      <p:sp>
        <p:nvSpPr>
          <p:cNvPr id="174" name="TextBox 173">
            <a:extLst>
              <a:ext uri="{FF2B5EF4-FFF2-40B4-BE49-F238E27FC236}">
                <a16:creationId xmlns:a16="http://schemas.microsoft.com/office/drawing/2014/main" id="{BBA1D328-46D5-4733-D826-29DDE6C7B707}"/>
              </a:ext>
              <a:ext uri="{C183D7F6-B498-43B3-948B-1728B52AA6E4}">
                <adec:decorative xmlns:adec="http://schemas.microsoft.com/office/drawing/2017/decorative" val="1"/>
              </a:ext>
            </a:extLst>
          </p:cNvPr>
          <p:cNvSpPr txBox="1"/>
          <p:nvPr/>
        </p:nvSpPr>
        <p:spPr>
          <a:xfrm>
            <a:off x="6960950" y="3254111"/>
            <a:ext cx="816250" cy="276999"/>
          </a:xfrm>
          <a:prstGeom prst="rect">
            <a:avLst/>
          </a:prstGeom>
          <a:noFill/>
        </p:spPr>
        <p:txBody>
          <a:bodyPr wrap="none" anchor="ctr" anchorCtr="0">
            <a:spAutoFit/>
          </a:bodyPr>
          <a:lstStyle/>
          <a:p>
            <a:pPr marL="0" marR="0" lvl="0" indent="0" algn="ctr" defTabSz="914422" rtl="0" eaLnBrk="1" fontAlgn="auto" latinLnBrk="0" hangingPunct="1">
              <a:lnSpc>
                <a:spcPct val="100000"/>
              </a:lnSpc>
              <a:spcBef>
                <a:spcPts val="0"/>
              </a:spcBef>
              <a:spcAft>
                <a:spcPts val="1200"/>
              </a:spcAft>
              <a:buClrTx/>
              <a:buSzTx/>
              <a:buFontTx/>
              <a:buNone/>
              <a:tabLst/>
              <a:defRPr/>
            </a:pPr>
            <a:r>
              <a:rPr kumimoji="0" lang="en-US" sz="1200" b="0" i="0" u="none" strike="noStrike" kern="1200" cap="none" spc="0" normalizeH="0" baseline="0" noProof="0" err="1">
                <a:ln>
                  <a:noFill/>
                </a:ln>
                <a:effectLst/>
                <a:uLnTx/>
                <a:uFillTx/>
                <a:latin typeface="Segoe Sans Display"/>
                <a:ea typeface="+mn-ea"/>
                <a:cs typeface="Segoe Sans Display" pitchFamily="2" charset="0"/>
              </a:rPr>
              <a:t>Codeway</a:t>
            </a:r>
            <a:endParaRPr kumimoji="0" lang="en-US" sz="1200" b="0" i="0" u="none" strike="noStrike" kern="1200" cap="none" spc="0" normalizeH="0" baseline="0" noProof="0">
              <a:ln>
                <a:noFill/>
              </a:ln>
              <a:effectLst/>
              <a:uLnTx/>
              <a:uFillTx/>
              <a:latin typeface="Segoe Sans Display"/>
              <a:ea typeface="+mn-ea"/>
              <a:cs typeface="Segoe Sans Display" pitchFamily="2" charset="0"/>
            </a:endParaRPr>
          </a:p>
        </p:txBody>
      </p:sp>
      <p:sp>
        <p:nvSpPr>
          <p:cNvPr id="175" name="TextBox 174">
            <a:extLst>
              <a:ext uri="{FF2B5EF4-FFF2-40B4-BE49-F238E27FC236}">
                <a16:creationId xmlns:a16="http://schemas.microsoft.com/office/drawing/2014/main" id="{679027FE-D3FF-9148-F77D-1D3369AC225B}"/>
              </a:ext>
              <a:ext uri="{C183D7F6-B498-43B3-948B-1728B52AA6E4}">
                <adec:decorative xmlns:adec="http://schemas.microsoft.com/office/drawing/2017/decorative" val="1"/>
              </a:ext>
            </a:extLst>
          </p:cNvPr>
          <p:cNvSpPr txBox="1"/>
          <p:nvPr/>
        </p:nvSpPr>
        <p:spPr>
          <a:xfrm>
            <a:off x="8797081" y="4840061"/>
            <a:ext cx="829010" cy="276999"/>
          </a:xfrm>
          <a:prstGeom prst="rect">
            <a:avLst/>
          </a:prstGeom>
          <a:noFill/>
        </p:spPr>
        <p:txBody>
          <a:bodyPr wrap="none" anchor="ctr" anchorCtr="0">
            <a:spAutoFit/>
          </a:bodyPr>
          <a:lstStyle/>
          <a:p>
            <a:pPr marL="0" marR="0" lvl="0" indent="0" algn="ctr" defTabSz="914422" rtl="0" eaLnBrk="1" fontAlgn="auto" latinLnBrk="0" hangingPunct="1">
              <a:lnSpc>
                <a:spcPct val="100000"/>
              </a:lnSpc>
              <a:spcBef>
                <a:spcPts val="0"/>
              </a:spcBef>
              <a:spcAft>
                <a:spcPts val="1200"/>
              </a:spcAft>
              <a:buClrTx/>
              <a:buSzTx/>
              <a:buFontTx/>
              <a:buNone/>
              <a:tabLst/>
              <a:defRPr/>
            </a:pPr>
            <a:r>
              <a:rPr kumimoji="0" lang="en-US" sz="1200" b="0" i="0" u="none" strike="noStrike" kern="1200" cap="none" spc="0" normalizeH="0" baseline="0" noProof="0" err="1">
                <a:ln>
                  <a:noFill/>
                </a:ln>
                <a:effectLst/>
                <a:uLnTx/>
                <a:uFillTx/>
                <a:latin typeface="Segoe Sans Display"/>
                <a:ea typeface="+mn-ea"/>
                <a:cs typeface="Segoe Sans Display" pitchFamily="2" charset="0"/>
              </a:rPr>
              <a:t>Synthesia</a:t>
            </a:r>
            <a:endParaRPr kumimoji="0" lang="en-US" sz="1200" b="0" i="0" u="none" strike="noStrike" kern="1200" cap="none" spc="0" normalizeH="0" baseline="0" noProof="0">
              <a:ln>
                <a:noFill/>
              </a:ln>
              <a:effectLst/>
              <a:uLnTx/>
              <a:uFillTx/>
              <a:latin typeface="Segoe Sans Display"/>
              <a:ea typeface="+mn-ea"/>
              <a:cs typeface="Segoe Sans Display" pitchFamily="2" charset="0"/>
            </a:endParaRPr>
          </a:p>
        </p:txBody>
      </p:sp>
      <p:grpSp>
        <p:nvGrpSpPr>
          <p:cNvPr id="177" name="Group 176">
            <a:extLst>
              <a:ext uri="{FF2B5EF4-FFF2-40B4-BE49-F238E27FC236}">
                <a16:creationId xmlns:a16="http://schemas.microsoft.com/office/drawing/2014/main" id="{25D101FB-7126-04BF-C918-C62A04618DEB}"/>
              </a:ext>
              <a:ext uri="{C183D7F6-B498-43B3-948B-1728B52AA6E4}">
                <adec:decorative xmlns:adec="http://schemas.microsoft.com/office/drawing/2017/decorative" val="1"/>
              </a:ext>
            </a:extLst>
          </p:cNvPr>
          <p:cNvGrpSpPr>
            <a:grpSpLocks/>
          </p:cNvGrpSpPr>
          <p:nvPr/>
        </p:nvGrpSpPr>
        <p:grpSpPr>
          <a:xfrm>
            <a:off x="10292151" y="3976419"/>
            <a:ext cx="165877" cy="165877"/>
            <a:chOff x="11386005" y="1929267"/>
            <a:chExt cx="197239" cy="197239"/>
          </a:xfrm>
        </p:grpSpPr>
        <p:grpSp>
          <p:nvGrpSpPr>
            <p:cNvPr id="178" name="Group 177">
              <a:extLst>
                <a:ext uri="{FF2B5EF4-FFF2-40B4-BE49-F238E27FC236}">
                  <a16:creationId xmlns:a16="http://schemas.microsoft.com/office/drawing/2014/main" id="{CB55DC58-9974-B5E8-2B67-284DFF485D23}"/>
                </a:ext>
              </a:extLst>
            </p:cNvPr>
            <p:cNvGrpSpPr>
              <a:grpSpLocks/>
            </p:cNvGrpSpPr>
            <p:nvPr/>
          </p:nvGrpSpPr>
          <p:grpSpPr>
            <a:xfrm>
              <a:off x="11386005" y="1929267"/>
              <a:ext cx="197239" cy="197239"/>
              <a:chOff x="5553520" y="1717263"/>
              <a:chExt cx="640110" cy="640108"/>
            </a:xfrm>
          </p:grpSpPr>
          <p:sp>
            <p:nvSpPr>
              <p:cNvPr id="225" name="Oval 224">
                <a:extLst>
                  <a:ext uri="{FF2B5EF4-FFF2-40B4-BE49-F238E27FC236}">
                    <a16:creationId xmlns:a16="http://schemas.microsoft.com/office/drawing/2014/main" id="{EFBF227A-2A77-DF6B-C3D1-2029C8B1DC75}"/>
                  </a:ext>
                </a:extLst>
              </p:cNvPr>
              <p:cNvSpPr/>
              <p:nvPr/>
            </p:nvSpPr>
            <p:spPr bwMode="auto">
              <a:xfrm>
                <a:off x="5553520" y="1717263"/>
                <a:ext cx="640110" cy="640108"/>
              </a:xfrm>
              <a:prstGeom prst="ellipse">
                <a:avLst/>
              </a:prstGeom>
              <a:solidFill>
                <a:schemeClr val="bg1"/>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l" defTabSz="932483"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UI"/>
                  <a:ea typeface="Segoe UI" pitchFamily="34" charset="0"/>
                  <a:cs typeface="Segoe UI" pitchFamily="34" charset="0"/>
                </a:endParaRPr>
              </a:p>
            </p:txBody>
          </p:sp>
          <p:sp>
            <p:nvSpPr>
              <p:cNvPr id="226" name="Oval 1091_1">
                <a:extLst>
                  <a:ext uri="{FF2B5EF4-FFF2-40B4-BE49-F238E27FC236}">
                    <a16:creationId xmlns:a16="http://schemas.microsoft.com/office/drawing/2014/main" id="{D58BE410-77D3-DDE1-FA17-6F3D9A104ED4}"/>
                  </a:ext>
                </a:extLst>
              </p:cNvPr>
              <p:cNvSpPr/>
              <p:nvPr/>
            </p:nvSpPr>
            <p:spPr bwMode="auto">
              <a:xfrm>
                <a:off x="5600766" y="1764506"/>
                <a:ext cx="545622" cy="545620"/>
              </a:xfrm>
              <a:prstGeom prst="ellipse">
                <a:avLst/>
              </a:prstGeom>
              <a:solidFill>
                <a:srgbClr val="F4364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l" defTabSz="932483"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Segoe UI"/>
                  <a:ea typeface="Segoe UI" pitchFamily="34" charset="0"/>
                  <a:cs typeface="Segoe UI" pitchFamily="34" charset="0"/>
                </a:endParaRPr>
              </a:p>
            </p:txBody>
          </p:sp>
        </p:grpSp>
        <p:pic>
          <p:nvPicPr>
            <p:cNvPr id="179" name="Graphic 178">
              <a:extLst>
                <a:ext uri="{FF2B5EF4-FFF2-40B4-BE49-F238E27FC236}">
                  <a16:creationId xmlns:a16="http://schemas.microsoft.com/office/drawing/2014/main" id="{573637EE-6737-295E-0806-C47930E18DD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427331" y="1970592"/>
              <a:ext cx="114588" cy="114588"/>
            </a:xfrm>
            <a:prstGeom prst="rect">
              <a:avLst/>
            </a:prstGeom>
          </p:spPr>
        </p:pic>
      </p:grpSp>
      <p:grpSp>
        <p:nvGrpSpPr>
          <p:cNvPr id="227" name="Group 226">
            <a:extLst>
              <a:ext uri="{FF2B5EF4-FFF2-40B4-BE49-F238E27FC236}">
                <a16:creationId xmlns:a16="http://schemas.microsoft.com/office/drawing/2014/main" id="{2E201469-AE62-A870-26BD-8AC095483CF9}"/>
              </a:ext>
              <a:ext uri="{C183D7F6-B498-43B3-948B-1728B52AA6E4}">
                <adec:decorative xmlns:adec="http://schemas.microsoft.com/office/drawing/2017/decorative" val="1"/>
              </a:ext>
            </a:extLst>
          </p:cNvPr>
          <p:cNvGrpSpPr>
            <a:grpSpLocks/>
          </p:cNvGrpSpPr>
          <p:nvPr/>
        </p:nvGrpSpPr>
        <p:grpSpPr>
          <a:xfrm>
            <a:off x="8007413" y="3976419"/>
            <a:ext cx="165877" cy="165877"/>
            <a:chOff x="11386005" y="1929267"/>
            <a:chExt cx="197239" cy="197239"/>
          </a:xfrm>
        </p:grpSpPr>
        <p:grpSp>
          <p:nvGrpSpPr>
            <p:cNvPr id="228" name="Group 227">
              <a:extLst>
                <a:ext uri="{FF2B5EF4-FFF2-40B4-BE49-F238E27FC236}">
                  <a16:creationId xmlns:a16="http://schemas.microsoft.com/office/drawing/2014/main" id="{B63B061E-ED28-CC2D-0D88-D4D3A37A0985}"/>
                </a:ext>
              </a:extLst>
            </p:cNvPr>
            <p:cNvGrpSpPr>
              <a:grpSpLocks/>
            </p:cNvGrpSpPr>
            <p:nvPr/>
          </p:nvGrpSpPr>
          <p:grpSpPr>
            <a:xfrm>
              <a:off x="11386005" y="1929267"/>
              <a:ext cx="197239" cy="197239"/>
              <a:chOff x="5553520" y="1717263"/>
              <a:chExt cx="640110" cy="640108"/>
            </a:xfrm>
          </p:grpSpPr>
          <p:sp>
            <p:nvSpPr>
              <p:cNvPr id="230" name="Oval 229">
                <a:extLst>
                  <a:ext uri="{FF2B5EF4-FFF2-40B4-BE49-F238E27FC236}">
                    <a16:creationId xmlns:a16="http://schemas.microsoft.com/office/drawing/2014/main" id="{2C664419-49D5-D9E9-9A5D-8F65B0C7310D}"/>
                  </a:ext>
                </a:extLst>
              </p:cNvPr>
              <p:cNvSpPr/>
              <p:nvPr/>
            </p:nvSpPr>
            <p:spPr bwMode="auto">
              <a:xfrm>
                <a:off x="5553520" y="1717263"/>
                <a:ext cx="640110" cy="640108"/>
              </a:xfrm>
              <a:prstGeom prst="ellipse">
                <a:avLst/>
              </a:prstGeom>
              <a:solidFill>
                <a:schemeClr val="bg2"/>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l" defTabSz="932483"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UI"/>
                  <a:ea typeface="Segoe UI" pitchFamily="34" charset="0"/>
                  <a:cs typeface="Segoe UI" pitchFamily="34" charset="0"/>
                </a:endParaRPr>
              </a:p>
            </p:txBody>
          </p:sp>
          <p:sp>
            <p:nvSpPr>
              <p:cNvPr id="231" name="Oval 1091_1">
                <a:extLst>
                  <a:ext uri="{FF2B5EF4-FFF2-40B4-BE49-F238E27FC236}">
                    <a16:creationId xmlns:a16="http://schemas.microsoft.com/office/drawing/2014/main" id="{1F724ADF-3DD0-58A6-0261-B6554DEF2461}"/>
                  </a:ext>
                </a:extLst>
              </p:cNvPr>
              <p:cNvSpPr/>
              <p:nvPr/>
            </p:nvSpPr>
            <p:spPr bwMode="auto">
              <a:xfrm>
                <a:off x="5600766" y="1764506"/>
                <a:ext cx="545622" cy="545620"/>
              </a:xfrm>
              <a:prstGeom prst="ellipse">
                <a:avLst/>
              </a:prstGeom>
              <a:solidFill>
                <a:srgbClr val="F4364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l" defTabSz="932483"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UI"/>
                  <a:ea typeface="Segoe UI" pitchFamily="34" charset="0"/>
                  <a:cs typeface="Segoe UI" pitchFamily="34" charset="0"/>
                </a:endParaRPr>
              </a:p>
            </p:txBody>
          </p:sp>
        </p:grpSp>
        <p:pic>
          <p:nvPicPr>
            <p:cNvPr id="229" name="Graphic 228">
              <a:extLst>
                <a:ext uri="{FF2B5EF4-FFF2-40B4-BE49-F238E27FC236}">
                  <a16:creationId xmlns:a16="http://schemas.microsoft.com/office/drawing/2014/main" id="{668CDC8C-9F6B-8782-FED9-B3D4E63DD5B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427331" y="1970592"/>
              <a:ext cx="114588" cy="114588"/>
            </a:xfrm>
            <a:prstGeom prst="rect">
              <a:avLst/>
            </a:prstGeom>
          </p:spPr>
        </p:pic>
      </p:grpSp>
      <p:grpSp>
        <p:nvGrpSpPr>
          <p:cNvPr id="232" name="Group 231">
            <a:extLst>
              <a:ext uri="{FF2B5EF4-FFF2-40B4-BE49-F238E27FC236}">
                <a16:creationId xmlns:a16="http://schemas.microsoft.com/office/drawing/2014/main" id="{FF2946F2-7E08-18F2-F490-D55DDDE31B57}"/>
              </a:ext>
              <a:ext uri="{C183D7F6-B498-43B3-948B-1728B52AA6E4}">
                <adec:decorative xmlns:adec="http://schemas.microsoft.com/office/drawing/2017/decorative" val="1"/>
              </a:ext>
            </a:extLst>
          </p:cNvPr>
          <p:cNvGrpSpPr>
            <a:grpSpLocks/>
          </p:cNvGrpSpPr>
          <p:nvPr/>
        </p:nvGrpSpPr>
        <p:grpSpPr>
          <a:xfrm>
            <a:off x="7765440" y="3134378"/>
            <a:ext cx="165877" cy="165877"/>
            <a:chOff x="6067000" y="4849448"/>
            <a:chExt cx="263466" cy="263466"/>
          </a:xfrm>
        </p:grpSpPr>
        <p:grpSp>
          <p:nvGrpSpPr>
            <p:cNvPr id="233" name="Group 232">
              <a:extLst>
                <a:ext uri="{FF2B5EF4-FFF2-40B4-BE49-F238E27FC236}">
                  <a16:creationId xmlns:a16="http://schemas.microsoft.com/office/drawing/2014/main" id="{3A4762AF-C8BF-C3CF-4E96-559E8C55A187}"/>
                </a:ext>
              </a:extLst>
            </p:cNvPr>
            <p:cNvGrpSpPr>
              <a:grpSpLocks/>
            </p:cNvGrpSpPr>
            <p:nvPr/>
          </p:nvGrpSpPr>
          <p:grpSpPr>
            <a:xfrm>
              <a:off x="6067000" y="4849448"/>
              <a:ext cx="263466" cy="263466"/>
              <a:chOff x="5553520" y="1717263"/>
              <a:chExt cx="640110" cy="640108"/>
            </a:xfrm>
          </p:grpSpPr>
          <p:sp>
            <p:nvSpPr>
              <p:cNvPr id="235" name="Oval 234">
                <a:extLst>
                  <a:ext uri="{FF2B5EF4-FFF2-40B4-BE49-F238E27FC236}">
                    <a16:creationId xmlns:a16="http://schemas.microsoft.com/office/drawing/2014/main" id="{07A9B5B2-23FC-BF4A-3021-85EC0C58F57B}"/>
                  </a:ext>
                </a:extLst>
              </p:cNvPr>
              <p:cNvSpPr/>
              <p:nvPr/>
            </p:nvSpPr>
            <p:spPr bwMode="auto">
              <a:xfrm>
                <a:off x="5553520" y="1717263"/>
                <a:ext cx="640110" cy="640108"/>
              </a:xfrm>
              <a:prstGeom prst="ellipse">
                <a:avLst/>
              </a:prstGeom>
              <a:solidFill>
                <a:schemeClr val="bg2"/>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l" defTabSz="932483"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UI"/>
                  <a:ea typeface="Segoe UI" pitchFamily="34" charset="0"/>
                  <a:cs typeface="Segoe UI" pitchFamily="34" charset="0"/>
                </a:endParaRPr>
              </a:p>
            </p:txBody>
          </p:sp>
          <p:sp>
            <p:nvSpPr>
              <p:cNvPr id="236" name="Oval 1091_1">
                <a:extLst>
                  <a:ext uri="{FF2B5EF4-FFF2-40B4-BE49-F238E27FC236}">
                    <a16:creationId xmlns:a16="http://schemas.microsoft.com/office/drawing/2014/main" id="{9F002E3B-A01B-C07A-EBB7-9F38CA4FF894}"/>
                  </a:ext>
                </a:extLst>
              </p:cNvPr>
              <p:cNvSpPr/>
              <p:nvPr/>
            </p:nvSpPr>
            <p:spPr bwMode="auto">
              <a:xfrm>
                <a:off x="5600766" y="1764506"/>
                <a:ext cx="545622" cy="545620"/>
              </a:xfrm>
              <a:prstGeom prst="ellipse">
                <a:avLst/>
              </a:prstGeom>
              <a:solidFill>
                <a:srgbClr val="F3CAF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l" defTabSz="932483"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UI"/>
                  <a:ea typeface="Segoe UI" pitchFamily="34" charset="0"/>
                  <a:cs typeface="Segoe UI" pitchFamily="34" charset="0"/>
                </a:endParaRPr>
              </a:p>
            </p:txBody>
          </p:sp>
        </p:grpSp>
        <p:pic>
          <p:nvPicPr>
            <p:cNvPr id="234" name="Graphic 233">
              <a:extLst>
                <a:ext uri="{FF2B5EF4-FFF2-40B4-BE49-F238E27FC236}">
                  <a16:creationId xmlns:a16="http://schemas.microsoft.com/office/drawing/2014/main" id="{3DBE9D45-EBFD-61BF-F7DD-931FD84E570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106203" y="4888651"/>
              <a:ext cx="185060" cy="185060"/>
            </a:xfrm>
            <a:prstGeom prst="rect">
              <a:avLst/>
            </a:prstGeom>
          </p:spPr>
        </p:pic>
      </p:grpSp>
      <p:grpSp>
        <p:nvGrpSpPr>
          <p:cNvPr id="237" name="Group 236">
            <a:extLst>
              <a:ext uri="{FF2B5EF4-FFF2-40B4-BE49-F238E27FC236}">
                <a16:creationId xmlns:a16="http://schemas.microsoft.com/office/drawing/2014/main" id="{8468079C-286C-486C-13D9-3CBB297ECE7F}"/>
              </a:ext>
              <a:ext uri="{C183D7F6-B498-43B3-948B-1728B52AA6E4}">
                <adec:decorative xmlns:adec="http://schemas.microsoft.com/office/drawing/2017/decorative" val="1"/>
              </a:ext>
            </a:extLst>
          </p:cNvPr>
          <p:cNvGrpSpPr>
            <a:grpSpLocks/>
          </p:cNvGrpSpPr>
          <p:nvPr/>
        </p:nvGrpSpPr>
        <p:grpSpPr>
          <a:xfrm>
            <a:off x="10201058" y="2317406"/>
            <a:ext cx="165877" cy="165877"/>
            <a:chOff x="11281700" y="2085594"/>
            <a:chExt cx="199914" cy="199914"/>
          </a:xfrm>
        </p:grpSpPr>
        <p:grpSp>
          <p:nvGrpSpPr>
            <p:cNvPr id="238" name="Group 237">
              <a:extLst>
                <a:ext uri="{FF2B5EF4-FFF2-40B4-BE49-F238E27FC236}">
                  <a16:creationId xmlns:a16="http://schemas.microsoft.com/office/drawing/2014/main" id="{DC382B29-91BF-079F-A129-48359E50C0F5}"/>
                </a:ext>
              </a:extLst>
            </p:cNvPr>
            <p:cNvGrpSpPr>
              <a:grpSpLocks/>
            </p:cNvGrpSpPr>
            <p:nvPr/>
          </p:nvGrpSpPr>
          <p:grpSpPr>
            <a:xfrm>
              <a:off x="11281700" y="2085594"/>
              <a:ext cx="199914" cy="199914"/>
              <a:chOff x="5553520" y="1717263"/>
              <a:chExt cx="640110" cy="640108"/>
            </a:xfrm>
          </p:grpSpPr>
          <p:sp>
            <p:nvSpPr>
              <p:cNvPr id="240" name="Oval 239">
                <a:extLst>
                  <a:ext uri="{FF2B5EF4-FFF2-40B4-BE49-F238E27FC236}">
                    <a16:creationId xmlns:a16="http://schemas.microsoft.com/office/drawing/2014/main" id="{F584570E-ED32-9ED6-6073-9C7A21C86F76}"/>
                  </a:ext>
                </a:extLst>
              </p:cNvPr>
              <p:cNvSpPr/>
              <p:nvPr/>
            </p:nvSpPr>
            <p:spPr bwMode="auto">
              <a:xfrm>
                <a:off x="5553520" y="1717263"/>
                <a:ext cx="640110" cy="640108"/>
              </a:xfrm>
              <a:prstGeom prst="ellipse">
                <a:avLst/>
              </a:prstGeom>
              <a:solidFill>
                <a:schemeClr val="bg2"/>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l" defTabSz="932483"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UI"/>
                  <a:ea typeface="Segoe UI" pitchFamily="34" charset="0"/>
                  <a:cs typeface="Segoe UI" pitchFamily="34" charset="0"/>
                </a:endParaRPr>
              </a:p>
            </p:txBody>
          </p:sp>
          <p:sp>
            <p:nvSpPr>
              <p:cNvPr id="241" name="Oval 1091_1">
                <a:extLst>
                  <a:ext uri="{FF2B5EF4-FFF2-40B4-BE49-F238E27FC236}">
                    <a16:creationId xmlns:a16="http://schemas.microsoft.com/office/drawing/2014/main" id="{A1F0C8A9-C53A-EA21-3987-003124A10AB1}"/>
                  </a:ext>
                </a:extLst>
              </p:cNvPr>
              <p:cNvSpPr/>
              <p:nvPr/>
            </p:nvSpPr>
            <p:spPr bwMode="auto">
              <a:xfrm>
                <a:off x="5600766" y="1764506"/>
                <a:ext cx="545622" cy="545620"/>
              </a:xfrm>
              <a:prstGeom prst="ellipse">
                <a:avLst/>
              </a:prstGeom>
              <a:solidFill>
                <a:srgbClr val="03159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defTabSz="932483" fontAlgn="base">
                  <a:spcBef>
                    <a:spcPct val="0"/>
                  </a:spcBef>
                  <a:spcAft>
                    <a:spcPct val="0"/>
                  </a:spcAft>
                </a:pPr>
                <a:endParaRPr lang="en-US" err="1">
                  <a:solidFill>
                    <a:schemeClr val="tx1"/>
                  </a:solidFill>
                  <a:latin typeface="Segoe UI"/>
                  <a:cs typeface="Segoe UI" pitchFamily="34" charset="0"/>
                </a:endParaRPr>
              </a:p>
            </p:txBody>
          </p:sp>
        </p:grpSp>
        <p:pic>
          <p:nvPicPr>
            <p:cNvPr id="239" name="Graphic 238">
              <a:extLst>
                <a:ext uri="{FF2B5EF4-FFF2-40B4-BE49-F238E27FC236}">
                  <a16:creationId xmlns:a16="http://schemas.microsoft.com/office/drawing/2014/main" id="{957646EF-5613-6E55-A719-83EEE822A66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1322396" y="2126291"/>
              <a:ext cx="118520" cy="118520"/>
            </a:xfrm>
            <a:prstGeom prst="rect">
              <a:avLst/>
            </a:prstGeom>
          </p:spPr>
        </p:pic>
      </p:grpSp>
      <p:grpSp>
        <p:nvGrpSpPr>
          <p:cNvPr id="242" name="Group 241">
            <a:extLst>
              <a:ext uri="{FF2B5EF4-FFF2-40B4-BE49-F238E27FC236}">
                <a16:creationId xmlns:a16="http://schemas.microsoft.com/office/drawing/2014/main" id="{490438B2-F3A5-8D2B-EBBE-BE1F8AFBEBD9}"/>
              </a:ext>
              <a:ext uri="{C183D7F6-B498-43B3-948B-1728B52AA6E4}">
                <adec:decorative xmlns:adec="http://schemas.microsoft.com/office/drawing/2017/decorative" val="1"/>
              </a:ext>
            </a:extLst>
          </p:cNvPr>
          <p:cNvGrpSpPr>
            <a:grpSpLocks/>
          </p:cNvGrpSpPr>
          <p:nvPr/>
        </p:nvGrpSpPr>
        <p:grpSpPr>
          <a:xfrm>
            <a:off x="10526657" y="3134378"/>
            <a:ext cx="165877" cy="165877"/>
            <a:chOff x="11281700" y="2085594"/>
            <a:chExt cx="199914" cy="199914"/>
          </a:xfrm>
        </p:grpSpPr>
        <p:grpSp>
          <p:nvGrpSpPr>
            <p:cNvPr id="243" name="Group 242">
              <a:extLst>
                <a:ext uri="{FF2B5EF4-FFF2-40B4-BE49-F238E27FC236}">
                  <a16:creationId xmlns:a16="http://schemas.microsoft.com/office/drawing/2014/main" id="{B789CF91-EA0C-07CD-201B-298D5B0482C7}"/>
                </a:ext>
              </a:extLst>
            </p:cNvPr>
            <p:cNvGrpSpPr>
              <a:grpSpLocks/>
            </p:cNvGrpSpPr>
            <p:nvPr/>
          </p:nvGrpSpPr>
          <p:grpSpPr>
            <a:xfrm>
              <a:off x="11281700" y="2085594"/>
              <a:ext cx="199914" cy="199914"/>
              <a:chOff x="5553520" y="1717263"/>
              <a:chExt cx="640110" cy="640108"/>
            </a:xfrm>
          </p:grpSpPr>
          <p:sp>
            <p:nvSpPr>
              <p:cNvPr id="245" name="Oval 244">
                <a:extLst>
                  <a:ext uri="{FF2B5EF4-FFF2-40B4-BE49-F238E27FC236}">
                    <a16:creationId xmlns:a16="http://schemas.microsoft.com/office/drawing/2014/main" id="{1F20D64F-98C8-805D-D771-03022023D008}"/>
                  </a:ext>
                </a:extLst>
              </p:cNvPr>
              <p:cNvSpPr/>
              <p:nvPr/>
            </p:nvSpPr>
            <p:spPr bwMode="auto">
              <a:xfrm>
                <a:off x="5553520" y="1717263"/>
                <a:ext cx="640110" cy="640108"/>
              </a:xfrm>
              <a:prstGeom prst="ellipse">
                <a:avLst/>
              </a:prstGeom>
              <a:solidFill>
                <a:schemeClr val="bg2"/>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l" defTabSz="932483"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Segoe UI"/>
                  <a:ea typeface="Segoe UI" pitchFamily="34" charset="0"/>
                  <a:cs typeface="Segoe UI" pitchFamily="34" charset="0"/>
                </a:endParaRPr>
              </a:p>
            </p:txBody>
          </p:sp>
          <p:sp>
            <p:nvSpPr>
              <p:cNvPr id="246" name="Oval 1091_1">
                <a:extLst>
                  <a:ext uri="{FF2B5EF4-FFF2-40B4-BE49-F238E27FC236}">
                    <a16:creationId xmlns:a16="http://schemas.microsoft.com/office/drawing/2014/main" id="{F4E8E691-7651-712D-BABC-C8F1DF9936EB}"/>
                  </a:ext>
                </a:extLst>
              </p:cNvPr>
              <p:cNvSpPr/>
              <p:nvPr/>
            </p:nvSpPr>
            <p:spPr bwMode="auto">
              <a:xfrm>
                <a:off x="5600766" y="1764506"/>
                <a:ext cx="545622" cy="545620"/>
              </a:xfrm>
              <a:prstGeom prst="ellipse">
                <a:avLst/>
              </a:prstGeom>
              <a:solidFill>
                <a:srgbClr val="03159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defTabSz="932483" fontAlgn="base">
                  <a:spcBef>
                    <a:spcPct val="0"/>
                  </a:spcBef>
                  <a:spcAft>
                    <a:spcPct val="0"/>
                  </a:spcAft>
                </a:pPr>
                <a:endParaRPr lang="en-US" err="1">
                  <a:solidFill>
                    <a:schemeClr val="tx1"/>
                  </a:solidFill>
                  <a:latin typeface="Segoe UI"/>
                  <a:cs typeface="Segoe UI" pitchFamily="34" charset="0"/>
                </a:endParaRPr>
              </a:p>
            </p:txBody>
          </p:sp>
        </p:grpSp>
        <p:pic>
          <p:nvPicPr>
            <p:cNvPr id="244" name="Graphic 243">
              <a:extLst>
                <a:ext uri="{FF2B5EF4-FFF2-40B4-BE49-F238E27FC236}">
                  <a16:creationId xmlns:a16="http://schemas.microsoft.com/office/drawing/2014/main" id="{DB72D8D5-FAA8-2AD2-82BD-1653B0DA368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1322396" y="2126291"/>
              <a:ext cx="118520" cy="118520"/>
            </a:xfrm>
            <a:prstGeom prst="rect">
              <a:avLst/>
            </a:prstGeom>
          </p:spPr>
        </p:pic>
      </p:grpSp>
      <p:grpSp>
        <p:nvGrpSpPr>
          <p:cNvPr id="247" name="Group 246">
            <a:extLst>
              <a:ext uri="{FF2B5EF4-FFF2-40B4-BE49-F238E27FC236}">
                <a16:creationId xmlns:a16="http://schemas.microsoft.com/office/drawing/2014/main" id="{424EEA11-C716-861F-CB91-04D41765AB0E}"/>
              </a:ext>
              <a:ext uri="{C183D7F6-B498-43B3-948B-1728B52AA6E4}">
                <adec:decorative xmlns:adec="http://schemas.microsoft.com/office/drawing/2017/decorative" val="1"/>
              </a:ext>
            </a:extLst>
          </p:cNvPr>
          <p:cNvGrpSpPr>
            <a:grpSpLocks/>
          </p:cNvGrpSpPr>
          <p:nvPr/>
        </p:nvGrpSpPr>
        <p:grpSpPr>
          <a:xfrm>
            <a:off x="9308196" y="4300189"/>
            <a:ext cx="165877" cy="165877"/>
            <a:chOff x="11281700" y="2085594"/>
            <a:chExt cx="199914" cy="199914"/>
          </a:xfrm>
        </p:grpSpPr>
        <p:grpSp>
          <p:nvGrpSpPr>
            <p:cNvPr id="248" name="Group 247">
              <a:extLst>
                <a:ext uri="{FF2B5EF4-FFF2-40B4-BE49-F238E27FC236}">
                  <a16:creationId xmlns:a16="http://schemas.microsoft.com/office/drawing/2014/main" id="{415E7418-57D8-384B-554D-CD3D2688FAF2}"/>
                </a:ext>
              </a:extLst>
            </p:cNvPr>
            <p:cNvGrpSpPr>
              <a:grpSpLocks/>
            </p:cNvGrpSpPr>
            <p:nvPr/>
          </p:nvGrpSpPr>
          <p:grpSpPr>
            <a:xfrm>
              <a:off x="11281700" y="2085594"/>
              <a:ext cx="199914" cy="199914"/>
              <a:chOff x="5553520" y="1717263"/>
              <a:chExt cx="640110" cy="640108"/>
            </a:xfrm>
          </p:grpSpPr>
          <p:sp>
            <p:nvSpPr>
              <p:cNvPr id="250" name="Oval 249">
                <a:extLst>
                  <a:ext uri="{FF2B5EF4-FFF2-40B4-BE49-F238E27FC236}">
                    <a16:creationId xmlns:a16="http://schemas.microsoft.com/office/drawing/2014/main" id="{D70873A8-B42C-D7DF-74B5-9AEC91F11DF2}"/>
                  </a:ext>
                </a:extLst>
              </p:cNvPr>
              <p:cNvSpPr/>
              <p:nvPr/>
            </p:nvSpPr>
            <p:spPr bwMode="auto">
              <a:xfrm>
                <a:off x="5553520" y="1717263"/>
                <a:ext cx="640110" cy="640108"/>
              </a:xfrm>
              <a:prstGeom prst="ellipse">
                <a:avLst/>
              </a:prstGeom>
              <a:solidFill>
                <a:schemeClr val="bg2"/>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l" defTabSz="932483"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UI"/>
                  <a:ea typeface="Segoe UI" pitchFamily="34" charset="0"/>
                  <a:cs typeface="Segoe UI" pitchFamily="34" charset="0"/>
                </a:endParaRPr>
              </a:p>
            </p:txBody>
          </p:sp>
          <p:sp>
            <p:nvSpPr>
              <p:cNvPr id="251" name="Oval 1091_1">
                <a:extLst>
                  <a:ext uri="{FF2B5EF4-FFF2-40B4-BE49-F238E27FC236}">
                    <a16:creationId xmlns:a16="http://schemas.microsoft.com/office/drawing/2014/main" id="{A217C976-E75B-C634-D3B0-5F3C9CC8A9D4}"/>
                  </a:ext>
                </a:extLst>
              </p:cNvPr>
              <p:cNvSpPr/>
              <p:nvPr/>
            </p:nvSpPr>
            <p:spPr bwMode="auto">
              <a:xfrm>
                <a:off x="5600777" y="1764508"/>
                <a:ext cx="545624" cy="545618"/>
              </a:xfrm>
              <a:prstGeom prst="ellipse">
                <a:avLst/>
              </a:prstGeom>
              <a:solidFill>
                <a:srgbClr val="03159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l" defTabSz="932483"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UI"/>
                  <a:ea typeface="Segoe UI" pitchFamily="34" charset="0"/>
                  <a:cs typeface="Segoe UI" pitchFamily="34" charset="0"/>
                </a:endParaRPr>
              </a:p>
            </p:txBody>
          </p:sp>
        </p:grpSp>
        <p:pic>
          <p:nvPicPr>
            <p:cNvPr id="249" name="Graphic 248">
              <a:extLst>
                <a:ext uri="{FF2B5EF4-FFF2-40B4-BE49-F238E27FC236}">
                  <a16:creationId xmlns:a16="http://schemas.microsoft.com/office/drawing/2014/main" id="{ABA6A025-E8FD-5C73-DF80-A4D2B8CD8AC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1322396" y="2126291"/>
              <a:ext cx="118520" cy="118520"/>
            </a:xfrm>
            <a:prstGeom prst="rect">
              <a:avLst/>
            </a:prstGeom>
          </p:spPr>
        </p:pic>
      </p:grpSp>
      <p:grpSp>
        <p:nvGrpSpPr>
          <p:cNvPr id="252" name="Group 251">
            <a:extLst>
              <a:ext uri="{FF2B5EF4-FFF2-40B4-BE49-F238E27FC236}">
                <a16:creationId xmlns:a16="http://schemas.microsoft.com/office/drawing/2014/main" id="{3B7336F9-C7E0-4B70-373D-0C9AFEC20477}"/>
              </a:ext>
              <a:ext uri="{C183D7F6-B498-43B3-948B-1728B52AA6E4}">
                <adec:decorative xmlns:adec="http://schemas.microsoft.com/office/drawing/2017/decorative" val="1"/>
              </a:ext>
            </a:extLst>
          </p:cNvPr>
          <p:cNvGrpSpPr>
            <a:grpSpLocks/>
          </p:cNvGrpSpPr>
          <p:nvPr/>
        </p:nvGrpSpPr>
        <p:grpSpPr>
          <a:xfrm>
            <a:off x="8033469" y="2317406"/>
            <a:ext cx="165877" cy="165877"/>
            <a:chOff x="6067000" y="4849448"/>
            <a:chExt cx="263466" cy="263466"/>
          </a:xfrm>
        </p:grpSpPr>
        <p:grpSp>
          <p:nvGrpSpPr>
            <p:cNvPr id="253" name="Group 252">
              <a:extLst>
                <a:ext uri="{FF2B5EF4-FFF2-40B4-BE49-F238E27FC236}">
                  <a16:creationId xmlns:a16="http://schemas.microsoft.com/office/drawing/2014/main" id="{72D76072-61CB-74AB-FB1F-4B6E5E3BF798}"/>
                </a:ext>
              </a:extLst>
            </p:cNvPr>
            <p:cNvGrpSpPr>
              <a:grpSpLocks/>
            </p:cNvGrpSpPr>
            <p:nvPr/>
          </p:nvGrpSpPr>
          <p:grpSpPr>
            <a:xfrm>
              <a:off x="6067000" y="4849448"/>
              <a:ext cx="263466" cy="263466"/>
              <a:chOff x="5553520" y="1717263"/>
              <a:chExt cx="640110" cy="640108"/>
            </a:xfrm>
          </p:grpSpPr>
          <p:sp>
            <p:nvSpPr>
              <p:cNvPr id="255" name="Oval 254">
                <a:extLst>
                  <a:ext uri="{FF2B5EF4-FFF2-40B4-BE49-F238E27FC236}">
                    <a16:creationId xmlns:a16="http://schemas.microsoft.com/office/drawing/2014/main" id="{7CD3D3FB-5F65-0DE4-EA86-582DDA2D72A0}"/>
                  </a:ext>
                </a:extLst>
              </p:cNvPr>
              <p:cNvSpPr/>
              <p:nvPr/>
            </p:nvSpPr>
            <p:spPr bwMode="auto">
              <a:xfrm>
                <a:off x="5553520" y="1717263"/>
                <a:ext cx="640110" cy="640108"/>
              </a:xfrm>
              <a:prstGeom prst="ellipse">
                <a:avLst/>
              </a:prstGeom>
              <a:solidFill>
                <a:schemeClr val="bg2"/>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l" defTabSz="932483"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UI"/>
                  <a:ea typeface="Segoe UI" pitchFamily="34" charset="0"/>
                  <a:cs typeface="Segoe UI" pitchFamily="34" charset="0"/>
                </a:endParaRPr>
              </a:p>
            </p:txBody>
          </p:sp>
          <p:sp>
            <p:nvSpPr>
              <p:cNvPr id="256" name="Oval 1091_1">
                <a:extLst>
                  <a:ext uri="{FF2B5EF4-FFF2-40B4-BE49-F238E27FC236}">
                    <a16:creationId xmlns:a16="http://schemas.microsoft.com/office/drawing/2014/main" id="{98827103-717A-59AB-9CE9-43578C7BF73D}"/>
                  </a:ext>
                </a:extLst>
              </p:cNvPr>
              <p:cNvSpPr/>
              <p:nvPr/>
            </p:nvSpPr>
            <p:spPr bwMode="auto">
              <a:xfrm>
                <a:off x="5600766" y="1764506"/>
                <a:ext cx="545622" cy="545620"/>
              </a:xfrm>
              <a:prstGeom prst="ellipse">
                <a:avLst/>
              </a:prstGeom>
              <a:solidFill>
                <a:srgbClr val="F3CAF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78" tIns="146302" rIns="182878" bIns="146302" numCol="1" spcCol="0" rtlCol="0" fromWordArt="0" anchor="t" anchorCtr="0" forceAA="0" compatLnSpc="1">
                <a:prstTxWarp prst="textNoShape">
                  <a:avLst/>
                </a:prstTxWarp>
                <a:noAutofit/>
              </a:bodyPr>
              <a:lstStyle/>
              <a:p>
                <a:pPr marL="0" marR="0" lvl="0" indent="0" algn="l" defTabSz="932483"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chemeClr val="tx1"/>
                  </a:solidFill>
                  <a:effectLst/>
                  <a:uLnTx/>
                  <a:uFillTx/>
                  <a:latin typeface="Segoe UI"/>
                  <a:ea typeface="Segoe UI" pitchFamily="34" charset="0"/>
                  <a:cs typeface="Segoe UI" pitchFamily="34" charset="0"/>
                </a:endParaRPr>
              </a:p>
            </p:txBody>
          </p:sp>
        </p:grpSp>
        <p:pic>
          <p:nvPicPr>
            <p:cNvPr id="254" name="Graphic 253">
              <a:extLst>
                <a:ext uri="{FF2B5EF4-FFF2-40B4-BE49-F238E27FC236}">
                  <a16:creationId xmlns:a16="http://schemas.microsoft.com/office/drawing/2014/main" id="{C9C9A0E7-2C59-599F-11E3-29E6DBB53DD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106203" y="4888651"/>
              <a:ext cx="185060" cy="185060"/>
            </a:xfrm>
            <a:prstGeom prst="rect">
              <a:avLst/>
            </a:prstGeom>
          </p:spPr>
        </p:pic>
      </p:grpSp>
      <p:grpSp>
        <p:nvGrpSpPr>
          <p:cNvPr id="257" name="Group 256">
            <a:extLst>
              <a:ext uri="{FF2B5EF4-FFF2-40B4-BE49-F238E27FC236}">
                <a16:creationId xmlns:a16="http://schemas.microsoft.com/office/drawing/2014/main" id="{BE3D770D-E320-3437-C21B-1B790A540E2A}"/>
              </a:ext>
              <a:ext uri="{C183D7F6-B498-43B3-948B-1728B52AA6E4}">
                <adec:decorative xmlns:adec="http://schemas.microsoft.com/office/drawing/2017/decorative" val="1"/>
              </a:ext>
            </a:extLst>
          </p:cNvPr>
          <p:cNvGrpSpPr/>
          <p:nvPr/>
        </p:nvGrpSpPr>
        <p:grpSpPr>
          <a:xfrm>
            <a:off x="8759534" y="2003654"/>
            <a:ext cx="904104" cy="904104"/>
            <a:chOff x="1068697" y="4074081"/>
            <a:chExt cx="914400" cy="914400"/>
          </a:xfrm>
        </p:grpSpPr>
        <p:sp>
          <p:nvSpPr>
            <p:cNvPr id="258" name="Oval 257">
              <a:extLst>
                <a:ext uri="{FF2B5EF4-FFF2-40B4-BE49-F238E27FC236}">
                  <a16:creationId xmlns:a16="http://schemas.microsoft.com/office/drawing/2014/main" id="{8C242457-9C48-7C07-97FD-E86EC2FF8F50}"/>
                </a:ext>
              </a:extLst>
            </p:cNvPr>
            <p:cNvSpPr/>
            <p:nvPr/>
          </p:nvSpPr>
          <p:spPr bwMode="auto">
            <a:xfrm>
              <a:off x="1213806" y="4224736"/>
              <a:ext cx="457200" cy="457200"/>
            </a:xfrm>
            <a:prstGeom prst="ellipse">
              <a:avLst/>
            </a:prstGeom>
            <a:solidFill>
              <a:schemeClr val="accent1">
                <a:lumMod val="20000"/>
                <a:lumOff val="80000"/>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chemeClr val="tx1"/>
                </a:solidFill>
                <a:effectLst/>
                <a:uLnTx/>
                <a:uFillTx/>
                <a:latin typeface="Segoe Sans Text"/>
                <a:ea typeface="Segoe UI" pitchFamily="34" charset="0"/>
                <a:cs typeface="Segoe UI" pitchFamily="34" charset="0"/>
              </a:endParaRPr>
            </a:p>
          </p:txBody>
        </p:sp>
        <p:pic>
          <p:nvPicPr>
            <p:cNvPr id="259" name="Graphic 258">
              <a:extLst>
                <a:ext uri="{FF2B5EF4-FFF2-40B4-BE49-F238E27FC236}">
                  <a16:creationId xmlns:a16="http://schemas.microsoft.com/office/drawing/2014/main" id="{5AC73CF2-4BA7-7D7E-94D1-B6BAE5A6222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68697" y="4074081"/>
              <a:ext cx="914400" cy="914400"/>
            </a:xfrm>
            <a:prstGeom prst="rect">
              <a:avLst/>
            </a:prstGeom>
          </p:spPr>
        </p:pic>
      </p:grpSp>
      <p:grpSp>
        <p:nvGrpSpPr>
          <p:cNvPr id="268" name="Group 267">
            <a:extLst>
              <a:ext uri="{FF2B5EF4-FFF2-40B4-BE49-F238E27FC236}">
                <a16:creationId xmlns:a16="http://schemas.microsoft.com/office/drawing/2014/main" id="{C36C56A4-49DF-FFEF-A2FF-C6093B110A49}"/>
              </a:ext>
              <a:ext uri="{C183D7F6-B498-43B3-948B-1728B52AA6E4}">
                <adec:decorative xmlns:adec="http://schemas.microsoft.com/office/drawing/2017/decorative" val="1"/>
              </a:ext>
            </a:extLst>
          </p:cNvPr>
          <p:cNvGrpSpPr/>
          <p:nvPr/>
        </p:nvGrpSpPr>
        <p:grpSpPr>
          <a:xfrm>
            <a:off x="702455" y="5522726"/>
            <a:ext cx="4649514" cy="553998"/>
            <a:chOff x="334464" y="5401801"/>
            <a:chExt cx="4649514" cy="553998"/>
          </a:xfrm>
        </p:grpSpPr>
        <p:sp>
          <p:nvSpPr>
            <p:cNvPr id="270" name="object 62">
              <a:extLst>
                <a:ext uri="{FF2B5EF4-FFF2-40B4-BE49-F238E27FC236}">
                  <a16:creationId xmlns:a16="http://schemas.microsoft.com/office/drawing/2014/main" id="{283C30AF-7916-8B49-8DCF-14A5A959F214}"/>
                </a:ext>
              </a:extLst>
            </p:cNvPr>
            <p:cNvSpPr txBox="1"/>
            <p:nvPr/>
          </p:nvSpPr>
          <p:spPr>
            <a:xfrm>
              <a:off x="334464" y="5401801"/>
              <a:ext cx="984408" cy="553998"/>
            </a:xfrm>
            <a:prstGeom prst="rect">
              <a:avLst/>
            </a:prstGeom>
          </p:spPr>
          <p:txBody>
            <a:bodyPr vert="horz" wrap="square" lIns="0" tIns="0" rIns="0" bIns="0" rtlCol="0">
              <a:spAutoFit/>
            </a:bodyPr>
            <a:lstStyle/>
            <a:p>
              <a:pPr>
                <a:spcBef>
                  <a:spcPts val="100"/>
                </a:spcBef>
              </a:pPr>
              <a:r>
                <a:rPr lang="en-US" sz="3600" b="1" spc="-25">
                  <a:gradFill>
                    <a:gsLst>
                      <a:gs pos="83000">
                        <a:srgbClr val="F4364C"/>
                      </a:gs>
                      <a:gs pos="100000">
                        <a:srgbClr val="F4364C"/>
                      </a:gs>
                    </a:gsLst>
                    <a:lin ang="5400000" scaled="1"/>
                  </a:gradFill>
                  <a:latin typeface="Segoe Sans Display" pitchFamily="2" charset="0"/>
                  <a:cs typeface="Segoe Sans Display" pitchFamily="2" charset="0"/>
                </a:rPr>
                <a:t>80%</a:t>
              </a:r>
              <a:endParaRPr sz="3600" b="1" spc="-25">
                <a:gradFill>
                  <a:gsLst>
                    <a:gs pos="83000">
                      <a:srgbClr val="F4364C"/>
                    </a:gs>
                    <a:gs pos="100000">
                      <a:srgbClr val="F4364C"/>
                    </a:gs>
                  </a:gsLst>
                  <a:lin ang="5400000" scaled="1"/>
                </a:gradFill>
                <a:latin typeface="Segoe Sans Display" pitchFamily="2" charset="0"/>
                <a:cs typeface="Segoe Sans Display" pitchFamily="2" charset="0"/>
              </a:endParaRPr>
            </a:p>
          </p:txBody>
        </p:sp>
        <p:sp>
          <p:nvSpPr>
            <p:cNvPr id="271" name="object 63">
              <a:extLst>
                <a:ext uri="{FF2B5EF4-FFF2-40B4-BE49-F238E27FC236}">
                  <a16:creationId xmlns:a16="http://schemas.microsoft.com/office/drawing/2014/main" id="{C10F56A2-4868-8008-E5DF-D6FA0687DE1E}"/>
                </a:ext>
              </a:extLst>
            </p:cNvPr>
            <p:cNvSpPr txBox="1"/>
            <p:nvPr/>
          </p:nvSpPr>
          <p:spPr>
            <a:xfrm>
              <a:off x="1420231" y="5509523"/>
              <a:ext cx="3563747" cy="338554"/>
            </a:xfrm>
            <a:prstGeom prst="rect">
              <a:avLst/>
            </a:prstGeom>
          </p:spPr>
          <p:txBody>
            <a:bodyPr vert="horz" wrap="square" lIns="0" tIns="0" rIns="0" bIns="0" rtlCol="0">
              <a:spAutoFit/>
            </a:bodyPr>
            <a:lstStyle/>
            <a:p>
              <a:pPr marL="25400" marR="30480">
                <a:lnSpc>
                  <a:spcPct val="100000"/>
                </a:lnSpc>
                <a:spcBef>
                  <a:spcPts val="95"/>
                </a:spcBef>
              </a:pPr>
              <a:r>
                <a:rPr lang="en-US" sz="1100">
                  <a:gradFill>
                    <a:gsLst>
                      <a:gs pos="0">
                        <a:srgbClr val="282828"/>
                      </a:gs>
                      <a:gs pos="100000">
                        <a:srgbClr val="282828"/>
                      </a:gs>
                    </a:gsLst>
                    <a:path path="circle">
                      <a:fillToRect l="100000" t="100000"/>
                    </a:path>
                  </a:gradFill>
                  <a:latin typeface="Segoe Sans Display Semibold"/>
                </a:rPr>
                <a:t>of enterprises will be using Generative AI apps or deploying Generative AI-enabled applications by 2026.</a:t>
              </a:r>
              <a:r>
                <a:rPr lang="en-US" sz="1100" baseline="30000">
                  <a:gradFill>
                    <a:gsLst>
                      <a:gs pos="0">
                        <a:srgbClr val="282828"/>
                      </a:gs>
                      <a:gs pos="100000">
                        <a:srgbClr val="282828"/>
                      </a:gs>
                    </a:gsLst>
                    <a:path path="circle">
                      <a:fillToRect l="100000" t="100000"/>
                    </a:path>
                  </a:gradFill>
                  <a:latin typeface="Segoe Sans Display Semibold"/>
                </a:rPr>
                <a:t>1</a:t>
              </a:r>
            </a:p>
          </p:txBody>
        </p:sp>
      </p:grpSp>
      <p:grpSp>
        <p:nvGrpSpPr>
          <p:cNvPr id="273" name="Group 272">
            <a:extLst>
              <a:ext uri="{FF2B5EF4-FFF2-40B4-BE49-F238E27FC236}">
                <a16:creationId xmlns:a16="http://schemas.microsoft.com/office/drawing/2014/main" id="{82C9C5EB-79F0-6450-6062-23C411638AC6}"/>
              </a:ext>
              <a:ext uri="{C183D7F6-B498-43B3-948B-1728B52AA6E4}">
                <adec:decorative xmlns:adec="http://schemas.microsoft.com/office/drawing/2017/decorative" val="1"/>
              </a:ext>
            </a:extLst>
          </p:cNvPr>
          <p:cNvGrpSpPr/>
          <p:nvPr/>
        </p:nvGrpSpPr>
        <p:grpSpPr>
          <a:xfrm>
            <a:off x="6576022" y="5522726"/>
            <a:ext cx="2102749" cy="553998"/>
            <a:chOff x="6616261" y="5388040"/>
            <a:chExt cx="2102749" cy="553998"/>
          </a:xfrm>
        </p:grpSpPr>
        <p:sp>
          <p:nvSpPr>
            <p:cNvPr id="370" name="object 66">
              <a:extLst>
                <a:ext uri="{FF2B5EF4-FFF2-40B4-BE49-F238E27FC236}">
                  <a16:creationId xmlns:a16="http://schemas.microsoft.com/office/drawing/2014/main" id="{242E6289-9A1B-A99B-217D-5F6AF1690B76}"/>
                </a:ext>
              </a:extLst>
            </p:cNvPr>
            <p:cNvSpPr txBox="1"/>
            <p:nvPr/>
          </p:nvSpPr>
          <p:spPr>
            <a:xfrm>
              <a:off x="6616261" y="5388040"/>
              <a:ext cx="1136774" cy="553998"/>
            </a:xfrm>
            <a:prstGeom prst="rect">
              <a:avLst/>
            </a:prstGeom>
          </p:spPr>
          <p:txBody>
            <a:bodyPr vert="horz" wrap="square" lIns="0" tIns="0" rIns="0" bIns="0" rtlCol="0" anchor="ctr" anchorCtr="0">
              <a:spAutoFit/>
            </a:bodyPr>
            <a:lstStyle/>
            <a:p>
              <a:pPr>
                <a:lnSpc>
                  <a:spcPct val="100000"/>
                </a:lnSpc>
                <a:spcBef>
                  <a:spcPts val="100"/>
                </a:spcBef>
              </a:pPr>
              <a:r>
                <a:rPr lang="en-US" sz="3600" b="1" spc="-25">
                  <a:gradFill>
                    <a:gsLst>
                      <a:gs pos="0">
                        <a:schemeClr val="accent1"/>
                      </a:gs>
                      <a:gs pos="100000">
                        <a:schemeClr val="accent1"/>
                      </a:gs>
                    </a:gsLst>
                    <a:lin ang="2700000" scaled="1"/>
                  </a:gradFill>
                  <a:latin typeface="Segoe Sans Display" pitchFamily="2" charset="0"/>
                  <a:cs typeface="Segoe Sans Display" pitchFamily="2" charset="0"/>
                </a:rPr>
                <a:t>400+</a:t>
              </a:r>
              <a:endParaRPr sz="3600">
                <a:gradFill>
                  <a:gsLst>
                    <a:gs pos="0">
                      <a:schemeClr val="accent1"/>
                    </a:gs>
                    <a:gs pos="100000">
                      <a:schemeClr val="accent1"/>
                    </a:gs>
                  </a:gsLst>
                  <a:lin ang="2700000" scaled="1"/>
                </a:gradFill>
                <a:latin typeface="Segoe Sans Display" pitchFamily="2" charset="0"/>
                <a:cs typeface="Segoe Sans Display" pitchFamily="2" charset="0"/>
              </a:endParaRPr>
            </a:p>
          </p:txBody>
        </p:sp>
        <p:sp>
          <p:nvSpPr>
            <p:cNvPr id="371" name="object 67">
              <a:extLst>
                <a:ext uri="{FF2B5EF4-FFF2-40B4-BE49-F238E27FC236}">
                  <a16:creationId xmlns:a16="http://schemas.microsoft.com/office/drawing/2014/main" id="{09C4A833-868D-1FD4-20EA-737C9DB7C2F0}"/>
                </a:ext>
              </a:extLst>
            </p:cNvPr>
            <p:cNvSpPr txBox="1"/>
            <p:nvPr/>
          </p:nvSpPr>
          <p:spPr>
            <a:xfrm>
              <a:off x="7845630" y="5411124"/>
              <a:ext cx="873380" cy="507831"/>
            </a:xfrm>
            <a:prstGeom prst="rect">
              <a:avLst/>
            </a:prstGeom>
          </p:spPr>
          <p:txBody>
            <a:bodyPr vert="horz" wrap="square" lIns="0" tIns="0" rIns="0" bIns="0" rtlCol="0" anchor="ctr" anchorCtr="0">
              <a:spAutoFit/>
            </a:bodyPr>
            <a:lstStyle/>
            <a:p>
              <a:pPr marL="25400" marR="30480">
                <a:lnSpc>
                  <a:spcPct val="100000"/>
                </a:lnSpc>
                <a:spcBef>
                  <a:spcPts val="95"/>
                </a:spcBef>
              </a:pPr>
              <a:r>
                <a:rPr lang="en-US" sz="1100" err="1">
                  <a:gradFill>
                    <a:gsLst>
                      <a:gs pos="0">
                        <a:srgbClr val="282828"/>
                      </a:gs>
                      <a:gs pos="100000">
                        <a:srgbClr val="282828"/>
                      </a:gs>
                    </a:gsLst>
                    <a:path path="circle">
                      <a:fillToRect l="100000" t="100000"/>
                    </a:path>
                  </a:gradFill>
                  <a:latin typeface="Segoe Sans Display Semibold"/>
                </a:rPr>
                <a:t>GenAI</a:t>
              </a:r>
              <a:r>
                <a:rPr lang="en-US" sz="1100">
                  <a:gradFill>
                    <a:gsLst>
                      <a:gs pos="0">
                        <a:srgbClr val="282828"/>
                      </a:gs>
                      <a:gs pos="100000">
                        <a:srgbClr val="282828"/>
                      </a:gs>
                    </a:gsLst>
                    <a:path path="circle">
                      <a:fillToRect l="100000" t="100000"/>
                    </a:path>
                  </a:gradFill>
                  <a:latin typeface="Segoe Sans Display Semibold"/>
                </a:rPr>
                <a:t> apps already supported.</a:t>
              </a:r>
            </a:p>
          </p:txBody>
        </p:sp>
      </p:grpSp>
      <p:grpSp>
        <p:nvGrpSpPr>
          <p:cNvPr id="372" name="Group 371">
            <a:extLst>
              <a:ext uri="{FF2B5EF4-FFF2-40B4-BE49-F238E27FC236}">
                <a16:creationId xmlns:a16="http://schemas.microsoft.com/office/drawing/2014/main" id="{BBA29C78-B53A-688F-8216-82652F639D23}"/>
              </a:ext>
              <a:ext uri="{C183D7F6-B498-43B3-948B-1728B52AA6E4}">
                <adec:decorative xmlns:adec="http://schemas.microsoft.com/office/drawing/2017/decorative" val="1"/>
              </a:ext>
            </a:extLst>
          </p:cNvPr>
          <p:cNvGrpSpPr/>
          <p:nvPr/>
        </p:nvGrpSpPr>
        <p:grpSpPr>
          <a:xfrm>
            <a:off x="8841155" y="5522726"/>
            <a:ext cx="3081105" cy="553998"/>
            <a:chOff x="6879655" y="5388040"/>
            <a:chExt cx="3081105" cy="553998"/>
          </a:xfrm>
        </p:grpSpPr>
        <p:sp>
          <p:nvSpPr>
            <p:cNvPr id="373" name="object 66">
              <a:extLst>
                <a:ext uri="{FF2B5EF4-FFF2-40B4-BE49-F238E27FC236}">
                  <a16:creationId xmlns:a16="http://schemas.microsoft.com/office/drawing/2014/main" id="{F1BCC77B-4E0D-2BE3-06B8-DBB4BD07C591}"/>
                </a:ext>
              </a:extLst>
            </p:cNvPr>
            <p:cNvSpPr txBox="1"/>
            <p:nvPr/>
          </p:nvSpPr>
          <p:spPr>
            <a:xfrm>
              <a:off x="6879655" y="5388040"/>
              <a:ext cx="873379" cy="553998"/>
            </a:xfrm>
            <a:prstGeom prst="rect">
              <a:avLst/>
            </a:prstGeom>
          </p:spPr>
          <p:txBody>
            <a:bodyPr vert="horz" wrap="square" lIns="0" tIns="0" rIns="0" bIns="0" rtlCol="0" anchor="ctr" anchorCtr="0">
              <a:spAutoFit/>
            </a:bodyPr>
            <a:lstStyle/>
            <a:p>
              <a:pPr>
                <a:lnSpc>
                  <a:spcPct val="100000"/>
                </a:lnSpc>
                <a:spcBef>
                  <a:spcPts val="100"/>
                </a:spcBef>
              </a:pPr>
              <a:r>
                <a:rPr lang="en-US" sz="3600" b="1" spc="-25">
                  <a:gradFill>
                    <a:gsLst>
                      <a:gs pos="0">
                        <a:schemeClr val="accent1"/>
                      </a:gs>
                      <a:gs pos="100000">
                        <a:schemeClr val="accent1"/>
                      </a:gs>
                    </a:gsLst>
                    <a:lin ang="2700000" scaled="1"/>
                  </a:gradFill>
                  <a:latin typeface="Segoe Sans Display" pitchFamily="2" charset="0"/>
                  <a:cs typeface="Segoe Sans Display" pitchFamily="2" charset="0"/>
                </a:rPr>
                <a:t>40+</a:t>
              </a:r>
              <a:endParaRPr sz="3600">
                <a:gradFill>
                  <a:gsLst>
                    <a:gs pos="0">
                      <a:schemeClr val="accent1"/>
                    </a:gs>
                    <a:gs pos="100000">
                      <a:schemeClr val="accent1"/>
                    </a:gs>
                  </a:gsLst>
                  <a:lin ang="2700000" scaled="1"/>
                </a:gradFill>
                <a:latin typeface="Segoe Sans Display" pitchFamily="2" charset="0"/>
                <a:cs typeface="Segoe Sans Display" pitchFamily="2" charset="0"/>
              </a:endParaRPr>
            </a:p>
          </p:txBody>
        </p:sp>
        <p:sp>
          <p:nvSpPr>
            <p:cNvPr id="374" name="object 67">
              <a:extLst>
                <a:ext uri="{FF2B5EF4-FFF2-40B4-BE49-F238E27FC236}">
                  <a16:creationId xmlns:a16="http://schemas.microsoft.com/office/drawing/2014/main" id="{FBC0CB56-240A-66B4-1709-37A9FDA4FF03}"/>
                </a:ext>
              </a:extLst>
            </p:cNvPr>
            <p:cNvSpPr txBox="1"/>
            <p:nvPr/>
          </p:nvSpPr>
          <p:spPr>
            <a:xfrm>
              <a:off x="7845629" y="5411123"/>
              <a:ext cx="2115131" cy="507831"/>
            </a:xfrm>
            <a:prstGeom prst="rect">
              <a:avLst/>
            </a:prstGeom>
          </p:spPr>
          <p:txBody>
            <a:bodyPr vert="horz" wrap="square" lIns="0" tIns="0" rIns="0" bIns="0" rtlCol="0" anchor="ctr" anchorCtr="0">
              <a:spAutoFit/>
            </a:bodyPr>
            <a:lstStyle/>
            <a:p>
              <a:pPr marL="25400" marR="30480">
                <a:lnSpc>
                  <a:spcPct val="100000"/>
                </a:lnSpc>
                <a:spcBef>
                  <a:spcPts val="95"/>
                </a:spcBef>
              </a:pPr>
              <a:r>
                <a:rPr lang="en-US" sz="1100">
                  <a:gradFill>
                    <a:gsLst>
                      <a:gs pos="0">
                        <a:srgbClr val="282828"/>
                      </a:gs>
                      <a:gs pos="100000">
                        <a:srgbClr val="282828"/>
                      </a:gs>
                    </a:gsLst>
                    <a:path path="circle">
                      <a:fillToRect l="100000" t="100000"/>
                    </a:path>
                  </a:gradFill>
                  <a:latin typeface="Segoe Sans Display Semibold"/>
                </a:rPr>
                <a:t>Risk factors built into </a:t>
              </a:r>
              <a:br>
                <a:rPr lang="en-US" sz="1100">
                  <a:gradFill>
                    <a:gsLst>
                      <a:gs pos="0">
                        <a:srgbClr val="282828"/>
                      </a:gs>
                      <a:gs pos="100000">
                        <a:srgbClr val="282828"/>
                      </a:gs>
                    </a:gsLst>
                    <a:path path="circle">
                      <a:fillToRect l="100000" t="100000"/>
                    </a:path>
                  </a:gradFill>
                  <a:latin typeface="Segoe Sans Display Semibold"/>
                </a:rPr>
              </a:br>
              <a:r>
                <a:rPr lang="en-US" sz="1100">
                  <a:gradFill>
                    <a:gsLst>
                      <a:gs pos="0">
                        <a:srgbClr val="282828"/>
                      </a:gs>
                      <a:gs pos="100000">
                        <a:srgbClr val="282828"/>
                      </a:gs>
                    </a:gsLst>
                    <a:path path="circle">
                      <a:fillToRect l="100000" t="100000"/>
                    </a:path>
                  </a:gradFill>
                  <a:latin typeface="Segoe Sans Display Semibold"/>
                </a:rPr>
                <a:t>ready-to-use risk assessments to help with discovery.</a:t>
              </a:r>
            </a:p>
          </p:txBody>
        </p:sp>
      </p:grpSp>
      <p:sp>
        <p:nvSpPr>
          <p:cNvPr id="421" name="Rectangle 420">
            <a:extLst>
              <a:ext uri="{FF2B5EF4-FFF2-40B4-BE49-F238E27FC236}">
                <a16:creationId xmlns:a16="http://schemas.microsoft.com/office/drawing/2014/main" id="{0FB43FB8-22DC-6EFB-9D5A-D43843FED325}"/>
              </a:ext>
              <a:ext uri="{C183D7F6-B498-43B3-948B-1728B52AA6E4}">
                <adec:decorative xmlns:adec="http://schemas.microsoft.com/office/drawing/2017/decorative" val="1"/>
              </a:ext>
            </a:extLst>
          </p:cNvPr>
          <p:cNvSpPr/>
          <p:nvPr/>
        </p:nvSpPr>
        <p:spPr bwMode="auto">
          <a:xfrm>
            <a:off x="4036109" y="3169267"/>
            <a:ext cx="1401844" cy="155448"/>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79308" tIns="143446" rIns="179308" bIns="143446" numCol="1" spcCol="0" rtlCol="0" fromWordArt="0" anchor="t" anchorCtr="0" forceAA="0" compatLnSpc="1">
            <a:prstTxWarp prst="textNoShape">
              <a:avLst/>
            </a:prstTxWarp>
            <a:noAutofit/>
          </a:bodyPr>
          <a:lstStyle>
            <a:defPPr>
              <a:defRPr lang="en-US"/>
            </a:defPPr>
            <a:lvl1pPr marL="0" algn="l" defTabSz="914407" rtl="0" eaLnBrk="1" latinLnBrk="0" hangingPunct="1">
              <a:defRPr sz="1800" kern="1200">
                <a:solidFill>
                  <a:schemeClr val="lt1"/>
                </a:solidFill>
                <a:latin typeface="+mn-lt"/>
                <a:ea typeface="+mn-ea"/>
                <a:cs typeface="+mn-cs"/>
              </a:defRPr>
            </a:lvl1pPr>
            <a:lvl2pPr marL="457204" algn="l" defTabSz="914407" rtl="0" eaLnBrk="1" latinLnBrk="0" hangingPunct="1">
              <a:defRPr sz="1800" kern="1200">
                <a:solidFill>
                  <a:schemeClr val="lt1"/>
                </a:solidFill>
                <a:latin typeface="+mn-lt"/>
                <a:ea typeface="+mn-ea"/>
                <a:cs typeface="+mn-cs"/>
              </a:defRPr>
            </a:lvl2pPr>
            <a:lvl3pPr marL="914407" algn="l" defTabSz="914407" rtl="0" eaLnBrk="1" latinLnBrk="0" hangingPunct="1">
              <a:defRPr sz="1800" kern="1200">
                <a:solidFill>
                  <a:schemeClr val="lt1"/>
                </a:solidFill>
                <a:latin typeface="+mn-lt"/>
                <a:ea typeface="+mn-ea"/>
                <a:cs typeface="+mn-cs"/>
              </a:defRPr>
            </a:lvl3pPr>
            <a:lvl4pPr marL="1371611" algn="l" defTabSz="914407" rtl="0" eaLnBrk="1" latinLnBrk="0" hangingPunct="1">
              <a:defRPr sz="1800" kern="1200">
                <a:solidFill>
                  <a:schemeClr val="lt1"/>
                </a:solidFill>
                <a:latin typeface="+mn-lt"/>
                <a:ea typeface="+mn-ea"/>
                <a:cs typeface="+mn-cs"/>
              </a:defRPr>
            </a:lvl4pPr>
            <a:lvl5pPr marL="1828815" algn="l" defTabSz="914407" rtl="0" eaLnBrk="1" latinLnBrk="0" hangingPunct="1">
              <a:defRPr sz="1800" kern="1200">
                <a:solidFill>
                  <a:schemeClr val="lt1"/>
                </a:solidFill>
                <a:latin typeface="+mn-lt"/>
                <a:ea typeface="+mn-ea"/>
                <a:cs typeface="+mn-cs"/>
              </a:defRPr>
            </a:lvl5pPr>
            <a:lvl6pPr marL="2286018" algn="l" defTabSz="914407" rtl="0" eaLnBrk="1" latinLnBrk="0" hangingPunct="1">
              <a:defRPr sz="1800" kern="1200">
                <a:solidFill>
                  <a:schemeClr val="lt1"/>
                </a:solidFill>
                <a:latin typeface="+mn-lt"/>
                <a:ea typeface="+mn-ea"/>
                <a:cs typeface="+mn-cs"/>
              </a:defRPr>
            </a:lvl6pPr>
            <a:lvl7pPr marL="2743222" algn="l" defTabSz="914407" rtl="0" eaLnBrk="1" latinLnBrk="0" hangingPunct="1">
              <a:defRPr sz="1800" kern="1200">
                <a:solidFill>
                  <a:schemeClr val="lt1"/>
                </a:solidFill>
                <a:latin typeface="+mn-lt"/>
                <a:ea typeface="+mn-ea"/>
                <a:cs typeface="+mn-cs"/>
              </a:defRPr>
            </a:lvl7pPr>
            <a:lvl8pPr marL="3200426" algn="l" defTabSz="914407" rtl="0" eaLnBrk="1" latinLnBrk="0" hangingPunct="1">
              <a:defRPr sz="1800" kern="1200">
                <a:solidFill>
                  <a:schemeClr val="lt1"/>
                </a:solidFill>
                <a:latin typeface="+mn-lt"/>
                <a:ea typeface="+mn-ea"/>
                <a:cs typeface="+mn-cs"/>
              </a:defRPr>
            </a:lvl8pPr>
            <a:lvl9pPr marL="3657629" algn="l" defTabSz="914407" rtl="0" eaLnBrk="1" latinLnBrk="0" hangingPunct="1">
              <a:defRPr sz="1800" kern="1200">
                <a:solidFill>
                  <a:schemeClr val="lt1"/>
                </a:solidFill>
                <a:latin typeface="+mn-lt"/>
                <a:ea typeface="+mn-ea"/>
                <a:cs typeface="+mn-cs"/>
              </a:defRPr>
            </a:lvl9pPr>
          </a:lstStyle>
          <a:p>
            <a:pPr marL="0" marR="0" lvl="0" indent="0" algn="l" defTabSz="91428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rgbClr val="000000"/>
              </a:solidFill>
              <a:effectLst/>
              <a:uLnTx/>
              <a:uFillTx/>
              <a:latin typeface="Segoe Sans Display Semibold"/>
              <a:ea typeface="Segoe UI" pitchFamily="34" charset="0"/>
              <a:cs typeface="Segoe UI" pitchFamily="34" charset="0"/>
            </a:endParaRPr>
          </a:p>
        </p:txBody>
      </p:sp>
      <p:sp>
        <p:nvSpPr>
          <p:cNvPr id="422" name="Rectangle 421">
            <a:extLst>
              <a:ext uri="{FF2B5EF4-FFF2-40B4-BE49-F238E27FC236}">
                <a16:creationId xmlns:a16="http://schemas.microsoft.com/office/drawing/2014/main" id="{D0E7B287-6BC1-8DAC-B8E4-4FD1A1E4611D}"/>
              </a:ext>
              <a:ext uri="{C183D7F6-B498-43B3-948B-1728B52AA6E4}">
                <adec:decorative xmlns:adec="http://schemas.microsoft.com/office/drawing/2017/decorative" val="1"/>
              </a:ext>
            </a:extLst>
          </p:cNvPr>
          <p:cNvSpPr>
            <a:spLocks/>
          </p:cNvSpPr>
          <p:nvPr/>
        </p:nvSpPr>
        <p:spPr bwMode="auto">
          <a:xfrm>
            <a:off x="4036109" y="3571014"/>
            <a:ext cx="1255847" cy="155448"/>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79308" tIns="143446" rIns="179308" bIns="143446" numCol="1" spcCol="0" rtlCol="0" fromWordArt="0" anchor="t" anchorCtr="0" forceAA="0" compatLnSpc="1">
            <a:prstTxWarp prst="textNoShape">
              <a:avLst/>
            </a:prstTxWarp>
            <a:noAutofit/>
          </a:bodyPr>
          <a:lstStyle>
            <a:defPPr>
              <a:defRPr lang="en-US"/>
            </a:defPPr>
            <a:lvl1pPr marL="0" algn="l" defTabSz="914407" rtl="0" eaLnBrk="1" latinLnBrk="0" hangingPunct="1">
              <a:defRPr sz="1800" kern="1200">
                <a:solidFill>
                  <a:schemeClr val="lt1"/>
                </a:solidFill>
                <a:latin typeface="+mn-lt"/>
                <a:ea typeface="+mn-ea"/>
                <a:cs typeface="+mn-cs"/>
              </a:defRPr>
            </a:lvl1pPr>
            <a:lvl2pPr marL="457204" algn="l" defTabSz="914407" rtl="0" eaLnBrk="1" latinLnBrk="0" hangingPunct="1">
              <a:defRPr sz="1800" kern="1200">
                <a:solidFill>
                  <a:schemeClr val="lt1"/>
                </a:solidFill>
                <a:latin typeface="+mn-lt"/>
                <a:ea typeface="+mn-ea"/>
                <a:cs typeface="+mn-cs"/>
              </a:defRPr>
            </a:lvl2pPr>
            <a:lvl3pPr marL="914407" algn="l" defTabSz="914407" rtl="0" eaLnBrk="1" latinLnBrk="0" hangingPunct="1">
              <a:defRPr sz="1800" kern="1200">
                <a:solidFill>
                  <a:schemeClr val="lt1"/>
                </a:solidFill>
                <a:latin typeface="+mn-lt"/>
                <a:ea typeface="+mn-ea"/>
                <a:cs typeface="+mn-cs"/>
              </a:defRPr>
            </a:lvl3pPr>
            <a:lvl4pPr marL="1371611" algn="l" defTabSz="914407" rtl="0" eaLnBrk="1" latinLnBrk="0" hangingPunct="1">
              <a:defRPr sz="1800" kern="1200">
                <a:solidFill>
                  <a:schemeClr val="lt1"/>
                </a:solidFill>
                <a:latin typeface="+mn-lt"/>
                <a:ea typeface="+mn-ea"/>
                <a:cs typeface="+mn-cs"/>
              </a:defRPr>
            </a:lvl4pPr>
            <a:lvl5pPr marL="1828815" algn="l" defTabSz="914407" rtl="0" eaLnBrk="1" latinLnBrk="0" hangingPunct="1">
              <a:defRPr sz="1800" kern="1200">
                <a:solidFill>
                  <a:schemeClr val="lt1"/>
                </a:solidFill>
                <a:latin typeface="+mn-lt"/>
                <a:ea typeface="+mn-ea"/>
                <a:cs typeface="+mn-cs"/>
              </a:defRPr>
            </a:lvl5pPr>
            <a:lvl6pPr marL="2286018" algn="l" defTabSz="914407" rtl="0" eaLnBrk="1" latinLnBrk="0" hangingPunct="1">
              <a:defRPr sz="1800" kern="1200">
                <a:solidFill>
                  <a:schemeClr val="lt1"/>
                </a:solidFill>
                <a:latin typeface="+mn-lt"/>
                <a:ea typeface="+mn-ea"/>
                <a:cs typeface="+mn-cs"/>
              </a:defRPr>
            </a:lvl6pPr>
            <a:lvl7pPr marL="2743222" algn="l" defTabSz="914407" rtl="0" eaLnBrk="1" latinLnBrk="0" hangingPunct="1">
              <a:defRPr sz="1800" kern="1200">
                <a:solidFill>
                  <a:schemeClr val="lt1"/>
                </a:solidFill>
                <a:latin typeface="+mn-lt"/>
                <a:ea typeface="+mn-ea"/>
                <a:cs typeface="+mn-cs"/>
              </a:defRPr>
            </a:lvl7pPr>
            <a:lvl8pPr marL="3200426" algn="l" defTabSz="914407" rtl="0" eaLnBrk="1" latinLnBrk="0" hangingPunct="1">
              <a:defRPr sz="1800" kern="1200">
                <a:solidFill>
                  <a:schemeClr val="lt1"/>
                </a:solidFill>
                <a:latin typeface="+mn-lt"/>
                <a:ea typeface="+mn-ea"/>
                <a:cs typeface="+mn-cs"/>
              </a:defRPr>
            </a:lvl8pPr>
            <a:lvl9pPr marL="3657629" algn="l" defTabSz="914407" rtl="0" eaLnBrk="1" latinLnBrk="0" hangingPunct="1">
              <a:defRPr sz="1800" kern="1200">
                <a:solidFill>
                  <a:schemeClr val="lt1"/>
                </a:solidFill>
                <a:latin typeface="+mn-lt"/>
                <a:ea typeface="+mn-ea"/>
                <a:cs typeface="+mn-cs"/>
              </a:defRPr>
            </a:lvl9pPr>
          </a:lstStyle>
          <a:p>
            <a:pPr marL="0" marR="0" lvl="0" indent="0" algn="l" defTabSz="91428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rgbClr val="000000"/>
              </a:solidFill>
              <a:effectLst/>
              <a:uLnTx/>
              <a:uFillTx/>
              <a:latin typeface="Segoe Sans Display Semibold"/>
              <a:ea typeface="Segoe UI" pitchFamily="34" charset="0"/>
              <a:cs typeface="Segoe UI" pitchFamily="34" charset="0"/>
            </a:endParaRPr>
          </a:p>
        </p:txBody>
      </p:sp>
      <p:sp>
        <p:nvSpPr>
          <p:cNvPr id="423" name="Rectangle 422">
            <a:extLst>
              <a:ext uri="{FF2B5EF4-FFF2-40B4-BE49-F238E27FC236}">
                <a16:creationId xmlns:a16="http://schemas.microsoft.com/office/drawing/2014/main" id="{292534E4-C0B1-06E4-5322-1AB4D2D1A2C2}"/>
              </a:ext>
              <a:ext uri="{C183D7F6-B498-43B3-948B-1728B52AA6E4}">
                <adec:decorative xmlns:adec="http://schemas.microsoft.com/office/drawing/2017/decorative" val="1"/>
              </a:ext>
            </a:extLst>
          </p:cNvPr>
          <p:cNvSpPr>
            <a:spLocks/>
          </p:cNvSpPr>
          <p:nvPr/>
        </p:nvSpPr>
        <p:spPr bwMode="auto">
          <a:xfrm>
            <a:off x="4036109" y="3972761"/>
            <a:ext cx="1255847" cy="155448"/>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79308" tIns="143446" rIns="179308" bIns="143446" numCol="1" spcCol="0" rtlCol="0" fromWordArt="0" anchor="t" anchorCtr="0" forceAA="0" compatLnSpc="1">
            <a:prstTxWarp prst="textNoShape">
              <a:avLst/>
            </a:prstTxWarp>
            <a:noAutofit/>
          </a:bodyPr>
          <a:lstStyle>
            <a:defPPr>
              <a:defRPr lang="en-US"/>
            </a:defPPr>
            <a:lvl1pPr marL="0" algn="l" defTabSz="914407" rtl="0" eaLnBrk="1" latinLnBrk="0" hangingPunct="1">
              <a:defRPr sz="1800" kern="1200">
                <a:solidFill>
                  <a:schemeClr val="lt1"/>
                </a:solidFill>
                <a:latin typeface="+mn-lt"/>
                <a:ea typeface="+mn-ea"/>
                <a:cs typeface="+mn-cs"/>
              </a:defRPr>
            </a:lvl1pPr>
            <a:lvl2pPr marL="457204" algn="l" defTabSz="914407" rtl="0" eaLnBrk="1" latinLnBrk="0" hangingPunct="1">
              <a:defRPr sz="1800" kern="1200">
                <a:solidFill>
                  <a:schemeClr val="lt1"/>
                </a:solidFill>
                <a:latin typeface="+mn-lt"/>
                <a:ea typeface="+mn-ea"/>
                <a:cs typeface="+mn-cs"/>
              </a:defRPr>
            </a:lvl2pPr>
            <a:lvl3pPr marL="914407" algn="l" defTabSz="914407" rtl="0" eaLnBrk="1" latinLnBrk="0" hangingPunct="1">
              <a:defRPr sz="1800" kern="1200">
                <a:solidFill>
                  <a:schemeClr val="lt1"/>
                </a:solidFill>
                <a:latin typeface="+mn-lt"/>
                <a:ea typeface="+mn-ea"/>
                <a:cs typeface="+mn-cs"/>
              </a:defRPr>
            </a:lvl3pPr>
            <a:lvl4pPr marL="1371611" algn="l" defTabSz="914407" rtl="0" eaLnBrk="1" latinLnBrk="0" hangingPunct="1">
              <a:defRPr sz="1800" kern="1200">
                <a:solidFill>
                  <a:schemeClr val="lt1"/>
                </a:solidFill>
                <a:latin typeface="+mn-lt"/>
                <a:ea typeface="+mn-ea"/>
                <a:cs typeface="+mn-cs"/>
              </a:defRPr>
            </a:lvl4pPr>
            <a:lvl5pPr marL="1828815" algn="l" defTabSz="914407" rtl="0" eaLnBrk="1" latinLnBrk="0" hangingPunct="1">
              <a:defRPr sz="1800" kern="1200">
                <a:solidFill>
                  <a:schemeClr val="lt1"/>
                </a:solidFill>
                <a:latin typeface="+mn-lt"/>
                <a:ea typeface="+mn-ea"/>
                <a:cs typeface="+mn-cs"/>
              </a:defRPr>
            </a:lvl5pPr>
            <a:lvl6pPr marL="2286018" algn="l" defTabSz="914407" rtl="0" eaLnBrk="1" latinLnBrk="0" hangingPunct="1">
              <a:defRPr sz="1800" kern="1200">
                <a:solidFill>
                  <a:schemeClr val="lt1"/>
                </a:solidFill>
                <a:latin typeface="+mn-lt"/>
                <a:ea typeface="+mn-ea"/>
                <a:cs typeface="+mn-cs"/>
              </a:defRPr>
            </a:lvl6pPr>
            <a:lvl7pPr marL="2743222" algn="l" defTabSz="914407" rtl="0" eaLnBrk="1" latinLnBrk="0" hangingPunct="1">
              <a:defRPr sz="1800" kern="1200">
                <a:solidFill>
                  <a:schemeClr val="lt1"/>
                </a:solidFill>
                <a:latin typeface="+mn-lt"/>
                <a:ea typeface="+mn-ea"/>
                <a:cs typeface="+mn-cs"/>
              </a:defRPr>
            </a:lvl7pPr>
            <a:lvl8pPr marL="3200426" algn="l" defTabSz="914407" rtl="0" eaLnBrk="1" latinLnBrk="0" hangingPunct="1">
              <a:defRPr sz="1800" kern="1200">
                <a:solidFill>
                  <a:schemeClr val="lt1"/>
                </a:solidFill>
                <a:latin typeface="+mn-lt"/>
                <a:ea typeface="+mn-ea"/>
                <a:cs typeface="+mn-cs"/>
              </a:defRPr>
            </a:lvl8pPr>
            <a:lvl9pPr marL="3657629" algn="l" defTabSz="914407" rtl="0" eaLnBrk="1" latinLnBrk="0" hangingPunct="1">
              <a:defRPr sz="1800" kern="1200">
                <a:solidFill>
                  <a:schemeClr val="lt1"/>
                </a:solidFill>
                <a:latin typeface="+mn-lt"/>
                <a:ea typeface="+mn-ea"/>
                <a:cs typeface="+mn-cs"/>
              </a:defRPr>
            </a:lvl9pPr>
          </a:lstStyle>
          <a:p>
            <a:pPr marL="0" marR="0" lvl="0" indent="0" algn="l" defTabSz="91428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err="1">
              <a:ln>
                <a:noFill/>
              </a:ln>
              <a:solidFill>
                <a:srgbClr val="000000"/>
              </a:solidFill>
              <a:effectLst/>
              <a:uLnTx/>
              <a:uFillTx/>
              <a:latin typeface="Segoe Sans Display Semibold"/>
              <a:ea typeface="Segoe UI" pitchFamily="34" charset="0"/>
              <a:cs typeface="Segoe UI" pitchFamily="34" charset="0"/>
            </a:endParaRPr>
          </a:p>
        </p:txBody>
      </p:sp>
      <p:grpSp>
        <p:nvGrpSpPr>
          <p:cNvPr id="424" name="Group 423">
            <a:extLst>
              <a:ext uri="{FF2B5EF4-FFF2-40B4-BE49-F238E27FC236}">
                <a16:creationId xmlns:a16="http://schemas.microsoft.com/office/drawing/2014/main" id="{2BC170F1-B989-9C93-37E0-E20AF00B98BA}"/>
              </a:ext>
              <a:ext uri="{C183D7F6-B498-43B3-948B-1728B52AA6E4}">
                <adec:decorative xmlns:adec="http://schemas.microsoft.com/office/drawing/2017/decorative" val="1"/>
              </a:ext>
            </a:extLst>
          </p:cNvPr>
          <p:cNvGrpSpPr/>
          <p:nvPr/>
        </p:nvGrpSpPr>
        <p:grpSpPr>
          <a:xfrm>
            <a:off x="3643414" y="3509919"/>
            <a:ext cx="277638" cy="277638"/>
            <a:chOff x="3244940" y="3829305"/>
            <a:chExt cx="182880" cy="182880"/>
          </a:xfrm>
        </p:grpSpPr>
        <p:sp>
          <p:nvSpPr>
            <p:cNvPr id="425" name="Oval 424">
              <a:extLst>
                <a:ext uri="{FF2B5EF4-FFF2-40B4-BE49-F238E27FC236}">
                  <a16:creationId xmlns:a16="http://schemas.microsoft.com/office/drawing/2014/main" id="{B4174D85-8A22-B7A9-D5D0-739FFA68DB34}"/>
                </a:ext>
              </a:extLst>
            </p:cNvPr>
            <p:cNvSpPr/>
            <p:nvPr/>
          </p:nvSpPr>
          <p:spPr bwMode="auto">
            <a:xfrm>
              <a:off x="3244940" y="3829305"/>
              <a:ext cx="182880" cy="182880"/>
            </a:xfrm>
            <a:prstGeom prst="ellipse">
              <a:avLst/>
            </a:prstGeom>
            <a:solidFill>
              <a:srgbClr val="F4364C"/>
            </a:solidFill>
            <a:ln w="952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17931" rIns="0" bIns="44827" numCol="1" spcCol="0" rtlCol="0" fromWordArt="0" anchor="ctr" anchorCtr="0" forceAA="0" compatLnSpc="1">
              <a:prstTxWarp prst="textNoShape">
                <a:avLst/>
              </a:prstTxWarp>
              <a:noAutofit/>
            </a:bodyPr>
            <a:lstStyle>
              <a:defPPr>
                <a:defRPr lang="en-US"/>
              </a:defPPr>
              <a:lvl1pPr marL="0" algn="l" defTabSz="914407" rtl="0" eaLnBrk="1" latinLnBrk="0" hangingPunct="1">
                <a:defRPr sz="1800" kern="1200">
                  <a:solidFill>
                    <a:schemeClr val="lt1"/>
                  </a:solidFill>
                  <a:latin typeface="+mn-lt"/>
                  <a:ea typeface="+mn-ea"/>
                  <a:cs typeface="+mn-cs"/>
                </a:defRPr>
              </a:lvl1pPr>
              <a:lvl2pPr marL="457204" algn="l" defTabSz="914407" rtl="0" eaLnBrk="1" latinLnBrk="0" hangingPunct="1">
                <a:defRPr sz="1800" kern="1200">
                  <a:solidFill>
                    <a:schemeClr val="lt1"/>
                  </a:solidFill>
                  <a:latin typeface="+mn-lt"/>
                  <a:ea typeface="+mn-ea"/>
                  <a:cs typeface="+mn-cs"/>
                </a:defRPr>
              </a:lvl2pPr>
              <a:lvl3pPr marL="914407" algn="l" defTabSz="914407" rtl="0" eaLnBrk="1" latinLnBrk="0" hangingPunct="1">
                <a:defRPr sz="1800" kern="1200">
                  <a:solidFill>
                    <a:schemeClr val="lt1"/>
                  </a:solidFill>
                  <a:latin typeface="+mn-lt"/>
                  <a:ea typeface="+mn-ea"/>
                  <a:cs typeface="+mn-cs"/>
                </a:defRPr>
              </a:lvl3pPr>
              <a:lvl4pPr marL="1371611" algn="l" defTabSz="914407" rtl="0" eaLnBrk="1" latinLnBrk="0" hangingPunct="1">
                <a:defRPr sz="1800" kern="1200">
                  <a:solidFill>
                    <a:schemeClr val="lt1"/>
                  </a:solidFill>
                  <a:latin typeface="+mn-lt"/>
                  <a:ea typeface="+mn-ea"/>
                  <a:cs typeface="+mn-cs"/>
                </a:defRPr>
              </a:lvl4pPr>
              <a:lvl5pPr marL="1828815" algn="l" defTabSz="914407" rtl="0" eaLnBrk="1" latinLnBrk="0" hangingPunct="1">
                <a:defRPr sz="1800" kern="1200">
                  <a:solidFill>
                    <a:schemeClr val="lt1"/>
                  </a:solidFill>
                  <a:latin typeface="+mn-lt"/>
                  <a:ea typeface="+mn-ea"/>
                  <a:cs typeface="+mn-cs"/>
                </a:defRPr>
              </a:lvl5pPr>
              <a:lvl6pPr marL="2286018" algn="l" defTabSz="914407" rtl="0" eaLnBrk="1" latinLnBrk="0" hangingPunct="1">
                <a:defRPr sz="1800" kern="1200">
                  <a:solidFill>
                    <a:schemeClr val="lt1"/>
                  </a:solidFill>
                  <a:latin typeface="+mn-lt"/>
                  <a:ea typeface="+mn-ea"/>
                  <a:cs typeface="+mn-cs"/>
                </a:defRPr>
              </a:lvl6pPr>
              <a:lvl7pPr marL="2743222" algn="l" defTabSz="914407" rtl="0" eaLnBrk="1" latinLnBrk="0" hangingPunct="1">
                <a:defRPr sz="1800" kern="1200">
                  <a:solidFill>
                    <a:schemeClr val="lt1"/>
                  </a:solidFill>
                  <a:latin typeface="+mn-lt"/>
                  <a:ea typeface="+mn-ea"/>
                  <a:cs typeface="+mn-cs"/>
                </a:defRPr>
              </a:lvl7pPr>
              <a:lvl8pPr marL="3200426" algn="l" defTabSz="914407" rtl="0" eaLnBrk="1" latinLnBrk="0" hangingPunct="1">
                <a:defRPr sz="1800" kern="1200">
                  <a:solidFill>
                    <a:schemeClr val="lt1"/>
                  </a:solidFill>
                  <a:latin typeface="+mn-lt"/>
                  <a:ea typeface="+mn-ea"/>
                  <a:cs typeface="+mn-cs"/>
                </a:defRPr>
              </a:lvl8pPr>
              <a:lvl9pPr marL="3657629" algn="l" defTabSz="914407" rtl="0" eaLnBrk="1" latinLnBrk="0" hangingPunct="1">
                <a:defRPr sz="1800" kern="1200">
                  <a:solidFill>
                    <a:schemeClr val="lt1"/>
                  </a:solidFill>
                  <a:latin typeface="+mn-lt"/>
                  <a:ea typeface="+mn-ea"/>
                  <a:cs typeface="+mn-cs"/>
                </a:defRPr>
              </a:lvl9pPr>
            </a:lstStyle>
            <a:p>
              <a:pPr algn="ctr" defTabSz="896537" fontAlgn="base">
                <a:spcBef>
                  <a:spcPct val="0"/>
                </a:spcBef>
                <a:spcAft>
                  <a:spcPct val="0"/>
                </a:spcAft>
              </a:pPr>
              <a:endParaRPr lang="en-US" sz="800" b="1" err="1">
                <a:ln w="3175">
                  <a:noFill/>
                </a:ln>
                <a:solidFill>
                  <a:srgbClr val="000000"/>
                </a:solidFill>
                <a:latin typeface="Segoe Sans Display Semibold"/>
                <a:cs typeface="Segoe UI" pitchFamily="34" charset="0"/>
              </a:endParaRPr>
            </a:p>
          </p:txBody>
        </p:sp>
        <p:pic>
          <p:nvPicPr>
            <p:cNvPr id="426" name="Graphic 147">
              <a:extLst>
                <a:ext uri="{FF2B5EF4-FFF2-40B4-BE49-F238E27FC236}">
                  <a16:creationId xmlns:a16="http://schemas.microsoft.com/office/drawing/2014/main" id="{E752A883-F804-13BD-D4B6-E7C93AF1A44F}"/>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3273260" y="3857625"/>
              <a:ext cx="126240" cy="126240"/>
            </a:xfrm>
            <a:prstGeom prst="rect">
              <a:avLst/>
            </a:prstGeom>
          </p:spPr>
        </p:pic>
      </p:grpSp>
      <p:grpSp>
        <p:nvGrpSpPr>
          <p:cNvPr id="427" name="Group 426">
            <a:extLst>
              <a:ext uri="{FF2B5EF4-FFF2-40B4-BE49-F238E27FC236}">
                <a16:creationId xmlns:a16="http://schemas.microsoft.com/office/drawing/2014/main" id="{088983A6-3828-22D4-8538-38E9493EF161}"/>
              </a:ext>
              <a:ext uri="{C183D7F6-B498-43B3-948B-1728B52AA6E4}">
                <adec:decorative xmlns:adec="http://schemas.microsoft.com/office/drawing/2017/decorative" val="1"/>
              </a:ext>
            </a:extLst>
          </p:cNvPr>
          <p:cNvGrpSpPr/>
          <p:nvPr/>
        </p:nvGrpSpPr>
        <p:grpSpPr>
          <a:xfrm>
            <a:off x="3643414" y="3911666"/>
            <a:ext cx="277638" cy="277638"/>
            <a:chOff x="3244940" y="3829305"/>
            <a:chExt cx="182880" cy="182880"/>
          </a:xfrm>
        </p:grpSpPr>
        <p:sp>
          <p:nvSpPr>
            <p:cNvPr id="428" name="Oval 427">
              <a:extLst>
                <a:ext uri="{FF2B5EF4-FFF2-40B4-BE49-F238E27FC236}">
                  <a16:creationId xmlns:a16="http://schemas.microsoft.com/office/drawing/2014/main" id="{E81CBBF9-B01B-AECC-E654-ED75439D56AC}"/>
                </a:ext>
              </a:extLst>
            </p:cNvPr>
            <p:cNvSpPr/>
            <p:nvPr/>
          </p:nvSpPr>
          <p:spPr bwMode="auto">
            <a:xfrm>
              <a:off x="3244940" y="3829305"/>
              <a:ext cx="182880" cy="182880"/>
            </a:xfrm>
            <a:prstGeom prst="ellipse">
              <a:avLst/>
            </a:prstGeom>
            <a:solidFill>
              <a:srgbClr val="F4364C"/>
            </a:solidFill>
            <a:ln w="952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17931" rIns="0" bIns="44827" numCol="1" spcCol="0" rtlCol="0" fromWordArt="0" anchor="ctr" anchorCtr="0" forceAA="0" compatLnSpc="1">
              <a:prstTxWarp prst="textNoShape">
                <a:avLst/>
              </a:prstTxWarp>
              <a:noAutofit/>
            </a:bodyPr>
            <a:lstStyle>
              <a:defPPr>
                <a:defRPr lang="en-US"/>
              </a:defPPr>
              <a:lvl1pPr marL="0" algn="l" defTabSz="914407" rtl="0" eaLnBrk="1" latinLnBrk="0" hangingPunct="1">
                <a:defRPr sz="1800" kern="1200">
                  <a:solidFill>
                    <a:schemeClr val="lt1"/>
                  </a:solidFill>
                  <a:latin typeface="+mn-lt"/>
                  <a:ea typeface="+mn-ea"/>
                  <a:cs typeface="+mn-cs"/>
                </a:defRPr>
              </a:lvl1pPr>
              <a:lvl2pPr marL="457204" algn="l" defTabSz="914407" rtl="0" eaLnBrk="1" latinLnBrk="0" hangingPunct="1">
                <a:defRPr sz="1800" kern="1200">
                  <a:solidFill>
                    <a:schemeClr val="lt1"/>
                  </a:solidFill>
                  <a:latin typeface="+mn-lt"/>
                  <a:ea typeface="+mn-ea"/>
                  <a:cs typeface="+mn-cs"/>
                </a:defRPr>
              </a:lvl2pPr>
              <a:lvl3pPr marL="914407" algn="l" defTabSz="914407" rtl="0" eaLnBrk="1" latinLnBrk="0" hangingPunct="1">
                <a:defRPr sz="1800" kern="1200">
                  <a:solidFill>
                    <a:schemeClr val="lt1"/>
                  </a:solidFill>
                  <a:latin typeface="+mn-lt"/>
                  <a:ea typeface="+mn-ea"/>
                  <a:cs typeface="+mn-cs"/>
                </a:defRPr>
              </a:lvl3pPr>
              <a:lvl4pPr marL="1371611" algn="l" defTabSz="914407" rtl="0" eaLnBrk="1" latinLnBrk="0" hangingPunct="1">
                <a:defRPr sz="1800" kern="1200">
                  <a:solidFill>
                    <a:schemeClr val="lt1"/>
                  </a:solidFill>
                  <a:latin typeface="+mn-lt"/>
                  <a:ea typeface="+mn-ea"/>
                  <a:cs typeface="+mn-cs"/>
                </a:defRPr>
              </a:lvl4pPr>
              <a:lvl5pPr marL="1828815" algn="l" defTabSz="914407" rtl="0" eaLnBrk="1" latinLnBrk="0" hangingPunct="1">
                <a:defRPr sz="1800" kern="1200">
                  <a:solidFill>
                    <a:schemeClr val="lt1"/>
                  </a:solidFill>
                  <a:latin typeface="+mn-lt"/>
                  <a:ea typeface="+mn-ea"/>
                  <a:cs typeface="+mn-cs"/>
                </a:defRPr>
              </a:lvl5pPr>
              <a:lvl6pPr marL="2286018" algn="l" defTabSz="914407" rtl="0" eaLnBrk="1" latinLnBrk="0" hangingPunct="1">
                <a:defRPr sz="1800" kern="1200">
                  <a:solidFill>
                    <a:schemeClr val="lt1"/>
                  </a:solidFill>
                  <a:latin typeface="+mn-lt"/>
                  <a:ea typeface="+mn-ea"/>
                  <a:cs typeface="+mn-cs"/>
                </a:defRPr>
              </a:lvl6pPr>
              <a:lvl7pPr marL="2743222" algn="l" defTabSz="914407" rtl="0" eaLnBrk="1" latinLnBrk="0" hangingPunct="1">
                <a:defRPr sz="1800" kern="1200">
                  <a:solidFill>
                    <a:schemeClr val="lt1"/>
                  </a:solidFill>
                  <a:latin typeface="+mn-lt"/>
                  <a:ea typeface="+mn-ea"/>
                  <a:cs typeface="+mn-cs"/>
                </a:defRPr>
              </a:lvl7pPr>
              <a:lvl8pPr marL="3200426" algn="l" defTabSz="914407" rtl="0" eaLnBrk="1" latinLnBrk="0" hangingPunct="1">
                <a:defRPr sz="1800" kern="1200">
                  <a:solidFill>
                    <a:schemeClr val="lt1"/>
                  </a:solidFill>
                  <a:latin typeface="+mn-lt"/>
                  <a:ea typeface="+mn-ea"/>
                  <a:cs typeface="+mn-cs"/>
                </a:defRPr>
              </a:lvl8pPr>
              <a:lvl9pPr marL="3657629" algn="l" defTabSz="914407" rtl="0" eaLnBrk="1" latinLnBrk="0" hangingPunct="1">
                <a:defRPr sz="1800" kern="1200">
                  <a:solidFill>
                    <a:schemeClr val="lt1"/>
                  </a:solidFill>
                  <a:latin typeface="+mn-lt"/>
                  <a:ea typeface="+mn-ea"/>
                  <a:cs typeface="+mn-cs"/>
                </a:defRPr>
              </a:lvl9pPr>
            </a:lstStyle>
            <a:p>
              <a:pPr algn="ctr" defTabSz="896537" fontAlgn="base">
                <a:spcBef>
                  <a:spcPct val="0"/>
                </a:spcBef>
                <a:spcAft>
                  <a:spcPct val="0"/>
                </a:spcAft>
              </a:pPr>
              <a:endParaRPr lang="en-US" sz="800" b="1" err="1">
                <a:ln w="3175">
                  <a:noFill/>
                </a:ln>
                <a:solidFill>
                  <a:srgbClr val="000000"/>
                </a:solidFill>
                <a:latin typeface="Segoe Sans Display Semibold"/>
                <a:cs typeface="Segoe UI" pitchFamily="34" charset="0"/>
              </a:endParaRPr>
            </a:p>
          </p:txBody>
        </p:sp>
        <p:pic>
          <p:nvPicPr>
            <p:cNvPr id="429" name="Graphic 150">
              <a:extLst>
                <a:ext uri="{FF2B5EF4-FFF2-40B4-BE49-F238E27FC236}">
                  <a16:creationId xmlns:a16="http://schemas.microsoft.com/office/drawing/2014/main" id="{95F2DC44-83BB-D66B-3285-D23BDD00C1C7}"/>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3273260" y="3857625"/>
              <a:ext cx="126240" cy="126240"/>
            </a:xfrm>
            <a:prstGeom prst="rect">
              <a:avLst/>
            </a:prstGeom>
          </p:spPr>
        </p:pic>
      </p:grpSp>
      <p:grpSp>
        <p:nvGrpSpPr>
          <p:cNvPr id="430" name="Group 429">
            <a:extLst>
              <a:ext uri="{FF2B5EF4-FFF2-40B4-BE49-F238E27FC236}">
                <a16:creationId xmlns:a16="http://schemas.microsoft.com/office/drawing/2014/main" id="{EAC871E3-5D5D-D957-8DD4-24C6FC9C53DC}"/>
              </a:ext>
              <a:ext uri="{C183D7F6-B498-43B3-948B-1728B52AA6E4}">
                <adec:decorative xmlns:adec="http://schemas.microsoft.com/office/drawing/2017/decorative" val="1"/>
              </a:ext>
            </a:extLst>
          </p:cNvPr>
          <p:cNvGrpSpPr/>
          <p:nvPr/>
        </p:nvGrpSpPr>
        <p:grpSpPr>
          <a:xfrm>
            <a:off x="3643414" y="3108172"/>
            <a:ext cx="277638" cy="277638"/>
            <a:chOff x="3244940" y="3829305"/>
            <a:chExt cx="182880" cy="182880"/>
          </a:xfrm>
        </p:grpSpPr>
        <p:sp>
          <p:nvSpPr>
            <p:cNvPr id="431" name="Oval 430">
              <a:extLst>
                <a:ext uri="{FF2B5EF4-FFF2-40B4-BE49-F238E27FC236}">
                  <a16:creationId xmlns:a16="http://schemas.microsoft.com/office/drawing/2014/main" id="{9BABDADD-5A07-2C01-51FE-96D8B76DFFF7}"/>
                </a:ext>
              </a:extLst>
            </p:cNvPr>
            <p:cNvSpPr/>
            <p:nvPr/>
          </p:nvSpPr>
          <p:spPr bwMode="auto">
            <a:xfrm>
              <a:off x="3244940" y="3829305"/>
              <a:ext cx="182880" cy="182880"/>
            </a:xfrm>
            <a:prstGeom prst="ellipse">
              <a:avLst/>
            </a:prstGeom>
            <a:solidFill>
              <a:srgbClr val="F4364C"/>
            </a:solidFill>
            <a:ln w="952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17931" rIns="0" bIns="44827" numCol="1" spcCol="0" rtlCol="0" fromWordArt="0" anchor="ctr" anchorCtr="0" forceAA="0" compatLnSpc="1">
              <a:prstTxWarp prst="textNoShape">
                <a:avLst/>
              </a:prstTxWarp>
              <a:noAutofit/>
            </a:bodyPr>
            <a:lstStyle>
              <a:defPPr>
                <a:defRPr lang="en-US"/>
              </a:defPPr>
              <a:lvl1pPr marL="0" algn="l" defTabSz="914407" rtl="0" eaLnBrk="1" latinLnBrk="0" hangingPunct="1">
                <a:defRPr sz="1800" kern="1200">
                  <a:solidFill>
                    <a:schemeClr val="lt1"/>
                  </a:solidFill>
                  <a:latin typeface="+mn-lt"/>
                  <a:ea typeface="+mn-ea"/>
                  <a:cs typeface="+mn-cs"/>
                </a:defRPr>
              </a:lvl1pPr>
              <a:lvl2pPr marL="457204" algn="l" defTabSz="914407" rtl="0" eaLnBrk="1" latinLnBrk="0" hangingPunct="1">
                <a:defRPr sz="1800" kern="1200">
                  <a:solidFill>
                    <a:schemeClr val="lt1"/>
                  </a:solidFill>
                  <a:latin typeface="+mn-lt"/>
                  <a:ea typeface="+mn-ea"/>
                  <a:cs typeface="+mn-cs"/>
                </a:defRPr>
              </a:lvl2pPr>
              <a:lvl3pPr marL="914407" algn="l" defTabSz="914407" rtl="0" eaLnBrk="1" latinLnBrk="0" hangingPunct="1">
                <a:defRPr sz="1800" kern="1200">
                  <a:solidFill>
                    <a:schemeClr val="lt1"/>
                  </a:solidFill>
                  <a:latin typeface="+mn-lt"/>
                  <a:ea typeface="+mn-ea"/>
                  <a:cs typeface="+mn-cs"/>
                </a:defRPr>
              </a:lvl3pPr>
              <a:lvl4pPr marL="1371611" algn="l" defTabSz="914407" rtl="0" eaLnBrk="1" latinLnBrk="0" hangingPunct="1">
                <a:defRPr sz="1800" kern="1200">
                  <a:solidFill>
                    <a:schemeClr val="lt1"/>
                  </a:solidFill>
                  <a:latin typeface="+mn-lt"/>
                  <a:ea typeface="+mn-ea"/>
                  <a:cs typeface="+mn-cs"/>
                </a:defRPr>
              </a:lvl4pPr>
              <a:lvl5pPr marL="1828815" algn="l" defTabSz="914407" rtl="0" eaLnBrk="1" latinLnBrk="0" hangingPunct="1">
                <a:defRPr sz="1800" kern="1200">
                  <a:solidFill>
                    <a:schemeClr val="lt1"/>
                  </a:solidFill>
                  <a:latin typeface="+mn-lt"/>
                  <a:ea typeface="+mn-ea"/>
                  <a:cs typeface="+mn-cs"/>
                </a:defRPr>
              </a:lvl5pPr>
              <a:lvl6pPr marL="2286018" algn="l" defTabSz="914407" rtl="0" eaLnBrk="1" latinLnBrk="0" hangingPunct="1">
                <a:defRPr sz="1800" kern="1200">
                  <a:solidFill>
                    <a:schemeClr val="lt1"/>
                  </a:solidFill>
                  <a:latin typeface="+mn-lt"/>
                  <a:ea typeface="+mn-ea"/>
                  <a:cs typeface="+mn-cs"/>
                </a:defRPr>
              </a:lvl6pPr>
              <a:lvl7pPr marL="2743222" algn="l" defTabSz="914407" rtl="0" eaLnBrk="1" latinLnBrk="0" hangingPunct="1">
                <a:defRPr sz="1800" kern="1200">
                  <a:solidFill>
                    <a:schemeClr val="lt1"/>
                  </a:solidFill>
                  <a:latin typeface="+mn-lt"/>
                  <a:ea typeface="+mn-ea"/>
                  <a:cs typeface="+mn-cs"/>
                </a:defRPr>
              </a:lvl7pPr>
              <a:lvl8pPr marL="3200426" algn="l" defTabSz="914407" rtl="0" eaLnBrk="1" latinLnBrk="0" hangingPunct="1">
                <a:defRPr sz="1800" kern="1200">
                  <a:solidFill>
                    <a:schemeClr val="lt1"/>
                  </a:solidFill>
                  <a:latin typeface="+mn-lt"/>
                  <a:ea typeface="+mn-ea"/>
                  <a:cs typeface="+mn-cs"/>
                </a:defRPr>
              </a:lvl8pPr>
              <a:lvl9pPr marL="3657629" algn="l" defTabSz="914407" rtl="0" eaLnBrk="1" latinLnBrk="0" hangingPunct="1">
                <a:defRPr sz="1800" kern="1200">
                  <a:solidFill>
                    <a:schemeClr val="lt1"/>
                  </a:solidFill>
                  <a:latin typeface="+mn-lt"/>
                  <a:ea typeface="+mn-ea"/>
                  <a:cs typeface="+mn-cs"/>
                </a:defRPr>
              </a:lvl9pPr>
            </a:lstStyle>
            <a:p>
              <a:pPr algn="ctr" defTabSz="896537" fontAlgn="base">
                <a:spcBef>
                  <a:spcPct val="0"/>
                </a:spcBef>
                <a:spcAft>
                  <a:spcPct val="0"/>
                </a:spcAft>
              </a:pPr>
              <a:endParaRPr lang="en-US" sz="800" b="1" err="1">
                <a:ln w="3175">
                  <a:noFill/>
                </a:ln>
                <a:solidFill>
                  <a:srgbClr val="000000"/>
                </a:solidFill>
                <a:latin typeface="Segoe Sans Display Semibold"/>
                <a:cs typeface="Segoe UI" pitchFamily="34" charset="0"/>
              </a:endParaRPr>
            </a:p>
          </p:txBody>
        </p:sp>
        <p:pic>
          <p:nvPicPr>
            <p:cNvPr id="432" name="Graphic 156">
              <a:extLst>
                <a:ext uri="{FF2B5EF4-FFF2-40B4-BE49-F238E27FC236}">
                  <a16:creationId xmlns:a16="http://schemas.microsoft.com/office/drawing/2014/main" id="{B6CD6FB5-35F6-5A60-8D1B-52856B2DE976}"/>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3273260" y="3857625"/>
              <a:ext cx="126240" cy="126240"/>
            </a:xfrm>
            <a:prstGeom prst="rect">
              <a:avLst/>
            </a:prstGeom>
          </p:spPr>
        </p:pic>
      </p:grpSp>
      <p:cxnSp>
        <p:nvCxnSpPr>
          <p:cNvPr id="457" name="Straight Connector 456">
            <a:extLst>
              <a:ext uri="{FF2B5EF4-FFF2-40B4-BE49-F238E27FC236}">
                <a16:creationId xmlns:a16="http://schemas.microsoft.com/office/drawing/2014/main" id="{5FFA712F-560C-A678-1C40-BDB9F117946D}"/>
              </a:ext>
              <a:ext uri="{C183D7F6-B498-43B3-948B-1728B52AA6E4}">
                <adec:decorative xmlns:adec="http://schemas.microsoft.com/office/drawing/2017/decorative" val="1"/>
              </a:ext>
            </a:extLst>
          </p:cNvPr>
          <p:cNvCxnSpPr>
            <a:cxnSpLocks/>
          </p:cNvCxnSpPr>
          <p:nvPr/>
        </p:nvCxnSpPr>
        <p:spPr>
          <a:xfrm>
            <a:off x="1724019" y="3093708"/>
            <a:ext cx="259102" cy="450204"/>
          </a:xfrm>
          <a:prstGeom prst="line">
            <a:avLst/>
          </a:prstGeom>
          <a:ln w="15875">
            <a:solidFill>
              <a:srgbClr val="091F2C"/>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58" name="Straight Connector 457">
            <a:extLst>
              <a:ext uri="{FF2B5EF4-FFF2-40B4-BE49-F238E27FC236}">
                <a16:creationId xmlns:a16="http://schemas.microsoft.com/office/drawing/2014/main" id="{0690EC08-38DA-592B-0A44-7DDFD7F20012}"/>
              </a:ext>
              <a:ext uri="{C183D7F6-B498-43B3-948B-1728B52AA6E4}">
                <adec:decorative xmlns:adec="http://schemas.microsoft.com/office/drawing/2017/decorative" val="1"/>
              </a:ext>
            </a:extLst>
          </p:cNvPr>
          <p:cNvCxnSpPr>
            <a:cxnSpLocks/>
          </p:cNvCxnSpPr>
          <p:nvPr/>
        </p:nvCxnSpPr>
        <p:spPr>
          <a:xfrm flipH="1">
            <a:off x="2062930" y="3093708"/>
            <a:ext cx="259102" cy="450204"/>
          </a:xfrm>
          <a:prstGeom prst="line">
            <a:avLst/>
          </a:prstGeom>
          <a:ln w="15875">
            <a:solidFill>
              <a:srgbClr val="091F2C"/>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59" name="Straight Connector 458">
            <a:extLst>
              <a:ext uri="{FF2B5EF4-FFF2-40B4-BE49-F238E27FC236}">
                <a16:creationId xmlns:a16="http://schemas.microsoft.com/office/drawing/2014/main" id="{4A8D414E-C4B1-D533-64B1-A40795011A3C}"/>
              </a:ext>
              <a:ext uri="{C183D7F6-B498-43B3-948B-1728B52AA6E4}">
                <adec:decorative xmlns:adec="http://schemas.microsoft.com/office/drawing/2017/decorative" val="1"/>
              </a:ext>
            </a:extLst>
          </p:cNvPr>
          <p:cNvCxnSpPr>
            <a:cxnSpLocks/>
          </p:cNvCxnSpPr>
          <p:nvPr/>
        </p:nvCxnSpPr>
        <p:spPr>
          <a:xfrm>
            <a:off x="2302346" y="3648738"/>
            <a:ext cx="385755" cy="0"/>
          </a:xfrm>
          <a:prstGeom prst="line">
            <a:avLst/>
          </a:prstGeom>
          <a:ln w="15875">
            <a:solidFill>
              <a:srgbClr val="091F2C"/>
            </a:solidFill>
            <a:headEnd type="none" w="lg" len="med"/>
            <a:tailEnd type="oval" w="sm" len="sm"/>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46CAA042-30F9-C4B8-5A37-B469CEE789E8}"/>
              </a:ext>
              <a:ext uri="{C183D7F6-B498-43B3-948B-1728B52AA6E4}">
                <adec:decorative xmlns:adec="http://schemas.microsoft.com/office/drawing/2017/decorative" val="1"/>
              </a:ext>
            </a:extLst>
          </p:cNvPr>
          <p:cNvCxnSpPr>
            <a:cxnSpLocks/>
          </p:cNvCxnSpPr>
          <p:nvPr/>
        </p:nvCxnSpPr>
        <p:spPr>
          <a:xfrm flipH="1">
            <a:off x="1386900" y="3648738"/>
            <a:ext cx="365740" cy="0"/>
          </a:xfrm>
          <a:prstGeom prst="line">
            <a:avLst/>
          </a:prstGeom>
          <a:ln w="15875">
            <a:solidFill>
              <a:srgbClr val="091F2C"/>
            </a:solidFill>
            <a:headEnd type="none" w="lg" len="med"/>
            <a:tailEnd type="oval" w="sm" len="sm"/>
          </a:ln>
        </p:spPr>
        <p:style>
          <a:lnRef idx="1">
            <a:schemeClr val="accent1"/>
          </a:lnRef>
          <a:fillRef idx="0">
            <a:schemeClr val="accent1"/>
          </a:fillRef>
          <a:effectRef idx="0">
            <a:schemeClr val="accent1"/>
          </a:effectRef>
          <a:fontRef idx="minor">
            <a:schemeClr val="tx1"/>
          </a:fontRef>
        </p:style>
      </p:cxnSp>
      <p:cxnSp>
        <p:nvCxnSpPr>
          <p:cNvPr id="461" name="Straight Connector 460">
            <a:extLst>
              <a:ext uri="{FF2B5EF4-FFF2-40B4-BE49-F238E27FC236}">
                <a16:creationId xmlns:a16="http://schemas.microsoft.com/office/drawing/2014/main" id="{AD7A1479-E23F-A79F-2F63-9F429417B927}"/>
              </a:ext>
              <a:ext uri="{C183D7F6-B498-43B3-948B-1728B52AA6E4}">
                <adec:decorative xmlns:adec="http://schemas.microsoft.com/office/drawing/2017/decorative" val="1"/>
              </a:ext>
            </a:extLst>
          </p:cNvPr>
          <p:cNvCxnSpPr>
            <a:cxnSpLocks/>
          </p:cNvCxnSpPr>
          <p:nvPr/>
        </p:nvCxnSpPr>
        <p:spPr>
          <a:xfrm flipV="1">
            <a:off x="1724019" y="3764375"/>
            <a:ext cx="259102" cy="450204"/>
          </a:xfrm>
          <a:prstGeom prst="line">
            <a:avLst/>
          </a:prstGeom>
          <a:ln w="15875">
            <a:solidFill>
              <a:srgbClr val="091F2C"/>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62" name="Straight Connector 461">
            <a:extLst>
              <a:ext uri="{FF2B5EF4-FFF2-40B4-BE49-F238E27FC236}">
                <a16:creationId xmlns:a16="http://schemas.microsoft.com/office/drawing/2014/main" id="{0B5F01F4-1D6D-2151-78DB-0243CD32BE17}"/>
              </a:ext>
              <a:ext uri="{C183D7F6-B498-43B3-948B-1728B52AA6E4}">
                <adec:decorative xmlns:adec="http://schemas.microsoft.com/office/drawing/2017/decorative" val="1"/>
              </a:ext>
            </a:extLst>
          </p:cNvPr>
          <p:cNvCxnSpPr>
            <a:cxnSpLocks/>
          </p:cNvCxnSpPr>
          <p:nvPr/>
        </p:nvCxnSpPr>
        <p:spPr>
          <a:xfrm flipH="1" flipV="1">
            <a:off x="2056602" y="3764375"/>
            <a:ext cx="259102" cy="450204"/>
          </a:xfrm>
          <a:prstGeom prst="line">
            <a:avLst/>
          </a:prstGeom>
          <a:ln w="15875">
            <a:solidFill>
              <a:srgbClr val="091F2C"/>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40" name="Group 39">
            <a:extLst>
              <a:ext uri="{FF2B5EF4-FFF2-40B4-BE49-F238E27FC236}">
                <a16:creationId xmlns:a16="http://schemas.microsoft.com/office/drawing/2014/main" id="{48B33135-6CA5-70BA-A2E0-6EF2FA8CFD33}"/>
              </a:ext>
              <a:ext uri="{C183D7F6-B498-43B3-948B-1728B52AA6E4}">
                <adec:decorative xmlns:adec="http://schemas.microsoft.com/office/drawing/2017/decorative" val="1"/>
              </a:ext>
            </a:extLst>
          </p:cNvPr>
          <p:cNvGrpSpPr/>
          <p:nvPr/>
        </p:nvGrpSpPr>
        <p:grpSpPr>
          <a:xfrm>
            <a:off x="2227331" y="2235120"/>
            <a:ext cx="630122" cy="789157"/>
            <a:chOff x="2227331" y="2235120"/>
            <a:chExt cx="630122" cy="789157"/>
          </a:xfrm>
        </p:grpSpPr>
        <p:sp>
          <p:nvSpPr>
            <p:cNvPr id="444" name="TextBox 209">
              <a:extLst>
                <a:ext uri="{FF2B5EF4-FFF2-40B4-BE49-F238E27FC236}">
                  <a16:creationId xmlns:a16="http://schemas.microsoft.com/office/drawing/2014/main" id="{7BDEA1AD-7433-5A90-2965-674AEE59CEBA}"/>
                </a:ext>
              </a:extLst>
            </p:cNvPr>
            <p:cNvSpPr txBox="1"/>
            <p:nvPr/>
          </p:nvSpPr>
          <p:spPr>
            <a:xfrm>
              <a:off x="2362054" y="2901166"/>
              <a:ext cx="360676" cy="123111"/>
            </a:xfrm>
            <a:prstGeom prst="rect">
              <a:avLst/>
            </a:prstGeom>
            <a:noFill/>
          </p:spPr>
          <p:txBody>
            <a:bodyPr wrap="none" lIns="0" tIns="0" rIns="0" bIns="0" rtlCol="0">
              <a:spAutoFit/>
            </a:bodyPr>
            <a:lstStyle>
              <a:defPPr>
                <a:defRPr lang="en-US"/>
              </a:defPPr>
              <a:lvl1pPr marL="0" algn="l" defTabSz="914407" rtl="0" eaLnBrk="1" latinLnBrk="0" hangingPunct="1">
                <a:defRPr sz="1800" kern="1200">
                  <a:solidFill>
                    <a:schemeClr val="tx1"/>
                  </a:solidFill>
                  <a:latin typeface="+mn-lt"/>
                  <a:ea typeface="+mn-ea"/>
                  <a:cs typeface="+mn-cs"/>
                </a:defRPr>
              </a:lvl1pPr>
              <a:lvl2pPr marL="457204" algn="l" defTabSz="914407" rtl="0" eaLnBrk="1" latinLnBrk="0" hangingPunct="1">
                <a:defRPr sz="1800" kern="1200">
                  <a:solidFill>
                    <a:schemeClr val="tx1"/>
                  </a:solidFill>
                  <a:latin typeface="+mn-lt"/>
                  <a:ea typeface="+mn-ea"/>
                  <a:cs typeface="+mn-cs"/>
                </a:defRPr>
              </a:lvl2pPr>
              <a:lvl3pPr marL="914407" algn="l" defTabSz="914407" rtl="0" eaLnBrk="1" latinLnBrk="0" hangingPunct="1">
                <a:defRPr sz="1800" kern="1200">
                  <a:solidFill>
                    <a:schemeClr val="tx1"/>
                  </a:solidFill>
                  <a:latin typeface="+mn-lt"/>
                  <a:ea typeface="+mn-ea"/>
                  <a:cs typeface="+mn-cs"/>
                </a:defRPr>
              </a:lvl3pPr>
              <a:lvl4pPr marL="1371611" algn="l" defTabSz="914407" rtl="0" eaLnBrk="1" latinLnBrk="0" hangingPunct="1">
                <a:defRPr sz="1800" kern="1200">
                  <a:solidFill>
                    <a:schemeClr val="tx1"/>
                  </a:solidFill>
                  <a:latin typeface="+mn-lt"/>
                  <a:ea typeface="+mn-ea"/>
                  <a:cs typeface="+mn-cs"/>
                </a:defRPr>
              </a:lvl4pPr>
              <a:lvl5pPr marL="1828815" algn="l" defTabSz="914407" rtl="0" eaLnBrk="1" latinLnBrk="0" hangingPunct="1">
                <a:defRPr sz="1800" kern="1200">
                  <a:solidFill>
                    <a:schemeClr val="tx1"/>
                  </a:solidFill>
                  <a:latin typeface="+mn-lt"/>
                  <a:ea typeface="+mn-ea"/>
                  <a:cs typeface="+mn-cs"/>
                </a:defRPr>
              </a:lvl5pPr>
              <a:lvl6pPr marL="2286018" algn="l" defTabSz="914407" rtl="0" eaLnBrk="1" latinLnBrk="0" hangingPunct="1">
                <a:defRPr sz="1800" kern="1200">
                  <a:solidFill>
                    <a:schemeClr val="tx1"/>
                  </a:solidFill>
                  <a:latin typeface="+mn-lt"/>
                  <a:ea typeface="+mn-ea"/>
                  <a:cs typeface="+mn-cs"/>
                </a:defRPr>
              </a:lvl6pPr>
              <a:lvl7pPr marL="2743222" algn="l" defTabSz="914407" rtl="0" eaLnBrk="1" latinLnBrk="0" hangingPunct="1">
                <a:defRPr sz="1800" kern="1200">
                  <a:solidFill>
                    <a:schemeClr val="tx1"/>
                  </a:solidFill>
                  <a:latin typeface="+mn-lt"/>
                  <a:ea typeface="+mn-ea"/>
                  <a:cs typeface="+mn-cs"/>
                </a:defRPr>
              </a:lvl7pPr>
              <a:lvl8pPr marL="3200426" algn="l" defTabSz="914407" rtl="0" eaLnBrk="1" latinLnBrk="0" hangingPunct="1">
                <a:defRPr sz="1800" kern="1200">
                  <a:solidFill>
                    <a:schemeClr val="tx1"/>
                  </a:solidFill>
                  <a:latin typeface="+mn-lt"/>
                  <a:ea typeface="+mn-ea"/>
                  <a:cs typeface="+mn-cs"/>
                </a:defRPr>
              </a:lvl8pPr>
              <a:lvl9pPr marL="3657629" algn="l" defTabSz="914407" rtl="0" eaLnBrk="1" latinLnBrk="0" hangingPunct="1">
                <a:defRPr sz="1800" kern="1200">
                  <a:solidFill>
                    <a:schemeClr val="tx1"/>
                  </a:solidFill>
                  <a:latin typeface="+mn-lt"/>
                  <a:ea typeface="+mn-ea"/>
                  <a:cs typeface="+mn-cs"/>
                </a:defRPr>
              </a:lvl9pPr>
            </a:lstStyle>
            <a:p>
              <a:pPr marL="0" marR="0" lvl="0" indent="0" algn="ctr" defTabSz="914501"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a:ln>
                    <a:noFill/>
                  </a:ln>
                  <a:solidFill>
                    <a:srgbClr val="000000"/>
                  </a:solidFill>
                  <a:effectLst/>
                  <a:uLnTx/>
                  <a:uFillTx/>
                  <a:latin typeface="+mj-lt"/>
                  <a:ea typeface="+mj-ea"/>
                  <a:cs typeface="+mj-cs"/>
                </a:rPr>
                <a:t>Devices</a:t>
              </a:r>
            </a:p>
          </p:txBody>
        </p:sp>
        <p:grpSp>
          <p:nvGrpSpPr>
            <p:cNvPr id="39" name="Group 38">
              <a:extLst>
                <a:ext uri="{FF2B5EF4-FFF2-40B4-BE49-F238E27FC236}">
                  <a16:creationId xmlns:a16="http://schemas.microsoft.com/office/drawing/2014/main" id="{FF72D371-EE11-0230-5921-A6ACBDE266DE}"/>
                </a:ext>
              </a:extLst>
            </p:cNvPr>
            <p:cNvGrpSpPr/>
            <p:nvPr/>
          </p:nvGrpSpPr>
          <p:grpSpPr>
            <a:xfrm>
              <a:off x="2227331" y="2235120"/>
              <a:ext cx="630122" cy="630122"/>
              <a:chOff x="2227331" y="2235120"/>
              <a:chExt cx="630122" cy="630122"/>
            </a:xfrm>
          </p:grpSpPr>
          <p:grpSp>
            <p:nvGrpSpPr>
              <p:cNvPr id="488" name="Group 487">
                <a:extLst>
                  <a:ext uri="{FF2B5EF4-FFF2-40B4-BE49-F238E27FC236}">
                    <a16:creationId xmlns:a16="http://schemas.microsoft.com/office/drawing/2014/main" id="{BB970144-C8E5-BE1E-1849-5D823F38A484}"/>
                  </a:ext>
                  <a:ext uri="{C183D7F6-B498-43B3-948B-1728B52AA6E4}">
                    <adec:decorative xmlns:adec="http://schemas.microsoft.com/office/drawing/2017/decorative" val="1"/>
                  </a:ext>
                </a:extLst>
              </p:cNvPr>
              <p:cNvGrpSpPr>
                <a:grpSpLocks/>
              </p:cNvGrpSpPr>
              <p:nvPr/>
            </p:nvGrpSpPr>
            <p:grpSpPr>
              <a:xfrm>
                <a:off x="2227331" y="2235120"/>
                <a:ext cx="630122" cy="630122"/>
                <a:chOff x="11364588" y="457910"/>
                <a:chExt cx="308458" cy="308458"/>
              </a:xfrm>
            </p:grpSpPr>
            <p:sp>
              <p:nvSpPr>
                <p:cNvPr id="490" name="Oval 489">
                  <a:extLst>
                    <a:ext uri="{FF2B5EF4-FFF2-40B4-BE49-F238E27FC236}">
                      <a16:creationId xmlns:a16="http://schemas.microsoft.com/office/drawing/2014/main" id="{ADD2136E-3AC8-94FE-2974-5660A1780864}"/>
                    </a:ext>
                  </a:extLst>
                </p:cNvPr>
                <p:cNvSpPr/>
                <p:nvPr/>
              </p:nvSpPr>
              <p:spPr bwMode="auto">
                <a:xfrm>
                  <a:off x="11364588" y="457910"/>
                  <a:ext cx="308458" cy="308458"/>
                </a:xfrm>
                <a:prstGeom prst="ellipse">
                  <a:avLst/>
                </a:prstGeom>
                <a:solidFill>
                  <a:srgbClr val="56AEF9">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491" name="Oval 490">
                  <a:extLst>
                    <a:ext uri="{FF2B5EF4-FFF2-40B4-BE49-F238E27FC236}">
                      <a16:creationId xmlns:a16="http://schemas.microsoft.com/office/drawing/2014/main" id="{E7235D3B-CFD5-3447-C9DD-45D8A9A4E183}"/>
                    </a:ext>
                  </a:extLst>
                </p:cNvPr>
                <p:cNvSpPr/>
                <p:nvPr/>
              </p:nvSpPr>
              <p:spPr bwMode="auto">
                <a:xfrm>
                  <a:off x="11394834" y="488157"/>
                  <a:ext cx="247966" cy="247964"/>
                </a:xfrm>
                <a:prstGeom prst="ellipse">
                  <a:avLst/>
                </a:prstGeom>
                <a:solidFill>
                  <a:srgbClr val="56AEF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pic>
            <p:nvPicPr>
              <p:cNvPr id="309" name="Graphic 308">
                <a:extLst>
                  <a:ext uri="{FF2B5EF4-FFF2-40B4-BE49-F238E27FC236}">
                    <a16:creationId xmlns:a16="http://schemas.microsoft.com/office/drawing/2014/main" id="{8737E56C-4A44-A505-8810-4E4A28B9E6F6}"/>
                  </a:ext>
                  <a:ext uri="{C183D7F6-B498-43B3-948B-1728B52AA6E4}">
                    <adec:decorative xmlns:adec="http://schemas.microsoft.com/office/drawing/2017/decorative" val="1"/>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2382372" y="2390161"/>
                <a:ext cx="320040" cy="320040"/>
              </a:xfrm>
              <a:prstGeom prst="rect">
                <a:avLst/>
              </a:prstGeom>
            </p:spPr>
          </p:pic>
        </p:grpSp>
      </p:grpSp>
      <p:grpSp>
        <p:nvGrpSpPr>
          <p:cNvPr id="35" name="Group 34">
            <a:extLst>
              <a:ext uri="{FF2B5EF4-FFF2-40B4-BE49-F238E27FC236}">
                <a16:creationId xmlns:a16="http://schemas.microsoft.com/office/drawing/2014/main" id="{C8ACCDA6-E7A0-97DB-C7A8-5191EC3CAA30}"/>
              </a:ext>
              <a:ext uri="{C183D7F6-B498-43B3-948B-1728B52AA6E4}">
                <adec:decorative xmlns:adec="http://schemas.microsoft.com/office/drawing/2017/decorative" val="1"/>
              </a:ext>
            </a:extLst>
          </p:cNvPr>
          <p:cNvGrpSpPr/>
          <p:nvPr/>
        </p:nvGrpSpPr>
        <p:grpSpPr>
          <a:xfrm>
            <a:off x="1229543" y="4247853"/>
            <a:ext cx="630122" cy="807020"/>
            <a:chOff x="1229543" y="4247853"/>
            <a:chExt cx="630122" cy="807020"/>
          </a:xfrm>
        </p:grpSpPr>
        <p:sp>
          <p:nvSpPr>
            <p:cNvPr id="456" name="TextBox 219">
              <a:extLst>
                <a:ext uri="{FF2B5EF4-FFF2-40B4-BE49-F238E27FC236}">
                  <a16:creationId xmlns:a16="http://schemas.microsoft.com/office/drawing/2014/main" id="{17357DE6-84CC-6F62-8D3D-6D6A3AA04B0C}"/>
                </a:ext>
              </a:extLst>
            </p:cNvPr>
            <p:cNvSpPr txBox="1"/>
            <p:nvPr/>
          </p:nvSpPr>
          <p:spPr>
            <a:xfrm>
              <a:off x="1255262" y="4931762"/>
              <a:ext cx="578685" cy="123111"/>
            </a:xfrm>
            <a:prstGeom prst="rect">
              <a:avLst/>
            </a:prstGeom>
            <a:noFill/>
          </p:spPr>
          <p:txBody>
            <a:bodyPr wrap="none" lIns="0" tIns="0" rIns="0" bIns="0" rtlCol="0">
              <a:spAutoFit/>
            </a:bodyPr>
            <a:lstStyle>
              <a:defPPr>
                <a:defRPr lang="en-US"/>
              </a:defPPr>
              <a:lvl1pPr marL="0" algn="l" defTabSz="914407" rtl="0" eaLnBrk="1" latinLnBrk="0" hangingPunct="1">
                <a:defRPr sz="1800" kern="1200">
                  <a:solidFill>
                    <a:schemeClr val="tx1"/>
                  </a:solidFill>
                  <a:latin typeface="+mn-lt"/>
                  <a:ea typeface="+mn-ea"/>
                  <a:cs typeface="+mn-cs"/>
                </a:defRPr>
              </a:lvl1pPr>
              <a:lvl2pPr marL="457204" algn="l" defTabSz="914407" rtl="0" eaLnBrk="1" latinLnBrk="0" hangingPunct="1">
                <a:defRPr sz="1800" kern="1200">
                  <a:solidFill>
                    <a:schemeClr val="tx1"/>
                  </a:solidFill>
                  <a:latin typeface="+mn-lt"/>
                  <a:ea typeface="+mn-ea"/>
                  <a:cs typeface="+mn-cs"/>
                </a:defRPr>
              </a:lvl2pPr>
              <a:lvl3pPr marL="914407" algn="l" defTabSz="914407" rtl="0" eaLnBrk="1" latinLnBrk="0" hangingPunct="1">
                <a:defRPr sz="1800" kern="1200">
                  <a:solidFill>
                    <a:schemeClr val="tx1"/>
                  </a:solidFill>
                  <a:latin typeface="+mn-lt"/>
                  <a:ea typeface="+mn-ea"/>
                  <a:cs typeface="+mn-cs"/>
                </a:defRPr>
              </a:lvl3pPr>
              <a:lvl4pPr marL="1371611" algn="l" defTabSz="914407" rtl="0" eaLnBrk="1" latinLnBrk="0" hangingPunct="1">
                <a:defRPr sz="1800" kern="1200">
                  <a:solidFill>
                    <a:schemeClr val="tx1"/>
                  </a:solidFill>
                  <a:latin typeface="+mn-lt"/>
                  <a:ea typeface="+mn-ea"/>
                  <a:cs typeface="+mn-cs"/>
                </a:defRPr>
              </a:lvl4pPr>
              <a:lvl5pPr marL="1828815" algn="l" defTabSz="914407" rtl="0" eaLnBrk="1" latinLnBrk="0" hangingPunct="1">
                <a:defRPr sz="1800" kern="1200">
                  <a:solidFill>
                    <a:schemeClr val="tx1"/>
                  </a:solidFill>
                  <a:latin typeface="+mn-lt"/>
                  <a:ea typeface="+mn-ea"/>
                  <a:cs typeface="+mn-cs"/>
                </a:defRPr>
              </a:lvl5pPr>
              <a:lvl6pPr marL="2286018" algn="l" defTabSz="914407" rtl="0" eaLnBrk="1" latinLnBrk="0" hangingPunct="1">
                <a:defRPr sz="1800" kern="1200">
                  <a:solidFill>
                    <a:schemeClr val="tx1"/>
                  </a:solidFill>
                  <a:latin typeface="+mn-lt"/>
                  <a:ea typeface="+mn-ea"/>
                  <a:cs typeface="+mn-cs"/>
                </a:defRPr>
              </a:lvl6pPr>
              <a:lvl7pPr marL="2743222" algn="l" defTabSz="914407" rtl="0" eaLnBrk="1" latinLnBrk="0" hangingPunct="1">
                <a:defRPr sz="1800" kern="1200">
                  <a:solidFill>
                    <a:schemeClr val="tx1"/>
                  </a:solidFill>
                  <a:latin typeface="+mn-lt"/>
                  <a:ea typeface="+mn-ea"/>
                  <a:cs typeface="+mn-cs"/>
                </a:defRPr>
              </a:lvl7pPr>
              <a:lvl8pPr marL="3200426" algn="l" defTabSz="914407" rtl="0" eaLnBrk="1" latinLnBrk="0" hangingPunct="1">
                <a:defRPr sz="1800" kern="1200">
                  <a:solidFill>
                    <a:schemeClr val="tx1"/>
                  </a:solidFill>
                  <a:latin typeface="+mn-lt"/>
                  <a:ea typeface="+mn-ea"/>
                  <a:cs typeface="+mn-cs"/>
                </a:defRPr>
              </a:lvl8pPr>
              <a:lvl9pPr marL="3657629" algn="l" defTabSz="914407" rtl="0" eaLnBrk="1" latinLnBrk="0" hangingPunct="1">
                <a:defRPr sz="1800" kern="1200">
                  <a:solidFill>
                    <a:schemeClr val="tx1"/>
                  </a:solidFill>
                  <a:latin typeface="+mn-lt"/>
                  <a:ea typeface="+mn-ea"/>
                  <a:cs typeface="+mn-cs"/>
                </a:defRPr>
              </a:lvl9pPr>
            </a:lstStyle>
            <a:p>
              <a:pPr algn="ctr" defTabSz="914501">
                <a:defRPr/>
              </a:pPr>
              <a:r>
                <a:rPr lang="en-US" sz="800">
                  <a:solidFill>
                    <a:srgbClr val="000000"/>
                  </a:solidFill>
                  <a:latin typeface="+mj-lt"/>
                  <a:ea typeface="+mj-ea"/>
                  <a:cs typeface="+mj-cs"/>
                </a:rPr>
                <a:t>IP addresses</a:t>
              </a:r>
            </a:p>
          </p:txBody>
        </p:sp>
        <p:grpSp>
          <p:nvGrpSpPr>
            <p:cNvPr id="34" name="Group 33">
              <a:extLst>
                <a:ext uri="{FF2B5EF4-FFF2-40B4-BE49-F238E27FC236}">
                  <a16:creationId xmlns:a16="http://schemas.microsoft.com/office/drawing/2014/main" id="{A5D51278-B935-B570-9DEE-36A5475BA5A2}"/>
                </a:ext>
              </a:extLst>
            </p:cNvPr>
            <p:cNvGrpSpPr/>
            <p:nvPr/>
          </p:nvGrpSpPr>
          <p:grpSpPr>
            <a:xfrm>
              <a:off x="1229543" y="4247853"/>
              <a:ext cx="630122" cy="630122"/>
              <a:chOff x="1229543" y="4247853"/>
              <a:chExt cx="630122" cy="630122"/>
            </a:xfrm>
          </p:grpSpPr>
          <p:grpSp>
            <p:nvGrpSpPr>
              <p:cNvPr id="493" name="Group 492">
                <a:extLst>
                  <a:ext uri="{FF2B5EF4-FFF2-40B4-BE49-F238E27FC236}">
                    <a16:creationId xmlns:a16="http://schemas.microsoft.com/office/drawing/2014/main" id="{9C614A8D-AAF0-8753-C45C-06884DA9F2DC}"/>
                  </a:ext>
                  <a:ext uri="{C183D7F6-B498-43B3-948B-1728B52AA6E4}">
                    <adec:decorative xmlns:adec="http://schemas.microsoft.com/office/drawing/2017/decorative" val="1"/>
                  </a:ext>
                </a:extLst>
              </p:cNvPr>
              <p:cNvGrpSpPr>
                <a:grpSpLocks/>
              </p:cNvGrpSpPr>
              <p:nvPr/>
            </p:nvGrpSpPr>
            <p:grpSpPr>
              <a:xfrm>
                <a:off x="1229543" y="4247853"/>
                <a:ext cx="630122" cy="630122"/>
                <a:chOff x="11364588" y="457910"/>
                <a:chExt cx="308458" cy="308458"/>
              </a:xfrm>
            </p:grpSpPr>
            <p:sp>
              <p:nvSpPr>
                <p:cNvPr id="495" name="Oval 494">
                  <a:extLst>
                    <a:ext uri="{FF2B5EF4-FFF2-40B4-BE49-F238E27FC236}">
                      <a16:creationId xmlns:a16="http://schemas.microsoft.com/office/drawing/2014/main" id="{A606F7AD-3C0C-72F9-0A09-81F3862C80F4}"/>
                    </a:ext>
                  </a:extLst>
                </p:cNvPr>
                <p:cNvSpPr/>
                <p:nvPr/>
              </p:nvSpPr>
              <p:spPr bwMode="auto">
                <a:xfrm>
                  <a:off x="11364588" y="457910"/>
                  <a:ext cx="308458" cy="308458"/>
                </a:xfrm>
                <a:prstGeom prst="ellipse">
                  <a:avLst/>
                </a:prstGeom>
                <a:solidFill>
                  <a:srgbClr val="2965AF">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496" name="Oval 495">
                  <a:extLst>
                    <a:ext uri="{FF2B5EF4-FFF2-40B4-BE49-F238E27FC236}">
                      <a16:creationId xmlns:a16="http://schemas.microsoft.com/office/drawing/2014/main" id="{E7C26F0F-D192-886B-DA6C-E42712503709}"/>
                    </a:ext>
                  </a:extLst>
                </p:cNvPr>
                <p:cNvSpPr/>
                <p:nvPr/>
              </p:nvSpPr>
              <p:spPr bwMode="auto">
                <a:xfrm>
                  <a:off x="11394834" y="488157"/>
                  <a:ext cx="247966" cy="247964"/>
                </a:xfrm>
                <a:prstGeom prst="ellipse">
                  <a:avLst/>
                </a:prstGeom>
                <a:solidFill>
                  <a:srgbClr val="2965A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pic>
            <p:nvPicPr>
              <p:cNvPr id="477" name="Graphic 476">
                <a:extLst>
                  <a:ext uri="{FF2B5EF4-FFF2-40B4-BE49-F238E27FC236}">
                    <a16:creationId xmlns:a16="http://schemas.microsoft.com/office/drawing/2014/main" id="{E803B6CA-6E17-31B5-4FE8-2326FBE5591A}"/>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384584" y="4402894"/>
                <a:ext cx="320040" cy="320040"/>
              </a:xfrm>
              <a:prstGeom prst="rect">
                <a:avLst/>
              </a:prstGeom>
            </p:spPr>
          </p:pic>
        </p:grpSp>
      </p:grpSp>
      <p:grpSp>
        <p:nvGrpSpPr>
          <p:cNvPr id="11" name="Group 10">
            <a:extLst>
              <a:ext uri="{FF2B5EF4-FFF2-40B4-BE49-F238E27FC236}">
                <a16:creationId xmlns:a16="http://schemas.microsoft.com/office/drawing/2014/main" id="{B0EF51C1-4384-9523-ABA7-5C458CDF7F75}"/>
              </a:ext>
              <a:ext uri="{C183D7F6-B498-43B3-948B-1728B52AA6E4}">
                <adec:decorative xmlns:adec="http://schemas.microsoft.com/office/drawing/2017/decorative" val="1"/>
              </a:ext>
            </a:extLst>
          </p:cNvPr>
          <p:cNvGrpSpPr/>
          <p:nvPr/>
        </p:nvGrpSpPr>
        <p:grpSpPr>
          <a:xfrm>
            <a:off x="1694600" y="3311243"/>
            <a:ext cx="685800" cy="685800"/>
            <a:chOff x="1694600" y="3311243"/>
            <a:chExt cx="685800" cy="685800"/>
          </a:xfrm>
        </p:grpSpPr>
        <p:sp>
          <p:nvSpPr>
            <p:cNvPr id="479" name="Oval 478">
              <a:extLst>
                <a:ext uri="{FF2B5EF4-FFF2-40B4-BE49-F238E27FC236}">
                  <a16:creationId xmlns:a16="http://schemas.microsoft.com/office/drawing/2014/main" id="{8AF3428E-AE56-CCBB-785F-B123B983797C}"/>
                </a:ext>
              </a:extLst>
            </p:cNvPr>
            <p:cNvSpPr/>
            <p:nvPr/>
          </p:nvSpPr>
          <p:spPr bwMode="auto">
            <a:xfrm>
              <a:off x="1694600" y="3311243"/>
              <a:ext cx="685800" cy="685800"/>
            </a:xfrm>
            <a:prstGeom prst="ellipse">
              <a:avLst/>
            </a:prstGeom>
            <a:solidFill>
              <a:schemeClr val="bg2"/>
            </a:solidFill>
            <a:ln w="6350">
              <a:noFill/>
              <a:headEnd type="none" w="med" len="med"/>
              <a:tailEnd type="none" w="med" len="med"/>
            </a:ln>
            <a:effectLst>
              <a:innerShdw blurRad="635000" dist="190500" dir="9300000">
                <a:srgbClr val="F4364C">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a:latin typeface="Segoe Sans Display"/>
                <a:cs typeface="Segoe UI Semibold"/>
              </a:endParaRPr>
            </a:p>
          </p:txBody>
        </p:sp>
        <p:sp>
          <p:nvSpPr>
            <p:cNvPr id="464" name="Oval 463">
              <a:extLst>
                <a:ext uri="{FF2B5EF4-FFF2-40B4-BE49-F238E27FC236}">
                  <a16:creationId xmlns:a16="http://schemas.microsoft.com/office/drawing/2014/main" id="{8EC57AF5-02F8-4841-5FC5-442A87F9D976}"/>
                </a:ext>
              </a:extLst>
            </p:cNvPr>
            <p:cNvSpPr/>
            <p:nvPr/>
          </p:nvSpPr>
          <p:spPr bwMode="auto">
            <a:xfrm>
              <a:off x="1762647" y="3379291"/>
              <a:ext cx="549706" cy="549704"/>
            </a:xfrm>
            <a:prstGeom prst="ellipse">
              <a:avLst/>
            </a:prstGeom>
            <a:solidFill>
              <a:srgbClr val="F4364C"/>
            </a:solidFill>
            <a:ln w="952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17931" rIns="0" bIns="44827" numCol="1" spcCol="0" rtlCol="0" fromWordArt="0" anchor="ctr" anchorCtr="0" forceAA="0" compatLnSpc="1">
              <a:prstTxWarp prst="textNoShape">
                <a:avLst/>
              </a:prstTxWarp>
              <a:noAutofit/>
            </a:bodyPr>
            <a:lstStyle>
              <a:defPPr>
                <a:defRPr lang="en-US"/>
              </a:defPPr>
              <a:lvl1pPr marL="0" algn="l" defTabSz="914407" rtl="0" eaLnBrk="1" latinLnBrk="0" hangingPunct="1">
                <a:defRPr sz="1800" kern="1200">
                  <a:solidFill>
                    <a:schemeClr val="lt1"/>
                  </a:solidFill>
                  <a:latin typeface="+mn-lt"/>
                  <a:ea typeface="+mn-ea"/>
                  <a:cs typeface="+mn-cs"/>
                </a:defRPr>
              </a:lvl1pPr>
              <a:lvl2pPr marL="457204" algn="l" defTabSz="914407" rtl="0" eaLnBrk="1" latinLnBrk="0" hangingPunct="1">
                <a:defRPr sz="1800" kern="1200">
                  <a:solidFill>
                    <a:schemeClr val="lt1"/>
                  </a:solidFill>
                  <a:latin typeface="+mn-lt"/>
                  <a:ea typeface="+mn-ea"/>
                  <a:cs typeface="+mn-cs"/>
                </a:defRPr>
              </a:lvl2pPr>
              <a:lvl3pPr marL="914407" algn="l" defTabSz="914407" rtl="0" eaLnBrk="1" latinLnBrk="0" hangingPunct="1">
                <a:defRPr sz="1800" kern="1200">
                  <a:solidFill>
                    <a:schemeClr val="lt1"/>
                  </a:solidFill>
                  <a:latin typeface="+mn-lt"/>
                  <a:ea typeface="+mn-ea"/>
                  <a:cs typeface="+mn-cs"/>
                </a:defRPr>
              </a:lvl3pPr>
              <a:lvl4pPr marL="1371611" algn="l" defTabSz="914407" rtl="0" eaLnBrk="1" latinLnBrk="0" hangingPunct="1">
                <a:defRPr sz="1800" kern="1200">
                  <a:solidFill>
                    <a:schemeClr val="lt1"/>
                  </a:solidFill>
                  <a:latin typeface="+mn-lt"/>
                  <a:ea typeface="+mn-ea"/>
                  <a:cs typeface="+mn-cs"/>
                </a:defRPr>
              </a:lvl4pPr>
              <a:lvl5pPr marL="1828815" algn="l" defTabSz="914407" rtl="0" eaLnBrk="1" latinLnBrk="0" hangingPunct="1">
                <a:defRPr sz="1800" kern="1200">
                  <a:solidFill>
                    <a:schemeClr val="lt1"/>
                  </a:solidFill>
                  <a:latin typeface="+mn-lt"/>
                  <a:ea typeface="+mn-ea"/>
                  <a:cs typeface="+mn-cs"/>
                </a:defRPr>
              </a:lvl5pPr>
              <a:lvl6pPr marL="2286018" algn="l" defTabSz="914407" rtl="0" eaLnBrk="1" latinLnBrk="0" hangingPunct="1">
                <a:defRPr sz="1800" kern="1200">
                  <a:solidFill>
                    <a:schemeClr val="lt1"/>
                  </a:solidFill>
                  <a:latin typeface="+mn-lt"/>
                  <a:ea typeface="+mn-ea"/>
                  <a:cs typeface="+mn-cs"/>
                </a:defRPr>
              </a:lvl6pPr>
              <a:lvl7pPr marL="2743222" algn="l" defTabSz="914407" rtl="0" eaLnBrk="1" latinLnBrk="0" hangingPunct="1">
                <a:defRPr sz="1800" kern="1200">
                  <a:solidFill>
                    <a:schemeClr val="lt1"/>
                  </a:solidFill>
                  <a:latin typeface="+mn-lt"/>
                  <a:ea typeface="+mn-ea"/>
                  <a:cs typeface="+mn-cs"/>
                </a:defRPr>
              </a:lvl7pPr>
              <a:lvl8pPr marL="3200426" algn="l" defTabSz="914407" rtl="0" eaLnBrk="1" latinLnBrk="0" hangingPunct="1">
                <a:defRPr sz="1800" kern="1200">
                  <a:solidFill>
                    <a:schemeClr val="lt1"/>
                  </a:solidFill>
                  <a:latin typeface="+mn-lt"/>
                  <a:ea typeface="+mn-ea"/>
                  <a:cs typeface="+mn-cs"/>
                </a:defRPr>
              </a:lvl8pPr>
              <a:lvl9pPr marL="3657629" algn="l" defTabSz="914407" rtl="0" eaLnBrk="1" latinLnBrk="0" hangingPunct="1">
                <a:defRPr sz="1800" kern="1200">
                  <a:solidFill>
                    <a:schemeClr val="lt1"/>
                  </a:solidFill>
                  <a:latin typeface="+mn-lt"/>
                  <a:ea typeface="+mn-ea"/>
                  <a:cs typeface="+mn-cs"/>
                </a:defRPr>
              </a:lvl9pPr>
            </a:lstStyle>
            <a:p>
              <a:pPr algn="ctr" defTabSz="896537" fontAlgn="base">
                <a:spcBef>
                  <a:spcPct val="0"/>
                </a:spcBef>
                <a:spcAft>
                  <a:spcPct val="0"/>
                </a:spcAft>
              </a:pPr>
              <a:endParaRPr lang="en-US" sz="800" b="1" err="1">
                <a:ln w="3175">
                  <a:noFill/>
                </a:ln>
                <a:solidFill>
                  <a:srgbClr val="000000"/>
                </a:solidFill>
                <a:latin typeface="Segoe Sans Display Semibold"/>
                <a:cs typeface="Segoe UI" pitchFamily="34" charset="0"/>
              </a:endParaRPr>
            </a:p>
          </p:txBody>
        </p:sp>
        <p:pic>
          <p:nvPicPr>
            <p:cNvPr id="7" name="Graphic 6">
              <a:extLst>
                <a:ext uri="{FF2B5EF4-FFF2-40B4-BE49-F238E27FC236}">
                  <a16:creationId xmlns:a16="http://schemas.microsoft.com/office/drawing/2014/main" id="{6335D199-D7E4-2154-423A-8A63D671FB5B}"/>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840596" y="3457239"/>
              <a:ext cx="393808" cy="393808"/>
            </a:xfrm>
            <a:prstGeom prst="rect">
              <a:avLst/>
            </a:prstGeom>
          </p:spPr>
        </p:pic>
      </p:grpSp>
      <p:grpSp>
        <p:nvGrpSpPr>
          <p:cNvPr id="36" name="Group 35">
            <a:extLst>
              <a:ext uri="{FF2B5EF4-FFF2-40B4-BE49-F238E27FC236}">
                <a16:creationId xmlns:a16="http://schemas.microsoft.com/office/drawing/2014/main" id="{490E79A1-BA92-3ABE-327F-11EC253DE53A}"/>
              </a:ext>
              <a:ext uri="{C183D7F6-B498-43B3-948B-1728B52AA6E4}">
                <adec:decorative xmlns:adec="http://schemas.microsoft.com/office/drawing/2017/decorative" val="1"/>
              </a:ext>
            </a:extLst>
          </p:cNvPr>
          <p:cNvGrpSpPr/>
          <p:nvPr/>
        </p:nvGrpSpPr>
        <p:grpSpPr>
          <a:xfrm>
            <a:off x="2227331" y="4247853"/>
            <a:ext cx="630122" cy="807020"/>
            <a:chOff x="2227331" y="4247853"/>
            <a:chExt cx="630122" cy="807020"/>
          </a:xfrm>
        </p:grpSpPr>
        <p:sp>
          <p:nvSpPr>
            <p:cNvPr id="467" name="TextBox 219">
              <a:extLst>
                <a:ext uri="{FF2B5EF4-FFF2-40B4-BE49-F238E27FC236}">
                  <a16:creationId xmlns:a16="http://schemas.microsoft.com/office/drawing/2014/main" id="{4D2F19EA-D4F6-8D48-CFC2-105DBC01E57F}"/>
                </a:ext>
              </a:extLst>
            </p:cNvPr>
            <p:cNvSpPr txBox="1"/>
            <p:nvPr/>
          </p:nvSpPr>
          <p:spPr>
            <a:xfrm>
              <a:off x="2425373" y="4931762"/>
              <a:ext cx="234038" cy="123111"/>
            </a:xfrm>
            <a:prstGeom prst="rect">
              <a:avLst/>
            </a:prstGeom>
            <a:noFill/>
          </p:spPr>
          <p:txBody>
            <a:bodyPr wrap="none" lIns="0" tIns="0" rIns="0" bIns="0" rtlCol="0">
              <a:spAutoFit/>
            </a:bodyPr>
            <a:lstStyle>
              <a:defPPr>
                <a:defRPr lang="en-US"/>
              </a:defPPr>
              <a:lvl1pPr marL="0" algn="l" defTabSz="914407" rtl="0" eaLnBrk="1" latinLnBrk="0" hangingPunct="1">
                <a:defRPr sz="1800" kern="1200">
                  <a:solidFill>
                    <a:schemeClr val="tx1"/>
                  </a:solidFill>
                  <a:latin typeface="+mn-lt"/>
                  <a:ea typeface="+mn-ea"/>
                  <a:cs typeface="+mn-cs"/>
                </a:defRPr>
              </a:lvl1pPr>
              <a:lvl2pPr marL="457204" algn="l" defTabSz="914407" rtl="0" eaLnBrk="1" latinLnBrk="0" hangingPunct="1">
                <a:defRPr sz="1800" kern="1200">
                  <a:solidFill>
                    <a:schemeClr val="tx1"/>
                  </a:solidFill>
                  <a:latin typeface="+mn-lt"/>
                  <a:ea typeface="+mn-ea"/>
                  <a:cs typeface="+mn-cs"/>
                </a:defRPr>
              </a:lvl2pPr>
              <a:lvl3pPr marL="914407" algn="l" defTabSz="914407" rtl="0" eaLnBrk="1" latinLnBrk="0" hangingPunct="1">
                <a:defRPr sz="1800" kern="1200">
                  <a:solidFill>
                    <a:schemeClr val="tx1"/>
                  </a:solidFill>
                  <a:latin typeface="+mn-lt"/>
                  <a:ea typeface="+mn-ea"/>
                  <a:cs typeface="+mn-cs"/>
                </a:defRPr>
              </a:lvl3pPr>
              <a:lvl4pPr marL="1371611" algn="l" defTabSz="914407" rtl="0" eaLnBrk="1" latinLnBrk="0" hangingPunct="1">
                <a:defRPr sz="1800" kern="1200">
                  <a:solidFill>
                    <a:schemeClr val="tx1"/>
                  </a:solidFill>
                  <a:latin typeface="+mn-lt"/>
                  <a:ea typeface="+mn-ea"/>
                  <a:cs typeface="+mn-cs"/>
                </a:defRPr>
              </a:lvl4pPr>
              <a:lvl5pPr marL="1828815" algn="l" defTabSz="914407" rtl="0" eaLnBrk="1" latinLnBrk="0" hangingPunct="1">
                <a:defRPr sz="1800" kern="1200">
                  <a:solidFill>
                    <a:schemeClr val="tx1"/>
                  </a:solidFill>
                  <a:latin typeface="+mn-lt"/>
                  <a:ea typeface="+mn-ea"/>
                  <a:cs typeface="+mn-cs"/>
                </a:defRPr>
              </a:lvl5pPr>
              <a:lvl6pPr marL="2286018" algn="l" defTabSz="914407" rtl="0" eaLnBrk="1" latinLnBrk="0" hangingPunct="1">
                <a:defRPr sz="1800" kern="1200">
                  <a:solidFill>
                    <a:schemeClr val="tx1"/>
                  </a:solidFill>
                  <a:latin typeface="+mn-lt"/>
                  <a:ea typeface="+mn-ea"/>
                  <a:cs typeface="+mn-cs"/>
                </a:defRPr>
              </a:lvl6pPr>
              <a:lvl7pPr marL="2743222" algn="l" defTabSz="914407" rtl="0" eaLnBrk="1" latinLnBrk="0" hangingPunct="1">
                <a:defRPr sz="1800" kern="1200">
                  <a:solidFill>
                    <a:schemeClr val="tx1"/>
                  </a:solidFill>
                  <a:latin typeface="+mn-lt"/>
                  <a:ea typeface="+mn-ea"/>
                  <a:cs typeface="+mn-cs"/>
                </a:defRPr>
              </a:lvl7pPr>
              <a:lvl8pPr marL="3200426" algn="l" defTabSz="914407" rtl="0" eaLnBrk="1" latinLnBrk="0" hangingPunct="1">
                <a:defRPr sz="1800" kern="1200">
                  <a:solidFill>
                    <a:schemeClr val="tx1"/>
                  </a:solidFill>
                  <a:latin typeface="+mn-lt"/>
                  <a:ea typeface="+mn-ea"/>
                  <a:cs typeface="+mn-cs"/>
                </a:defRPr>
              </a:lvl8pPr>
              <a:lvl9pPr marL="3657629" algn="l" defTabSz="914407" rtl="0" eaLnBrk="1" latinLnBrk="0" hangingPunct="1">
                <a:defRPr sz="1800" kern="1200">
                  <a:solidFill>
                    <a:schemeClr val="tx1"/>
                  </a:solidFill>
                  <a:latin typeface="+mn-lt"/>
                  <a:ea typeface="+mn-ea"/>
                  <a:cs typeface="+mn-cs"/>
                </a:defRPr>
              </a:lvl9pPr>
            </a:lstStyle>
            <a:p>
              <a:pPr algn="ctr" defTabSz="914501">
                <a:defRPr/>
              </a:pPr>
              <a:r>
                <a:rPr lang="en-US" sz="800">
                  <a:solidFill>
                    <a:srgbClr val="000000"/>
                  </a:solidFill>
                  <a:latin typeface="+mj-lt"/>
                  <a:ea typeface="+mj-ea"/>
                  <a:cs typeface="+mj-cs"/>
                </a:rPr>
                <a:t>Docs</a:t>
              </a:r>
            </a:p>
          </p:txBody>
        </p:sp>
        <p:grpSp>
          <p:nvGrpSpPr>
            <p:cNvPr id="19" name="Group 18">
              <a:extLst>
                <a:ext uri="{FF2B5EF4-FFF2-40B4-BE49-F238E27FC236}">
                  <a16:creationId xmlns:a16="http://schemas.microsoft.com/office/drawing/2014/main" id="{1DE5C76F-5FD7-74AB-C6A4-C03B5A0667F6}"/>
                </a:ext>
              </a:extLst>
            </p:cNvPr>
            <p:cNvGrpSpPr/>
            <p:nvPr/>
          </p:nvGrpSpPr>
          <p:grpSpPr>
            <a:xfrm>
              <a:off x="2227331" y="4247853"/>
              <a:ext cx="630122" cy="630122"/>
              <a:chOff x="2227331" y="4247853"/>
              <a:chExt cx="630122" cy="630122"/>
            </a:xfrm>
          </p:grpSpPr>
          <p:sp>
            <p:nvSpPr>
              <p:cNvPr id="516" name="Oval 515">
                <a:extLst>
                  <a:ext uri="{FF2B5EF4-FFF2-40B4-BE49-F238E27FC236}">
                    <a16:creationId xmlns:a16="http://schemas.microsoft.com/office/drawing/2014/main" id="{CCCA8568-01F0-AB2A-5741-FC7F7F02FC7E}"/>
                  </a:ext>
                </a:extLst>
              </p:cNvPr>
              <p:cNvSpPr/>
              <p:nvPr/>
            </p:nvSpPr>
            <p:spPr bwMode="auto">
              <a:xfrm>
                <a:off x="2227331" y="4247853"/>
                <a:ext cx="630122" cy="630122"/>
              </a:xfrm>
              <a:prstGeom prst="ellipse">
                <a:avLst/>
              </a:prstGeom>
              <a:solidFill>
                <a:srgbClr val="C5FEFF">
                  <a:alpha val="60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517" name="Oval 516">
                <a:extLst>
                  <a:ext uri="{FF2B5EF4-FFF2-40B4-BE49-F238E27FC236}">
                    <a16:creationId xmlns:a16="http://schemas.microsoft.com/office/drawing/2014/main" id="{A8AB7E0E-7196-16F8-D26F-86EFE4ADD225}"/>
                  </a:ext>
                </a:extLst>
              </p:cNvPr>
              <p:cNvSpPr/>
              <p:nvPr/>
            </p:nvSpPr>
            <p:spPr bwMode="auto">
              <a:xfrm>
                <a:off x="2289118" y="4309642"/>
                <a:ext cx="506548" cy="506544"/>
              </a:xfrm>
              <a:prstGeom prst="ellipse">
                <a:avLst/>
              </a:prstGeom>
              <a:solidFill>
                <a:srgbClr val="C5FE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pic>
            <p:nvPicPr>
              <p:cNvPr id="16" name="Graphic 15">
                <a:extLst>
                  <a:ext uri="{FF2B5EF4-FFF2-40B4-BE49-F238E27FC236}">
                    <a16:creationId xmlns:a16="http://schemas.microsoft.com/office/drawing/2014/main" id="{9F3560A6-B6C9-C4E4-CD7A-658A44A9148C}"/>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2382372" y="4402894"/>
                <a:ext cx="320040" cy="320040"/>
              </a:xfrm>
              <a:prstGeom prst="rect">
                <a:avLst/>
              </a:prstGeom>
            </p:spPr>
          </p:pic>
        </p:grpSp>
      </p:grpSp>
      <p:grpSp>
        <p:nvGrpSpPr>
          <p:cNvPr id="37" name="Group 36">
            <a:extLst>
              <a:ext uri="{FF2B5EF4-FFF2-40B4-BE49-F238E27FC236}">
                <a16:creationId xmlns:a16="http://schemas.microsoft.com/office/drawing/2014/main" id="{624A00C1-6652-9D1A-FB6F-3EC6FFB2045B}"/>
              </a:ext>
              <a:ext uri="{C183D7F6-B498-43B3-948B-1728B52AA6E4}">
                <adec:decorative xmlns:adec="http://schemas.microsoft.com/office/drawing/2017/decorative" val="1"/>
              </a:ext>
            </a:extLst>
          </p:cNvPr>
          <p:cNvGrpSpPr/>
          <p:nvPr/>
        </p:nvGrpSpPr>
        <p:grpSpPr>
          <a:xfrm>
            <a:off x="672102" y="3185620"/>
            <a:ext cx="630122" cy="782408"/>
            <a:chOff x="672102" y="3185620"/>
            <a:chExt cx="630122" cy="782408"/>
          </a:xfrm>
        </p:grpSpPr>
        <p:sp>
          <p:nvSpPr>
            <p:cNvPr id="439" name="TextBox 204">
              <a:extLst>
                <a:ext uri="{FF2B5EF4-FFF2-40B4-BE49-F238E27FC236}">
                  <a16:creationId xmlns:a16="http://schemas.microsoft.com/office/drawing/2014/main" id="{5FB48ABF-2B40-FA97-187C-34E9CB92B65A}"/>
                </a:ext>
              </a:extLst>
            </p:cNvPr>
            <p:cNvSpPr txBox="1"/>
            <p:nvPr/>
          </p:nvSpPr>
          <p:spPr>
            <a:xfrm>
              <a:off x="857320" y="3844917"/>
              <a:ext cx="259686" cy="123111"/>
            </a:xfrm>
            <a:prstGeom prst="rect">
              <a:avLst/>
            </a:prstGeom>
            <a:noFill/>
          </p:spPr>
          <p:txBody>
            <a:bodyPr wrap="none" lIns="0" tIns="0" rIns="0" bIns="0" rtlCol="0">
              <a:spAutoFit/>
            </a:bodyPr>
            <a:lstStyle>
              <a:defPPr>
                <a:defRPr lang="en-US"/>
              </a:defPPr>
              <a:lvl1pPr marL="0" algn="l" defTabSz="914407" rtl="0" eaLnBrk="1" latinLnBrk="0" hangingPunct="1">
                <a:defRPr sz="1800" kern="1200">
                  <a:solidFill>
                    <a:schemeClr val="tx1"/>
                  </a:solidFill>
                  <a:latin typeface="+mn-lt"/>
                  <a:ea typeface="+mn-ea"/>
                  <a:cs typeface="+mn-cs"/>
                </a:defRPr>
              </a:lvl1pPr>
              <a:lvl2pPr marL="457204" algn="l" defTabSz="914407" rtl="0" eaLnBrk="1" latinLnBrk="0" hangingPunct="1">
                <a:defRPr sz="1800" kern="1200">
                  <a:solidFill>
                    <a:schemeClr val="tx1"/>
                  </a:solidFill>
                  <a:latin typeface="+mn-lt"/>
                  <a:ea typeface="+mn-ea"/>
                  <a:cs typeface="+mn-cs"/>
                </a:defRPr>
              </a:lvl2pPr>
              <a:lvl3pPr marL="914407" algn="l" defTabSz="914407" rtl="0" eaLnBrk="1" latinLnBrk="0" hangingPunct="1">
                <a:defRPr sz="1800" kern="1200">
                  <a:solidFill>
                    <a:schemeClr val="tx1"/>
                  </a:solidFill>
                  <a:latin typeface="+mn-lt"/>
                  <a:ea typeface="+mn-ea"/>
                  <a:cs typeface="+mn-cs"/>
                </a:defRPr>
              </a:lvl3pPr>
              <a:lvl4pPr marL="1371611" algn="l" defTabSz="914407" rtl="0" eaLnBrk="1" latinLnBrk="0" hangingPunct="1">
                <a:defRPr sz="1800" kern="1200">
                  <a:solidFill>
                    <a:schemeClr val="tx1"/>
                  </a:solidFill>
                  <a:latin typeface="+mn-lt"/>
                  <a:ea typeface="+mn-ea"/>
                  <a:cs typeface="+mn-cs"/>
                </a:defRPr>
              </a:lvl4pPr>
              <a:lvl5pPr marL="1828815" algn="l" defTabSz="914407" rtl="0" eaLnBrk="1" latinLnBrk="0" hangingPunct="1">
                <a:defRPr sz="1800" kern="1200">
                  <a:solidFill>
                    <a:schemeClr val="tx1"/>
                  </a:solidFill>
                  <a:latin typeface="+mn-lt"/>
                  <a:ea typeface="+mn-ea"/>
                  <a:cs typeface="+mn-cs"/>
                </a:defRPr>
              </a:lvl5pPr>
              <a:lvl6pPr marL="2286018" algn="l" defTabSz="914407" rtl="0" eaLnBrk="1" latinLnBrk="0" hangingPunct="1">
                <a:defRPr sz="1800" kern="1200">
                  <a:solidFill>
                    <a:schemeClr val="tx1"/>
                  </a:solidFill>
                  <a:latin typeface="+mn-lt"/>
                  <a:ea typeface="+mn-ea"/>
                  <a:cs typeface="+mn-cs"/>
                </a:defRPr>
              </a:lvl6pPr>
              <a:lvl7pPr marL="2743222" algn="l" defTabSz="914407" rtl="0" eaLnBrk="1" latinLnBrk="0" hangingPunct="1">
                <a:defRPr sz="1800" kern="1200">
                  <a:solidFill>
                    <a:schemeClr val="tx1"/>
                  </a:solidFill>
                  <a:latin typeface="+mn-lt"/>
                  <a:ea typeface="+mn-ea"/>
                  <a:cs typeface="+mn-cs"/>
                </a:defRPr>
              </a:lvl7pPr>
              <a:lvl8pPr marL="3200426" algn="l" defTabSz="914407" rtl="0" eaLnBrk="1" latinLnBrk="0" hangingPunct="1">
                <a:defRPr sz="1800" kern="1200">
                  <a:solidFill>
                    <a:schemeClr val="tx1"/>
                  </a:solidFill>
                  <a:latin typeface="+mn-lt"/>
                  <a:ea typeface="+mn-ea"/>
                  <a:cs typeface="+mn-cs"/>
                </a:defRPr>
              </a:lvl8pPr>
              <a:lvl9pPr marL="3657629" algn="l" defTabSz="914407" rtl="0" eaLnBrk="1" latinLnBrk="0" hangingPunct="1">
                <a:defRPr sz="1800" kern="1200">
                  <a:solidFill>
                    <a:schemeClr val="tx1"/>
                  </a:solidFill>
                  <a:latin typeface="+mn-lt"/>
                  <a:ea typeface="+mn-ea"/>
                  <a:cs typeface="+mn-cs"/>
                </a:defRPr>
              </a:lvl9pPr>
            </a:lstStyle>
            <a:p>
              <a:pPr algn="ctr" defTabSz="914501">
                <a:defRPr/>
              </a:pPr>
              <a:r>
                <a:rPr lang="en-US" sz="800">
                  <a:solidFill>
                    <a:srgbClr val="000000"/>
                  </a:solidFill>
                  <a:latin typeface="+mj-lt"/>
                  <a:ea typeface="+mj-ea"/>
                  <a:cs typeface="+mj-cs"/>
                </a:rPr>
                <a:t>Users</a:t>
              </a:r>
            </a:p>
          </p:txBody>
        </p:sp>
        <p:grpSp>
          <p:nvGrpSpPr>
            <p:cNvPr id="27" name="Group 26">
              <a:extLst>
                <a:ext uri="{FF2B5EF4-FFF2-40B4-BE49-F238E27FC236}">
                  <a16:creationId xmlns:a16="http://schemas.microsoft.com/office/drawing/2014/main" id="{2DB417B2-3395-506F-8F75-4369E2B690A9}"/>
                </a:ext>
              </a:extLst>
            </p:cNvPr>
            <p:cNvGrpSpPr/>
            <p:nvPr/>
          </p:nvGrpSpPr>
          <p:grpSpPr>
            <a:xfrm>
              <a:off x="672102" y="3185620"/>
              <a:ext cx="630122" cy="630122"/>
              <a:chOff x="672102" y="3185620"/>
              <a:chExt cx="630122" cy="630122"/>
            </a:xfrm>
          </p:grpSpPr>
          <p:sp>
            <p:nvSpPr>
              <p:cNvPr id="513" name="Oval 512">
                <a:extLst>
                  <a:ext uri="{FF2B5EF4-FFF2-40B4-BE49-F238E27FC236}">
                    <a16:creationId xmlns:a16="http://schemas.microsoft.com/office/drawing/2014/main" id="{8C612252-4C25-9A0F-A762-41D950C0A7D9}"/>
                  </a:ext>
                </a:extLst>
              </p:cNvPr>
              <p:cNvSpPr/>
              <p:nvPr/>
            </p:nvSpPr>
            <p:spPr bwMode="auto">
              <a:xfrm>
                <a:off x="672102" y="3185620"/>
                <a:ext cx="630122" cy="630122"/>
              </a:xfrm>
              <a:prstGeom prst="ellipse">
                <a:avLst/>
              </a:prstGeom>
              <a:solidFill>
                <a:srgbClr val="2965AF">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514" name="Oval 513">
                <a:extLst>
                  <a:ext uri="{FF2B5EF4-FFF2-40B4-BE49-F238E27FC236}">
                    <a16:creationId xmlns:a16="http://schemas.microsoft.com/office/drawing/2014/main" id="{B27216C4-80EB-074E-820F-1A57C05869AF}"/>
                  </a:ext>
                </a:extLst>
              </p:cNvPr>
              <p:cNvSpPr/>
              <p:nvPr/>
            </p:nvSpPr>
            <p:spPr bwMode="auto">
              <a:xfrm>
                <a:off x="733889" y="3247409"/>
                <a:ext cx="506548" cy="506544"/>
              </a:xfrm>
              <a:prstGeom prst="ellipse">
                <a:avLst/>
              </a:prstGeom>
              <a:solidFill>
                <a:srgbClr val="2965A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pic>
            <p:nvPicPr>
              <p:cNvPr id="26" name="Graphic 25">
                <a:extLst>
                  <a:ext uri="{FF2B5EF4-FFF2-40B4-BE49-F238E27FC236}">
                    <a16:creationId xmlns:a16="http://schemas.microsoft.com/office/drawing/2014/main" id="{B068DD1E-7364-AFEA-5D18-38F2CB9F326B}"/>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827143" y="3340661"/>
                <a:ext cx="320040" cy="320040"/>
              </a:xfrm>
              <a:prstGeom prst="rect">
                <a:avLst/>
              </a:prstGeom>
            </p:spPr>
          </p:pic>
        </p:grpSp>
      </p:grpSp>
      <p:grpSp>
        <p:nvGrpSpPr>
          <p:cNvPr id="38" name="Group 37">
            <a:extLst>
              <a:ext uri="{FF2B5EF4-FFF2-40B4-BE49-F238E27FC236}">
                <a16:creationId xmlns:a16="http://schemas.microsoft.com/office/drawing/2014/main" id="{8E20EA3A-EAA9-4914-A85E-F71EB64FBF2D}"/>
              </a:ext>
              <a:ext uri="{C183D7F6-B498-43B3-948B-1728B52AA6E4}">
                <adec:decorative xmlns:adec="http://schemas.microsoft.com/office/drawing/2017/decorative" val="1"/>
              </a:ext>
            </a:extLst>
          </p:cNvPr>
          <p:cNvGrpSpPr/>
          <p:nvPr/>
        </p:nvGrpSpPr>
        <p:grpSpPr>
          <a:xfrm>
            <a:off x="1229543" y="2235120"/>
            <a:ext cx="630122" cy="789157"/>
            <a:chOff x="1229543" y="2235120"/>
            <a:chExt cx="630122" cy="789157"/>
          </a:xfrm>
        </p:grpSpPr>
        <p:sp>
          <p:nvSpPr>
            <p:cNvPr id="450" name="TextBox 239">
              <a:extLst>
                <a:ext uri="{FF2B5EF4-FFF2-40B4-BE49-F238E27FC236}">
                  <a16:creationId xmlns:a16="http://schemas.microsoft.com/office/drawing/2014/main" id="{E9C8B6AB-9A9E-AEE0-8353-8A62B8C22AD4}"/>
                </a:ext>
              </a:extLst>
            </p:cNvPr>
            <p:cNvSpPr txBox="1"/>
            <p:nvPr/>
          </p:nvSpPr>
          <p:spPr>
            <a:xfrm>
              <a:off x="1424379" y="2901166"/>
              <a:ext cx="240450" cy="123111"/>
            </a:xfrm>
            <a:prstGeom prst="rect">
              <a:avLst/>
            </a:prstGeom>
            <a:noFill/>
          </p:spPr>
          <p:txBody>
            <a:bodyPr wrap="none" lIns="0" tIns="0" rIns="0" bIns="0" rtlCol="0">
              <a:spAutoFit/>
            </a:bodyPr>
            <a:lstStyle>
              <a:defPPr>
                <a:defRPr lang="en-US"/>
              </a:defPPr>
              <a:lvl1pPr marL="0" algn="l" defTabSz="914407" rtl="0" eaLnBrk="1" latinLnBrk="0" hangingPunct="1">
                <a:defRPr sz="1800" kern="1200">
                  <a:solidFill>
                    <a:schemeClr val="tx1"/>
                  </a:solidFill>
                  <a:latin typeface="+mn-lt"/>
                  <a:ea typeface="+mn-ea"/>
                  <a:cs typeface="+mn-cs"/>
                </a:defRPr>
              </a:lvl1pPr>
              <a:lvl2pPr marL="457204" algn="l" defTabSz="914407" rtl="0" eaLnBrk="1" latinLnBrk="0" hangingPunct="1">
                <a:defRPr sz="1800" kern="1200">
                  <a:solidFill>
                    <a:schemeClr val="tx1"/>
                  </a:solidFill>
                  <a:latin typeface="+mn-lt"/>
                  <a:ea typeface="+mn-ea"/>
                  <a:cs typeface="+mn-cs"/>
                </a:defRPr>
              </a:lvl2pPr>
              <a:lvl3pPr marL="914407" algn="l" defTabSz="914407" rtl="0" eaLnBrk="1" latinLnBrk="0" hangingPunct="1">
                <a:defRPr sz="1800" kern="1200">
                  <a:solidFill>
                    <a:schemeClr val="tx1"/>
                  </a:solidFill>
                  <a:latin typeface="+mn-lt"/>
                  <a:ea typeface="+mn-ea"/>
                  <a:cs typeface="+mn-cs"/>
                </a:defRPr>
              </a:lvl3pPr>
              <a:lvl4pPr marL="1371611" algn="l" defTabSz="914407" rtl="0" eaLnBrk="1" latinLnBrk="0" hangingPunct="1">
                <a:defRPr sz="1800" kern="1200">
                  <a:solidFill>
                    <a:schemeClr val="tx1"/>
                  </a:solidFill>
                  <a:latin typeface="+mn-lt"/>
                  <a:ea typeface="+mn-ea"/>
                  <a:cs typeface="+mn-cs"/>
                </a:defRPr>
              </a:lvl4pPr>
              <a:lvl5pPr marL="1828815" algn="l" defTabSz="914407" rtl="0" eaLnBrk="1" latinLnBrk="0" hangingPunct="1">
                <a:defRPr sz="1800" kern="1200">
                  <a:solidFill>
                    <a:schemeClr val="tx1"/>
                  </a:solidFill>
                  <a:latin typeface="+mn-lt"/>
                  <a:ea typeface="+mn-ea"/>
                  <a:cs typeface="+mn-cs"/>
                </a:defRPr>
              </a:lvl5pPr>
              <a:lvl6pPr marL="2286018" algn="l" defTabSz="914407" rtl="0" eaLnBrk="1" latinLnBrk="0" hangingPunct="1">
                <a:defRPr sz="1800" kern="1200">
                  <a:solidFill>
                    <a:schemeClr val="tx1"/>
                  </a:solidFill>
                  <a:latin typeface="+mn-lt"/>
                  <a:ea typeface="+mn-ea"/>
                  <a:cs typeface="+mn-cs"/>
                </a:defRPr>
              </a:lvl6pPr>
              <a:lvl7pPr marL="2743222" algn="l" defTabSz="914407" rtl="0" eaLnBrk="1" latinLnBrk="0" hangingPunct="1">
                <a:defRPr sz="1800" kern="1200">
                  <a:solidFill>
                    <a:schemeClr val="tx1"/>
                  </a:solidFill>
                  <a:latin typeface="+mn-lt"/>
                  <a:ea typeface="+mn-ea"/>
                  <a:cs typeface="+mn-cs"/>
                </a:defRPr>
              </a:lvl7pPr>
              <a:lvl8pPr marL="3200426" algn="l" defTabSz="914407" rtl="0" eaLnBrk="1" latinLnBrk="0" hangingPunct="1">
                <a:defRPr sz="1800" kern="1200">
                  <a:solidFill>
                    <a:schemeClr val="tx1"/>
                  </a:solidFill>
                  <a:latin typeface="+mn-lt"/>
                  <a:ea typeface="+mn-ea"/>
                  <a:cs typeface="+mn-cs"/>
                </a:defRPr>
              </a:lvl8pPr>
              <a:lvl9pPr marL="3657629" algn="l" defTabSz="914407" rtl="0" eaLnBrk="1" latinLnBrk="0" hangingPunct="1">
                <a:defRPr sz="1800" kern="1200">
                  <a:solidFill>
                    <a:schemeClr val="tx1"/>
                  </a:solidFill>
                  <a:latin typeface="+mn-lt"/>
                  <a:ea typeface="+mn-ea"/>
                  <a:cs typeface="+mn-cs"/>
                </a:defRPr>
              </a:lvl9pPr>
            </a:lstStyle>
            <a:p>
              <a:pPr marL="0" marR="0" lvl="0" indent="0" algn="ctr" defTabSz="914501" rtl="0" eaLnBrk="1" fontAlgn="auto" latinLnBrk="0" hangingPunct="1">
                <a:lnSpc>
                  <a:spcPct val="100000"/>
                </a:lnSpc>
                <a:spcBef>
                  <a:spcPts val="0"/>
                </a:spcBef>
                <a:spcAft>
                  <a:spcPts val="0"/>
                </a:spcAft>
                <a:buClrTx/>
                <a:buSzTx/>
                <a:buFontTx/>
                <a:buNone/>
                <a:tabLst/>
                <a:defRPr/>
              </a:pPr>
              <a:r>
                <a:rPr lang="en-US" sz="800">
                  <a:solidFill>
                    <a:srgbClr val="000000"/>
                  </a:solidFill>
                  <a:latin typeface="+mj-lt"/>
                  <a:ea typeface="+mj-ea"/>
                  <a:cs typeface="+mj-cs"/>
                </a:rPr>
                <a:t>Apps</a:t>
              </a:r>
            </a:p>
          </p:txBody>
        </p:sp>
        <p:grpSp>
          <p:nvGrpSpPr>
            <p:cNvPr id="33" name="Group 32">
              <a:extLst>
                <a:ext uri="{FF2B5EF4-FFF2-40B4-BE49-F238E27FC236}">
                  <a16:creationId xmlns:a16="http://schemas.microsoft.com/office/drawing/2014/main" id="{91A53407-06CF-1A25-012D-CE7FFA0273F0}"/>
                </a:ext>
              </a:extLst>
            </p:cNvPr>
            <p:cNvGrpSpPr/>
            <p:nvPr/>
          </p:nvGrpSpPr>
          <p:grpSpPr>
            <a:xfrm>
              <a:off x="1229543" y="2235120"/>
              <a:ext cx="630122" cy="630122"/>
              <a:chOff x="1229543" y="2235120"/>
              <a:chExt cx="630122" cy="630122"/>
            </a:xfrm>
          </p:grpSpPr>
          <p:grpSp>
            <p:nvGrpSpPr>
              <p:cNvPr id="498" name="Group 497">
                <a:extLst>
                  <a:ext uri="{FF2B5EF4-FFF2-40B4-BE49-F238E27FC236}">
                    <a16:creationId xmlns:a16="http://schemas.microsoft.com/office/drawing/2014/main" id="{2C851DC2-45C9-52E4-B877-3A947D2A0BE1}"/>
                  </a:ext>
                  <a:ext uri="{C183D7F6-B498-43B3-948B-1728B52AA6E4}">
                    <adec:decorative xmlns:adec="http://schemas.microsoft.com/office/drawing/2017/decorative" val="1"/>
                  </a:ext>
                </a:extLst>
              </p:cNvPr>
              <p:cNvGrpSpPr>
                <a:grpSpLocks/>
              </p:cNvGrpSpPr>
              <p:nvPr/>
            </p:nvGrpSpPr>
            <p:grpSpPr>
              <a:xfrm>
                <a:off x="1229543" y="2235120"/>
                <a:ext cx="630122" cy="630122"/>
                <a:chOff x="11364588" y="457910"/>
                <a:chExt cx="308458" cy="308458"/>
              </a:xfrm>
            </p:grpSpPr>
            <p:sp>
              <p:nvSpPr>
                <p:cNvPr id="500" name="Oval 499">
                  <a:extLst>
                    <a:ext uri="{FF2B5EF4-FFF2-40B4-BE49-F238E27FC236}">
                      <a16:creationId xmlns:a16="http://schemas.microsoft.com/office/drawing/2014/main" id="{7CFC6FCC-DDD6-7B6B-394C-8147E82DF60E}"/>
                    </a:ext>
                  </a:extLst>
                </p:cNvPr>
                <p:cNvSpPr/>
                <p:nvPr/>
              </p:nvSpPr>
              <p:spPr bwMode="auto">
                <a:xfrm>
                  <a:off x="11364588" y="457910"/>
                  <a:ext cx="308458" cy="308458"/>
                </a:xfrm>
                <a:prstGeom prst="ellipse">
                  <a:avLst/>
                </a:prstGeom>
                <a:solidFill>
                  <a:srgbClr val="113A52">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501" name="Oval 500">
                  <a:extLst>
                    <a:ext uri="{FF2B5EF4-FFF2-40B4-BE49-F238E27FC236}">
                      <a16:creationId xmlns:a16="http://schemas.microsoft.com/office/drawing/2014/main" id="{9BA74026-17BE-A343-4B5D-748F5A5C0CC0}"/>
                    </a:ext>
                  </a:extLst>
                </p:cNvPr>
                <p:cNvSpPr/>
                <p:nvPr/>
              </p:nvSpPr>
              <p:spPr bwMode="auto">
                <a:xfrm>
                  <a:off x="11394834" y="488157"/>
                  <a:ext cx="247966" cy="247964"/>
                </a:xfrm>
                <a:prstGeom prst="ellipse">
                  <a:avLst/>
                </a:prstGeom>
                <a:solidFill>
                  <a:srgbClr val="113A5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pic>
            <p:nvPicPr>
              <p:cNvPr id="32" name="Graphic 31">
                <a:extLst>
                  <a:ext uri="{FF2B5EF4-FFF2-40B4-BE49-F238E27FC236}">
                    <a16:creationId xmlns:a16="http://schemas.microsoft.com/office/drawing/2014/main" id="{BE631F9E-FE2F-ACB5-42EB-D175F7A702D7}"/>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1384584" y="2390161"/>
                <a:ext cx="320040" cy="320040"/>
              </a:xfrm>
              <a:prstGeom prst="rect">
                <a:avLst/>
              </a:prstGeom>
            </p:spPr>
          </p:pic>
        </p:grpSp>
      </p:grpSp>
      <p:grpSp>
        <p:nvGrpSpPr>
          <p:cNvPr id="47" name="Group 46">
            <a:extLst>
              <a:ext uri="{FF2B5EF4-FFF2-40B4-BE49-F238E27FC236}">
                <a16:creationId xmlns:a16="http://schemas.microsoft.com/office/drawing/2014/main" id="{D62A9EF7-DEF7-A8B7-B999-FE21F84F2A11}"/>
              </a:ext>
              <a:ext uri="{C183D7F6-B498-43B3-948B-1728B52AA6E4}">
                <adec:decorative xmlns:adec="http://schemas.microsoft.com/office/drawing/2017/decorative" val="1"/>
              </a:ext>
            </a:extLst>
          </p:cNvPr>
          <p:cNvGrpSpPr/>
          <p:nvPr/>
        </p:nvGrpSpPr>
        <p:grpSpPr>
          <a:xfrm>
            <a:off x="2760554" y="3185620"/>
            <a:ext cx="630122" cy="782408"/>
            <a:chOff x="2760554" y="3185620"/>
            <a:chExt cx="630122" cy="782408"/>
          </a:xfrm>
        </p:grpSpPr>
        <p:sp>
          <p:nvSpPr>
            <p:cNvPr id="434" name="TextBox 199">
              <a:extLst>
                <a:ext uri="{FF2B5EF4-FFF2-40B4-BE49-F238E27FC236}">
                  <a16:creationId xmlns:a16="http://schemas.microsoft.com/office/drawing/2014/main" id="{23628CC5-F7FE-E61D-4AEA-28A73710D0CB}"/>
                </a:ext>
              </a:extLst>
            </p:cNvPr>
            <p:cNvSpPr txBox="1"/>
            <p:nvPr/>
          </p:nvSpPr>
          <p:spPr>
            <a:xfrm>
              <a:off x="2952184" y="3844917"/>
              <a:ext cx="246862" cy="123111"/>
            </a:xfrm>
            <a:prstGeom prst="rect">
              <a:avLst/>
            </a:prstGeom>
            <a:noFill/>
          </p:spPr>
          <p:txBody>
            <a:bodyPr wrap="none" lIns="0" tIns="0" rIns="0" bIns="0" rtlCol="0">
              <a:spAutoFit/>
            </a:bodyPr>
            <a:lstStyle>
              <a:defPPr>
                <a:defRPr lang="en-US"/>
              </a:defPPr>
              <a:lvl1pPr marL="0" algn="l" defTabSz="914407" rtl="0" eaLnBrk="1" latinLnBrk="0" hangingPunct="1">
                <a:defRPr sz="1800" kern="1200">
                  <a:solidFill>
                    <a:schemeClr val="tx1"/>
                  </a:solidFill>
                  <a:latin typeface="+mn-lt"/>
                  <a:ea typeface="+mn-ea"/>
                  <a:cs typeface="+mn-cs"/>
                </a:defRPr>
              </a:lvl1pPr>
              <a:lvl2pPr marL="457204" algn="l" defTabSz="914407" rtl="0" eaLnBrk="1" latinLnBrk="0" hangingPunct="1">
                <a:defRPr sz="1800" kern="1200">
                  <a:solidFill>
                    <a:schemeClr val="tx1"/>
                  </a:solidFill>
                  <a:latin typeface="+mn-lt"/>
                  <a:ea typeface="+mn-ea"/>
                  <a:cs typeface="+mn-cs"/>
                </a:defRPr>
              </a:lvl2pPr>
              <a:lvl3pPr marL="914407" algn="l" defTabSz="914407" rtl="0" eaLnBrk="1" latinLnBrk="0" hangingPunct="1">
                <a:defRPr sz="1800" kern="1200">
                  <a:solidFill>
                    <a:schemeClr val="tx1"/>
                  </a:solidFill>
                  <a:latin typeface="+mn-lt"/>
                  <a:ea typeface="+mn-ea"/>
                  <a:cs typeface="+mn-cs"/>
                </a:defRPr>
              </a:lvl3pPr>
              <a:lvl4pPr marL="1371611" algn="l" defTabSz="914407" rtl="0" eaLnBrk="1" latinLnBrk="0" hangingPunct="1">
                <a:defRPr sz="1800" kern="1200">
                  <a:solidFill>
                    <a:schemeClr val="tx1"/>
                  </a:solidFill>
                  <a:latin typeface="+mn-lt"/>
                  <a:ea typeface="+mn-ea"/>
                  <a:cs typeface="+mn-cs"/>
                </a:defRPr>
              </a:lvl4pPr>
              <a:lvl5pPr marL="1828815" algn="l" defTabSz="914407" rtl="0" eaLnBrk="1" latinLnBrk="0" hangingPunct="1">
                <a:defRPr sz="1800" kern="1200">
                  <a:solidFill>
                    <a:schemeClr val="tx1"/>
                  </a:solidFill>
                  <a:latin typeface="+mn-lt"/>
                  <a:ea typeface="+mn-ea"/>
                  <a:cs typeface="+mn-cs"/>
                </a:defRPr>
              </a:lvl5pPr>
              <a:lvl6pPr marL="2286018" algn="l" defTabSz="914407" rtl="0" eaLnBrk="1" latinLnBrk="0" hangingPunct="1">
                <a:defRPr sz="1800" kern="1200">
                  <a:solidFill>
                    <a:schemeClr val="tx1"/>
                  </a:solidFill>
                  <a:latin typeface="+mn-lt"/>
                  <a:ea typeface="+mn-ea"/>
                  <a:cs typeface="+mn-cs"/>
                </a:defRPr>
              </a:lvl6pPr>
              <a:lvl7pPr marL="2743222" algn="l" defTabSz="914407" rtl="0" eaLnBrk="1" latinLnBrk="0" hangingPunct="1">
                <a:defRPr sz="1800" kern="1200">
                  <a:solidFill>
                    <a:schemeClr val="tx1"/>
                  </a:solidFill>
                  <a:latin typeface="+mn-lt"/>
                  <a:ea typeface="+mn-ea"/>
                  <a:cs typeface="+mn-cs"/>
                </a:defRPr>
              </a:lvl7pPr>
              <a:lvl8pPr marL="3200426" algn="l" defTabSz="914407" rtl="0" eaLnBrk="1" latinLnBrk="0" hangingPunct="1">
                <a:defRPr sz="1800" kern="1200">
                  <a:solidFill>
                    <a:schemeClr val="tx1"/>
                  </a:solidFill>
                  <a:latin typeface="+mn-lt"/>
                  <a:ea typeface="+mn-ea"/>
                  <a:cs typeface="+mn-cs"/>
                </a:defRPr>
              </a:lvl8pPr>
              <a:lvl9pPr marL="3657629" algn="l" defTabSz="914407" rtl="0" eaLnBrk="1" latinLnBrk="0" hangingPunct="1">
                <a:defRPr sz="1800" kern="1200">
                  <a:solidFill>
                    <a:schemeClr val="tx1"/>
                  </a:solidFill>
                  <a:latin typeface="+mn-lt"/>
                  <a:ea typeface="+mn-ea"/>
                  <a:cs typeface="+mn-cs"/>
                </a:defRPr>
              </a:lvl9pPr>
            </a:lstStyle>
            <a:p>
              <a:pPr algn="ctr" defTabSz="914501">
                <a:defRPr/>
              </a:pPr>
              <a:r>
                <a:rPr lang="en-US" sz="800">
                  <a:solidFill>
                    <a:srgbClr val="000000"/>
                  </a:solidFill>
                  <a:latin typeface="+mj-lt"/>
                  <a:ea typeface="+mj-ea"/>
                  <a:cs typeface="+mj-cs"/>
                </a:rPr>
                <a:t>Email</a:t>
              </a:r>
            </a:p>
          </p:txBody>
        </p:sp>
        <p:grpSp>
          <p:nvGrpSpPr>
            <p:cNvPr id="46" name="Group 45">
              <a:extLst>
                <a:ext uri="{FF2B5EF4-FFF2-40B4-BE49-F238E27FC236}">
                  <a16:creationId xmlns:a16="http://schemas.microsoft.com/office/drawing/2014/main" id="{0924EC49-849B-50B8-EE03-31C3FF595BA3}"/>
                </a:ext>
              </a:extLst>
            </p:cNvPr>
            <p:cNvGrpSpPr/>
            <p:nvPr/>
          </p:nvGrpSpPr>
          <p:grpSpPr>
            <a:xfrm>
              <a:off x="2760554" y="3185620"/>
              <a:ext cx="630122" cy="630122"/>
              <a:chOff x="2760554" y="3185620"/>
              <a:chExt cx="630122" cy="630122"/>
            </a:xfrm>
          </p:grpSpPr>
          <p:grpSp>
            <p:nvGrpSpPr>
              <p:cNvPr id="483" name="Group 482">
                <a:extLst>
                  <a:ext uri="{FF2B5EF4-FFF2-40B4-BE49-F238E27FC236}">
                    <a16:creationId xmlns:a16="http://schemas.microsoft.com/office/drawing/2014/main" id="{0C970265-5F9E-A721-9D44-DA42610218F6}"/>
                  </a:ext>
                  <a:ext uri="{C183D7F6-B498-43B3-948B-1728B52AA6E4}">
                    <adec:decorative xmlns:adec="http://schemas.microsoft.com/office/drawing/2017/decorative" val="1"/>
                  </a:ext>
                </a:extLst>
              </p:cNvPr>
              <p:cNvGrpSpPr>
                <a:grpSpLocks/>
              </p:cNvGrpSpPr>
              <p:nvPr/>
            </p:nvGrpSpPr>
            <p:grpSpPr>
              <a:xfrm>
                <a:off x="2760554" y="3185620"/>
                <a:ext cx="630122" cy="630122"/>
                <a:chOff x="11364588" y="457910"/>
                <a:chExt cx="308458" cy="308458"/>
              </a:xfrm>
            </p:grpSpPr>
            <p:sp>
              <p:nvSpPr>
                <p:cNvPr id="485" name="Oval 484">
                  <a:extLst>
                    <a:ext uri="{FF2B5EF4-FFF2-40B4-BE49-F238E27FC236}">
                      <a16:creationId xmlns:a16="http://schemas.microsoft.com/office/drawing/2014/main" id="{836B960B-8B35-ED31-D9E9-797610A71457}"/>
                    </a:ext>
                  </a:extLst>
                </p:cNvPr>
                <p:cNvSpPr/>
                <p:nvPr/>
              </p:nvSpPr>
              <p:spPr bwMode="auto">
                <a:xfrm>
                  <a:off x="11364588" y="457910"/>
                  <a:ext cx="308458" cy="308458"/>
                </a:xfrm>
                <a:prstGeom prst="ellipse">
                  <a:avLst/>
                </a:prstGeom>
                <a:solidFill>
                  <a:srgbClr val="C5FEFF">
                    <a:alpha val="60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486" name="Oval 485">
                  <a:extLst>
                    <a:ext uri="{FF2B5EF4-FFF2-40B4-BE49-F238E27FC236}">
                      <a16:creationId xmlns:a16="http://schemas.microsoft.com/office/drawing/2014/main" id="{366A2F15-B5E7-D000-645C-FFFFCD249977}"/>
                    </a:ext>
                  </a:extLst>
                </p:cNvPr>
                <p:cNvSpPr/>
                <p:nvPr/>
              </p:nvSpPr>
              <p:spPr bwMode="auto">
                <a:xfrm>
                  <a:off x="11394834" y="488157"/>
                  <a:ext cx="247966" cy="247964"/>
                </a:xfrm>
                <a:prstGeom prst="ellipse">
                  <a:avLst/>
                </a:prstGeom>
                <a:solidFill>
                  <a:srgbClr val="C5FE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pic>
            <p:nvPicPr>
              <p:cNvPr id="45" name="Graphic 44">
                <a:extLst>
                  <a:ext uri="{FF2B5EF4-FFF2-40B4-BE49-F238E27FC236}">
                    <a16:creationId xmlns:a16="http://schemas.microsoft.com/office/drawing/2014/main" id="{429FD879-503A-2A45-0C9A-ED056609966F}"/>
                  </a:ext>
                </a:extLst>
              </p:cNvPr>
              <p:cNvPicPr>
                <a:picLocks noChangeAspect="1"/>
              </p:cNvPicPr>
              <p:nvPr/>
            </p:nvPicPr>
            <p:blipFill>
              <a:blip r:embed="rId30">
                <a:extLst>
                  <a:ext uri="{96DAC541-7B7A-43D3-8B79-37D633B846F1}">
                    <asvg:svgBlip xmlns:asvg="http://schemas.microsoft.com/office/drawing/2016/SVG/main" r:embed="rId31"/>
                  </a:ext>
                </a:extLst>
              </a:blip>
              <a:stretch>
                <a:fillRect/>
              </a:stretch>
            </p:blipFill>
            <p:spPr>
              <a:xfrm>
                <a:off x="2915595" y="3340661"/>
                <a:ext cx="320040" cy="320040"/>
              </a:xfrm>
              <a:prstGeom prst="rect">
                <a:avLst/>
              </a:prstGeom>
            </p:spPr>
          </p:pic>
        </p:grpSp>
      </p:grpSp>
    </p:spTree>
    <p:extLst>
      <p:ext uri="{BB962C8B-B14F-4D97-AF65-F5344CB8AC3E}">
        <p14:creationId xmlns:p14="http://schemas.microsoft.com/office/powerpoint/2010/main" val="2151771929"/>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grpId="1" nodeType="withEffect">
                                      <p:stCondLst>
                                        <p:cond delay="0"/>
                                      </p:stCondLst>
                                      <p:childTnLst>
                                        <p:animMotion origin="layout" path="M 0 -2.96296E-6 L 0 0.02338 " pathEditMode="relative" rAng="0" ptsTypes="AA">
                                          <p:cBhvr>
                                            <p:cTn id="9" dur="500" spd="-100000" fill="hold"/>
                                            <p:tgtEl>
                                              <p:spTgt spid="5"/>
                                            </p:tgtEl>
                                            <p:attrNameLst>
                                              <p:attrName>ppt_x</p:attrName>
                                              <p:attrName>ppt_y</p:attrName>
                                            </p:attrNameLst>
                                          </p:cBhvr>
                                          <p:rCtr x="0" y="1157"/>
                                        </p:animMotion>
                                      </p:childTnLst>
                                    </p:cTn>
                                  </p:par>
                                  <p:par>
                                    <p:cTn id="10" presetID="10" presetClass="entr" presetSubtype="0" fill="hold" grpId="0" nodeType="withEffect">
                                      <p:stCondLst>
                                        <p:cond delay="20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42" presetClass="path" presetSubtype="0" decel="100000" fill="hold" grpId="1" nodeType="withEffect">
                                      <p:stCondLst>
                                        <p:cond delay="200"/>
                                      </p:stCondLst>
                                      <p:childTnLst>
                                        <p:animMotion origin="layout" path="M 0 2.22222E-6 L 0 0.02338 " pathEditMode="relative" rAng="0" ptsTypes="AA">
                                          <p:cBhvr>
                                            <p:cTn id="14" dur="500" spd="-100000" fill="hold"/>
                                            <p:tgtEl>
                                              <p:spTgt spid="20"/>
                                            </p:tgtEl>
                                            <p:attrNameLst>
                                              <p:attrName>ppt_x</p:attrName>
                                              <p:attrName>ppt_y</p:attrName>
                                            </p:attrNameLst>
                                          </p:cBhvr>
                                          <p:rCtr x="0" y="1157"/>
                                        </p:animMotion>
                                      </p:childTnLst>
                                    </p:cTn>
                                  </p:par>
                                  <p:par>
                                    <p:cTn id="15" presetID="10" presetClass="entr" presetSubtype="0"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42" presetClass="path" presetSubtype="0" decel="100000" fill="hold" grpId="1" nodeType="withEffect">
                                      <p:stCondLst>
                                        <p:cond delay="500"/>
                                      </p:stCondLst>
                                      <p:childTnLst>
                                        <p:animMotion origin="layout" path="M 0 -3.7037E-7 L 0 0.02338 " pathEditMode="relative" rAng="0" ptsTypes="AA">
                                          <p:cBhvr>
                                            <p:cTn id="19" dur="500" spd="-100000" fill="hold"/>
                                            <p:tgtEl>
                                              <p:spTgt spid="6"/>
                                            </p:tgtEl>
                                            <p:attrNameLst>
                                              <p:attrName>ppt_x</p:attrName>
                                              <p:attrName>ppt_y</p:attrName>
                                            </p:attrNameLst>
                                          </p:cBhvr>
                                          <p:rCtr x="0" y="1157"/>
                                        </p:animMotion>
                                      </p:childTnLst>
                                    </p:cTn>
                                  </p:par>
                                  <p:par>
                                    <p:cTn id="20" presetID="23" presetClass="entr" presetSubtype="16" fill="hold" nodeType="withEffect">
                                      <p:stCondLst>
                                        <p:cond delay="750"/>
                                      </p:stCondLst>
                                      <p:childTnLst>
                                        <p:set>
                                          <p:cBhvr>
                                            <p:cTn id="21" dur="1" fill="hold">
                                              <p:stCondLst>
                                                <p:cond delay="0"/>
                                              </p:stCondLst>
                                            </p:cTn>
                                            <p:tgtEl>
                                              <p:spTgt spid="11"/>
                                            </p:tgtEl>
                                            <p:attrNameLst>
                                              <p:attrName>style.visibility</p:attrName>
                                            </p:attrNameLst>
                                          </p:cBhvr>
                                          <p:to>
                                            <p:strVal val="visible"/>
                                          </p:to>
                                        </p:set>
                                        <p:anim calcmode="lin" valueType="num">
                                          <p:cBhvr>
                                            <p:cTn id="22" dur="200" fill="hold"/>
                                            <p:tgtEl>
                                              <p:spTgt spid="11"/>
                                            </p:tgtEl>
                                            <p:attrNameLst>
                                              <p:attrName>ppt_w</p:attrName>
                                            </p:attrNameLst>
                                          </p:cBhvr>
                                          <p:tavLst>
                                            <p:tav tm="0">
                                              <p:val>
                                                <p:fltVal val="0"/>
                                              </p:val>
                                            </p:tav>
                                            <p:tav tm="100000">
                                              <p:val>
                                                <p:strVal val="#ppt_w"/>
                                              </p:val>
                                            </p:tav>
                                          </p:tavLst>
                                        </p:anim>
                                        <p:anim calcmode="lin" valueType="num">
                                          <p:cBhvr>
                                            <p:cTn id="23" dur="200" fill="hold"/>
                                            <p:tgtEl>
                                              <p:spTgt spid="11"/>
                                            </p:tgtEl>
                                            <p:attrNameLst>
                                              <p:attrName>ppt_h</p:attrName>
                                            </p:attrNameLst>
                                          </p:cBhvr>
                                          <p:tavLst>
                                            <p:tav tm="0">
                                              <p:val>
                                                <p:fltVal val="0"/>
                                              </p:val>
                                            </p:tav>
                                            <p:tav tm="100000">
                                              <p:val>
                                                <p:strVal val="#ppt_h"/>
                                              </p:val>
                                            </p:tav>
                                          </p:tavLst>
                                        </p:anim>
                                      </p:childTnLst>
                                    </p:cTn>
                                  </p:par>
                                  <p:par>
                                    <p:cTn id="24" presetID="6" presetClass="emph" presetSubtype="0" fill="hold" nodeType="withEffect" p14:presetBounceEnd="99000">
                                      <p:stCondLst>
                                        <p:cond delay="750"/>
                                      </p:stCondLst>
                                      <p:childTnLst>
                                        <p:animScale p14:bounceEnd="99000">
                                          <p:cBhvr>
                                            <p:cTn id="25" dur="1000" fill="hold"/>
                                            <p:tgtEl>
                                              <p:spTgt spid="11"/>
                                            </p:tgtEl>
                                          </p:cBhvr>
                                          <p:by x="110000" y="110000"/>
                                        </p:animScale>
                                      </p:childTnLst>
                                    </p:cTn>
                                  </p:par>
                                  <p:par>
                                    <p:cTn id="26" presetID="6" presetClass="emph" presetSubtype="0" accel="50000" decel="50000" fill="hold" nodeType="withEffect">
                                      <p:stCondLst>
                                        <p:cond delay="750"/>
                                      </p:stCondLst>
                                      <p:childTnLst>
                                        <p:animScale>
                                          <p:cBhvr>
                                            <p:cTn id="27" dur="250" fill="hold"/>
                                            <p:tgtEl>
                                              <p:spTgt spid="11"/>
                                            </p:tgtEl>
                                          </p:cBhvr>
                                          <p:by x="91000" y="91000"/>
                                        </p:animScale>
                                      </p:childTnLst>
                                    </p:cTn>
                                  </p:par>
                                  <p:par>
                                    <p:cTn id="28" presetID="22" presetClass="entr" presetSubtype="4" fill="hold" nodeType="withEffect">
                                      <p:stCondLst>
                                        <p:cond delay="1500"/>
                                      </p:stCondLst>
                                      <p:childTnLst>
                                        <p:set>
                                          <p:cBhvr>
                                            <p:cTn id="29" dur="1" fill="hold">
                                              <p:stCondLst>
                                                <p:cond delay="0"/>
                                              </p:stCondLst>
                                            </p:cTn>
                                            <p:tgtEl>
                                              <p:spTgt spid="458"/>
                                            </p:tgtEl>
                                            <p:attrNameLst>
                                              <p:attrName>style.visibility</p:attrName>
                                            </p:attrNameLst>
                                          </p:cBhvr>
                                          <p:to>
                                            <p:strVal val="visible"/>
                                          </p:to>
                                        </p:set>
                                        <p:animEffect transition="in" filter="wipe(down)">
                                          <p:cBhvr>
                                            <p:cTn id="30" dur="500"/>
                                            <p:tgtEl>
                                              <p:spTgt spid="458"/>
                                            </p:tgtEl>
                                          </p:cBhvr>
                                        </p:animEffect>
                                      </p:childTnLst>
                                    </p:cTn>
                                  </p:par>
                                  <p:par>
                                    <p:cTn id="31" presetID="22" presetClass="entr" presetSubtype="8" fill="hold" nodeType="withEffect">
                                      <p:stCondLst>
                                        <p:cond delay="1500"/>
                                      </p:stCondLst>
                                      <p:childTnLst>
                                        <p:set>
                                          <p:cBhvr>
                                            <p:cTn id="32" dur="1" fill="hold">
                                              <p:stCondLst>
                                                <p:cond delay="0"/>
                                              </p:stCondLst>
                                            </p:cTn>
                                            <p:tgtEl>
                                              <p:spTgt spid="459"/>
                                            </p:tgtEl>
                                            <p:attrNameLst>
                                              <p:attrName>style.visibility</p:attrName>
                                            </p:attrNameLst>
                                          </p:cBhvr>
                                          <p:to>
                                            <p:strVal val="visible"/>
                                          </p:to>
                                        </p:set>
                                        <p:animEffect transition="in" filter="wipe(left)">
                                          <p:cBhvr>
                                            <p:cTn id="33" dur="500"/>
                                            <p:tgtEl>
                                              <p:spTgt spid="459"/>
                                            </p:tgtEl>
                                          </p:cBhvr>
                                        </p:animEffect>
                                      </p:childTnLst>
                                    </p:cTn>
                                  </p:par>
                                  <p:par>
                                    <p:cTn id="34" presetID="22" presetClass="entr" presetSubtype="1" fill="hold" nodeType="withEffect">
                                      <p:stCondLst>
                                        <p:cond delay="1500"/>
                                      </p:stCondLst>
                                      <p:childTnLst>
                                        <p:set>
                                          <p:cBhvr>
                                            <p:cTn id="35" dur="1" fill="hold">
                                              <p:stCondLst>
                                                <p:cond delay="0"/>
                                              </p:stCondLst>
                                            </p:cTn>
                                            <p:tgtEl>
                                              <p:spTgt spid="462"/>
                                            </p:tgtEl>
                                            <p:attrNameLst>
                                              <p:attrName>style.visibility</p:attrName>
                                            </p:attrNameLst>
                                          </p:cBhvr>
                                          <p:to>
                                            <p:strVal val="visible"/>
                                          </p:to>
                                        </p:set>
                                        <p:animEffect transition="in" filter="wipe(up)">
                                          <p:cBhvr>
                                            <p:cTn id="36" dur="500"/>
                                            <p:tgtEl>
                                              <p:spTgt spid="462"/>
                                            </p:tgtEl>
                                          </p:cBhvr>
                                        </p:animEffect>
                                      </p:childTnLst>
                                    </p:cTn>
                                  </p:par>
                                  <p:par>
                                    <p:cTn id="37" presetID="22" presetClass="entr" presetSubtype="1" fill="hold" nodeType="withEffect">
                                      <p:stCondLst>
                                        <p:cond delay="1500"/>
                                      </p:stCondLst>
                                      <p:childTnLst>
                                        <p:set>
                                          <p:cBhvr>
                                            <p:cTn id="38" dur="1" fill="hold">
                                              <p:stCondLst>
                                                <p:cond delay="0"/>
                                              </p:stCondLst>
                                            </p:cTn>
                                            <p:tgtEl>
                                              <p:spTgt spid="461"/>
                                            </p:tgtEl>
                                            <p:attrNameLst>
                                              <p:attrName>style.visibility</p:attrName>
                                            </p:attrNameLst>
                                          </p:cBhvr>
                                          <p:to>
                                            <p:strVal val="visible"/>
                                          </p:to>
                                        </p:set>
                                        <p:animEffect transition="in" filter="wipe(up)">
                                          <p:cBhvr>
                                            <p:cTn id="39" dur="500"/>
                                            <p:tgtEl>
                                              <p:spTgt spid="461"/>
                                            </p:tgtEl>
                                          </p:cBhvr>
                                        </p:animEffect>
                                      </p:childTnLst>
                                    </p:cTn>
                                  </p:par>
                                  <p:par>
                                    <p:cTn id="40" presetID="22" presetClass="entr" presetSubtype="2" fill="hold" nodeType="withEffect">
                                      <p:stCondLst>
                                        <p:cond delay="1500"/>
                                      </p:stCondLst>
                                      <p:childTnLst>
                                        <p:set>
                                          <p:cBhvr>
                                            <p:cTn id="41" dur="1" fill="hold">
                                              <p:stCondLst>
                                                <p:cond delay="0"/>
                                              </p:stCondLst>
                                            </p:cTn>
                                            <p:tgtEl>
                                              <p:spTgt spid="460"/>
                                            </p:tgtEl>
                                            <p:attrNameLst>
                                              <p:attrName>style.visibility</p:attrName>
                                            </p:attrNameLst>
                                          </p:cBhvr>
                                          <p:to>
                                            <p:strVal val="visible"/>
                                          </p:to>
                                        </p:set>
                                        <p:animEffect transition="in" filter="wipe(right)">
                                          <p:cBhvr>
                                            <p:cTn id="42" dur="500"/>
                                            <p:tgtEl>
                                              <p:spTgt spid="460"/>
                                            </p:tgtEl>
                                          </p:cBhvr>
                                        </p:animEffect>
                                      </p:childTnLst>
                                    </p:cTn>
                                  </p:par>
                                  <p:par>
                                    <p:cTn id="43" presetID="22" presetClass="entr" presetSubtype="4" fill="hold" nodeType="withEffect">
                                      <p:stCondLst>
                                        <p:cond delay="1500"/>
                                      </p:stCondLst>
                                      <p:childTnLst>
                                        <p:set>
                                          <p:cBhvr>
                                            <p:cTn id="44" dur="1" fill="hold">
                                              <p:stCondLst>
                                                <p:cond delay="0"/>
                                              </p:stCondLst>
                                            </p:cTn>
                                            <p:tgtEl>
                                              <p:spTgt spid="457"/>
                                            </p:tgtEl>
                                            <p:attrNameLst>
                                              <p:attrName>style.visibility</p:attrName>
                                            </p:attrNameLst>
                                          </p:cBhvr>
                                          <p:to>
                                            <p:strVal val="visible"/>
                                          </p:to>
                                        </p:set>
                                        <p:animEffect transition="in" filter="wipe(down)">
                                          <p:cBhvr>
                                            <p:cTn id="45" dur="500"/>
                                            <p:tgtEl>
                                              <p:spTgt spid="457"/>
                                            </p:tgtEl>
                                          </p:cBhvr>
                                        </p:animEffect>
                                      </p:childTnLst>
                                    </p:cTn>
                                  </p:par>
                                  <p:par>
                                    <p:cTn id="46" presetID="10" presetClass="entr" presetSubtype="0" fill="hold" nodeType="withEffect">
                                      <p:stCondLst>
                                        <p:cond delay="1250"/>
                                      </p:stCondLst>
                                      <p:childTnLst>
                                        <p:set>
                                          <p:cBhvr>
                                            <p:cTn id="47" dur="1" fill="hold">
                                              <p:stCondLst>
                                                <p:cond delay="0"/>
                                              </p:stCondLst>
                                            </p:cTn>
                                            <p:tgtEl>
                                              <p:spTgt spid="40"/>
                                            </p:tgtEl>
                                            <p:attrNameLst>
                                              <p:attrName>style.visibility</p:attrName>
                                            </p:attrNameLst>
                                          </p:cBhvr>
                                          <p:to>
                                            <p:strVal val="visible"/>
                                          </p:to>
                                        </p:set>
                                        <p:animEffect transition="in" filter="fade">
                                          <p:cBhvr>
                                            <p:cTn id="48" dur="250"/>
                                            <p:tgtEl>
                                              <p:spTgt spid="40"/>
                                            </p:tgtEl>
                                          </p:cBhvr>
                                        </p:animEffect>
                                      </p:childTnLst>
                                    </p:cTn>
                                  </p:par>
                                  <p:par>
                                    <p:cTn id="49" presetID="42" presetClass="path" presetSubtype="0" fill="hold" nodeType="withEffect" p14:presetBounceEnd="32000">
                                      <p:stCondLst>
                                        <p:cond delay="1250"/>
                                      </p:stCondLst>
                                      <p:childTnLst>
                                        <p:animMotion origin="layout" path="M -0.04349 0.14305 L 4.16667E-6 2.96296E-6 " pathEditMode="relative" rAng="0" ptsTypes="AA" p14:bounceEnd="32000">
                                          <p:cBhvr>
                                            <p:cTn id="50" dur="500" fill="hold"/>
                                            <p:tgtEl>
                                              <p:spTgt spid="40"/>
                                            </p:tgtEl>
                                            <p:attrNameLst>
                                              <p:attrName>ppt_x</p:attrName>
                                              <p:attrName>ppt_y</p:attrName>
                                            </p:attrNameLst>
                                          </p:cBhvr>
                                          <p:rCtr x="2174" y="-7153"/>
                                        </p:animMotion>
                                      </p:childTnLst>
                                    </p:cTn>
                                  </p:par>
                                  <p:par>
                                    <p:cTn id="51" presetID="10" presetClass="entr" presetSubtype="0" fill="hold" nodeType="withEffect">
                                      <p:stCondLst>
                                        <p:cond delay="125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250"/>
                                            <p:tgtEl>
                                              <p:spTgt spid="47"/>
                                            </p:tgtEl>
                                          </p:cBhvr>
                                        </p:animEffect>
                                      </p:childTnLst>
                                    </p:cTn>
                                  </p:par>
                                  <p:par>
                                    <p:cTn id="54" presetID="42" presetClass="path" presetSubtype="0" fill="hold" nodeType="withEffect" p14:presetBounceEnd="32000">
                                      <p:stCondLst>
                                        <p:cond delay="1250"/>
                                      </p:stCondLst>
                                      <p:childTnLst>
                                        <p:animMotion origin="layout" path="M -0.07956 0.00463 L 3.125E-6 -1.48148E-6 " pathEditMode="relative" rAng="0" ptsTypes="AA" p14:bounceEnd="32000">
                                          <p:cBhvr>
                                            <p:cTn id="55" dur="500" fill="hold"/>
                                            <p:tgtEl>
                                              <p:spTgt spid="47"/>
                                            </p:tgtEl>
                                            <p:attrNameLst>
                                              <p:attrName>ppt_x</p:attrName>
                                              <p:attrName>ppt_y</p:attrName>
                                            </p:attrNameLst>
                                          </p:cBhvr>
                                          <p:rCtr x="3971" y="-231"/>
                                        </p:animMotion>
                                      </p:childTnLst>
                                    </p:cTn>
                                  </p:par>
                                  <p:par>
                                    <p:cTn id="56" presetID="10" presetClass="entr" presetSubtype="0" fill="hold" nodeType="withEffect">
                                      <p:stCondLst>
                                        <p:cond delay="125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250"/>
                                            <p:tgtEl>
                                              <p:spTgt spid="36"/>
                                            </p:tgtEl>
                                          </p:cBhvr>
                                        </p:animEffect>
                                      </p:childTnLst>
                                    </p:cTn>
                                  </p:par>
                                  <p:par>
                                    <p:cTn id="59" presetID="42" presetClass="path" presetSubtype="0" fill="hold" nodeType="withEffect" p14:presetBounceEnd="32000">
                                      <p:stCondLst>
                                        <p:cond delay="1250"/>
                                      </p:stCondLst>
                                      <p:childTnLst>
                                        <p:animMotion origin="layout" path="M -0.03971 -0.11667 L -4.16667E-6 -1.11111E-6 " pathEditMode="relative" rAng="0" ptsTypes="AA" p14:bounceEnd="32000">
                                          <p:cBhvr>
                                            <p:cTn id="60" dur="500" fill="hold"/>
                                            <p:tgtEl>
                                              <p:spTgt spid="36"/>
                                            </p:tgtEl>
                                            <p:attrNameLst>
                                              <p:attrName>ppt_x</p:attrName>
                                              <p:attrName>ppt_y</p:attrName>
                                            </p:attrNameLst>
                                          </p:cBhvr>
                                          <p:rCtr x="1979" y="5833"/>
                                        </p:animMotion>
                                      </p:childTnLst>
                                    </p:cTn>
                                  </p:par>
                                  <p:par>
                                    <p:cTn id="61" presetID="10" presetClass="entr" presetSubtype="0" fill="hold" nodeType="withEffect">
                                      <p:stCondLst>
                                        <p:cond delay="125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250"/>
                                            <p:tgtEl>
                                              <p:spTgt spid="35"/>
                                            </p:tgtEl>
                                          </p:cBhvr>
                                        </p:animEffect>
                                      </p:childTnLst>
                                    </p:cTn>
                                  </p:par>
                                  <p:par>
                                    <p:cTn id="64" presetID="42" presetClass="path" presetSubtype="0" fill="hold" nodeType="withEffect" p14:presetBounceEnd="32000">
                                      <p:stCondLst>
                                        <p:cond delay="1250"/>
                                      </p:stCondLst>
                                      <p:childTnLst>
                                        <p:animMotion origin="layout" path="M 0.04297 -0.11551 L -2.5E-6 1.85185E-6 " pathEditMode="relative" rAng="0" ptsTypes="AA" p14:bounceEnd="32000">
                                          <p:cBhvr>
                                            <p:cTn id="65" dur="500" fill="hold"/>
                                            <p:tgtEl>
                                              <p:spTgt spid="35"/>
                                            </p:tgtEl>
                                            <p:attrNameLst>
                                              <p:attrName>ppt_x</p:attrName>
                                              <p:attrName>ppt_y</p:attrName>
                                            </p:attrNameLst>
                                          </p:cBhvr>
                                          <p:rCtr x="-2148" y="5764"/>
                                        </p:animMotion>
                                      </p:childTnLst>
                                    </p:cTn>
                                  </p:par>
                                  <p:par>
                                    <p:cTn id="66" presetID="10" presetClass="entr" presetSubtype="0" fill="hold" nodeType="withEffect">
                                      <p:stCondLst>
                                        <p:cond delay="125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250"/>
                                            <p:tgtEl>
                                              <p:spTgt spid="37"/>
                                            </p:tgtEl>
                                          </p:cBhvr>
                                        </p:animEffect>
                                      </p:childTnLst>
                                    </p:cTn>
                                  </p:par>
                                  <p:par>
                                    <p:cTn id="69" presetID="42" presetClass="path" presetSubtype="0" fill="hold" nodeType="withEffect" p14:presetBounceEnd="32000">
                                      <p:stCondLst>
                                        <p:cond delay="1250"/>
                                      </p:stCondLst>
                                      <p:childTnLst>
                                        <p:animMotion origin="layout" path="M 0.0806 0.00486 L 2.5E-6 0 " pathEditMode="relative" rAng="0" ptsTypes="AA" p14:bounceEnd="32000">
                                          <p:cBhvr>
                                            <p:cTn id="70" dur="500" fill="hold"/>
                                            <p:tgtEl>
                                              <p:spTgt spid="37"/>
                                            </p:tgtEl>
                                            <p:attrNameLst>
                                              <p:attrName>ppt_x</p:attrName>
                                              <p:attrName>ppt_y</p:attrName>
                                            </p:attrNameLst>
                                          </p:cBhvr>
                                          <p:rCtr x="-4036" y="-255"/>
                                        </p:animMotion>
                                      </p:childTnLst>
                                    </p:cTn>
                                  </p:par>
                                  <p:par>
                                    <p:cTn id="71" presetID="10" presetClass="entr" presetSubtype="0" fill="hold" nodeType="withEffect">
                                      <p:stCondLst>
                                        <p:cond delay="125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250"/>
                                            <p:tgtEl>
                                              <p:spTgt spid="38"/>
                                            </p:tgtEl>
                                          </p:cBhvr>
                                        </p:animEffect>
                                      </p:childTnLst>
                                    </p:cTn>
                                  </p:par>
                                  <p:par>
                                    <p:cTn id="74" presetID="42" presetClass="path" presetSubtype="0" fill="hold" nodeType="withEffect" p14:presetBounceEnd="32000">
                                      <p:stCondLst>
                                        <p:cond delay="1250"/>
                                      </p:stCondLst>
                                      <p:childTnLst>
                                        <p:animMotion origin="layout" path="M 0.03685 0.15139 L -1.45833E-6 -4.07407E-6 " pathEditMode="relative" rAng="0" ptsTypes="AA" p14:bounceEnd="32000">
                                          <p:cBhvr>
                                            <p:cTn id="75" dur="500" fill="hold"/>
                                            <p:tgtEl>
                                              <p:spTgt spid="38"/>
                                            </p:tgtEl>
                                            <p:attrNameLst>
                                              <p:attrName>ppt_x</p:attrName>
                                              <p:attrName>ppt_y</p:attrName>
                                            </p:attrNameLst>
                                          </p:cBhvr>
                                          <p:rCtr x="-1849" y="-7569"/>
                                        </p:animMotion>
                                      </p:childTnLst>
                                    </p:cTn>
                                  </p:par>
                                  <p:par>
                                    <p:cTn id="76" presetID="10" presetClass="entr" presetSubtype="0" fill="hold" nodeType="withEffect">
                                      <p:stCondLst>
                                        <p:cond delay="1750"/>
                                      </p:stCondLst>
                                      <p:childTnLst>
                                        <p:set>
                                          <p:cBhvr>
                                            <p:cTn id="77" dur="1" fill="hold">
                                              <p:stCondLst>
                                                <p:cond delay="0"/>
                                              </p:stCondLst>
                                            </p:cTn>
                                            <p:tgtEl>
                                              <p:spTgt spid="430"/>
                                            </p:tgtEl>
                                            <p:attrNameLst>
                                              <p:attrName>style.visibility</p:attrName>
                                            </p:attrNameLst>
                                          </p:cBhvr>
                                          <p:to>
                                            <p:strVal val="visible"/>
                                          </p:to>
                                        </p:set>
                                        <p:animEffect transition="in" filter="fade">
                                          <p:cBhvr>
                                            <p:cTn id="78" dur="500"/>
                                            <p:tgtEl>
                                              <p:spTgt spid="430"/>
                                            </p:tgtEl>
                                          </p:cBhvr>
                                        </p:animEffect>
                                      </p:childTnLst>
                                    </p:cTn>
                                  </p:par>
                                  <p:par>
                                    <p:cTn id="79" presetID="10" presetClass="entr" presetSubtype="0" fill="hold" nodeType="withEffect">
                                      <p:stCondLst>
                                        <p:cond delay="1750"/>
                                      </p:stCondLst>
                                      <p:childTnLst>
                                        <p:set>
                                          <p:cBhvr>
                                            <p:cTn id="80" dur="1" fill="hold">
                                              <p:stCondLst>
                                                <p:cond delay="0"/>
                                              </p:stCondLst>
                                            </p:cTn>
                                            <p:tgtEl>
                                              <p:spTgt spid="424"/>
                                            </p:tgtEl>
                                            <p:attrNameLst>
                                              <p:attrName>style.visibility</p:attrName>
                                            </p:attrNameLst>
                                          </p:cBhvr>
                                          <p:to>
                                            <p:strVal val="visible"/>
                                          </p:to>
                                        </p:set>
                                        <p:animEffect transition="in" filter="fade">
                                          <p:cBhvr>
                                            <p:cTn id="81" dur="500"/>
                                            <p:tgtEl>
                                              <p:spTgt spid="424"/>
                                            </p:tgtEl>
                                          </p:cBhvr>
                                        </p:animEffect>
                                      </p:childTnLst>
                                    </p:cTn>
                                  </p:par>
                                  <p:par>
                                    <p:cTn id="82" presetID="10" presetClass="entr" presetSubtype="0" fill="hold" nodeType="withEffect">
                                      <p:stCondLst>
                                        <p:cond delay="1750"/>
                                      </p:stCondLst>
                                      <p:childTnLst>
                                        <p:set>
                                          <p:cBhvr>
                                            <p:cTn id="83" dur="1" fill="hold">
                                              <p:stCondLst>
                                                <p:cond delay="0"/>
                                              </p:stCondLst>
                                            </p:cTn>
                                            <p:tgtEl>
                                              <p:spTgt spid="427"/>
                                            </p:tgtEl>
                                            <p:attrNameLst>
                                              <p:attrName>style.visibility</p:attrName>
                                            </p:attrNameLst>
                                          </p:cBhvr>
                                          <p:to>
                                            <p:strVal val="visible"/>
                                          </p:to>
                                        </p:set>
                                        <p:animEffect transition="in" filter="fade">
                                          <p:cBhvr>
                                            <p:cTn id="84" dur="500"/>
                                            <p:tgtEl>
                                              <p:spTgt spid="427"/>
                                            </p:tgtEl>
                                          </p:cBhvr>
                                        </p:animEffect>
                                      </p:childTnLst>
                                    </p:cTn>
                                  </p:par>
                                  <p:par>
                                    <p:cTn id="85" presetID="10" presetClass="entr" presetSubtype="0" fill="hold" grpId="0" nodeType="withEffect">
                                      <p:stCondLst>
                                        <p:cond delay="2000"/>
                                      </p:stCondLst>
                                      <p:childTnLst>
                                        <p:set>
                                          <p:cBhvr>
                                            <p:cTn id="86" dur="1" fill="hold">
                                              <p:stCondLst>
                                                <p:cond delay="0"/>
                                              </p:stCondLst>
                                            </p:cTn>
                                            <p:tgtEl>
                                              <p:spTgt spid="421"/>
                                            </p:tgtEl>
                                            <p:attrNameLst>
                                              <p:attrName>style.visibility</p:attrName>
                                            </p:attrNameLst>
                                          </p:cBhvr>
                                          <p:to>
                                            <p:strVal val="visible"/>
                                          </p:to>
                                        </p:set>
                                        <p:animEffect transition="in" filter="fade">
                                          <p:cBhvr>
                                            <p:cTn id="87" dur="250"/>
                                            <p:tgtEl>
                                              <p:spTgt spid="421"/>
                                            </p:tgtEl>
                                          </p:cBhvr>
                                        </p:animEffect>
                                      </p:childTnLst>
                                    </p:cTn>
                                  </p:par>
                                  <p:par>
                                    <p:cTn id="88" presetID="42" presetClass="path" presetSubtype="0" fill="hold" grpId="1" nodeType="withEffect" p14:presetBounceEnd="32000">
                                      <p:stCondLst>
                                        <p:cond delay="2000"/>
                                      </p:stCondLst>
                                      <p:childTnLst>
                                        <p:animMotion origin="layout" path="M -0.02279 0.00046 L 4.16667E-6 1.11111E-6 " pathEditMode="relative" rAng="0" ptsTypes="AA" p14:bounceEnd="32000">
                                          <p:cBhvr>
                                            <p:cTn id="89" dur="500" fill="hold"/>
                                            <p:tgtEl>
                                              <p:spTgt spid="421"/>
                                            </p:tgtEl>
                                            <p:attrNameLst>
                                              <p:attrName>ppt_x</p:attrName>
                                              <p:attrName>ppt_y</p:attrName>
                                            </p:attrNameLst>
                                          </p:cBhvr>
                                          <p:rCtr x="1133" y="-23"/>
                                        </p:animMotion>
                                      </p:childTnLst>
                                    </p:cTn>
                                  </p:par>
                                  <p:par>
                                    <p:cTn id="90" presetID="10" presetClass="entr" presetSubtype="0" fill="hold" grpId="0" nodeType="withEffect">
                                      <p:stCondLst>
                                        <p:cond delay="2000"/>
                                      </p:stCondLst>
                                      <p:childTnLst>
                                        <p:set>
                                          <p:cBhvr>
                                            <p:cTn id="91" dur="1" fill="hold">
                                              <p:stCondLst>
                                                <p:cond delay="0"/>
                                              </p:stCondLst>
                                            </p:cTn>
                                            <p:tgtEl>
                                              <p:spTgt spid="422"/>
                                            </p:tgtEl>
                                            <p:attrNameLst>
                                              <p:attrName>style.visibility</p:attrName>
                                            </p:attrNameLst>
                                          </p:cBhvr>
                                          <p:to>
                                            <p:strVal val="visible"/>
                                          </p:to>
                                        </p:set>
                                        <p:animEffect transition="in" filter="fade">
                                          <p:cBhvr>
                                            <p:cTn id="92" dur="250"/>
                                            <p:tgtEl>
                                              <p:spTgt spid="422"/>
                                            </p:tgtEl>
                                          </p:cBhvr>
                                        </p:animEffect>
                                      </p:childTnLst>
                                    </p:cTn>
                                  </p:par>
                                  <p:par>
                                    <p:cTn id="93" presetID="42" presetClass="path" presetSubtype="0" fill="hold" grpId="1" nodeType="withEffect" p14:presetBounceEnd="32000">
                                      <p:stCondLst>
                                        <p:cond delay="2000"/>
                                      </p:stCondLst>
                                      <p:childTnLst>
                                        <p:animMotion origin="layout" path="M -0.02279 0.00047 L 3.95833E-6 -3.7037E-6 " pathEditMode="relative" rAng="0" ptsTypes="AA" p14:bounceEnd="32000">
                                          <p:cBhvr>
                                            <p:cTn id="94" dur="500" fill="hold"/>
                                            <p:tgtEl>
                                              <p:spTgt spid="422"/>
                                            </p:tgtEl>
                                            <p:attrNameLst>
                                              <p:attrName>ppt_x</p:attrName>
                                              <p:attrName>ppt_y</p:attrName>
                                            </p:attrNameLst>
                                          </p:cBhvr>
                                          <p:rCtr x="1133" y="-23"/>
                                        </p:animMotion>
                                      </p:childTnLst>
                                    </p:cTn>
                                  </p:par>
                                  <p:par>
                                    <p:cTn id="95" presetID="10" presetClass="entr" presetSubtype="0" fill="hold" grpId="0" nodeType="withEffect">
                                      <p:stCondLst>
                                        <p:cond delay="2000"/>
                                      </p:stCondLst>
                                      <p:childTnLst>
                                        <p:set>
                                          <p:cBhvr>
                                            <p:cTn id="96" dur="1" fill="hold">
                                              <p:stCondLst>
                                                <p:cond delay="0"/>
                                              </p:stCondLst>
                                            </p:cTn>
                                            <p:tgtEl>
                                              <p:spTgt spid="423"/>
                                            </p:tgtEl>
                                            <p:attrNameLst>
                                              <p:attrName>style.visibility</p:attrName>
                                            </p:attrNameLst>
                                          </p:cBhvr>
                                          <p:to>
                                            <p:strVal val="visible"/>
                                          </p:to>
                                        </p:set>
                                        <p:animEffect transition="in" filter="fade">
                                          <p:cBhvr>
                                            <p:cTn id="97" dur="250"/>
                                            <p:tgtEl>
                                              <p:spTgt spid="423"/>
                                            </p:tgtEl>
                                          </p:cBhvr>
                                        </p:animEffect>
                                      </p:childTnLst>
                                    </p:cTn>
                                  </p:par>
                                  <p:par>
                                    <p:cTn id="98" presetID="42" presetClass="path" presetSubtype="0" fill="hold" grpId="1" nodeType="withEffect" p14:presetBounceEnd="32000">
                                      <p:stCondLst>
                                        <p:cond delay="2000"/>
                                      </p:stCondLst>
                                      <p:childTnLst>
                                        <p:animMotion origin="layout" path="M -0.02279 0.00046 L 3.95833E-6 1.48148E-6 " pathEditMode="relative" rAng="0" ptsTypes="AA" p14:bounceEnd="32000">
                                          <p:cBhvr>
                                            <p:cTn id="99" dur="500" fill="hold"/>
                                            <p:tgtEl>
                                              <p:spTgt spid="423"/>
                                            </p:tgtEl>
                                            <p:attrNameLst>
                                              <p:attrName>ppt_x</p:attrName>
                                              <p:attrName>ppt_y</p:attrName>
                                            </p:attrNameLst>
                                          </p:cBhvr>
                                          <p:rCtr x="1133" y="-23"/>
                                        </p:animMotion>
                                      </p:childTnLst>
                                    </p:cTn>
                                  </p:par>
                                </p:childTnLst>
                              </p:cTn>
                            </p:par>
                            <p:par>
                              <p:cTn id="100" fill="hold">
                                <p:stCondLst>
                                  <p:cond delay="2500"/>
                                </p:stCondLst>
                                <p:childTnLst>
                                  <p:par>
                                    <p:cTn id="101" presetID="10" presetClass="entr" presetSubtype="0" fill="hold" nodeType="after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fade">
                                          <p:cBhvr>
                                            <p:cTn id="103" dur="500"/>
                                            <p:tgtEl>
                                              <p:spTgt spid="18"/>
                                            </p:tgtEl>
                                          </p:cBhvr>
                                        </p:animEffect>
                                      </p:childTnLst>
                                    </p:cTn>
                                  </p:par>
                                  <p:par>
                                    <p:cTn id="104" presetID="42" presetClass="path" presetSubtype="0" decel="100000" fill="hold" nodeType="withEffect">
                                      <p:stCondLst>
                                        <p:cond delay="0"/>
                                      </p:stCondLst>
                                      <p:childTnLst>
                                        <p:animMotion origin="layout" path="M 6.25E-7 -3.7037E-7 L 6.25E-7 0.02338 " pathEditMode="relative" rAng="0" ptsTypes="AA">
                                          <p:cBhvr>
                                            <p:cTn id="105" dur="500" spd="-100000" fill="hold"/>
                                            <p:tgtEl>
                                              <p:spTgt spid="18"/>
                                            </p:tgtEl>
                                            <p:attrNameLst>
                                              <p:attrName>ppt_x</p:attrName>
                                              <p:attrName>ppt_y</p:attrName>
                                            </p:attrNameLst>
                                          </p:cBhvr>
                                          <p:rCtr x="0" y="1157"/>
                                        </p:animMotion>
                                      </p:childTnLst>
                                    </p:cTn>
                                  </p:par>
                                  <p:par>
                                    <p:cTn id="106" presetID="10" presetClass="entr" presetSubtype="0" fill="hold" nodeType="withEffect">
                                      <p:stCondLst>
                                        <p:cond delay="0"/>
                                      </p:stCondLst>
                                      <p:childTnLst>
                                        <p:set>
                                          <p:cBhvr>
                                            <p:cTn id="107" dur="1" fill="hold">
                                              <p:stCondLst>
                                                <p:cond delay="0"/>
                                              </p:stCondLst>
                                            </p:cTn>
                                            <p:tgtEl>
                                              <p:spTgt spid="268"/>
                                            </p:tgtEl>
                                            <p:attrNameLst>
                                              <p:attrName>style.visibility</p:attrName>
                                            </p:attrNameLst>
                                          </p:cBhvr>
                                          <p:to>
                                            <p:strVal val="visible"/>
                                          </p:to>
                                        </p:set>
                                        <p:animEffect transition="in" filter="fade">
                                          <p:cBhvr>
                                            <p:cTn id="108" dur="500"/>
                                            <p:tgtEl>
                                              <p:spTgt spid="268"/>
                                            </p:tgtEl>
                                          </p:cBhvr>
                                        </p:animEffect>
                                      </p:childTnLst>
                                    </p:cTn>
                                  </p:par>
                                  <p:par>
                                    <p:cTn id="109" presetID="42" presetClass="path" presetSubtype="0" decel="100000" fill="hold" nodeType="withEffect">
                                      <p:stCondLst>
                                        <p:cond delay="0"/>
                                      </p:stCondLst>
                                      <p:childTnLst>
                                        <p:animMotion origin="layout" path="M 2.08333E-6 -7.40741E-7 L 2.08333E-6 0.02338 " pathEditMode="relative" rAng="0" ptsTypes="AA">
                                          <p:cBhvr>
                                            <p:cTn id="110" dur="500" spd="-100000" fill="hold"/>
                                            <p:tgtEl>
                                              <p:spTgt spid="268"/>
                                            </p:tgtEl>
                                            <p:attrNameLst>
                                              <p:attrName>ppt_x</p:attrName>
                                              <p:attrName>ppt_y</p:attrName>
                                            </p:attrNameLst>
                                          </p:cBhvr>
                                          <p:rCtr x="0" y="1157"/>
                                        </p:animMotion>
                                      </p:childTnLst>
                                    </p:cTn>
                                  </p:par>
                                  <p:par>
                                    <p:cTn id="111" presetID="10" presetClass="entr" presetSubtype="0" fill="hold" grpId="0" nodeType="withEffect">
                                      <p:stCondLst>
                                        <p:cond delay="0"/>
                                      </p:stCondLst>
                                      <p:childTnLst>
                                        <p:set>
                                          <p:cBhvr>
                                            <p:cTn id="112" dur="1" fill="hold">
                                              <p:stCondLst>
                                                <p:cond delay="0"/>
                                              </p:stCondLst>
                                            </p:cTn>
                                            <p:tgtEl>
                                              <p:spTgt spid="272"/>
                                            </p:tgtEl>
                                            <p:attrNameLst>
                                              <p:attrName>style.visibility</p:attrName>
                                            </p:attrNameLst>
                                          </p:cBhvr>
                                          <p:to>
                                            <p:strVal val="visible"/>
                                          </p:to>
                                        </p:set>
                                        <p:animEffect transition="in" filter="fade">
                                          <p:cBhvr>
                                            <p:cTn id="113" dur="500"/>
                                            <p:tgtEl>
                                              <p:spTgt spid="272"/>
                                            </p:tgtEl>
                                          </p:cBhvr>
                                        </p:animEffect>
                                      </p:childTnLst>
                                    </p:cTn>
                                  </p:par>
                                  <p:par>
                                    <p:cTn id="114" presetID="42" presetClass="path" presetSubtype="0" decel="100000" fill="hold" grpId="1" nodeType="withEffect">
                                      <p:stCondLst>
                                        <p:cond delay="0"/>
                                      </p:stCondLst>
                                      <p:childTnLst>
                                        <p:animMotion origin="layout" path="M 6.25E-7 -3.7037E-7 L 6.25E-7 0.02338 " pathEditMode="relative" rAng="0" ptsTypes="AA">
                                          <p:cBhvr>
                                            <p:cTn id="115" dur="500" spd="-100000" fill="hold"/>
                                            <p:tgtEl>
                                              <p:spTgt spid="272"/>
                                            </p:tgtEl>
                                            <p:attrNameLst>
                                              <p:attrName>ppt_x</p:attrName>
                                              <p:attrName>ppt_y</p:attrName>
                                            </p:attrNameLst>
                                          </p:cBhvr>
                                          <p:rCtr x="0" y="1157"/>
                                        </p:animMotion>
                                      </p:childTnLst>
                                    </p:cTn>
                                  </p:par>
                                </p:childTnLst>
                              </p:cTn>
                            </p:par>
                          </p:childTnLst>
                        </p:cTn>
                      </p:par>
                      <p:par>
                        <p:cTn id="116" fill="hold">
                          <p:stCondLst>
                            <p:cond delay="indefinite"/>
                          </p:stCondLst>
                          <p:childTnLst>
                            <p:par>
                              <p:cTn id="117" fill="hold">
                                <p:stCondLst>
                                  <p:cond delay="0"/>
                                </p:stCondLst>
                                <p:childTnLst>
                                  <p:par>
                                    <p:cTn id="118" presetID="2" presetClass="entr" presetSubtype="2" fill="hold" grpId="0" nodeType="clickEffect">
                                      <p:stCondLst>
                                        <p:cond delay="0"/>
                                      </p:stCondLst>
                                      <p:childTnLst>
                                        <p:set>
                                          <p:cBhvr>
                                            <p:cTn id="119" dur="1" fill="hold">
                                              <p:stCondLst>
                                                <p:cond delay="0"/>
                                              </p:stCondLst>
                                            </p:cTn>
                                            <p:tgtEl>
                                              <p:spTgt spid="4"/>
                                            </p:tgtEl>
                                            <p:attrNameLst>
                                              <p:attrName>style.visibility</p:attrName>
                                            </p:attrNameLst>
                                          </p:cBhvr>
                                          <p:to>
                                            <p:strVal val="visible"/>
                                          </p:to>
                                        </p:set>
                                        <p:anim calcmode="lin" valueType="num">
                                          <p:cBhvr additive="base">
                                            <p:cTn id="120" dur="500" fill="hold"/>
                                            <p:tgtEl>
                                              <p:spTgt spid="4"/>
                                            </p:tgtEl>
                                            <p:attrNameLst>
                                              <p:attrName>ppt_x</p:attrName>
                                            </p:attrNameLst>
                                          </p:cBhvr>
                                          <p:tavLst>
                                            <p:tav tm="0">
                                              <p:val>
                                                <p:strVal val="1+#ppt_w/2"/>
                                              </p:val>
                                            </p:tav>
                                            <p:tav tm="100000">
                                              <p:val>
                                                <p:strVal val="#ppt_x"/>
                                              </p:val>
                                            </p:tav>
                                          </p:tavLst>
                                        </p:anim>
                                        <p:anim calcmode="lin" valueType="num">
                                          <p:cBhvr additive="base">
                                            <p:cTn id="121" dur="500" fill="hold"/>
                                            <p:tgtEl>
                                              <p:spTgt spid="4"/>
                                            </p:tgtEl>
                                            <p:attrNameLst>
                                              <p:attrName>ppt_y</p:attrName>
                                            </p:attrNameLst>
                                          </p:cBhvr>
                                          <p:tavLst>
                                            <p:tav tm="0">
                                              <p:val>
                                                <p:strVal val="#ppt_y"/>
                                              </p:val>
                                            </p:tav>
                                            <p:tav tm="100000">
                                              <p:val>
                                                <p:strVal val="#ppt_y"/>
                                              </p:val>
                                            </p:tav>
                                          </p:tavLst>
                                        </p:anim>
                                      </p:childTnLst>
                                    </p:cTn>
                                  </p:par>
                                  <p:par>
                                    <p:cTn id="122" presetID="10" presetClass="entr" presetSubtype="0" fill="hold" grpId="0" nodeType="withEffect">
                                      <p:stCondLst>
                                        <p:cond delay="0"/>
                                      </p:stCondLst>
                                      <p:childTnLst>
                                        <p:set>
                                          <p:cBhvr>
                                            <p:cTn id="123" dur="1" fill="hold">
                                              <p:stCondLst>
                                                <p:cond delay="0"/>
                                              </p:stCondLst>
                                            </p:cTn>
                                            <p:tgtEl>
                                              <p:spTgt spid="8"/>
                                            </p:tgtEl>
                                            <p:attrNameLst>
                                              <p:attrName>style.visibility</p:attrName>
                                            </p:attrNameLst>
                                          </p:cBhvr>
                                          <p:to>
                                            <p:strVal val="visible"/>
                                          </p:to>
                                        </p:set>
                                        <p:animEffect transition="in" filter="fade">
                                          <p:cBhvr>
                                            <p:cTn id="124" dur="500"/>
                                            <p:tgtEl>
                                              <p:spTgt spid="8"/>
                                            </p:tgtEl>
                                          </p:cBhvr>
                                        </p:animEffect>
                                      </p:childTnLst>
                                    </p:cTn>
                                  </p:par>
                                  <p:par>
                                    <p:cTn id="125" presetID="42" presetClass="path" presetSubtype="0" decel="100000" fill="hold" grpId="1" nodeType="withEffect">
                                      <p:stCondLst>
                                        <p:cond delay="0"/>
                                      </p:stCondLst>
                                      <p:childTnLst>
                                        <p:animMotion origin="layout" path="M 1.11022E-16 -4.07407E-6 L 1.11022E-16 0.02338 " pathEditMode="relative" rAng="0" ptsTypes="AA">
                                          <p:cBhvr>
                                            <p:cTn id="126" dur="500" spd="-100000" fill="hold"/>
                                            <p:tgtEl>
                                              <p:spTgt spid="8"/>
                                            </p:tgtEl>
                                            <p:attrNameLst>
                                              <p:attrName>ppt_x</p:attrName>
                                              <p:attrName>ppt_y</p:attrName>
                                            </p:attrNameLst>
                                          </p:cBhvr>
                                          <p:rCtr x="0" y="1157"/>
                                        </p:animMotion>
                                      </p:childTnLst>
                                    </p:cTn>
                                  </p:par>
                                  <p:par>
                                    <p:cTn id="127" presetID="10" presetClass="entr" presetSubtype="0" fill="hold" grpId="0" nodeType="withEffect">
                                      <p:stCondLst>
                                        <p:cond delay="200"/>
                                      </p:stCondLst>
                                      <p:childTnLst>
                                        <p:set>
                                          <p:cBhvr>
                                            <p:cTn id="128" dur="1" fill="hold">
                                              <p:stCondLst>
                                                <p:cond delay="0"/>
                                              </p:stCondLst>
                                            </p:cTn>
                                            <p:tgtEl>
                                              <p:spTgt spid="9"/>
                                            </p:tgtEl>
                                            <p:attrNameLst>
                                              <p:attrName>style.visibility</p:attrName>
                                            </p:attrNameLst>
                                          </p:cBhvr>
                                          <p:to>
                                            <p:strVal val="visible"/>
                                          </p:to>
                                        </p:set>
                                        <p:animEffect transition="in" filter="fade">
                                          <p:cBhvr>
                                            <p:cTn id="129" dur="500"/>
                                            <p:tgtEl>
                                              <p:spTgt spid="9"/>
                                            </p:tgtEl>
                                          </p:cBhvr>
                                        </p:animEffect>
                                      </p:childTnLst>
                                    </p:cTn>
                                  </p:par>
                                  <p:par>
                                    <p:cTn id="130" presetID="42" presetClass="path" presetSubtype="0" decel="100000" fill="hold" grpId="1" nodeType="withEffect">
                                      <p:stCondLst>
                                        <p:cond delay="200"/>
                                      </p:stCondLst>
                                      <p:childTnLst>
                                        <p:animMotion origin="layout" path="M 1.11022E-16 2.22222E-6 L 1.11022E-16 0.02338 " pathEditMode="relative" rAng="0" ptsTypes="AA">
                                          <p:cBhvr>
                                            <p:cTn id="131" dur="500" spd="-100000" fill="hold"/>
                                            <p:tgtEl>
                                              <p:spTgt spid="9"/>
                                            </p:tgtEl>
                                            <p:attrNameLst>
                                              <p:attrName>ppt_x</p:attrName>
                                              <p:attrName>ppt_y</p:attrName>
                                            </p:attrNameLst>
                                          </p:cBhvr>
                                          <p:rCtr x="0" y="1157"/>
                                        </p:animMotion>
                                      </p:childTnLst>
                                    </p:cTn>
                                  </p:par>
                                  <p:par>
                                    <p:cTn id="132" presetID="10" presetClass="entr" presetSubtype="0" fill="hold" grpId="0" nodeType="withEffect">
                                      <p:stCondLst>
                                        <p:cond delay="400"/>
                                      </p:stCondLst>
                                      <p:childTnLst>
                                        <p:set>
                                          <p:cBhvr>
                                            <p:cTn id="133" dur="1" fill="hold">
                                              <p:stCondLst>
                                                <p:cond delay="0"/>
                                              </p:stCondLst>
                                            </p:cTn>
                                            <p:tgtEl>
                                              <p:spTgt spid="10"/>
                                            </p:tgtEl>
                                            <p:attrNameLst>
                                              <p:attrName>style.visibility</p:attrName>
                                            </p:attrNameLst>
                                          </p:cBhvr>
                                          <p:to>
                                            <p:strVal val="visible"/>
                                          </p:to>
                                        </p:set>
                                        <p:animEffect transition="in" filter="fade">
                                          <p:cBhvr>
                                            <p:cTn id="134" dur="500"/>
                                            <p:tgtEl>
                                              <p:spTgt spid="10"/>
                                            </p:tgtEl>
                                          </p:cBhvr>
                                        </p:animEffect>
                                      </p:childTnLst>
                                    </p:cTn>
                                  </p:par>
                                  <p:par>
                                    <p:cTn id="135" presetID="42" presetClass="path" presetSubtype="0" decel="100000" fill="hold" grpId="1" nodeType="withEffect">
                                      <p:stCondLst>
                                        <p:cond delay="400"/>
                                      </p:stCondLst>
                                      <p:childTnLst>
                                        <p:animMotion origin="layout" path="M 2.08333E-7 -1.85185E-6 L 2.08333E-7 0.02338 " pathEditMode="relative" rAng="0" ptsTypes="AA">
                                          <p:cBhvr>
                                            <p:cTn id="136" dur="500" spd="-100000" fill="hold"/>
                                            <p:tgtEl>
                                              <p:spTgt spid="10"/>
                                            </p:tgtEl>
                                            <p:attrNameLst>
                                              <p:attrName>ppt_x</p:attrName>
                                              <p:attrName>ppt_y</p:attrName>
                                            </p:attrNameLst>
                                          </p:cBhvr>
                                          <p:rCtr x="0" y="1157"/>
                                        </p:animMotion>
                                      </p:childTnLst>
                                    </p:cTn>
                                  </p:par>
                                  <p:par>
                                    <p:cTn id="137" presetID="23" presetClass="entr" presetSubtype="16" fill="hold" nodeType="withEffect">
                                      <p:stCondLst>
                                        <p:cond delay="750"/>
                                      </p:stCondLst>
                                      <p:childTnLst>
                                        <p:set>
                                          <p:cBhvr>
                                            <p:cTn id="138" dur="1" fill="hold">
                                              <p:stCondLst>
                                                <p:cond delay="0"/>
                                              </p:stCondLst>
                                            </p:cTn>
                                            <p:tgtEl>
                                              <p:spTgt spid="48"/>
                                            </p:tgtEl>
                                            <p:attrNameLst>
                                              <p:attrName>style.visibility</p:attrName>
                                            </p:attrNameLst>
                                          </p:cBhvr>
                                          <p:to>
                                            <p:strVal val="visible"/>
                                          </p:to>
                                        </p:set>
                                        <p:anim calcmode="lin" valueType="num">
                                          <p:cBhvr>
                                            <p:cTn id="139" dur="200" fill="hold"/>
                                            <p:tgtEl>
                                              <p:spTgt spid="48"/>
                                            </p:tgtEl>
                                            <p:attrNameLst>
                                              <p:attrName>ppt_w</p:attrName>
                                            </p:attrNameLst>
                                          </p:cBhvr>
                                          <p:tavLst>
                                            <p:tav tm="0">
                                              <p:val>
                                                <p:fltVal val="0"/>
                                              </p:val>
                                            </p:tav>
                                            <p:tav tm="100000">
                                              <p:val>
                                                <p:strVal val="#ppt_w"/>
                                              </p:val>
                                            </p:tav>
                                          </p:tavLst>
                                        </p:anim>
                                        <p:anim calcmode="lin" valueType="num">
                                          <p:cBhvr>
                                            <p:cTn id="140" dur="200" fill="hold"/>
                                            <p:tgtEl>
                                              <p:spTgt spid="48"/>
                                            </p:tgtEl>
                                            <p:attrNameLst>
                                              <p:attrName>ppt_h</p:attrName>
                                            </p:attrNameLst>
                                          </p:cBhvr>
                                          <p:tavLst>
                                            <p:tav tm="0">
                                              <p:val>
                                                <p:fltVal val="0"/>
                                              </p:val>
                                            </p:tav>
                                            <p:tav tm="100000">
                                              <p:val>
                                                <p:strVal val="#ppt_h"/>
                                              </p:val>
                                            </p:tav>
                                          </p:tavLst>
                                        </p:anim>
                                      </p:childTnLst>
                                    </p:cTn>
                                  </p:par>
                                  <p:par>
                                    <p:cTn id="141" presetID="6" presetClass="emph" presetSubtype="0" fill="hold" nodeType="withEffect" p14:presetBounceEnd="99000">
                                      <p:stCondLst>
                                        <p:cond delay="750"/>
                                      </p:stCondLst>
                                      <p:childTnLst>
                                        <p:animScale p14:bounceEnd="99000">
                                          <p:cBhvr>
                                            <p:cTn id="142" dur="1000" fill="hold"/>
                                            <p:tgtEl>
                                              <p:spTgt spid="48"/>
                                            </p:tgtEl>
                                          </p:cBhvr>
                                          <p:by x="110000" y="110000"/>
                                        </p:animScale>
                                      </p:childTnLst>
                                    </p:cTn>
                                  </p:par>
                                  <p:par>
                                    <p:cTn id="143" presetID="6" presetClass="emph" presetSubtype="0" accel="50000" decel="50000" fill="hold" nodeType="withEffect">
                                      <p:stCondLst>
                                        <p:cond delay="750"/>
                                      </p:stCondLst>
                                      <p:childTnLst>
                                        <p:animScale>
                                          <p:cBhvr>
                                            <p:cTn id="144" dur="250" fill="hold"/>
                                            <p:tgtEl>
                                              <p:spTgt spid="48"/>
                                            </p:tgtEl>
                                          </p:cBhvr>
                                          <p:by x="91000" y="91000"/>
                                        </p:animScale>
                                      </p:childTnLst>
                                    </p:cTn>
                                  </p:par>
                                  <p:par>
                                    <p:cTn id="145" presetID="10" presetClass="entr" presetSubtype="0" fill="hold" nodeType="withEffect">
                                      <p:stCondLst>
                                        <p:cond delay="1500"/>
                                      </p:stCondLst>
                                      <p:childTnLst>
                                        <p:set>
                                          <p:cBhvr>
                                            <p:cTn id="146" dur="1" fill="hold">
                                              <p:stCondLst>
                                                <p:cond delay="0"/>
                                              </p:stCondLst>
                                            </p:cTn>
                                            <p:tgtEl>
                                              <p:spTgt spid="257"/>
                                            </p:tgtEl>
                                            <p:attrNameLst>
                                              <p:attrName>style.visibility</p:attrName>
                                            </p:attrNameLst>
                                          </p:cBhvr>
                                          <p:to>
                                            <p:strVal val="visible"/>
                                          </p:to>
                                        </p:set>
                                        <p:animEffect transition="in" filter="fade">
                                          <p:cBhvr>
                                            <p:cTn id="147" dur="500"/>
                                            <p:tgtEl>
                                              <p:spTgt spid="257"/>
                                            </p:tgtEl>
                                          </p:cBhvr>
                                        </p:animEffect>
                                      </p:childTnLst>
                                    </p:cTn>
                                  </p:par>
                                  <p:par>
                                    <p:cTn id="148" presetID="1" presetClass="path" presetSubtype="0" fill="hold" nodeType="withEffect">
                                      <p:stCondLst>
                                        <p:cond delay="2000"/>
                                      </p:stCondLst>
                                      <p:childTnLst>
                                        <p:animMotion origin="layout" path="M -3.125E-6 -1.85185E-6 C -0.05364 -1.85185E-6 -0.09622 0.07153 -0.09622 0.15996 C -0.09622 0.24861 -0.05364 0.32084 -3.125E-6 0.32084 C 0.05326 0.32084 0.09701 0.24861 0.09701 0.15996 C 0.09701 0.07153 0.05326 -1.85185E-6 -3.125E-6 -1.85185E-6 Z " pathEditMode="relative" rAng="0" ptsTypes="AAAAA">
                                          <p:cBhvr>
                                            <p:cTn id="149" dur="3700" spd="-100000" fill="hold"/>
                                            <p:tgtEl>
                                              <p:spTgt spid="257"/>
                                            </p:tgtEl>
                                            <p:attrNameLst>
                                              <p:attrName>ppt_x</p:attrName>
                                              <p:attrName>ppt_y</p:attrName>
                                            </p:attrNameLst>
                                          </p:cBhvr>
                                          <p:rCtr x="39" y="16042"/>
                                        </p:animMotion>
                                      </p:childTnLst>
                                    </p:cTn>
                                  </p:par>
                                  <p:par>
                                    <p:cTn id="150" presetID="10" presetClass="exit" presetSubtype="0" fill="hold" nodeType="withEffect">
                                      <p:stCondLst>
                                        <p:cond delay="6000"/>
                                      </p:stCondLst>
                                      <p:childTnLst>
                                        <p:animEffect transition="out" filter="fade">
                                          <p:cBhvr>
                                            <p:cTn id="151" dur="500"/>
                                            <p:tgtEl>
                                              <p:spTgt spid="257"/>
                                            </p:tgtEl>
                                          </p:cBhvr>
                                        </p:animEffect>
                                        <p:set>
                                          <p:cBhvr>
                                            <p:cTn id="152" dur="1" fill="hold">
                                              <p:stCondLst>
                                                <p:cond delay="499"/>
                                              </p:stCondLst>
                                            </p:cTn>
                                            <p:tgtEl>
                                              <p:spTgt spid="257"/>
                                            </p:tgtEl>
                                            <p:attrNameLst>
                                              <p:attrName>style.visibility</p:attrName>
                                            </p:attrNameLst>
                                          </p:cBhvr>
                                          <p:to>
                                            <p:strVal val="hidden"/>
                                          </p:to>
                                        </p:set>
                                      </p:childTnLst>
                                    </p:cTn>
                                  </p:par>
                                  <p:par>
                                    <p:cTn id="153" presetID="53" presetClass="entr" presetSubtype="16" fill="hold" nodeType="withEffect">
                                      <p:stCondLst>
                                        <p:cond delay="2000"/>
                                      </p:stCondLst>
                                      <p:childTnLst>
                                        <p:set>
                                          <p:cBhvr>
                                            <p:cTn id="154" dur="1" fill="hold">
                                              <p:stCondLst>
                                                <p:cond delay="0"/>
                                              </p:stCondLst>
                                            </p:cTn>
                                            <p:tgtEl>
                                              <p:spTgt spid="49"/>
                                            </p:tgtEl>
                                            <p:attrNameLst>
                                              <p:attrName>style.visibility</p:attrName>
                                            </p:attrNameLst>
                                          </p:cBhvr>
                                          <p:to>
                                            <p:strVal val="visible"/>
                                          </p:to>
                                        </p:set>
                                        <p:anim calcmode="lin" valueType="num">
                                          <p:cBhvr>
                                            <p:cTn id="155" dur="500" fill="hold"/>
                                            <p:tgtEl>
                                              <p:spTgt spid="49"/>
                                            </p:tgtEl>
                                            <p:attrNameLst>
                                              <p:attrName>ppt_w</p:attrName>
                                            </p:attrNameLst>
                                          </p:cBhvr>
                                          <p:tavLst>
                                            <p:tav tm="0">
                                              <p:val>
                                                <p:fltVal val="0"/>
                                              </p:val>
                                            </p:tav>
                                            <p:tav tm="100000">
                                              <p:val>
                                                <p:strVal val="#ppt_w"/>
                                              </p:val>
                                            </p:tav>
                                          </p:tavLst>
                                        </p:anim>
                                        <p:anim calcmode="lin" valueType="num">
                                          <p:cBhvr>
                                            <p:cTn id="156" dur="500" fill="hold"/>
                                            <p:tgtEl>
                                              <p:spTgt spid="49"/>
                                            </p:tgtEl>
                                            <p:attrNameLst>
                                              <p:attrName>ppt_h</p:attrName>
                                            </p:attrNameLst>
                                          </p:cBhvr>
                                          <p:tavLst>
                                            <p:tav tm="0">
                                              <p:val>
                                                <p:fltVal val="0"/>
                                              </p:val>
                                            </p:tav>
                                            <p:tav tm="100000">
                                              <p:val>
                                                <p:strVal val="#ppt_h"/>
                                              </p:val>
                                            </p:tav>
                                          </p:tavLst>
                                        </p:anim>
                                        <p:animEffect transition="in" filter="fade">
                                          <p:cBhvr>
                                            <p:cTn id="157" dur="500"/>
                                            <p:tgtEl>
                                              <p:spTgt spid="49"/>
                                            </p:tgtEl>
                                          </p:cBhvr>
                                        </p:animEffect>
                                      </p:childTnLst>
                                    </p:cTn>
                                  </p:par>
                                  <p:par>
                                    <p:cTn id="158" presetID="53" presetClass="entr" presetSubtype="16" fill="hold" nodeType="withEffect">
                                      <p:stCondLst>
                                        <p:cond delay="6000"/>
                                      </p:stCondLst>
                                      <p:childTnLst>
                                        <p:set>
                                          <p:cBhvr>
                                            <p:cTn id="159" dur="1" fill="hold">
                                              <p:stCondLst>
                                                <p:cond delay="0"/>
                                              </p:stCondLst>
                                            </p:cTn>
                                            <p:tgtEl>
                                              <p:spTgt spid="237"/>
                                            </p:tgtEl>
                                            <p:attrNameLst>
                                              <p:attrName>style.visibility</p:attrName>
                                            </p:attrNameLst>
                                          </p:cBhvr>
                                          <p:to>
                                            <p:strVal val="visible"/>
                                          </p:to>
                                        </p:set>
                                        <p:anim calcmode="lin" valueType="num">
                                          <p:cBhvr>
                                            <p:cTn id="160" dur="500" fill="hold"/>
                                            <p:tgtEl>
                                              <p:spTgt spid="237"/>
                                            </p:tgtEl>
                                            <p:attrNameLst>
                                              <p:attrName>ppt_w</p:attrName>
                                            </p:attrNameLst>
                                          </p:cBhvr>
                                          <p:tavLst>
                                            <p:tav tm="0">
                                              <p:val>
                                                <p:fltVal val="0"/>
                                              </p:val>
                                            </p:tav>
                                            <p:tav tm="100000">
                                              <p:val>
                                                <p:strVal val="#ppt_w"/>
                                              </p:val>
                                            </p:tav>
                                          </p:tavLst>
                                        </p:anim>
                                        <p:anim calcmode="lin" valueType="num">
                                          <p:cBhvr>
                                            <p:cTn id="161" dur="500" fill="hold"/>
                                            <p:tgtEl>
                                              <p:spTgt spid="237"/>
                                            </p:tgtEl>
                                            <p:attrNameLst>
                                              <p:attrName>ppt_h</p:attrName>
                                            </p:attrNameLst>
                                          </p:cBhvr>
                                          <p:tavLst>
                                            <p:tav tm="0">
                                              <p:val>
                                                <p:fltVal val="0"/>
                                              </p:val>
                                            </p:tav>
                                            <p:tav tm="100000">
                                              <p:val>
                                                <p:strVal val="#ppt_h"/>
                                              </p:val>
                                            </p:tav>
                                          </p:tavLst>
                                        </p:anim>
                                        <p:animEffect transition="in" filter="fade">
                                          <p:cBhvr>
                                            <p:cTn id="162" dur="500"/>
                                            <p:tgtEl>
                                              <p:spTgt spid="237"/>
                                            </p:tgtEl>
                                          </p:cBhvr>
                                        </p:animEffect>
                                      </p:childTnLst>
                                    </p:cTn>
                                  </p:par>
                                  <p:par>
                                    <p:cTn id="163" presetID="10" presetClass="entr" presetSubtype="0" fill="hold" grpId="0" nodeType="withEffect">
                                      <p:stCondLst>
                                        <p:cond delay="2000"/>
                                      </p:stCondLst>
                                      <p:childTnLst>
                                        <p:set>
                                          <p:cBhvr>
                                            <p:cTn id="164" dur="1" fill="hold">
                                              <p:stCondLst>
                                                <p:cond delay="0"/>
                                              </p:stCondLst>
                                            </p:cTn>
                                            <p:tgtEl>
                                              <p:spTgt spid="169"/>
                                            </p:tgtEl>
                                            <p:attrNameLst>
                                              <p:attrName>style.visibility</p:attrName>
                                            </p:attrNameLst>
                                          </p:cBhvr>
                                          <p:to>
                                            <p:strVal val="visible"/>
                                          </p:to>
                                        </p:set>
                                        <p:animEffect transition="in" filter="fade">
                                          <p:cBhvr>
                                            <p:cTn id="165" dur="500"/>
                                            <p:tgtEl>
                                              <p:spTgt spid="169"/>
                                            </p:tgtEl>
                                          </p:cBhvr>
                                        </p:animEffect>
                                      </p:childTnLst>
                                    </p:cTn>
                                  </p:par>
                                  <p:par>
                                    <p:cTn id="166" presetID="10" presetClass="entr" presetSubtype="0" fill="hold" nodeType="withEffect">
                                      <p:stCondLst>
                                        <p:cond delay="2500"/>
                                      </p:stCondLst>
                                      <p:childTnLst>
                                        <p:set>
                                          <p:cBhvr>
                                            <p:cTn id="167" dur="1" fill="hold">
                                              <p:stCondLst>
                                                <p:cond delay="0"/>
                                              </p:stCondLst>
                                            </p:cTn>
                                            <p:tgtEl>
                                              <p:spTgt spid="50"/>
                                            </p:tgtEl>
                                            <p:attrNameLst>
                                              <p:attrName>style.visibility</p:attrName>
                                            </p:attrNameLst>
                                          </p:cBhvr>
                                          <p:to>
                                            <p:strVal val="visible"/>
                                          </p:to>
                                        </p:set>
                                        <p:animEffect transition="in" filter="fade">
                                          <p:cBhvr>
                                            <p:cTn id="168" dur="500"/>
                                            <p:tgtEl>
                                              <p:spTgt spid="50"/>
                                            </p:tgtEl>
                                          </p:cBhvr>
                                        </p:animEffect>
                                      </p:childTnLst>
                                    </p:cTn>
                                  </p:par>
                                  <p:par>
                                    <p:cTn id="169" presetID="53" presetClass="entr" presetSubtype="16" fill="hold" nodeType="withEffect">
                                      <p:stCondLst>
                                        <p:cond delay="6000"/>
                                      </p:stCondLst>
                                      <p:childTnLst>
                                        <p:set>
                                          <p:cBhvr>
                                            <p:cTn id="170" dur="1" fill="hold">
                                              <p:stCondLst>
                                                <p:cond delay="0"/>
                                              </p:stCondLst>
                                            </p:cTn>
                                            <p:tgtEl>
                                              <p:spTgt spid="242"/>
                                            </p:tgtEl>
                                            <p:attrNameLst>
                                              <p:attrName>style.visibility</p:attrName>
                                            </p:attrNameLst>
                                          </p:cBhvr>
                                          <p:to>
                                            <p:strVal val="visible"/>
                                          </p:to>
                                        </p:set>
                                        <p:anim calcmode="lin" valueType="num">
                                          <p:cBhvr>
                                            <p:cTn id="171" dur="500" fill="hold"/>
                                            <p:tgtEl>
                                              <p:spTgt spid="242"/>
                                            </p:tgtEl>
                                            <p:attrNameLst>
                                              <p:attrName>ppt_w</p:attrName>
                                            </p:attrNameLst>
                                          </p:cBhvr>
                                          <p:tavLst>
                                            <p:tav tm="0">
                                              <p:val>
                                                <p:fltVal val="0"/>
                                              </p:val>
                                            </p:tav>
                                            <p:tav tm="100000">
                                              <p:val>
                                                <p:strVal val="#ppt_w"/>
                                              </p:val>
                                            </p:tav>
                                          </p:tavLst>
                                        </p:anim>
                                        <p:anim calcmode="lin" valueType="num">
                                          <p:cBhvr>
                                            <p:cTn id="172" dur="500" fill="hold"/>
                                            <p:tgtEl>
                                              <p:spTgt spid="242"/>
                                            </p:tgtEl>
                                            <p:attrNameLst>
                                              <p:attrName>ppt_h</p:attrName>
                                            </p:attrNameLst>
                                          </p:cBhvr>
                                          <p:tavLst>
                                            <p:tav tm="0">
                                              <p:val>
                                                <p:fltVal val="0"/>
                                              </p:val>
                                            </p:tav>
                                            <p:tav tm="100000">
                                              <p:val>
                                                <p:strVal val="#ppt_h"/>
                                              </p:val>
                                            </p:tav>
                                          </p:tavLst>
                                        </p:anim>
                                        <p:animEffect transition="in" filter="fade">
                                          <p:cBhvr>
                                            <p:cTn id="173" dur="500"/>
                                            <p:tgtEl>
                                              <p:spTgt spid="242"/>
                                            </p:tgtEl>
                                          </p:cBhvr>
                                        </p:animEffect>
                                      </p:childTnLst>
                                    </p:cTn>
                                  </p:par>
                                  <p:par>
                                    <p:cTn id="174" presetID="10" presetClass="entr" presetSubtype="0" fill="hold" grpId="0" nodeType="withEffect">
                                      <p:stCondLst>
                                        <p:cond delay="2500"/>
                                      </p:stCondLst>
                                      <p:childTnLst>
                                        <p:set>
                                          <p:cBhvr>
                                            <p:cTn id="175" dur="1" fill="hold">
                                              <p:stCondLst>
                                                <p:cond delay="0"/>
                                              </p:stCondLst>
                                            </p:cTn>
                                            <p:tgtEl>
                                              <p:spTgt spid="170"/>
                                            </p:tgtEl>
                                            <p:attrNameLst>
                                              <p:attrName>style.visibility</p:attrName>
                                            </p:attrNameLst>
                                          </p:cBhvr>
                                          <p:to>
                                            <p:strVal val="visible"/>
                                          </p:to>
                                        </p:set>
                                        <p:animEffect transition="in" filter="fade">
                                          <p:cBhvr>
                                            <p:cTn id="176" dur="500"/>
                                            <p:tgtEl>
                                              <p:spTgt spid="170"/>
                                            </p:tgtEl>
                                          </p:cBhvr>
                                        </p:animEffect>
                                      </p:childTnLst>
                                    </p:cTn>
                                  </p:par>
                                  <p:par>
                                    <p:cTn id="177" presetID="53" presetClass="entr" presetSubtype="16" fill="hold" nodeType="withEffect">
                                      <p:stCondLst>
                                        <p:cond delay="3000"/>
                                      </p:stCondLst>
                                      <p:childTnLst>
                                        <p:set>
                                          <p:cBhvr>
                                            <p:cTn id="178" dur="1" fill="hold">
                                              <p:stCondLst>
                                                <p:cond delay="0"/>
                                              </p:stCondLst>
                                            </p:cTn>
                                            <p:tgtEl>
                                              <p:spTgt spid="51"/>
                                            </p:tgtEl>
                                            <p:attrNameLst>
                                              <p:attrName>style.visibility</p:attrName>
                                            </p:attrNameLst>
                                          </p:cBhvr>
                                          <p:to>
                                            <p:strVal val="visible"/>
                                          </p:to>
                                        </p:set>
                                        <p:anim calcmode="lin" valueType="num">
                                          <p:cBhvr>
                                            <p:cTn id="179" dur="500" fill="hold"/>
                                            <p:tgtEl>
                                              <p:spTgt spid="51"/>
                                            </p:tgtEl>
                                            <p:attrNameLst>
                                              <p:attrName>ppt_w</p:attrName>
                                            </p:attrNameLst>
                                          </p:cBhvr>
                                          <p:tavLst>
                                            <p:tav tm="0">
                                              <p:val>
                                                <p:fltVal val="0"/>
                                              </p:val>
                                            </p:tav>
                                            <p:tav tm="100000">
                                              <p:val>
                                                <p:strVal val="#ppt_w"/>
                                              </p:val>
                                            </p:tav>
                                          </p:tavLst>
                                        </p:anim>
                                        <p:anim calcmode="lin" valueType="num">
                                          <p:cBhvr>
                                            <p:cTn id="180" dur="500" fill="hold"/>
                                            <p:tgtEl>
                                              <p:spTgt spid="51"/>
                                            </p:tgtEl>
                                            <p:attrNameLst>
                                              <p:attrName>ppt_h</p:attrName>
                                            </p:attrNameLst>
                                          </p:cBhvr>
                                          <p:tavLst>
                                            <p:tav tm="0">
                                              <p:val>
                                                <p:fltVal val="0"/>
                                              </p:val>
                                            </p:tav>
                                            <p:tav tm="100000">
                                              <p:val>
                                                <p:strVal val="#ppt_h"/>
                                              </p:val>
                                            </p:tav>
                                          </p:tavLst>
                                        </p:anim>
                                        <p:animEffect transition="in" filter="fade">
                                          <p:cBhvr>
                                            <p:cTn id="181" dur="500"/>
                                            <p:tgtEl>
                                              <p:spTgt spid="51"/>
                                            </p:tgtEl>
                                          </p:cBhvr>
                                        </p:animEffect>
                                      </p:childTnLst>
                                    </p:cTn>
                                  </p:par>
                                  <p:par>
                                    <p:cTn id="182" presetID="53" presetClass="entr" presetSubtype="16" fill="hold" nodeType="withEffect">
                                      <p:stCondLst>
                                        <p:cond delay="6000"/>
                                      </p:stCondLst>
                                      <p:childTnLst>
                                        <p:set>
                                          <p:cBhvr>
                                            <p:cTn id="183" dur="1" fill="hold">
                                              <p:stCondLst>
                                                <p:cond delay="0"/>
                                              </p:stCondLst>
                                            </p:cTn>
                                            <p:tgtEl>
                                              <p:spTgt spid="177"/>
                                            </p:tgtEl>
                                            <p:attrNameLst>
                                              <p:attrName>style.visibility</p:attrName>
                                            </p:attrNameLst>
                                          </p:cBhvr>
                                          <p:to>
                                            <p:strVal val="visible"/>
                                          </p:to>
                                        </p:set>
                                        <p:anim calcmode="lin" valueType="num">
                                          <p:cBhvr>
                                            <p:cTn id="184" dur="500" fill="hold"/>
                                            <p:tgtEl>
                                              <p:spTgt spid="177"/>
                                            </p:tgtEl>
                                            <p:attrNameLst>
                                              <p:attrName>ppt_w</p:attrName>
                                            </p:attrNameLst>
                                          </p:cBhvr>
                                          <p:tavLst>
                                            <p:tav tm="0">
                                              <p:val>
                                                <p:fltVal val="0"/>
                                              </p:val>
                                            </p:tav>
                                            <p:tav tm="100000">
                                              <p:val>
                                                <p:strVal val="#ppt_w"/>
                                              </p:val>
                                            </p:tav>
                                          </p:tavLst>
                                        </p:anim>
                                        <p:anim calcmode="lin" valueType="num">
                                          <p:cBhvr>
                                            <p:cTn id="185" dur="500" fill="hold"/>
                                            <p:tgtEl>
                                              <p:spTgt spid="177"/>
                                            </p:tgtEl>
                                            <p:attrNameLst>
                                              <p:attrName>ppt_h</p:attrName>
                                            </p:attrNameLst>
                                          </p:cBhvr>
                                          <p:tavLst>
                                            <p:tav tm="0">
                                              <p:val>
                                                <p:fltVal val="0"/>
                                              </p:val>
                                            </p:tav>
                                            <p:tav tm="100000">
                                              <p:val>
                                                <p:strVal val="#ppt_h"/>
                                              </p:val>
                                            </p:tav>
                                          </p:tavLst>
                                        </p:anim>
                                        <p:animEffect transition="in" filter="fade">
                                          <p:cBhvr>
                                            <p:cTn id="186" dur="500"/>
                                            <p:tgtEl>
                                              <p:spTgt spid="177"/>
                                            </p:tgtEl>
                                          </p:cBhvr>
                                        </p:animEffect>
                                      </p:childTnLst>
                                    </p:cTn>
                                  </p:par>
                                  <p:par>
                                    <p:cTn id="187" presetID="10" presetClass="entr" presetSubtype="0" fill="hold" grpId="0" nodeType="withEffect">
                                      <p:stCondLst>
                                        <p:cond delay="3000"/>
                                      </p:stCondLst>
                                      <p:childTnLst>
                                        <p:set>
                                          <p:cBhvr>
                                            <p:cTn id="188" dur="1" fill="hold">
                                              <p:stCondLst>
                                                <p:cond delay="0"/>
                                              </p:stCondLst>
                                            </p:cTn>
                                            <p:tgtEl>
                                              <p:spTgt spid="171"/>
                                            </p:tgtEl>
                                            <p:attrNameLst>
                                              <p:attrName>style.visibility</p:attrName>
                                            </p:attrNameLst>
                                          </p:cBhvr>
                                          <p:to>
                                            <p:strVal val="visible"/>
                                          </p:to>
                                        </p:set>
                                        <p:animEffect transition="in" filter="fade">
                                          <p:cBhvr>
                                            <p:cTn id="189" dur="500"/>
                                            <p:tgtEl>
                                              <p:spTgt spid="171"/>
                                            </p:tgtEl>
                                          </p:cBhvr>
                                        </p:animEffect>
                                      </p:childTnLst>
                                    </p:cTn>
                                  </p:par>
                                  <p:par>
                                    <p:cTn id="190" presetID="53" presetClass="entr" presetSubtype="16" fill="hold" nodeType="withEffect">
                                      <p:stCondLst>
                                        <p:cond delay="3500"/>
                                      </p:stCondLst>
                                      <p:childTnLst>
                                        <p:set>
                                          <p:cBhvr>
                                            <p:cTn id="191" dur="1" fill="hold">
                                              <p:stCondLst>
                                                <p:cond delay="0"/>
                                              </p:stCondLst>
                                            </p:cTn>
                                            <p:tgtEl>
                                              <p:spTgt spid="52"/>
                                            </p:tgtEl>
                                            <p:attrNameLst>
                                              <p:attrName>style.visibility</p:attrName>
                                            </p:attrNameLst>
                                          </p:cBhvr>
                                          <p:to>
                                            <p:strVal val="visible"/>
                                          </p:to>
                                        </p:set>
                                        <p:anim calcmode="lin" valueType="num">
                                          <p:cBhvr>
                                            <p:cTn id="192" dur="500" fill="hold"/>
                                            <p:tgtEl>
                                              <p:spTgt spid="52"/>
                                            </p:tgtEl>
                                            <p:attrNameLst>
                                              <p:attrName>ppt_w</p:attrName>
                                            </p:attrNameLst>
                                          </p:cBhvr>
                                          <p:tavLst>
                                            <p:tav tm="0">
                                              <p:val>
                                                <p:fltVal val="0"/>
                                              </p:val>
                                            </p:tav>
                                            <p:tav tm="100000">
                                              <p:val>
                                                <p:strVal val="#ppt_w"/>
                                              </p:val>
                                            </p:tav>
                                          </p:tavLst>
                                        </p:anim>
                                        <p:anim calcmode="lin" valueType="num">
                                          <p:cBhvr>
                                            <p:cTn id="193" dur="500" fill="hold"/>
                                            <p:tgtEl>
                                              <p:spTgt spid="52"/>
                                            </p:tgtEl>
                                            <p:attrNameLst>
                                              <p:attrName>ppt_h</p:attrName>
                                            </p:attrNameLst>
                                          </p:cBhvr>
                                          <p:tavLst>
                                            <p:tav tm="0">
                                              <p:val>
                                                <p:fltVal val="0"/>
                                              </p:val>
                                            </p:tav>
                                            <p:tav tm="100000">
                                              <p:val>
                                                <p:strVal val="#ppt_h"/>
                                              </p:val>
                                            </p:tav>
                                          </p:tavLst>
                                        </p:anim>
                                        <p:animEffect transition="in" filter="fade">
                                          <p:cBhvr>
                                            <p:cTn id="194" dur="500"/>
                                            <p:tgtEl>
                                              <p:spTgt spid="52"/>
                                            </p:tgtEl>
                                          </p:cBhvr>
                                        </p:animEffect>
                                      </p:childTnLst>
                                    </p:cTn>
                                  </p:par>
                                  <p:par>
                                    <p:cTn id="195" presetID="53" presetClass="entr" presetSubtype="16" fill="hold" nodeType="withEffect">
                                      <p:stCondLst>
                                        <p:cond delay="6000"/>
                                      </p:stCondLst>
                                      <p:childTnLst>
                                        <p:set>
                                          <p:cBhvr>
                                            <p:cTn id="196" dur="1" fill="hold">
                                              <p:stCondLst>
                                                <p:cond delay="0"/>
                                              </p:stCondLst>
                                            </p:cTn>
                                            <p:tgtEl>
                                              <p:spTgt spid="247"/>
                                            </p:tgtEl>
                                            <p:attrNameLst>
                                              <p:attrName>style.visibility</p:attrName>
                                            </p:attrNameLst>
                                          </p:cBhvr>
                                          <p:to>
                                            <p:strVal val="visible"/>
                                          </p:to>
                                        </p:set>
                                        <p:anim calcmode="lin" valueType="num">
                                          <p:cBhvr>
                                            <p:cTn id="197" dur="500" fill="hold"/>
                                            <p:tgtEl>
                                              <p:spTgt spid="247"/>
                                            </p:tgtEl>
                                            <p:attrNameLst>
                                              <p:attrName>ppt_w</p:attrName>
                                            </p:attrNameLst>
                                          </p:cBhvr>
                                          <p:tavLst>
                                            <p:tav tm="0">
                                              <p:val>
                                                <p:fltVal val="0"/>
                                              </p:val>
                                            </p:tav>
                                            <p:tav tm="100000">
                                              <p:val>
                                                <p:strVal val="#ppt_w"/>
                                              </p:val>
                                            </p:tav>
                                          </p:tavLst>
                                        </p:anim>
                                        <p:anim calcmode="lin" valueType="num">
                                          <p:cBhvr>
                                            <p:cTn id="198" dur="500" fill="hold"/>
                                            <p:tgtEl>
                                              <p:spTgt spid="247"/>
                                            </p:tgtEl>
                                            <p:attrNameLst>
                                              <p:attrName>ppt_h</p:attrName>
                                            </p:attrNameLst>
                                          </p:cBhvr>
                                          <p:tavLst>
                                            <p:tav tm="0">
                                              <p:val>
                                                <p:fltVal val="0"/>
                                              </p:val>
                                            </p:tav>
                                            <p:tav tm="100000">
                                              <p:val>
                                                <p:strVal val="#ppt_h"/>
                                              </p:val>
                                            </p:tav>
                                          </p:tavLst>
                                        </p:anim>
                                        <p:animEffect transition="in" filter="fade">
                                          <p:cBhvr>
                                            <p:cTn id="199" dur="500"/>
                                            <p:tgtEl>
                                              <p:spTgt spid="247"/>
                                            </p:tgtEl>
                                          </p:cBhvr>
                                        </p:animEffect>
                                      </p:childTnLst>
                                    </p:cTn>
                                  </p:par>
                                  <p:par>
                                    <p:cTn id="200" presetID="10" presetClass="entr" presetSubtype="0" fill="hold" grpId="0" nodeType="withEffect">
                                      <p:stCondLst>
                                        <p:cond delay="3500"/>
                                      </p:stCondLst>
                                      <p:childTnLst>
                                        <p:set>
                                          <p:cBhvr>
                                            <p:cTn id="201" dur="1" fill="hold">
                                              <p:stCondLst>
                                                <p:cond delay="0"/>
                                              </p:stCondLst>
                                            </p:cTn>
                                            <p:tgtEl>
                                              <p:spTgt spid="175"/>
                                            </p:tgtEl>
                                            <p:attrNameLst>
                                              <p:attrName>style.visibility</p:attrName>
                                            </p:attrNameLst>
                                          </p:cBhvr>
                                          <p:to>
                                            <p:strVal val="visible"/>
                                          </p:to>
                                        </p:set>
                                        <p:animEffect transition="in" filter="fade">
                                          <p:cBhvr>
                                            <p:cTn id="202" dur="500"/>
                                            <p:tgtEl>
                                              <p:spTgt spid="175"/>
                                            </p:tgtEl>
                                          </p:cBhvr>
                                        </p:animEffect>
                                      </p:childTnLst>
                                    </p:cTn>
                                  </p:par>
                                  <p:par>
                                    <p:cTn id="203" presetID="53" presetClass="entr" presetSubtype="16" fill="hold" nodeType="withEffect">
                                      <p:stCondLst>
                                        <p:cond delay="4000"/>
                                      </p:stCondLst>
                                      <p:childTnLst>
                                        <p:set>
                                          <p:cBhvr>
                                            <p:cTn id="204" dur="1" fill="hold">
                                              <p:stCondLst>
                                                <p:cond delay="0"/>
                                              </p:stCondLst>
                                            </p:cTn>
                                            <p:tgtEl>
                                              <p:spTgt spid="53"/>
                                            </p:tgtEl>
                                            <p:attrNameLst>
                                              <p:attrName>style.visibility</p:attrName>
                                            </p:attrNameLst>
                                          </p:cBhvr>
                                          <p:to>
                                            <p:strVal val="visible"/>
                                          </p:to>
                                        </p:set>
                                        <p:anim calcmode="lin" valueType="num">
                                          <p:cBhvr>
                                            <p:cTn id="205" dur="500" fill="hold"/>
                                            <p:tgtEl>
                                              <p:spTgt spid="53"/>
                                            </p:tgtEl>
                                            <p:attrNameLst>
                                              <p:attrName>ppt_w</p:attrName>
                                            </p:attrNameLst>
                                          </p:cBhvr>
                                          <p:tavLst>
                                            <p:tav tm="0">
                                              <p:val>
                                                <p:fltVal val="0"/>
                                              </p:val>
                                            </p:tav>
                                            <p:tav tm="100000">
                                              <p:val>
                                                <p:strVal val="#ppt_w"/>
                                              </p:val>
                                            </p:tav>
                                          </p:tavLst>
                                        </p:anim>
                                        <p:anim calcmode="lin" valueType="num">
                                          <p:cBhvr>
                                            <p:cTn id="206" dur="500" fill="hold"/>
                                            <p:tgtEl>
                                              <p:spTgt spid="53"/>
                                            </p:tgtEl>
                                            <p:attrNameLst>
                                              <p:attrName>ppt_h</p:attrName>
                                            </p:attrNameLst>
                                          </p:cBhvr>
                                          <p:tavLst>
                                            <p:tav tm="0">
                                              <p:val>
                                                <p:fltVal val="0"/>
                                              </p:val>
                                            </p:tav>
                                            <p:tav tm="100000">
                                              <p:val>
                                                <p:strVal val="#ppt_h"/>
                                              </p:val>
                                            </p:tav>
                                          </p:tavLst>
                                        </p:anim>
                                        <p:animEffect transition="in" filter="fade">
                                          <p:cBhvr>
                                            <p:cTn id="207" dur="500"/>
                                            <p:tgtEl>
                                              <p:spTgt spid="53"/>
                                            </p:tgtEl>
                                          </p:cBhvr>
                                        </p:animEffect>
                                      </p:childTnLst>
                                    </p:cTn>
                                  </p:par>
                                  <p:par>
                                    <p:cTn id="208" presetID="53" presetClass="entr" presetSubtype="16" fill="hold" nodeType="withEffect">
                                      <p:stCondLst>
                                        <p:cond delay="6000"/>
                                      </p:stCondLst>
                                      <p:childTnLst>
                                        <p:set>
                                          <p:cBhvr>
                                            <p:cTn id="209" dur="1" fill="hold">
                                              <p:stCondLst>
                                                <p:cond delay="0"/>
                                              </p:stCondLst>
                                            </p:cTn>
                                            <p:tgtEl>
                                              <p:spTgt spid="227"/>
                                            </p:tgtEl>
                                            <p:attrNameLst>
                                              <p:attrName>style.visibility</p:attrName>
                                            </p:attrNameLst>
                                          </p:cBhvr>
                                          <p:to>
                                            <p:strVal val="visible"/>
                                          </p:to>
                                        </p:set>
                                        <p:anim calcmode="lin" valueType="num">
                                          <p:cBhvr>
                                            <p:cTn id="210" dur="500" fill="hold"/>
                                            <p:tgtEl>
                                              <p:spTgt spid="227"/>
                                            </p:tgtEl>
                                            <p:attrNameLst>
                                              <p:attrName>ppt_w</p:attrName>
                                            </p:attrNameLst>
                                          </p:cBhvr>
                                          <p:tavLst>
                                            <p:tav tm="0">
                                              <p:val>
                                                <p:fltVal val="0"/>
                                              </p:val>
                                            </p:tav>
                                            <p:tav tm="100000">
                                              <p:val>
                                                <p:strVal val="#ppt_w"/>
                                              </p:val>
                                            </p:tav>
                                          </p:tavLst>
                                        </p:anim>
                                        <p:anim calcmode="lin" valueType="num">
                                          <p:cBhvr>
                                            <p:cTn id="211" dur="500" fill="hold"/>
                                            <p:tgtEl>
                                              <p:spTgt spid="227"/>
                                            </p:tgtEl>
                                            <p:attrNameLst>
                                              <p:attrName>ppt_h</p:attrName>
                                            </p:attrNameLst>
                                          </p:cBhvr>
                                          <p:tavLst>
                                            <p:tav tm="0">
                                              <p:val>
                                                <p:fltVal val="0"/>
                                              </p:val>
                                            </p:tav>
                                            <p:tav tm="100000">
                                              <p:val>
                                                <p:strVal val="#ppt_h"/>
                                              </p:val>
                                            </p:tav>
                                          </p:tavLst>
                                        </p:anim>
                                        <p:animEffect transition="in" filter="fade">
                                          <p:cBhvr>
                                            <p:cTn id="212" dur="500"/>
                                            <p:tgtEl>
                                              <p:spTgt spid="227"/>
                                            </p:tgtEl>
                                          </p:cBhvr>
                                        </p:animEffect>
                                      </p:childTnLst>
                                    </p:cTn>
                                  </p:par>
                                  <p:par>
                                    <p:cTn id="213" presetID="10" presetClass="entr" presetSubtype="0" fill="hold" grpId="0" nodeType="withEffect">
                                      <p:stCondLst>
                                        <p:cond delay="4000"/>
                                      </p:stCondLst>
                                      <p:childTnLst>
                                        <p:set>
                                          <p:cBhvr>
                                            <p:cTn id="214" dur="1" fill="hold">
                                              <p:stCondLst>
                                                <p:cond delay="0"/>
                                              </p:stCondLst>
                                            </p:cTn>
                                            <p:tgtEl>
                                              <p:spTgt spid="172"/>
                                            </p:tgtEl>
                                            <p:attrNameLst>
                                              <p:attrName>style.visibility</p:attrName>
                                            </p:attrNameLst>
                                          </p:cBhvr>
                                          <p:to>
                                            <p:strVal val="visible"/>
                                          </p:to>
                                        </p:set>
                                        <p:animEffect transition="in" filter="fade">
                                          <p:cBhvr>
                                            <p:cTn id="215" dur="500"/>
                                            <p:tgtEl>
                                              <p:spTgt spid="172"/>
                                            </p:tgtEl>
                                          </p:cBhvr>
                                        </p:animEffect>
                                      </p:childTnLst>
                                    </p:cTn>
                                  </p:par>
                                  <p:par>
                                    <p:cTn id="216" presetID="53" presetClass="entr" presetSubtype="16" fill="hold" nodeType="withEffect">
                                      <p:stCondLst>
                                        <p:cond delay="4500"/>
                                      </p:stCondLst>
                                      <p:childTnLst>
                                        <p:set>
                                          <p:cBhvr>
                                            <p:cTn id="217" dur="1" fill="hold">
                                              <p:stCondLst>
                                                <p:cond delay="0"/>
                                              </p:stCondLst>
                                            </p:cTn>
                                            <p:tgtEl>
                                              <p:spTgt spid="54"/>
                                            </p:tgtEl>
                                            <p:attrNameLst>
                                              <p:attrName>style.visibility</p:attrName>
                                            </p:attrNameLst>
                                          </p:cBhvr>
                                          <p:to>
                                            <p:strVal val="visible"/>
                                          </p:to>
                                        </p:set>
                                        <p:anim calcmode="lin" valueType="num">
                                          <p:cBhvr>
                                            <p:cTn id="218" dur="500" fill="hold"/>
                                            <p:tgtEl>
                                              <p:spTgt spid="54"/>
                                            </p:tgtEl>
                                            <p:attrNameLst>
                                              <p:attrName>ppt_w</p:attrName>
                                            </p:attrNameLst>
                                          </p:cBhvr>
                                          <p:tavLst>
                                            <p:tav tm="0">
                                              <p:val>
                                                <p:fltVal val="0"/>
                                              </p:val>
                                            </p:tav>
                                            <p:tav tm="100000">
                                              <p:val>
                                                <p:strVal val="#ppt_w"/>
                                              </p:val>
                                            </p:tav>
                                          </p:tavLst>
                                        </p:anim>
                                        <p:anim calcmode="lin" valueType="num">
                                          <p:cBhvr>
                                            <p:cTn id="219" dur="500" fill="hold"/>
                                            <p:tgtEl>
                                              <p:spTgt spid="54"/>
                                            </p:tgtEl>
                                            <p:attrNameLst>
                                              <p:attrName>ppt_h</p:attrName>
                                            </p:attrNameLst>
                                          </p:cBhvr>
                                          <p:tavLst>
                                            <p:tav tm="0">
                                              <p:val>
                                                <p:fltVal val="0"/>
                                              </p:val>
                                            </p:tav>
                                            <p:tav tm="100000">
                                              <p:val>
                                                <p:strVal val="#ppt_h"/>
                                              </p:val>
                                            </p:tav>
                                          </p:tavLst>
                                        </p:anim>
                                        <p:animEffect transition="in" filter="fade">
                                          <p:cBhvr>
                                            <p:cTn id="220" dur="500"/>
                                            <p:tgtEl>
                                              <p:spTgt spid="54"/>
                                            </p:tgtEl>
                                          </p:cBhvr>
                                        </p:animEffect>
                                      </p:childTnLst>
                                    </p:cTn>
                                  </p:par>
                                  <p:par>
                                    <p:cTn id="221" presetID="53" presetClass="entr" presetSubtype="16" fill="hold" nodeType="withEffect">
                                      <p:stCondLst>
                                        <p:cond delay="6000"/>
                                      </p:stCondLst>
                                      <p:childTnLst>
                                        <p:set>
                                          <p:cBhvr>
                                            <p:cTn id="222" dur="1" fill="hold">
                                              <p:stCondLst>
                                                <p:cond delay="0"/>
                                              </p:stCondLst>
                                            </p:cTn>
                                            <p:tgtEl>
                                              <p:spTgt spid="232"/>
                                            </p:tgtEl>
                                            <p:attrNameLst>
                                              <p:attrName>style.visibility</p:attrName>
                                            </p:attrNameLst>
                                          </p:cBhvr>
                                          <p:to>
                                            <p:strVal val="visible"/>
                                          </p:to>
                                        </p:set>
                                        <p:anim calcmode="lin" valueType="num">
                                          <p:cBhvr>
                                            <p:cTn id="223" dur="500" fill="hold"/>
                                            <p:tgtEl>
                                              <p:spTgt spid="232"/>
                                            </p:tgtEl>
                                            <p:attrNameLst>
                                              <p:attrName>ppt_w</p:attrName>
                                            </p:attrNameLst>
                                          </p:cBhvr>
                                          <p:tavLst>
                                            <p:tav tm="0">
                                              <p:val>
                                                <p:fltVal val="0"/>
                                              </p:val>
                                            </p:tav>
                                            <p:tav tm="100000">
                                              <p:val>
                                                <p:strVal val="#ppt_w"/>
                                              </p:val>
                                            </p:tav>
                                          </p:tavLst>
                                        </p:anim>
                                        <p:anim calcmode="lin" valueType="num">
                                          <p:cBhvr>
                                            <p:cTn id="224" dur="500" fill="hold"/>
                                            <p:tgtEl>
                                              <p:spTgt spid="232"/>
                                            </p:tgtEl>
                                            <p:attrNameLst>
                                              <p:attrName>ppt_h</p:attrName>
                                            </p:attrNameLst>
                                          </p:cBhvr>
                                          <p:tavLst>
                                            <p:tav tm="0">
                                              <p:val>
                                                <p:fltVal val="0"/>
                                              </p:val>
                                            </p:tav>
                                            <p:tav tm="100000">
                                              <p:val>
                                                <p:strVal val="#ppt_h"/>
                                              </p:val>
                                            </p:tav>
                                          </p:tavLst>
                                        </p:anim>
                                        <p:animEffect transition="in" filter="fade">
                                          <p:cBhvr>
                                            <p:cTn id="225" dur="500"/>
                                            <p:tgtEl>
                                              <p:spTgt spid="232"/>
                                            </p:tgtEl>
                                          </p:cBhvr>
                                        </p:animEffect>
                                      </p:childTnLst>
                                    </p:cTn>
                                  </p:par>
                                  <p:par>
                                    <p:cTn id="226" presetID="10" presetClass="entr" presetSubtype="0" fill="hold" grpId="0" nodeType="withEffect">
                                      <p:stCondLst>
                                        <p:cond delay="4500"/>
                                      </p:stCondLst>
                                      <p:childTnLst>
                                        <p:set>
                                          <p:cBhvr>
                                            <p:cTn id="227" dur="1" fill="hold">
                                              <p:stCondLst>
                                                <p:cond delay="0"/>
                                              </p:stCondLst>
                                            </p:cTn>
                                            <p:tgtEl>
                                              <p:spTgt spid="174"/>
                                            </p:tgtEl>
                                            <p:attrNameLst>
                                              <p:attrName>style.visibility</p:attrName>
                                            </p:attrNameLst>
                                          </p:cBhvr>
                                          <p:to>
                                            <p:strVal val="visible"/>
                                          </p:to>
                                        </p:set>
                                        <p:animEffect transition="in" filter="fade">
                                          <p:cBhvr>
                                            <p:cTn id="228" dur="500"/>
                                            <p:tgtEl>
                                              <p:spTgt spid="174"/>
                                            </p:tgtEl>
                                          </p:cBhvr>
                                        </p:animEffect>
                                      </p:childTnLst>
                                    </p:cTn>
                                  </p:par>
                                  <p:par>
                                    <p:cTn id="229" presetID="53" presetClass="entr" presetSubtype="16" fill="hold" nodeType="withEffect">
                                      <p:stCondLst>
                                        <p:cond delay="5000"/>
                                      </p:stCondLst>
                                      <p:childTnLst>
                                        <p:set>
                                          <p:cBhvr>
                                            <p:cTn id="230" dur="1" fill="hold">
                                              <p:stCondLst>
                                                <p:cond delay="0"/>
                                              </p:stCondLst>
                                            </p:cTn>
                                            <p:tgtEl>
                                              <p:spTgt spid="55"/>
                                            </p:tgtEl>
                                            <p:attrNameLst>
                                              <p:attrName>style.visibility</p:attrName>
                                            </p:attrNameLst>
                                          </p:cBhvr>
                                          <p:to>
                                            <p:strVal val="visible"/>
                                          </p:to>
                                        </p:set>
                                        <p:anim calcmode="lin" valueType="num">
                                          <p:cBhvr>
                                            <p:cTn id="231" dur="500" fill="hold"/>
                                            <p:tgtEl>
                                              <p:spTgt spid="55"/>
                                            </p:tgtEl>
                                            <p:attrNameLst>
                                              <p:attrName>ppt_w</p:attrName>
                                            </p:attrNameLst>
                                          </p:cBhvr>
                                          <p:tavLst>
                                            <p:tav tm="0">
                                              <p:val>
                                                <p:fltVal val="0"/>
                                              </p:val>
                                            </p:tav>
                                            <p:tav tm="100000">
                                              <p:val>
                                                <p:strVal val="#ppt_w"/>
                                              </p:val>
                                            </p:tav>
                                          </p:tavLst>
                                        </p:anim>
                                        <p:anim calcmode="lin" valueType="num">
                                          <p:cBhvr>
                                            <p:cTn id="232" dur="500" fill="hold"/>
                                            <p:tgtEl>
                                              <p:spTgt spid="55"/>
                                            </p:tgtEl>
                                            <p:attrNameLst>
                                              <p:attrName>ppt_h</p:attrName>
                                            </p:attrNameLst>
                                          </p:cBhvr>
                                          <p:tavLst>
                                            <p:tav tm="0">
                                              <p:val>
                                                <p:fltVal val="0"/>
                                              </p:val>
                                            </p:tav>
                                            <p:tav tm="100000">
                                              <p:val>
                                                <p:strVal val="#ppt_h"/>
                                              </p:val>
                                            </p:tav>
                                          </p:tavLst>
                                        </p:anim>
                                        <p:animEffect transition="in" filter="fade">
                                          <p:cBhvr>
                                            <p:cTn id="233" dur="500"/>
                                            <p:tgtEl>
                                              <p:spTgt spid="55"/>
                                            </p:tgtEl>
                                          </p:cBhvr>
                                        </p:animEffect>
                                      </p:childTnLst>
                                    </p:cTn>
                                  </p:par>
                                  <p:par>
                                    <p:cTn id="234" presetID="53" presetClass="entr" presetSubtype="16" fill="hold" nodeType="withEffect">
                                      <p:stCondLst>
                                        <p:cond delay="6000"/>
                                      </p:stCondLst>
                                      <p:childTnLst>
                                        <p:set>
                                          <p:cBhvr>
                                            <p:cTn id="235" dur="1" fill="hold">
                                              <p:stCondLst>
                                                <p:cond delay="0"/>
                                              </p:stCondLst>
                                            </p:cTn>
                                            <p:tgtEl>
                                              <p:spTgt spid="252"/>
                                            </p:tgtEl>
                                            <p:attrNameLst>
                                              <p:attrName>style.visibility</p:attrName>
                                            </p:attrNameLst>
                                          </p:cBhvr>
                                          <p:to>
                                            <p:strVal val="visible"/>
                                          </p:to>
                                        </p:set>
                                        <p:anim calcmode="lin" valueType="num">
                                          <p:cBhvr>
                                            <p:cTn id="236" dur="500" fill="hold"/>
                                            <p:tgtEl>
                                              <p:spTgt spid="252"/>
                                            </p:tgtEl>
                                            <p:attrNameLst>
                                              <p:attrName>ppt_w</p:attrName>
                                            </p:attrNameLst>
                                          </p:cBhvr>
                                          <p:tavLst>
                                            <p:tav tm="0">
                                              <p:val>
                                                <p:fltVal val="0"/>
                                              </p:val>
                                            </p:tav>
                                            <p:tav tm="100000">
                                              <p:val>
                                                <p:strVal val="#ppt_w"/>
                                              </p:val>
                                            </p:tav>
                                          </p:tavLst>
                                        </p:anim>
                                        <p:anim calcmode="lin" valueType="num">
                                          <p:cBhvr>
                                            <p:cTn id="237" dur="500" fill="hold"/>
                                            <p:tgtEl>
                                              <p:spTgt spid="252"/>
                                            </p:tgtEl>
                                            <p:attrNameLst>
                                              <p:attrName>ppt_h</p:attrName>
                                            </p:attrNameLst>
                                          </p:cBhvr>
                                          <p:tavLst>
                                            <p:tav tm="0">
                                              <p:val>
                                                <p:fltVal val="0"/>
                                              </p:val>
                                            </p:tav>
                                            <p:tav tm="100000">
                                              <p:val>
                                                <p:strVal val="#ppt_h"/>
                                              </p:val>
                                            </p:tav>
                                          </p:tavLst>
                                        </p:anim>
                                        <p:animEffect transition="in" filter="fade">
                                          <p:cBhvr>
                                            <p:cTn id="238" dur="500"/>
                                            <p:tgtEl>
                                              <p:spTgt spid="252"/>
                                            </p:tgtEl>
                                          </p:cBhvr>
                                        </p:animEffect>
                                      </p:childTnLst>
                                    </p:cTn>
                                  </p:par>
                                  <p:par>
                                    <p:cTn id="239" presetID="10" presetClass="entr" presetSubtype="0" fill="hold" grpId="0" nodeType="withEffect">
                                      <p:stCondLst>
                                        <p:cond delay="5000"/>
                                      </p:stCondLst>
                                      <p:childTnLst>
                                        <p:set>
                                          <p:cBhvr>
                                            <p:cTn id="240" dur="1" fill="hold">
                                              <p:stCondLst>
                                                <p:cond delay="0"/>
                                              </p:stCondLst>
                                            </p:cTn>
                                            <p:tgtEl>
                                              <p:spTgt spid="173"/>
                                            </p:tgtEl>
                                            <p:attrNameLst>
                                              <p:attrName>style.visibility</p:attrName>
                                            </p:attrNameLst>
                                          </p:cBhvr>
                                          <p:to>
                                            <p:strVal val="visible"/>
                                          </p:to>
                                        </p:set>
                                        <p:animEffect transition="in" filter="fade">
                                          <p:cBhvr>
                                            <p:cTn id="241" dur="500"/>
                                            <p:tgtEl>
                                              <p:spTgt spid="173"/>
                                            </p:tgtEl>
                                          </p:cBhvr>
                                        </p:animEffect>
                                      </p:childTnLst>
                                    </p:cTn>
                                  </p:par>
                                </p:childTnLst>
                              </p:cTn>
                            </p:par>
                            <p:par>
                              <p:cTn id="242" fill="hold">
                                <p:stCondLst>
                                  <p:cond delay="6500"/>
                                </p:stCondLst>
                                <p:childTnLst>
                                  <p:par>
                                    <p:cTn id="243" presetID="10" presetClass="entr" presetSubtype="0" fill="hold" nodeType="afterEffect">
                                      <p:stCondLst>
                                        <p:cond delay="0"/>
                                      </p:stCondLst>
                                      <p:childTnLst>
                                        <p:set>
                                          <p:cBhvr>
                                            <p:cTn id="244" dur="1" fill="hold">
                                              <p:stCondLst>
                                                <p:cond delay="0"/>
                                              </p:stCondLst>
                                            </p:cTn>
                                            <p:tgtEl>
                                              <p:spTgt spid="17"/>
                                            </p:tgtEl>
                                            <p:attrNameLst>
                                              <p:attrName>style.visibility</p:attrName>
                                            </p:attrNameLst>
                                          </p:cBhvr>
                                          <p:to>
                                            <p:strVal val="visible"/>
                                          </p:to>
                                        </p:set>
                                        <p:animEffect transition="in" filter="fade">
                                          <p:cBhvr>
                                            <p:cTn id="245" dur="500"/>
                                            <p:tgtEl>
                                              <p:spTgt spid="17"/>
                                            </p:tgtEl>
                                          </p:cBhvr>
                                        </p:animEffect>
                                      </p:childTnLst>
                                    </p:cTn>
                                  </p:par>
                                  <p:par>
                                    <p:cTn id="246" presetID="42" presetClass="path" presetSubtype="0" decel="100000" fill="hold" nodeType="withEffect">
                                      <p:stCondLst>
                                        <p:cond delay="0"/>
                                      </p:stCondLst>
                                      <p:childTnLst>
                                        <p:animMotion origin="layout" path="M 6.25E-7 -3.7037E-7 L 6.25E-7 0.02338 " pathEditMode="relative" rAng="0" ptsTypes="AA">
                                          <p:cBhvr>
                                            <p:cTn id="247" dur="500" spd="-100000" fill="hold"/>
                                            <p:tgtEl>
                                              <p:spTgt spid="17"/>
                                            </p:tgtEl>
                                            <p:attrNameLst>
                                              <p:attrName>ppt_x</p:attrName>
                                              <p:attrName>ppt_y</p:attrName>
                                            </p:attrNameLst>
                                          </p:cBhvr>
                                          <p:rCtr x="0" y="1157"/>
                                        </p:animMotion>
                                      </p:childTnLst>
                                    </p:cTn>
                                  </p:par>
                                  <p:par>
                                    <p:cTn id="248" presetID="10" presetClass="entr" presetSubtype="0" fill="hold" nodeType="withEffect">
                                      <p:stCondLst>
                                        <p:cond delay="0"/>
                                      </p:stCondLst>
                                      <p:childTnLst>
                                        <p:set>
                                          <p:cBhvr>
                                            <p:cTn id="249" dur="1" fill="hold">
                                              <p:stCondLst>
                                                <p:cond delay="0"/>
                                              </p:stCondLst>
                                            </p:cTn>
                                            <p:tgtEl>
                                              <p:spTgt spid="273"/>
                                            </p:tgtEl>
                                            <p:attrNameLst>
                                              <p:attrName>style.visibility</p:attrName>
                                            </p:attrNameLst>
                                          </p:cBhvr>
                                          <p:to>
                                            <p:strVal val="visible"/>
                                          </p:to>
                                        </p:set>
                                        <p:animEffect transition="in" filter="fade">
                                          <p:cBhvr>
                                            <p:cTn id="250" dur="500"/>
                                            <p:tgtEl>
                                              <p:spTgt spid="273"/>
                                            </p:tgtEl>
                                          </p:cBhvr>
                                        </p:animEffect>
                                      </p:childTnLst>
                                    </p:cTn>
                                  </p:par>
                                  <p:par>
                                    <p:cTn id="251" presetID="42" presetClass="path" presetSubtype="0" decel="100000" fill="hold" nodeType="withEffect">
                                      <p:stCondLst>
                                        <p:cond delay="0"/>
                                      </p:stCondLst>
                                      <p:childTnLst>
                                        <p:animMotion origin="layout" path="M 2.08333E-6 -7.40741E-7 L 2.08333E-6 0.02338 " pathEditMode="relative" rAng="0" ptsTypes="AA">
                                          <p:cBhvr>
                                            <p:cTn id="252" dur="500" spd="-100000" fill="hold"/>
                                            <p:tgtEl>
                                              <p:spTgt spid="273"/>
                                            </p:tgtEl>
                                            <p:attrNameLst>
                                              <p:attrName>ppt_x</p:attrName>
                                              <p:attrName>ppt_y</p:attrName>
                                            </p:attrNameLst>
                                          </p:cBhvr>
                                          <p:rCtr x="0" y="1157"/>
                                        </p:animMotion>
                                      </p:childTnLst>
                                    </p:cTn>
                                  </p:par>
                                  <p:par>
                                    <p:cTn id="253" presetID="10" presetClass="entr" presetSubtype="0" fill="hold" nodeType="withEffect">
                                      <p:stCondLst>
                                        <p:cond delay="0"/>
                                      </p:stCondLst>
                                      <p:childTnLst>
                                        <p:set>
                                          <p:cBhvr>
                                            <p:cTn id="254" dur="1" fill="hold">
                                              <p:stCondLst>
                                                <p:cond delay="0"/>
                                              </p:stCondLst>
                                            </p:cTn>
                                            <p:tgtEl>
                                              <p:spTgt spid="372"/>
                                            </p:tgtEl>
                                            <p:attrNameLst>
                                              <p:attrName>style.visibility</p:attrName>
                                            </p:attrNameLst>
                                          </p:cBhvr>
                                          <p:to>
                                            <p:strVal val="visible"/>
                                          </p:to>
                                        </p:set>
                                        <p:animEffect transition="in" filter="fade">
                                          <p:cBhvr>
                                            <p:cTn id="255" dur="500"/>
                                            <p:tgtEl>
                                              <p:spTgt spid="372"/>
                                            </p:tgtEl>
                                          </p:cBhvr>
                                        </p:animEffect>
                                      </p:childTnLst>
                                    </p:cTn>
                                  </p:par>
                                  <p:par>
                                    <p:cTn id="256" presetID="42" presetClass="path" presetSubtype="0" decel="100000" fill="hold" nodeType="withEffect">
                                      <p:stCondLst>
                                        <p:cond delay="0"/>
                                      </p:stCondLst>
                                      <p:childTnLst>
                                        <p:animMotion origin="layout" path="M 2.08333E-6 -7.40741E-7 L 2.08333E-6 0.02338 " pathEditMode="relative" rAng="0" ptsTypes="AA">
                                          <p:cBhvr>
                                            <p:cTn id="257" dur="500" spd="-100000" fill="hold"/>
                                            <p:tgtEl>
                                              <p:spTgt spid="372"/>
                                            </p:tgtEl>
                                            <p:attrNameLst>
                                              <p:attrName>ppt_x</p:attrName>
                                              <p:attrName>ppt_y</p:attrName>
                                            </p:attrNameLst>
                                          </p:cBhvr>
                                          <p:rCtr x="0" y="115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0" grpId="1"/>
          <p:bldP spid="5" grpId="0" animBg="1"/>
          <p:bldP spid="5" grpId="1" animBg="1"/>
          <p:bldP spid="6" grpId="0"/>
          <p:bldP spid="6" grpId="1"/>
          <p:bldP spid="272" grpId="0"/>
          <p:bldP spid="272" grpId="1"/>
          <p:bldP spid="8" grpId="0" animBg="1"/>
          <p:bldP spid="8" grpId="1" animBg="1"/>
          <p:bldP spid="9" grpId="0"/>
          <p:bldP spid="9" grpId="1"/>
          <p:bldP spid="10" grpId="0"/>
          <p:bldP spid="10" grpId="1"/>
          <p:bldP spid="169" grpId="0"/>
          <p:bldP spid="170" grpId="0"/>
          <p:bldP spid="171" grpId="0"/>
          <p:bldP spid="172" grpId="0"/>
          <p:bldP spid="173" grpId="0"/>
          <p:bldP spid="174" grpId="0"/>
          <p:bldP spid="175" grpId="0"/>
          <p:bldP spid="421" grpId="0" animBg="1"/>
          <p:bldP spid="421" grpId="1" animBg="1"/>
          <p:bldP spid="422" grpId="0" animBg="1"/>
          <p:bldP spid="422" grpId="1" animBg="1"/>
          <p:bldP spid="423" grpId="0" animBg="1"/>
          <p:bldP spid="423"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grpId="1" nodeType="withEffect">
                                      <p:stCondLst>
                                        <p:cond delay="0"/>
                                      </p:stCondLst>
                                      <p:childTnLst>
                                        <p:animMotion origin="layout" path="M 0 -2.96296E-6 L 0 0.02338 " pathEditMode="relative" rAng="0" ptsTypes="AA">
                                          <p:cBhvr>
                                            <p:cTn id="9" dur="500" spd="-100000" fill="hold"/>
                                            <p:tgtEl>
                                              <p:spTgt spid="5"/>
                                            </p:tgtEl>
                                            <p:attrNameLst>
                                              <p:attrName>ppt_x</p:attrName>
                                              <p:attrName>ppt_y</p:attrName>
                                            </p:attrNameLst>
                                          </p:cBhvr>
                                          <p:rCtr x="0" y="1157"/>
                                        </p:animMotion>
                                      </p:childTnLst>
                                    </p:cTn>
                                  </p:par>
                                  <p:par>
                                    <p:cTn id="10" presetID="10" presetClass="entr" presetSubtype="0" fill="hold" grpId="0" nodeType="withEffect">
                                      <p:stCondLst>
                                        <p:cond delay="20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42" presetClass="path" presetSubtype="0" decel="100000" fill="hold" grpId="1" nodeType="withEffect">
                                      <p:stCondLst>
                                        <p:cond delay="200"/>
                                      </p:stCondLst>
                                      <p:childTnLst>
                                        <p:animMotion origin="layout" path="M 0 2.22222E-6 L 0 0.02338 " pathEditMode="relative" rAng="0" ptsTypes="AA">
                                          <p:cBhvr>
                                            <p:cTn id="14" dur="500" spd="-100000" fill="hold"/>
                                            <p:tgtEl>
                                              <p:spTgt spid="20"/>
                                            </p:tgtEl>
                                            <p:attrNameLst>
                                              <p:attrName>ppt_x</p:attrName>
                                              <p:attrName>ppt_y</p:attrName>
                                            </p:attrNameLst>
                                          </p:cBhvr>
                                          <p:rCtr x="0" y="1157"/>
                                        </p:animMotion>
                                      </p:childTnLst>
                                    </p:cTn>
                                  </p:par>
                                  <p:par>
                                    <p:cTn id="15" presetID="10" presetClass="entr" presetSubtype="0"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42" presetClass="path" presetSubtype="0" decel="100000" fill="hold" grpId="1" nodeType="withEffect">
                                      <p:stCondLst>
                                        <p:cond delay="500"/>
                                      </p:stCondLst>
                                      <p:childTnLst>
                                        <p:animMotion origin="layout" path="M 0 -3.7037E-7 L 0 0.02338 " pathEditMode="relative" rAng="0" ptsTypes="AA">
                                          <p:cBhvr>
                                            <p:cTn id="19" dur="500" spd="-100000" fill="hold"/>
                                            <p:tgtEl>
                                              <p:spTgt spid="6"/>
                                            </p:tgtEl>
                                            <p:attrNameLst>
                                              <p:attrName>ppt_x</p:attrName>
                                              <p:attrName>ppt_y</p:attrName>
                                            </p:attrNameLst>
                                          </p:cBhvr>
                                          <p:rCtr x="0" y="1157"/>
                                        </p:animMotion>
                                      </p:childTnLst>
                                    </p:cTn>
                                  </p:par>
                                  <p:par>
                                    <p:cTn id="20" presetID="23" presetClass="entr" presetSubtype="16" fill="hold" nodeType="withEffect">
                                      <p:stCondLst>
                                        <p:cond delay="750"/>
                                      </p:stCondLst>
                                      <p:childTnLst>
                                        <p:set>
                                          <p:cBhvr>
                                            <p:cTn id="21" dur="1" fill="hold">
                                              <p:stCondLst>
                                                <p:cond delay="0"/>
                                              </p:stCondLst>
                                            </p:cTn>
                                            <p:tgtEl>
                                              <p:spTgt spid="11"/>
                                            </p:tgtEl>
                                            <p:attrNameLst>
                                              <p:attrName>style.visibility</p:attrName>
                                            </p:attrNameLst>
                                          </p:cBhvr>
                                          <p:to>
                                            <p:strVal val="visible"/>
                                          </p:to>
                                        </p:set>
                                        <p:anim calcmode="lin" valueType="num">
                                          <p:cBhvr>
                                            <p:cTn id="22" dur="200" fill="hold"/>
                                            <p:tgtEl>
                                              <p:spTgt spid="11"/>
                                            </p:tgtEl>
                                            <p:attrNameLst>
                                              <p:attrName>ppt_w</p:attrName>
                                            </p:attrNameLst>
                                          </p:cBhvr>
                                          <p:tavLst>
                                            <p:tav tm="0">
                                              <p:val>
                                                <p:fltVal val="0"/>
                                              </p:val>
                                            </p:tav>
                                            <p:tav tm="100000">
                                              <p:val>
                                                <p:strVal val="#ppt_w"/>
                                              </p:val>
                                            </p:tav>
                                          </p:tavLst>
                                        </p:anim>
                                        <p:anim calcmode="lin" valueType="num">
                                          <p:cBhvr>
                                            <p:cTn id="23" dur="200" fill="hold"/>
                                            <p:tgtEl>
                                              <p:spTgt spid="11"/>
                                            </p:tgtEl>
                                            <p:attrNameLst>
                                              <p:attrName>ppt_h</p:attrName>
                                            </p:attrNameLst>
                                          </p:cBhvr>
                                          <p:tavLst>
                                            <p:tav tm="0">
                                              <p:val>
                                                <p:fltVal val="0"/>
                                              </p:val>
                                            </p:tav>
                                            <p:tav tm="100000">
                                              <p:val>
                                                <p:strVal val="#ppt_h"/>
                                              </p:val>
                                            </p:tav>
                                          </p:tavLst>
                                        </p:anim>
                                      </p:childTnLst>
                                    </p:cTn>
                                  </p:par>
                                  <p:par>
                                    <p:cTn id="24" presetID="6" presetClass="emph" presetSubtype="0" fill="hold" nodeType="withEffect">
                                      <p:stCondLst>
                                        <p:cond delay="750"/>
                                      </p:stCondLst>
                                      <p:childTnLst>
                                        <p:animScale>
                                          <p:cBhvr>
                                            <p:cTn id="25" dur="1000" fill="hold"/>
                                            <p:tgtEl>
                                              <p:spTgt spid="11"/>
                                            </p:tgtEl>
                                          </p:cBhvr>
                                          <p:by x="110000" y="110000"/>
                                        </p:animScale>
                                      </p:childTnLst>
                                    </p:cTn>
                                  </p:par>
                                  <p:par>
                                    <p:cTn id="26" presetID="6" presetClass="emph" presetSubtype="0" accel="50000" decel="50000" fill="hold" nodeType="withEffect">
                                      <p:stCondLst>
                                        <p:cond delay="750"/>
                                      </p:stCondLst>
                                      <p:childTnLst>
                                        <p:animScale>
                                          <p:cBhvr>
                                            <p:cTn id="27" dur="250" fill="hold"/>
                                            <p:tgtEl>
                                              <p:spTgt spid="11"/>
                                            </p:tgtEl>
                                          </p:cBhvr>
                                          <p:by x="91000" y="91000"/>
                                        </p:animScale>
                                      </p:childTnLst>
                                    </p:cTn>
                                  </p:par>
                                  <p:par>
                                    <p:cTn id="28" presetID="22" presetClass="entr" presetSubtype="4" fill="hold" nodeType="withEffect">
                                      <p:stCondLst>
                                        <p:cond delay="1500"/>
                                      </p:stCondLst>
                                      <p:childTnLst>
                                        <p:set>
                                          <p:cBhvr>
                                            <p:cTn id="29" dur="1" fill="hold">
                                              <p:stCondLst>
                                                <p:cond delay="0"/>
                                              </p:stCondLst>
                                            </p:cTn>
                                            <p:tgtEl>
                                              <p:spTgt spid="458"/>
                                            </p:tgtEl>
                                            <p:attrNameLst>
                                              <p:attrName>style.visibility</p:attrName>
                                            </p:attrNameLst>
                                          </p:cBhvr>
                                          <p:to>
                                            <p:strVal val="visible"/>
                                          </p:to>
                                        </p:set>
                                        <p:animEffect transition="in" filter="wipe(down)">
                                          <p:cBhvr>
                                            <p:cTn id="30" dur="500"/>
                                            <p:tgtEl>
                                              <p:spTgt spid="458"/>
                                            </p:tgtEl>
                                          </p:cBhvr>
                                        </p:animEffect>
                                      </p:childTnLst>
                                    </p:cTn>
                                  </p:par>
                                  <p:par>
                                    <p:cTn id="31" presetID="22" presetClass="entr" presetSubtype="8" fill="hold" nodeType="withEffect">
                                      <p:stCondLst>
                                        <p:cond delay="1500"/>
                                      </p:stCondLst>
                                      <p:childTnLst>
                                        <p:set>
                                          <p:cBhvr>
                                            <p:cTn id="32" dur="1" fill="hold">
                                              <p:stCondLst>
                                                <p:cond delay="0"/>
                                              </p:stCondLst>
                                            </p:cTn>
                                            <p:tgtEl>
                                              <p:spTgt spid="459"/>
                                            </p:tgtEl>
                                            <p:attrNameLst>
                                              <p:attrName>style.visibility</p:attrName>
                                            </p:attrNameLst>
                                          </p:cBhvr>
                                          <p:to>
                                            <p:strVal val="visible"/>
                                          </p:to>
                                        </p:set>
                                        <p:animEffect transition="in" filter="wipe(left)">
                                          <p:cBhvr>
                                            <p:cTn id="33" dur="500"/>
                                            <p:tgtEl>
                                              <p:spTgt spid="459"/>
                                            </p:tgtEl>
                                          </p:cBhvr>
                                        </p:animEffect>
                                      </p:childTnLst>
                                    </p:cTn>
                                  </p:par>
                                  <p:par>
                                    <p:cTn id="34" presetID="22" presetClass="entr" presetSubtype="1" fill="hold" nodeType="withEffect">
                                      <p:stCondLst>
                                        <p:cond delay="1500"/>
                                      </p:stCondLst>
                                      <p:childTnLst>
                                        <p:set>
                                          <p:cBhvr>
                                            <p:cTn id="35" dur="1" fill="hold">
                                              <p:stCondLst>
                                                <p:cond delay="0"/>
                                              </p:stCondLst>
                                            </p:cTn>
                                            <p:tgtEl>
                                              <p:spTgt spid="462"/>
                                            </p:tgtEl>
                                            <p:attrNameLst>
                                              <p:attrName>style.visibility</p:attrName>
                                            </p:attrNameLst>
                                          </p:cBhvr>
                                          <p:to>
                                            <p:strVal val="visible"/>
                                          </p:to>
                                        </p:set>
                                        <p:animEffect transition="in" filter="wipe(up)">
                                          <p:cBhvr>
                                            <p:cTn id="36" dur="500"/>
                                            <p:tgtEl>
                                              <p:spTgt spid="462"/>
                                            </p:tgtEl>
                                          </p:cBhvr>
                                        </p:animEffect>
                                      </p:childTnLst>
                                    </p:cTn>
                                  </p:par>
                                  <p:par>
                                    <p:cTn id="37" presetID="22" presetClass="entr" presetSubtype="1" fill="hold" nodeType="withEffect">
                                      <p:stCondLst>
                                        <p:cond delay="1500"/>
                                      </p:stCondLst>
                                      <p:childTnLst>
                                        <p:set>
                                          <p:cBhvr>
                                            <p:cTn id="38" dur="1" fill="hold">
                                              <p:stCondLst>
                                                <p:cond delay="0"/>
                                              </p:stCondLst>
                                            </p:cTn>
                                            <p:tgtEl>
                                              <p:spTgt spid="461"/>
                                            </p:tgtEl>
                                            <p:attrNameLst>
                                              <p:attrName>style.visibility</p:attrName>
                                            </p:attrNameLst>
                                          </p:cBhvr>
                                          <p:to>
                                            <p:strVal val="visible"/>
                                          </p:to>
                                        </p:set>
                                        <p:animEffect transition="in" filter="wipe(up)">
                                          <p:cBhvr>
                                            <p:cTn id="39" dur="500"/>
                                            <p:tgtEl>
                                              <p:spTgt spid="461"/>
                                            </p:tgtEl>
                                          </p:cBhvr>
                                        </p:animEffect>
                                      </p:childTnLst>
                                    </p:cTn>
                                  </p:par>
                                  <p:par>
                                    <p:cTn id="40" presetID="22" presetClass="entr" presetSubtype="2" fill="hold" nodeType="withEffect">
                                      <p:stCondLst>
                                        <p:cond delay="1500"/>
                                      </p:stCondLst>
                                      <p:childTnLst>
                                        <p:set>
                                          <p:cBhvr>
                                            <p:cTn id="41" dur="1" fill="hold">
                                              <p:stCondLst>
                                                <p:cond delay="0"/>
                                              </p:stCondLst>
                                            </p:cTn>
                                            <p:tgtEl>
                                              <p:spTgt spid="460"/>
                                            </p:tgtEl>
                                            <p:attrNameLst>
                                              <p:attrName>style.visibility</p:attrName>
                                            </p:attrNameLst>
                                          </p:cBhvr>
                                          <p:to>
                                            <p:strVal val="visible"/>
                                          </p:to>
                                        </p:set>
                                        <p:animEffect transition="in" filter="wipe(right)">
                                          <p:cBhvr>
                                            <p:cTn id="42" dur="500"/>
                                            <p:tgtEl>
                                              <p:spTgt spid="460"/>
                                            </p:tgtEl>
                                          </p:cBhvr>
                                        </p:animEffect>
                                      </p:childTnLst>
                                    </p:cTn>
                                  </p:par>
                                  <p:par>
                                    <p:cTn id="43" presetID="22" presetClass="entr" presetSubtype="4" fill="hold" nodeType="withEffect">
                                      <p:stCondLst>
                                        <p:cond delay="1500"/>
                                      </p:stCondLst>
                                      <p:childTnLst>
                                        <p:set>
                                          <p:cBhvr>
                                            <p:cTn id="44" dur="1" fill="hold">
                                              <p:stCondLst>
                                                <p:cond delay="0"/>
                                              </p:stCondLst>
                                            </p:cTn>
                                            <p:tgtEl>
                                              <p:spTgt spid="457"/>
                                            </p:tgtEl>
                                            <p:attrNameLst>
                                              <p:attrName>style.visibility</p:attrName>
                                            </p:attrNameLst>
                                          </p:cBhvr>
                                          <p:to>
                                            <p:strVal val="visible"/>
                                          </p:to>
                                        </p:set>
                                        <p:animEffect transition="in" filter="wipe(down)">
                                          <p:cBhvr>
                                            <p:cTn id="45" dur="500"/>
                                            <p:tgtEl>
                                              <p:spTgt spid="457"/>
                                            </p:tgtEl>
                                          </p:cBhvr>
                                        </p:animEffect>
                                      </p:childTnLst>
                                    </p:cTn>
                                  </p:par>
                                  <p:par>
                                    <p:cTn id="46" presetID="10" presetClass="entr" presetSubtype="0" fill="hold" nodeType="withEffect">
                                      <p:stCondLst>
                                        <p:cond delay="1250"/>
                                      </p:stCondLst>
                                      <p:childTnLst>
                                        <p:set>
                                          <p:cBhvr>
                                            <p:cTn id="47" dur="1" fill="hold">
                                              <p:stCondLst>
                                                <p:cond delay="0"/>
                                              </p:stCondLst>
                                            </p:cTn>
                                            <p:tgtEl>
                                              <p:spTgt spid="40"/>
                                            </p:tgtEl>
                                            <p:attrNameLst>
                                              <p:attrName>style.visibility</p:attrName>
                                            </p:attrNameLst>
                                          </p:cBhvr>
                                          <p:to>
                                            <p:strVal val="visible"/>
                                          </p:to>
                                        </p:set>
                                        <p:animEffect transition="in" filter="fade">
                                          <p:cBhvr>
                                            <p:cTn id="48" dur="250"/>
                                            <p:tgtEl>
                                              <p:spTgt spid="40"/>
                                            </p:tgtEl>
                                          </p:cBhvr>
                                        </p:animEffect>
                                      </p:childTnLst>
                                    </p:cTn>
                                  </p:par>
                                  <p:par>
                                    <p:cTn id="49" presetID="42" presetClass="path" presetSubtype="0" fill="hold" nodeType="withEffect">
                                      <p:stCondLst>
                                        <p:cond delay="1250"/>
                                      </p:stCondLst>
                                      <p:childTnLst>
                                        <p:animMotion origin="layout" path="M -0.04349 0.14305 L 4.16667E-6 2.96296E-6 " pathEditMode="relative" rAng="0" ptsTypes="AA">
                                          <p:cBhvr>
                                            <p:cTn id="50" dur="500" fill="hold"/>
                                            <p:tgtEl>
                                              <p:spTgt spid="40"/>
                                            </p:tgtEl>
                                            <p:attrNameLst>
                                              <p:attrName>ppt_x</p:attrName>
                                              <p:attrName>ppt_y</p:attrName>
                                            </p:attrNameLst>
                                          </p:cBhvr>
                                          <p:rCtr x="2174" y="-7153"/>
                                        </p:animMotion>
                                      </p:childTnLst>
                                    </p:cTn>
                                  </p:par>
                                  <p:par>
                                    <p:cTn id="51" presetID="10" presetClass="entr" presetSubtype="0" fill="hold" nodeType="withEffect">
                                      <p:stCondLst>
                                        <p:cond delay="125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250"/>
                                            <p:tgtEl>
                                              <p:spTgt spid="47"/>
                                            </p:tgtEl>
                                          </p:cBhvr>
                                        </p:animEffect>
                                      </p:childTnLst>
                                    </p:cTn>
                                  </p:par>
                                  <p:par>
                                    <p:cTn id="54" presetID="42" presetClass="path" presetSubtype="0" fill="hold" nodeType="withEffect">
                                      <p:stCondLst>
                                        <p:cond delay="1250"/>
                                      </p:stCondLst>
                                      <p:childTnLst>
                                        <p:animMotion origin="layout" path="M -0.07956 0.00463 L 3.125E-6 -1.48148E-6 " pathEditMode="relative" rAng="0" ptsTypes="AA">
                                          <p:cBhvr>
                                            <p:cTn id="55" dur="500" fill="hold"/>
                                            <p:tgtEl>
                                              <p:spTgt spid="47"/>
                                            </p:tgtEl>
                                            <p:attrNameLst>
                                              <p:attrName>ppt_x</p:attrName>
                                              <p:attrName>ppt_y</p:attrName>
                                            </p:attrNameLst>
                                          </p:cBhvr>
                                          <p:rCtr x="3971" y="-231"/>
                                        </p:animMotion>
                                      </p:childTnLst>
                                    </p:cTn>
                                  </p:par>
                                  <p:par>
                                    <p:cTn id="56" presetID="10" presetClass="entr" presetSubtype="0" fill="hold" nodeType="withEffect">
                                      <p:stCondLst>
                                        <p:cond delay="125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250"/>
                                            <p:tgtEl>
                                              <p:spTgt spid="36"/>
                                            </p:tgtEl>
                                          </p:cBhvr>
                                        </p:animEffect>
                                      </p:childTnLst>
                                    </p:cTn>
                                  </p:par>
                                  <p:par>
                                    <p:cTn id="59" presetID="42" presetClass="path" presetSubtype="0" fill="hold" nodeType="withEffect">
                                      <p:stCondLst>
                                        <p:cond delay="1250"/>
                                      </p:stCondLst>
                                      <p:childTnLst>
                                        <p:animMotion origin="layout" path="M -0.03971 -0.11667 L -4.16667E-6 -1.11111E-6 " pathEditMode="relative" rAng="0" ptsTypes="AA">
                                          <p:cBhvr>
                                            <p:cTn id="60" dur="500" fill="hold"/>
                                            <p:tgtEl>
                                              <p:spTgt spid="36"/>
                                            </p:tgtEl>
                                            <p:attrNameLst>
                                              <p:attrName>ppt_x</p:attrName>
                                              <p:attrName>ppt_y</p:attrName>
                                            </p:attrNameLst>
                                          </p:cBhvr>
                                          <p:rCtr x="1979" y="5833"/>
                                        </p:animMotion>
                                      </p:childTnLst>
                                    </p:cTn>
                                  </p:par>
                                  <p:par>
                                    <p:cTn id="61" presetID="10" presetClass="entr" presetSubtype="0" fill="hold" nodeType="withEffect">
                                      <p:stCondLst>
                                        <p:cond delay="125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250"/>
                                            <p:tgtEl>
                                              <p:spTgt spid="35"/>
                                            </p:tgtEl>
                                          </p:cBhvr>
                                        </p:animEffect>
                                      </p:childTnLst>
                                    </p:cTn>
                                  </p:par>
                                  <p:par>
                                    <p:cTn id="64" presetID="42" presetClass="path" presetSubtype="0" fill="hold" nodeType="withEffect">
                                      <p:stCondLst>
                                        <p:cond delay="1250"/>
                                      </p:stCondLst>
                                      <p:childTnLst>
                                        <p:animMotion origin="layout" path="M 0.04297 -0.11551 L -2.5E-6 1.85185E-6 " pathEditMode="relative" rAng="0" ptsTypes="AA">
                                          <p:cBhvr>
                                            <p:cTn id="65" dur="500" fill="hold"/>
                                            <p:tgtEl>
                                              <p:spTgt spid="35"/>
                                            </p:tgtEl>
                                            <p:attrNameLst>
                                              <p:attrName>ppt_x</p:attrName>
                                              <p:attrName>ppt_y</p:attrName>
                                            </p:attrNameLst>
                                          </p:cBhvr>
                                          <p:rCtr x="-2148" y="5764"/>
                                        </p:animMotion>
                                      </p:childTnLst>
                                    </p:cTn>
                                  </p:par>
                                  <p:par>
                                    <p:cTn id="66" presetID="10" presetClass="entr" presetSubtype="0" fill="hold" nodeType="withEffect">
                                      <p:stCondLst>
                                        <p:cond delay="125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250"/>
                                            <p:tgtEl>
                                              <p:spTgt spid="37"/>
                                            </p:tgtEl>
                                          </p:cBhvr>
                                        </p:animEffect>
                                      </p:childTnLst>
                                    </p:cTn>
                                  </p:par>
                                  <p:par>
                                    <p:cTn id="69" presetID="42" presetClass="path" presetSubtype="0" fill="hold" nodeType="withEffect">
                                      <p:stCondLst>
                                        <p:cond delay="1250"/>
                                      </p:stCondLst>
                                      <p:childTnLst>
                                        <p:animMotion origin="layout" path="M 0.0806 0.00486 L 2.5E-6 0 " pathEditMode="relative" rAng="0" ptsTypes="AA">
                                          <p:cBhvr>
                                            <p:cTn id="70" dur="500" fill="hold"/>
                                            <p:tgtEl>
                                              <p:spTgt spid="37"/>
                                            </p:tgtEl>
                                            <p:attrNameLst>
                                              <p:attrName>ppt_x</p:attrName>
                                              <p:attrName>ppt_y</p:attrName>
                                            </p:attrNameLst>
                                          </p:cBhvr>
                                          <p:rCtr x="-4036" y="-255"/>
                                        </p:animMotion>
                                      </p:childTnLst>
                                    </p:cTn>
                                  </p:par>
                                  <p:par>
                                    <p:cTn id="71" presetID="10" presetClass="entr" presetSubtype="0" fill="hold" nodeType="withEffect">
                                      <p:stCondLst>
                                        <p:cond delay="125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250"/>
                                            <p:tgtEl>
                                              <p:spTgt spid="38"/>
                                            </p:tgtEl>
                                          </p:cBhvr>
                                        </p:animEffect>
                                      </p:childTnLst>
                                    </p:cTn>
                                  </p:par>
                                  <p:par>
                                    <p:cTn id="74" presetID="42" presetClass="path" presetSubtype="0" fill="hold" nodeType="withEffect">
                                      <p:stCondLst>
                                        <p:cond delay="1250"/>
                                      </p:stCondLst>
                                      <p:childTnLst>
                                        <p:animMotion origin="layout" path="M 0.03685 0.15139 L -1.45833E-6 -4.07407E-6 " pathEditMode="relative" rAng="0" ptsTypes="AA">
                                          <p:cBhvr>
                                            <p:cTn id="75" dur="500" fill="hold"/>
                                            <p:tgtEl>
                                              <p:spTgt spid="38"/>
                                            </p:tgtEl>
                                            <p:attrNameLst>
                                              <p:attrName>ppt_x</p:attrName>
                                              <p:attrName>ppt_y</p:attrName>
                                            </p:attrNameLst>
                                          </p:cBhvr>
                                          <p:rCtr x="-1849" y="-7569"/>
                                        </p:animMotion>
                                      </p:childTnLst>
                                    </p:cTn>
                                  </p:par>
                                  <p:par>
                                    <p:cTn id="76" presetID="10" presetClass="entr" presetSubtype="0" fill="hold" nodeType="withEffect">
                                      <p:stCondLst>
                                        <p:cond delay="1750"/>
                                      </p:stCondLst>
                                      <p:childTnLst>
                                        <p:set>
                                          <p:cBhvr>
                                            <p:cTn id="77" dur="1" fill="hold">
                                              <p:stCondLst>
                                                <p:cond delay="0"/>
                                              </p:stCondLst>
                                            </p:cTn>
                                            <p:tgtEl>
                                              <p:spTgt spid="430"/>
                                            </p:tgtEl>
                                            <p:attrNameLst>
                                              <p:attrName>style.visibility</p:attrName>
                                            </p:attrNameLst>
                                          </p:cBhvr>
                                          <p:to>
                                            <p:strVal val="visible"/>
                                          </p:to>
                                        </p:set>
                                        <p:animEffect transition="in" filter="fade">
                                          <p:cBhvr>
                                            <p:cTn id="78" dur="500"/>
                                            <p:tgtEl>
                                              <p:spTgt spid="430"/>
                                            </p:tgtEl>
                                          </p:cBhvr>
                                        </p:animEffect>
                                      </p:childTnLst>
                                    </p:cTn>
                                  </p:par>
                                  <p:par>
                                    <p:cTn id="79" presetID="10" presetClass="entr" presetSubtype="0" fill="hold" nodeType="withEffect">
                                      <p:stCondLst>
                                        <p:cond delay="1750"/>
                                      </p:stCondLst>
                                      <p:childTnLst>
                                        <p:set>
                                          <p:cBhvr>
                                            <p:cTn id="80" dur="1" fill="hold">
                                              <p:stCondLst>
                                                <p:cond delay="0"/>
                                              </p:stCondLst>
                                            </p:cTn>
                                            <p:tgtEl>
                                              <p:spTgt spid="424"/>
                                            </p:tgtEl>
                                            <p:attrNameLst>
                                              <p:attrName>style.visibility</p:attrName>
                                            </p:attrNameLst>
                                          </p:cBhvr>
                                          <p:to>
                                            <p:strVal val="visible"/>
                                          </p:to>
                                        </p:set>
                                        <p:animEffect transition="in" filter="fade">
                                          <p:cBhvr>
                                            <p:cTn id="81" dur="500"/>
                                            <p:tgtEl>
                                              <p:spTgt spid="424"/>
                                            </p:tgtEl>
                                          </p:cBhvr>
                                        </p:animEffect>
                                      </p:childTnLst>
                                    </p:cTn>
                                  </p:par>
                                  <p:par>
                                    <p:cTn id="82" presetID="10" presetClass="entr" presetSubtype="0" fill="hold" nodeType="withEffect">
                                      <p:stCondLst>
                                        <p:cond delay="1750"/>
                                      </p:stCondLst>
                                      <p:childTnLst>
                                        <p:set>
                                          <p:cBhvr>
                                            <p:cTn id="83" dur="1" fill="hold">
                                              <p:stCondLst>
                                                <p:cond delay="0"/>
                                              </p:stCondLst>
                                            </p:cTn>
                                            <p:tgtEl>
                                              <p:spTgt spid="427"/>
                                            </p:tgtEl>
                                            <p:attrNameLst>
                                              <p:attrName>style.visibility</p:attrName>
                                            </p:attrNameLst>
                                          </p:cBhvr>
                                          <p:to>
                                            <p:strVal val="visible"/>
                                          </p:to>
                                        </p:set>
                                        <p:animEffect transition="in" filter="fade">
                                          <p:cBhvr>
                                            <p:cTn id="84" dur="500"/>
                                            <p:tgtEl>
                                              <p:spTgt spid="427"/>
                                            </p:tgtEl>
                                          </p:cBhvr>
                                        </p:animEffect>
                                      </p:childTnLst>
                                    </p:cTn>
                                  </p:par>
                                  <p:par>
                                    <p:cTn id="85" presetID="10" presetClass="entr" presetSubtype="0" fill="hold" grpId="0" nodeType="withEffect">
                                      <p:stCondLst>
                                        <p:cond delay="2000"/>
                                      </p:stCondLst>
                                      <p:childTnLst>
                                        <p:set>
                                          <p:cBhvr>
                                            <p:cTn id="86" dur="1" fill="hold">
                                              <p:stCondLst>
                                                <p:cond delay="0"/>
                                              </p:stCondLst>
                                            </p:cTn>
                                            <p:tgtEl>
                                              <p:spTgt spid="421"/>
                                            </p:tgtEl>
                                            <p:attrNameLst>
                                              <p:attrName>style.visibility</p:attrName>
                                            </p:attrNameLst>
                                          </p:cBhvr>
                                          <p:to>
                                            <p:strVal val="visible"/>
                                          </p:to>
                                        </p:set>
                                        <p:animEffect transition="in" filter="fade">
                                          <p:cBhvr>
                                            <p:cTn id="87" dur="250"/>
                                            <p:tgtEl>
                                              <p:spTgt spid="421"/>
                                            </p:tgtEl>
                                          </p:cBhvr>
                                        </p:animEffect>
                                      </p:childTnLst>
                                    </p:cTn>
                                  </p:par>
                                  <p:par>
                                    <p:cTn id="88" presetID="42" presetClass="path" presetSubtype="0" fill="hold" grpId="1" nodeType="withEffect">
                                      <p:stCondLst>
                                        <p:cond delay="2000"/>
                                      </p:stCondLst>
                                      <p:childTnLst>
                                        <p:animMotion origin="layout" path="M -0.02279 0.00046 L 4.16667E-6 1.11111E-6 " pathEditMode="relative" rAng="0" ptsTypes="AA">
                                          <p:cBhvr>
                                            <p:cTn id="89" dur="500" fill="hold"/>
                                            <p:tgtEl>
                                              <p:spTgt spid="421"/>
                                            </p:tgtEl>
                                            <p:attrNameLst>
                                              <p:attrName>ppt_x</p:attrName>
                                              <p:attrName>ppt_y</p:attrName>
                                            </p:attrNameLst>
                                          </p:cBhvr>
                                          <p:rCtr x="1133" y="-23"/>
                                        </p:animMotion>
                                      </p:childTnLst>
                                    </p:cTn>
                                  </p:par>
                                  <p:par>
                                    <p:cTn id="90" presetID="10" presetClass="entr" presetSubtype="0" fill="hold" grpId="0" nodeType="withEffect">
                                      <p:stCondLst>
                                        <p:cond delay="2000"/>
                                      </p:stCondLst>
                                      <p:childTnLst>
                                        <p:set>
                                          <p:cBhvr>
                                            <p:cTn id="91" dur="1" fill="hold">
                                              <p:stCondLst>
                                                <p:cond delay="0"/>
                                              </p:stCondLst>
                                            </p:cTn>
                                            <p:tgtEl>
                                              <p:spTgt spid="422"/>
                                            </p:tgtEl>
                                            <p:attrNameLst>
                                              <p:attrName>style.visibility</p:attrName>
                                            </p:attrNameLst>
                                          </p:cBhvr>
                                          <p:to>
                                            <p:strVal val="visible"/>
                                          </p:to>
                                        </p:set>
                                        <p:animEffect transition="in" filter="fade">
                                          <p:cBhvr>
                                            <p:cTn id="92" dur="250"/>
                                            <p:tgtEl>
                                              <p:spTgt spid="422"/>
                                            </p:tgtEl>
                                          </p:cBhvr>
                                        </p:animEffect>
                                      </p:childTnLst>
                                    </p:cTn>
                                  </p:par>
                                  <p:par>
                                    <p:cTn id="93" presetID="42" presetClass="path" presetSubtype="0" fill="hold" grpId="1" nodeType="withEffect">
                                      <p:stCondLst>
                                        <p:cond delay="2000"/>
                                      </p:stCondLst>
                                      <p:childTnLst>
                                        <p:animMotion origin="layout" path="M -0.02279 0.00047 L 3.95833E-6 -3.7037E-6 " pathEditMode="relative" rAng="0" ptsTypes="AA">
                                          <p:cBhvr>
                                            <p:cTn id="94" dur="500" fill="hold"/>
                                            <p:tgtEl>
                                              <p:spTgt spid="422"/>
                                            </p:tgtEl>
                                            <p:attrNameLst>
                                              <p:attrName>ppt_x</p:attrName>
                                              <p:attrName>ppt_y</p:attrName>
                                            </p:attrNameLst>
                                          </p:cBhvr>
                                          <p:rCtr x="1133" y="-23"/>
                                        </p:animMotion>
                                      </p:childTnLst>
                                    </p:cTn>
                                  </p:par>
                                  <p:par>
                                    <p:cTn id="95" presetID="10" presetClass="entr" presetSubtype="0" fill="hold" grpId="0" nodeType="withEffect">
                                      <p:stCondLst>
                                        <p:cond delay="2000"/>
                                      </p:stCondLst>
                                      <p:childTnLst>
                                        <p:set>
                                          <p:cBhvr>
                                            <p:cTn id="96" dur="1" fill="hold">
                                              <p:stCondLst>
                                                <p:cond delay="0"/>
                                              </p:stCondLst>
                                            </p:cTn>
                                            <p:tgtEl>
                                              <p:spTgt spid="423"/>
                                            </p:tgtEl>
                                            <p:attrNameLst>
                                              <p:attrName>style.visibility</p:attrName>
                                            </p:attrNameLst>
                                          </p:cBhvr>
                                          <p:to>
                                            <p:strVal val="visible"/>
                                          </p:to>
                                        </p:set>
                                        <p:animEffect transition="in" filter="fade">
                                          <p:cBhvr>
                                            <p:cTn id="97" dur="250"/>
                                            <p:tgtEl>
                                              <p:spTgt spid="423"/>
                                            </p:tgtEl>
                                          </p:cBhvr>
                                        </p:animEffect>
                                      </p:childTnLst>
                                    </p:cTn>
                                  </p:par>
                                  <p:par>
                                    <p:cTn id="98" presetID="42" presetClass="path" presetSubtype="0" fill="hold" grpId="1" nodeType="withEffect">
                                      <p:stCondLst>
                                        <p:cond delay="2000"/>
                                      </p:stCondLst>
                                      <p:childTnLst>
                                        <p:animMotion origin="layout" path="M -0.02279 0.00046 L 3.95833E-6 1.48148E-6 " pathEditMode="relative" rAng="0" ptsTypes="AA">
                                          <p:cBhvr>
                                            <p:cTn id="99" dur="500" fill="hold"/>
                                            <p:tgtEl>
                                              <p:spTgt spid="423"/>
                                            </p:tgtEl>
                                            <p:attrNameLst>
                                              <p:attrName>ppt_x</p:attrName>
                                              <p:attrName>ppt_y</p:attrName>
                                            </p:attrNameLst>
                                          </p:cBhvr>
                                          <p:rCtr x="1133" y="-23"/>
                                        </p:animMotion>
                                      </p:childTnLst>
                                    </p:cTn>
                                  </p:par>
                                </p:childTnLst>
                              </p:cTn>
                            </p:par>
                            <p:par>
                              <p:cTn id="100" fill="hold">
                                <p:stCondLst>
                                  <p:cond delay="2500"/>
                                </p:stCondLst>
                                <p:childTnLst>
                                  <p:par>
                                    <p:cTn id="101" presetID="10" presetClass="entr" presetSubtype="0" fill="hold" nodeType="after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fade">
                                          <p:cBhvr>
                                            <p:cTn id="103" dur="500"/>
                                            <p:tgtEl>
                                              <p:spTgt spid="18"/>
                                            </p:tgtEl>
                                          </p:cBhvr>
                                        </p:animEffect>
                                      </p:childTnLst>
                                    </p:cTn>
                                  </p:par>
                                  <p:par>
                                    <p:cTn id="104" presetID="42" presetClass="path" presetSubtype="0" decel="100000" fill="hold" nodeType="withEffect">
                                      <p:stCondLst>
                                        <p:cond delay="0"/>
                                      </p:stCondLst>
                                      <p:childTnLst>
                                        <p:animMotion origin="layout" path="M 6.25E-7 -3.7037E-7 L 6.25E-7 0.02338 " pathEditMode="relative" rAng="0" ptsTypes="AA">
                                          <p:cBhvr>
                                            <p:cTn id="105" dur="500" spd="-100000" fill="hold"/>
                                            <p:tgtEl>
                                              <p:spTgt spid="18"/>
                                            </p:tgtEl>
                                            <p:attrNameLst>
                                              <p:attrName>ppt_x</p:attrName>
                                              <p:attrName>ppt_y</p:attrName>
                                            </p:attrNameLst>
                                          </p:cBhvr>
                                          <p:rCtr x="0" y="1157"/>
                                        </p:animMotion>
                                      </p:childTnLst>
                                    </p:cTn>
                                  </p:par>
                                  <p:par>
                                    <p:cTn id="106" presetID="10" presetClass="entr" presetSubtype="0" fill="hold" nodeType="withEffect">
                                      <p:stCondLst>
                                        <p:cond delay="0"/>
                                      </p:stCondLst>
                                      <p:childTnLst>
                                        <p:set>
                                          <p:cBhvr>
                                            <p:cTn id="107" dur="1" fill="hold">
                                              <p:stCondLst>
                                                <p:cond delay="0"/>
                                              </p:stCondLst>
                                            </p:cTn>
                                            <p:tgtEl>
                                              <p:spTgt spid="268"/>
                                            </p:tgtEl>
                                            <p:attrNameLst>
                                              <p:attrName>style.visibility</p:attrName>
                                            </p:attrNameLst>
                                          </p:cBhvr>
                                          <p:to>
                                            <p:strVal val="visible"/>
                                          </p:to>
                                        </p:set>
                                        <p:animEffect transition="in" filter="fade">
                                          <p:cBhvr>
                                            <p:cTn id="108" dur="500"/>
                                            <p:tgtEl>
                                              <p:spTgt spid="268"/>
                                            </p:tgtEl>
                                          </p:cBhvr>
                                        </p:animEffect>
                                      </p:childTnLst>
                                    </p:cTn>
                                  </p:par>
                                  <p:par>
                                    <p:cTn id="109" presetID="42" presetClass="path" presetSubtype="0" decel="100000" fill="hold" nodeType="withEffect">
                                      <p:stCondLst>
                                        <p:cond delay="0"/>
                                      </p:stCondLst>
                                      <p:childTnLst>
                                        <p:animMotion origin="layout" path="M 2.08333E-6 -7.40741E-7 L 2.08333E-6 0.02338 " pathEditMode="relative" rAng="0" ptsTypes="AA">
                                          <p:cBhvr>
                                            <p:cTn id="110" dur="500" spd="-100000" fill="hold"/>
                                            <p:tgtEl>
                                              <p:spTgt spid="268"/>
                                            </p:tgtEl>
                                            <p:attrNameLst>
                                              <p:attrName>ppt_x</p:attrName>
                                              <p:attrName>ppt_y</p:attrName>
                                            </p:attrNameLst>
                                          </p:cBhvr>
                                          <p:rCtr x="0" y="1157"/>
                                        </p:animMotion>
                                      </p:childTnLst>
                                    </p:cTn>
                                  </p:par>
                                  <p:par>
                                    <p:cTn id="111" presetID="10" presetClass="entr" presetSubtype="0" fill="hold" grpId="0" nodeType="withEffect">
                                      <p:stCondLst>
                                        <p:cond delay="0"/>
                                      </p:stCondLst>
                                      <p:childTnLst>
                                        <p:set>
                                          <p:cBhvr>
                                            <p:cTn id="112" dur="1" fill="hold">
                                              <p:stCondLst>
                                                <p:cond delay="0"/>
                                              </p:stCondLst>
                                            </p:cTn>
                                            <p:tgtEl>
                                              <p:spTgt spid="272"/>
                                            </p:tgtEl>
                                            <p:attrNameLst>
                                              <p:attrName>style.visibility</p:attrName>
                                            </p:attrNameLst>
                                          </p:cBhvr>
                                          <p:to>
                                            <p:strVal val="visible"/>
                                          </p:to>
                                        </p:set>
                                        <p:animEffect transition="in" filter="fade">
                                          <p:cBhvr>
                                            <p:cTn id="113" dur="500"/>
                                            <p:tgtEl>
                                              <p:spTgt spid="272"/>
                                            </p:tgtEl>
                                          </p:cBhvr>
                                        </p:animEffect>
                                      </p:childTnLst>
                                    </p:cTn>
                                  </p:par>
                                  <p:par>
                                    <p:cTn id="114" presetID="42" presetClass="path" presetSubtype="0" decel="100000" fill="hold" grpId="1" nodeType="withEffect">
                                      <p:stCondLst>
                                        <p:cond delay="0"/>
                                      </p:stCondLst>
                                      <p:childTnLst>
                                        <p:animMotion origin="layout" path="M 6.25E-7 -3.7037E-7 L 6.25E-7 0.02338 " pathEditMode="relative" rAng="0" ptsTypes="AA">
                                          <p:cBhvr>
                                            <p:cTn id="115" dur="500" spd="-100000" fill="hold"/>
                                            <p:tgtEl>
                                              <p:spTgt spid="272"/>
                                            </p:tgtEl>
                                            <p:attrNameLst>
                                              <p:attrName>ppt_x</p:attrName>
                                              <p:attrName>ppt_y</p:attrName>
                                            </p:attrNameLst>
                                          </p:cBhvr>
                                          <p:rCtr x="0" y="1157"/>
                                        </p:animMotion>
                                      </p:childTnLst>
                                    </p:cTn>
                                  </p:par>
                                </p:childTnLst>
                              </p:cTn>
                            </p:par>
                          </p:childTnLst>
                        </p:cTn>
                      </p:par>
                      <p:par>
                        <p:cTn id="116" fill="hold">
                          <p:stCondLst>
                            <p:cond delay="indefinite"/>
                          </p:stCondLst>
                          <p:childTnLst>
                            <p:par>
                              <p:cTn id="117" fill="hold">
                                <p:stCondLst>
                                  <p:cond delay="0"/>
                                </p:stCondLst>
                                <p:childTnLst>
                                  <p:par>
                                    <p:cTn id="118" presetID="2" presetClass="entr" presetSubtype="2" fill="hold" grpId="0" nodeType="clickEffect">
                                      <p:stCondLst>
                                        <p:cond delay="0"/>
                                      </p:stCondLst>
                                      <p:childTnLst>
                                        <p:set>
                                          <p:cBhvr>
                                            <p:cTn id="119" dur="1" fill="hold">
                                              <p:stCondLst>
                                                <p:cond delay="0"/>
                                              </p:stCondLst>
                                            </p:cTn>
                                            <p:tgtEl>
                                              <p:spTgt spid="4"/>
                                            </p:tgtEl>
                                            <p:attrNameLst>
                                              <p:attrName>style.visibility</p:attrName>
                                            </p:attrNameLst>
                                          </p:cBhvr>
                                          <p:to>
                                            <p:strVal val="visible"/>
                                          </p:to>
                                        </p:set>
                                        <p:anim calcmode="lin" valueType="num">
                                          <p:cBhvr additive="base">
                                            <p:cTn id="120" dur="500" fill="hold"/>
                                            <p:tgtEl>
                                              <p:spTgt spid="4"/>
                                            </p:tgtEl>
                                            <p:attrNameLst>
                                              <p:attrName>ppt_x</p:attrName>
                                            </p:attrNameLst>
                                          </p:cBhvr>
                                          <p:tavLst>
                                            <p:tav tm="0">
                                              <p:val>
                                                <p:strVal val="1+#ppt_w/2"/>
                                              </p:val>
                                            </p:tav>
                                            <p:tav tm="100000">
                                              <p:val>
                                                <p:strVal val="#ppt_x"/>
                                              </p:val>
                                            </p:tav>
                                          </p:tavLst>
                                        </p:anim>
                                        <p:anim calcmode="lin" valueType="num">
                                          <p:cBhvr additive="base">
                                            <p:cTn id="121" dur="500" fill="hold"/>
                                            <p:tgtEl>
                                              <p:spTgt spid="4"/>
                                            </p:tgtEl>
                                            <p:attrNameLst>
                                              <p:attrName>ppt_y</p:attrName>
                                            </p:attrNameLst>
                                          </p:cBhvr>
                                          <p:tavLst>
                                            <p:tav tm="0">
                                              <p:val>
                                                <p:strVal val="#ppt_y"/>
                                              </p:val>
                                            </p:tav>
                                            <p:tav tm="100000">
                                              <p:val>
                                                <p:strVal val="#ppt_y"/>
                                              </p:val>
                                            </p:tav>
                                          </p:tavLst>
                                        </p:anim>
                                      </p:childTnLst>
                                    </p:cTn>
                                  </p:par>
                                  <p:par>
                                    <p:cTn id="122" presetID="10" presetClass="entr" presetSubtype="0" fill="hold" grpId="0" nodeType="withEffect">
                                      <p:stCondLst>
                                        <p:cond delay="0"/>
                                      </p:stCondLst>
                                      <p:childTnLst>
                                        <p:set>
                                          <p:cBhvr>
                                            <p:cTn id="123" dur="1" fill="hold">
                                              <p:stCondLst>
                                                <p:cond delay="0"/>
                                              </p:stCondLst>
                                            </p:cTn>
                                            <p:tgtEl>
                                              <p:spTgt spid="8"/>
                                            </p:tgtEl>
                                            <p:attrNameLst>
                                              <p:attrName>style.visibility</p:attrName>
                                            </p:attrNameLst>
                                          </p:cBhvr>
                                          <p:to>
                                            <p:strVal val="visible"/>
                                          </p:to>
                                        </p:set>
                                        <p:animEffect transition="in" filter="fade">
                                          <p:cBhvr>
                                            <p:cTn id="124" dur="500"/>
                                            <p:tgtEl>
                                              <p:spTgt spid="8"/>
                                            </p:tgtEl>
                                          </p:cBhvr>
                                        </p:animEffect>
                                      </p:childTnLst>
                                    </p:cTn>
                                  </p:par>
                                  <p:par>
                                    <p:cTn id="125" presetID="42" presetClass="path" presetSubtype="0" decel="100000" fill="hold" grpId="1" nodeType="withEffect">
                                      <p:stCondLst>
                                        <p:cond delay="0"/>
                                      </p:stCondLst>
                                      <p:childTnLst>
                                        <p:animMotion origin="layout" path="M 1.11022E-16 -4.07407E-6 L 1.11022E-16 0.02338 " pathEditMode="relative" rAng="0" ptsTypes="AA">
                                          <p:cBhvr>
                                            <p:cTn id="126" dur="500" spd="-100000" fill="hold"/>
                                            <p:tgtEl>
                                              <p:spTgt spid="8"/>
                                            </p:tgtEl>
                                            <p:attrNameLst>
                                              <p:attrName>ppt_x</p:attrName>
                                              <p:attrName>ppt_y</p:attrName>
                                            </p:attrNameLst>
                                          </p:cBhvr>
                                          <p:rCtr x="0" y="1157"/>
                                        </p:animMotion>
                                      </p:childTnLst>
                                    </p:cTn>
                                  </p:par>
                                  <p:par>
                                    <p:cTn id="127" presetID="10" presetClass="entr" presetSubtype="0" fill="hold" grpId="0" nodeType="withEffect">
                                      <p:stCondLst>
                                        <p:cond delay="200"/>
                                      </p:stCondLst>
                                      <p:childTnLst>
                                        <p:set>
                                          <p:cBhvr>
                                            <p:cTn id="128" dur="1" fill="hold">
                                              <p:stCondLst>
                                                <p:cond delay="0"/>
                                              </p:stCondLst>
                                            </p:cTn>
                                            <p:tgtEl>
                                              <p:spTgt spid="9"/>
                                            </p:tgtEl>
                                            <p:attrNameLst>
                                              <p:attrName>style.visibility</p:attrName>
                                            </p:attrNameLst>
                                          </p:cBhvr>
                                          <p:to>
                                            <p:strVal val="visible"/>
                                          </p:to>
                                        </p:set>
                                        <p:animEffect transition="in" filter="fade">
                                          <p:cBhvr>
                                            <p:cTn id="129" dur="500"/>
                                            <p:tgtEl>
                                              <p:spTgt spid="9"/>
                                            </p:tgtEl>
                                          </p:cBhvr>
                                        </p:animEffect>
                                      </p:childTnLst>
                                    </p:cTn>
                                  </p:par>
                                  <p:par>
                                    <p:cTn id="130" presetID="42" presetClass="path" presetSubtype="0" decel="100000" fill="hold" grpId="1" nodeType="withEffect">
                                      <p:stCondLst>
                                        <p:cond delay="200"/>
                                      </p:stCondLst>
                                      <p:childTnLst>
                                        <p:animMotion origin="layout" path="M 1.11022E-16 2.22222E-6 L 1.11022E-16 0.02338 " pathEditMode="relative" rAng="0" ptsTypes="AA">
                                          <p:cBhvr>
                                            <p:cTn id="131" dur="500" spd="-100000" fill="hold"/>
                                            <p:tgtEl>
                                              <p:spTgt spid="9"/>
                                            </p:tgtEl>
                                            <p:attrNameLst>
                                              <p:attrName>ppt_x</p:attrName>
                                              <p:attrName>ppt_y</p:attrName>
                                            </p:attrNameLst>
                                          </p:cBhvr>
                                          <p:rCtr x="0" y="1157"/>
                                        </p:animMotion>
                                      </p:childTnLst>
                                    </p:cTn>
                                  </p:par>
                                  <p:par>
                                    <p:cTn id="132" presetID="10" presetClass="entr" presetSubtype="0" fill="hold" grpId="0" nodeType="withEffect">
                                      <p:stCondLst>
                                        <p:cond delay="400"/>
                                      </p:stCondLst>
                                      <p:childTnLst>
                                        <p:set>
                                          <p:cBhvr>
                                            <p:cTn id="133" dur="1" fill="hold">
                                              <p:stCondLst>
                                                <p:cond delay="0"/>
                                              </p:stCondLst>
                                            </p:cTn>
                                            <p:tgtEl>
                                              <p:spTgt spid="10"/>
                                            </p:tgtEl>
                                            <p:attrNameLst>
                                              <p:attrName>style.visibility</p:attrName>
                                            </p:attrNameLst>
                                          </p:cBhvr>
                                          <p:to>
                                            <p:strVal val="visible"/>
                                          </p:to>
                                        </p:set>
                                        <p:animEffect transition="in" filter="fade">
                                          <p:cBhvr>
                                            <p:cTn id="134" dur="500"/>
                                            <p:tgtEl>
                                              <p:spTgt spid="10"/>
                                            </p:tgtEl>
                                          </p:cBhvr>
                                        </p:animEffect>
                                      </p:childTnLst>
                                    </p:cTn>
                                  </p:par>
                                  <p:par>
                                    <p:cTn id="135" presetID="42" presetClass="path" presetSubtype="0" decel="100000" fill="hold" grpId="1" nodeType="withEffect">
                                      <p:stCondLst>
                                        <p:cond delay="400"/>
                                      </p:stCondLst>
                                      <p:childTnLst>
                                        <p:animMotion origin="layout" path="M 2.08333E-7 -1.85185E-6 L 2.08333E-7 0.02338 " pathEditMode="relative" rAng="0" ptsTypes="AA">
                                          <p:cBhvr>
                                            <p:cTn id="136" dur="500" spd="-100000" fill="hold"/>
                                            <p:tgtEl>
                                              <p:spTgt spid="10"/>
                                            </p:tgtEl>
                                            <p:attrNameLst>
                                              <p:attrName>ppt_x</p:attrName>
                                              <p:attrName>ppt_y</p:attrName>
                                            </p:attrNameLst>
                                          </p:cBhvr>
                                          <p:rCtr x="0" y="1157"/>
                                        </p:animMotion>
                                      </p:childTnLst>
                                    </p:cTn>
                                  </p:par>
                                  <p:par>
                                    <p:cTn id="137" presetID="23" presetClass="entr" presetSubtype="16" fill="hold" nodeType="withEffect">
                                      <p:stCondLst>
                                        <p:cond delay="750"/>
                                      </p:stCondLst>
                                      <p:childTnLst>
                                        <p:set>
                                          <p:cBhvr>
                                            <p:cTn id="138" dur="1" fill="hold">
                                              <p:stCondLst>
                                                <p:cond delay="0"/>
                                              </p:stCondLst>
                                            </p:cTn>
                                            <p:tgtEl>
                                              <p:spTgt spid="48"/>
                                            </p:tgtEl>
                                            <p:attrNameLst>
                                              <p:attrName>style.visibility</p:attrName>
                                            </p:attrNameLst>
                                          </p:cBhvr>
                                          <p:to>
                                            <p:strVal val="visible"/>
                                          </p:to>
                                        </p:set>
                                        <p:anim calcmode="lin" valueType="num">
                                          <p:cBhvr>
                                            <p:cTn id="139" dur="200" fill="hold"/>
                                            <p:tgtEl>
                                              <p:spTgt spid="48"/>
                                            </p:tgtEl>
                                            <p:attrNameLst>
                                              <p:attrName>ppt_w</p:attrName>
                                            </p:attrNameLst>
                                          </p:cBhvr>
                                          <p:tavLst>
                                            <p:tav tm="0">
                                              <p:val>
                                                <p:fltVal val="0"/>
                                              </p:val>
                                            </p:tav>
                                            <p:tav tm="100000">
                                              <p:val>
                                                <p:strVal val="#ppt_w"/>
                                              </p:val>
                                            </p:tav>
                                          </p:tavLst>
                                        </p:anim>
                                        <p:anim calcmode="lin" valueType="num">
                                          <p:cBhvr>
                                            <p:cTn id="140" dur="200" fill="hold"/>
                                            <p:tgtEl>
                                              <p:spTgt spid="48"/>
                                            </p:tgtEl>
                                            <p:attrNameLst>
                                              <p:attrName>ppt_h</p:attrName>
                                            </p:attrNameLst>
                                          </p:cBhvr>
                                          <p:tavLst>
                                            <p:tav tm="0">
                                              <p:val>
                                                <p:fltVal val="0"/>
                                              </p:val>
                                            </p:tav>
                                            <p:tav tm="100000">
                                              <p:val>
                                                <p:strVal val="#ppt_h"/>
                                              </p:val>
                                            </p:tav>
                                          </p:tavLst>
                                        </p:anim>
                                      </p:childTnLst>
                                    </p:cTn>
                                  </p:par>
                                  <p:par>
                                    <p:cTn id="141" presetID="6" presetClass="emph" presetSubtype="0" fill="hold" nodeType="withEffect">
                                      <p:stCondLst>
                                        <p:cond delay="750"/>
                                      </p:stCondLst>
                                      <p:childTnLst>
                                        <p:animScale>
                                          <p:cBhvr>
                                            <p:cTn id="142" dur="1000" fill="hold"/>
                                            <p:tgtEl>
                                              <p:spTgt spid="48"/>
                                            </p:tgtEl>
                                          </p:cBhvr>
                                          <p:by x="110000" y="110000"/>
                                        </p:animScale>
                                      </p:childTnLst>
                                    </p:cTn>
                                  </p:par>
                                  <p:par>
                                    <p:cTn id="143" presetID="6" presetClass="emph" presetSubtype="0" accel="50000" decel="50000" fill="hold" nodeType="withEffect">
                                      <p:stCondLst>
                                        <p:cond delay="750"/>
                                      </p:stCondLst>
                                      <p:childTnLst>
                                        <p:animScale>
                                          <p:cBhvr>
                                            <p:cTn id="144" dur="250" fill="hold"/>
                                            <p:tgtEl>
                                              <p:spTgt spid="48"/>
                                            </p:tgtEl>
                                          </p:cBhvr>
                                          <p:by x="91000" y="91000"/>
                                        </p:animScale>
                                      </p:childTnLst>
                                    </p:cTn>
                                  </p:par>
                                  <p:par>
                                    <p:cTn id="145" presetID="10" presetClass="entr" presetSubtype="0" fill="hold" nodeType="withEffect">
                                      <p:stCondLst>
                                        <p:cond delay="1500"/>
                                      </p:stCondLst>
                                      <p:childTnLst>
                                        <p:set>
                                          <p:cBhvr>
                                            <p:cTn id="146" dur="1" fill="hold">
                                              <p:stCondLst>
                                                <p:cond delay="0"/>
                                              </p:stCondLst>
                                            </p:cTn>
                                            <p:tgtEl>
                                              <p:spTgt spid="257"/>
                                            </p:tgtEl>
                                            <p:attrNameLst>
                                              <p:attrName>style.visibility</p:attrName>
                                            </p:attrNameLst>
                                          </p:cBhvr>
                                          <p:to>
                                            <p:strVal val="visible"/>
                                          </p:to>
                                        </p:set>
                                        <p:animEffect transition="in" filter="fade">
                                          <p:cBhvr>
                                            <p:cTn id="147" dur="500"/>
                                            <p:tgtEl>
                                              <p:spTgt spid="257"/>
                                            </p:tgtEl>
                                          </p:cBhvr>
                                        </p:animEffect>
                                      </p:childTnLst>
                                    </p:cTn>
                                  </p:par>
                                  <p:par>
                                    <p:cTn id="148" presetID="1" presetClass="path" presetSubtype="0" fill="hold" nodeType="withEffect">
                                      <p:stCondLst>
                                        <p:cond delay="2000"/>
                                      </p:stCondLst>
                                      <p:childTnLst>
                                        <p:animMotion origin="layout" path="M -3.125E-6 -1.85185E-6 C -0.05364 -1.85185E-6 -0.09622 0.07153 -0.09622 0.15996 C -0.09622 0.24861 -0.05364 0.32084 -3.125E-6 0.32084 C 0.05326 0.32084 0.09701 0.24861 0.09701 0.15996 C 0.09701 0.07153 0.05326 -1.85185E-6 -3.125E-6 -1.85185E-6 Z " pathEditMode="relative" rAng="0" ptsTypes="AAAAA">
                                          <p:cBhvr>
                                            <p:cTn id="149" dur="3700" spd="-100000" fill="hold"/>
                                            <p:tgtEl>
                                              <p:spTgt spid="257"/>
                                            </p:tgtEl>
                                            <p:attrNameLst>
                                              <p:attrName>ppt_x</p:attrName>
                                              <p:attrName>ppt_y</p:attrName>
                                            </p:attrNameLst>
                                          </p:cBhvr>
                                          <p:rCtr x="39" y="16042"/>
                                        </p:animMotion>
                                      </p:childTnLst>
                                    </p:cTn>
                                  </p:par>
                                  <p:par>
                                    <p:cTn id="150" presetID="10" presetClass="exit" presetSubtype="0" fill="hold" nodeType="withEffect">
                                      <p:stCondLst>
                                        <p:cond delay="6000"/>
                                      </p:stCondLst>
                                      <p:childTnLst>
                                        <p:animEffect transition="out" filter="fade">
                                          <p:cBhvr>
                                            <p:cTn id="151" dur="500"/>
                                            <p:tgtEl>
                                              <p:spTgt spid="257"/>
                                            </p:tgtEl>
                                          </p:cBhvr>
                                        </p:animEffect>
                                        <p:set>
                                          <p:cBhvr>
                                            <p:cTn id="152" dur="1" fill="hold">
                                              <p:stCondLst>
                                                <p:cond delay="499"/>
                                              </p:stCondLst>
                                            </p:cTn>
                                            <p:tgtEl>
                                              <p:spTgt spid="257"/>
                                            </p:tgtEl>
                                            <p:attrNameLst>
                                              <p:attrName>style.visibility</p:attrName>
                                            </p:attrNameLst>
                                          </p:cBhvr>
                                          <p:to>
                                            <p:strVal val="hidden"/>
                                          </p:to>
                                        </p:set>
                                      </p:childTnLst>
                                    </p:cTn>
                                  </p:par>
                                  <p:par>
                                    <p:cTn id="153" presetID="53" presetClass="entr" presetSubtype="16" fill="hold" nodeType="withEffect">
                                      <p:stCondLst>
                                        <p:cond delay="2000"/>
                                      </p:stCondLst>
                                      <p:childTnLst>
                                        <p:set>
                                          <p:cBhvr>
                                            <p:cTn id="154" dur="1" fill="hold">
                                              <p:stCondLst>
                                                <p:cond delay="0"/>
                                              </p:stCondLst>
                                            </p:cTn>
                                            <p:tgtEl>
                                              <p:spTgt spid="49"/>
                                            </p:tgtEl>
                                            <p:attrNameLst>
                                              <p:attrName>style.visibility</p:attrName>
                                            </p:attrNameLst>
                                          </p:cBhvr>
                                          <p:to>
                                            <p:strVal val="visible"/>
                                          </p:to>
                                        </p:set>
                                        <p:anim calcmode="lin" valueType="num">
                                          <p:cBhvr>
                                            <p:cTn id="155" dur="500" fill="hold"/>
                                            <p:tgtEl>
                                              <p:spTgt spid="49"/>
                                            </p:tgtEl>
                                            <p:attrNameLst>
                                              <p:attrName>ppt_w</p:attrName>
                                            </p:attrNameLst>
                                          </p:cBhvr>
                                          <p:tavLst>
                                            <p:tav tm="0">
                                              <p:val>
                                                <p:fltVal val="0"/>
                                              </p:val>
                                            </p:tav>
                                            <p:tav tm="100000">
                                              <p:val>
                                                <p:strVal val="#ppt_w"/>
                                              </p:val>
                                            </p:tav>
                                          </p:tavLst>
                                        </p:anim>
                                        <p:anim calcmode="lin" valueType="num">
                                          <p:cBhvr>
                                            <p:cTn id="156" dur="500" fill="hold"/>
                                            <p:tgtEl>
                                              <p:spTgt spid="49"/>
                                            </p:tgtEl>
                                            <p:attrNameLst>
                                              <p:attrName>ppt_h</p:attrName>
                                            </p:attrNameLst>
                                          </p:cBhvr>
                                          <p:tavLst>
                                            <p:tav tm="0">
                                              <p:val>
                                                <p:fltVal val="0"/>
                                              </p:val>
                                            </p:tav>
                                            <p:tav tm="100000">
                                              <p:val>
                                                <p:strVal val="#ppt_h"/>
                                              </p:val>
                                            </p:tav>
                                          </p:tavLst>
                                        </p:anim>
                                        <p:animEffect transition="in" filter="fade">
                                          <p:cBhvr>
                                            <p:cTn id="157" dur="500"/>
                                            <p:tgtEl>
                                              <p:spTgt spid="49"/>
                                            </p:tgtEl>
                                          </p:cBhvr>
                                        </p:animEffect>
                                      </p:childTnLst>
                                    </p:cTn>
                                  </p:par>
                                  <p:par>
                                    <p:cTn id="158" presetID="53" presetClass="entr" presetSubtype="16" fill="hold" nodeType="withEffect">
                                      <p:stCondLst>
                                        <p:cond delay="6000"/>
                                      </p:stCondLst>
                                      <p:childTnLst>
                                        <p:set>
                                          <p:cBhvr>
                                            <p:cTn id="159" dur="1" fill="hold">
                                              <p:stCondLst>
                                                <p:cond delay="0"/>
                                              </p:stCondLst>
                                            </p:cTn>
                                            <p:tgtEl>
                                              <p:spTgt spid="237"/>
                                            </p:tgtEl>
                                            <p:attrNameLst>
                                              <p:attrName>style.visibility</p:attrName>
                                            </p:attrNameLst>
                                          </p:cBhvr>
                                          <p:to>
                                            <p:strVal val="visible"/>
                                          </p:to>
                                        </p:set>
                                        <p:anim calcmode="lin" valueType="num">
                                          <p:cBhvr>
                                            <p:cTn id="160" dur="500" fill="hold"/>
                                            <p:tgtEl>
                                              <p:spTgt spid="237"/>
                                            </p:tgtEl>
                                            <p:attrNameLst>
                                              <p:attrName>ppt_w</p:attrName>
                                            </p:attrNameLst>
                                          </p:cBhvr>
                                          <p:tavLst>
                                            <p:tav tm="0">
                                              <p:val>
                                                <p:fltVal val="0"/>
                                              </p:val>
                                            </p:tav>
                                            <p:tav tm="100000">
                                              <p:val>
                                                <p:strVal val="#ppt_w"/>
                                              </p:val>
                                            </p:tav>
                                          </p:tavLst>
                                        </p:anim>
                                        <p:anim calcmode="lin" valueType="num">
                                          <p:cBhvr>
                                            <p:cTn id="161" dur="500" fill="hold"/>
                                            <p:tgtEl>
                                              <p:spTgt spid="237"/>
                                            </p:tgtEl>
                                            <p:attrNameLst>
                                              <p:attrName>ppt_h</p:attrName>
                                            </p:attrNameLst>
                                          </p:cBhvr>
                                          <p:tavLst>
                                            <p:tav tm="0">
                                              <p:val>
                                                <p:fltVal val="0"/>
                                              </p:val>
                                            </p:tav>
                                            <p:tav tm="100000">
                                              <p:val>
                                                <p:strVal val="#ppt_h"/>
                                              </p:val>
                                            </p:tav>
                                          </p:tavLst>
                                        </p:anim>
                                        <p:animEffect transition="in" filter="fade">
                                          <p:cBhvr>
                                            <p:cTn id="162" dur="500"/>
                                            <p:tgtEl>
                                              <p:spTgt spid="237"/>
                                            </p:tgtEl>
                                          </p:cBhvr>
                                        </p:animEffect>
                                      </p:childTnLst>
                                    </p:cTn>
                                  </p:par>
                                  <p:par>
                                    <p:cTn id="163" presetID="10" presetClass="entr" presetSubtype="0" fill="hold" grpId="0" nodeType="withEffect">
                                      <p:stCondLst>
                                        <p:cond delay="2000"/>
                                      </p:stCondLst>
                                      <p:childTnLst>
                                        <p:set>
                                          <p:cBhvr>
                                            <p:cTn id="164" dur="1" fill="hold">
                                              <p:stCondLst>
                                                <p:cond delay="0"/>
                                              </p:stCondLst>
                                            </p:cTn>
                                            <p:tgtEl>
                                              <p:spTgt spid="169"/>
                                            </p:tgtEl>
                                            <p:attrNameLst>
                                              <p:attrName>style.visibility</p:attrName>
                                            </p:attrNameLst>
                                          </p:cBhvr>
                                          <p:to>
                                            <p:strVal val="visible"/>
                                          </p:to>
                                        </p:set>
                                        <p:animEffect transition="in" filter="fade">
                                          <p:cBhvr>
                                            <p:cTn id="165" dur="500"/>
                                            <p:tgtEl>
                                              <p:spTgt spid="169"/>
                                            </p:tgtEl>
                                          </p:cBhvr>
                                        </p:animEffect>
                                      </p:childTnLst>
                                    </p:cTn>
                                  </p:par>
                                  <p:par>
                                    <p:cTn id="166" presetID="10" presetClass="entr" presetSubtype="0" fill="hold" nodeType="withEffect">
                                      <p:stCondLst>
                                        <p:cond delay="2500"/>
                                      </p:stCondLst>
                                      <p:childTnLst>
                                        <p:set>
                                          <p:cBhvr>
                                            <p:cTn id="167" dur="1" fill="hold">
                                              <p:stCondLst>
                                                <p:cond delay="0"/>
                                              </p:stCondLst>
                                            </p:cTn>
                                            <p:tgtEl>
                                              <p:spTgt spid="50"/>
                                            </p:tgtEl>
                                            <p:attrNameLst>
                                              <p:attrName>style.visibility</p:attrName>
                                            </p:attrNameLst>
                                          </p:cBhvr>
                                          <p:to>
                                            <p:strVal val="visible"/>
                                          </p:to>
                                        </p:set>
                                        <p:animEffect transition="in" filter="fade">
                                          <p:cBhvr>
                                            <p:cTn id="168" dur="500"/>
                                            <p:tgtEl>
                                              <p:spTgt spid="50"/>
                                            </p:tgtEl>
                                          </p:cBhvr>
                                        </p:animEffect>
                                      </p:childTnLst>
                                    </p:cTn>
                                  </p:par>
                                  <p:par>
                                    <p:cTn id="169" presetID="53" presetClass="entr" presetSubtype="16" fill="hold" nodeType="withEffect">
                                      <p:stCondLst>
                                        <p:cond delay="6000"/>
                                      </p:stCondLst>
                                      <p:childTnLst>
                                        <p:set>
                                          <p:cBhvr>
                                            <p:cTn id="170" dur="1" fill="hold">
                                              <p:stCondLst>
                                                <p:cond delay="0"/>
                                              </p:stCondLst>
                                            </p:cTn>
                                            <p:tgtEl>
                                              <p:spTgt spid="242"/>
                                            </p:tgtEl>
                                            <p:attrNameLst>
                                              <p:attrName>style.visibility</p:attrName>
                                            </p:attrNameLst>
                                          </p:cBhvr>
                                          <p:to>
                                            <p:strVal val="visible"/>
                                          </p:to>
                                        </p:set>
                                        <p:anim calcmode="lin" valueType="num">
                                          <p:cBhvr>
                                            <p:cTn id="171" dur="500" fill="hold"/>
                                            <p:tgtEl>
                                              <p:spTgt spid="242"/>
                                            </p:tgtEl>
                                            <p:attrNameLst>
                                              <p:attrName>ppt_w</p:attrName>
                                            </p:attrNameLst>
                                          </p:cBhvr>
                                          <p:tavLst>
                                            <p:tav tm="0">
                                              <p:val>
                                                <p:fltVal val="0"/>
                                              </p:val>
                                            </p:tav>
                                            <p:tav tm="100000">
                                              <p:val>
                                                <p:strVal val="#ppt_w"/>
                                              </p:val>
                                            </p:tav>
                                          </p:tavLst>
                                        </p:anim>
                                        <p:anim calcmode="lin" valueType="num">
                                          <p:cBhvr>
                                            <p:cTn id="172" dur="500" fill="hold"/>
                                            <p:tgtEl>
                                              <p:spTgt spid="242"/>
                                            </p:tgtEl>
                                            <p:attrNameLst>
                                              <p:attrName>ppt_h</p:attrName>
                                            </p:attrNameLst>
                                          </p:cBhvr>
                                          <p:tavLst>
                                            <p:tav tm="0">
                                              <p:val>
                                                <p:fltVal val="0"/>
                                              </p:val>
                                            </p:tav>
                                            <p:tav tm="100000">
                                              <p:val>
                                                <p:strVal val="#ppt_h"/>
                                              </p:val>
                                            </p:tav>
                                          </p:tavLst>
                                        </p:anim>
                                        <p:animEffect transition="in" filter="fade">
                                          <p:cBhvr>
                                            <p:cTn id="173" dur="500"/>
                                            <p:tgtEl>
                                              <p:spTgt spid="242"/>
                                            </p:tgtEl>
                                          </p:cBhvr>
                                        </p:animEffect>
                                      </p:childTnLst>
                                    </p:cTn>
                                  </p:par>
                                  <p:par>
                                    <p:cTn id="174" presetID="10" presetClass="entr" presetSubtype="0" fill="hold" grpId="0" nodeType="withEffect">
                                      <p:stCondLst>
                                        <p:cond delay="2500"/>
                                      </p:stCondLst>
                                      <p:childTnLst>
                                        <p:set>
                                          <p:cBhvr>
                                            <p:cTn id="175" dur="1" fill="hold">
                                              <p:stCondLst>
                                                <p:cond delay="0"/>
                                              </p:stCondLst>
                                            </p:cTn>
                                            <p:tgtEl>
                                              <p:spTgt spid="170"/>
                                            </p:tgtEl>
                                            <p:attrNameLst>
                                              <p:attrName>style.visibility</p:attrName>
                                            </p:attrNameLst>
                                          </p:cBhvr>
                                          <p:to>
                                            <p:strVal val="visible"/>
                                          </p:to>
                                        </p:set>
                                        <p:animEffect transition="in" filter="fade">
                                          <p:cBhvr>
                                            <p:cTn id="176" dur="500"/>
                                            <p:tgtEl>
                                              <p:spTgt spid="170"/>
                                            </p:tgtEl>
                                          </p:cBhvr>
                                        </p:animEffect>
                                      </p:childTnLst>
                                    </p:cTn>
                                  </p:par>
                                  <p:par>
                                    <p:cTn id="177" presetID="53" presetClass="entr" presetSubtype="16" fill="hold" nodeType="withEffect">
                                      <p:stCondLst>
                                        <p:cond delay="3000"/>
                                      </p:stCondLst>
                                      <p:childTnLst>
                                        <p:set>
                                          <p:cBhvr>
                                            <p:cTn id="178" dur="1" fill="hold">
                                              <p:stCondLst>
                                                <p:cond delay="0"/>
                                              </p:stCondLst>
                                            </p:cTn>
                                            <p:tgtEl>
                                              <p:spTgt spid="51"/>
                                            </p:tgtEl>
                                            <p:attrNameLst>
                                              <p:attrName>style.visibility</p:attrName>
                                            </p:attrNameLst>
                                          </p:cBhvr>
                                          <p:to>
                                            <p:strVal val="visible"/>
                                          </p:to>
                                        </p:set>
                                        <p:anim calcmode="lin" valueType="num">
                                          <p:cBhvr>
                                            <p:cTn id="179" dur="500" fill="hold"/>
                                            <p:tgtEl>
                                              <p:spTgt spid="51"/>
                                            </p:tgtEl>
                                            <p:attrNameLst>
                                              <p:attrName>ppt_w</p:attrName>
                                            </p:attrNameLst>
                                          </p:cBhvr>
                                          <p:tavLst>
                                            <p:tav tm="0">
                                              <p:val>
                                                <p:fltVal val="0"/>
                                              </p:val>
                                            </p:tav>
                                            <p:tav tm="100000">
                                              <p:val>
                                                <p:strVal val="#ppt_w"/>
                                              </p:val>
                                            </p:tav>
                                          </p:tavLst>
                                        </p:anim>
                                        <p:anim calcmode="lin" valueType="num">
                                          <p:cBhvr>
                                            <p:cTn id="180" dur="500" fill="hold"/>
                                            <p:tgtEl>
                                              <p:spTgt spid="51"/>
                                            </p:tgtEl>
                                            <p:attrNameLst>
                                              <p:attrName>ppt_h</p:attrName>
                                            </p:attrNameLst>
                                          </p:cBhvr>
                                          <p:tavLst>
                                            <p:tav tm="0">
                                              <p:val>
                                                <p:fltVal val="0"/>
                                              </p:val>
                                            </p:tav>
                                            <p:tav tm="100000">
                                              <p:val>
                                                <p:strVal val="#ppt_h"/>
                                              </p:val>
                                            </p:tav>
                                          </p:tavLst>
                                        </p:anim>
                                        <p:animEffect transition="in" filter="fade">
                                          <p:cBhvr>
                                            <p:cTn id="181" dur="500"/>
                                            <p:tgtEl>
                                              <p:spTgt spid="51"/>
                                            </p:tgtEl>
                                          </p:cBhvr>
                                        </p:animEffect>
                                      </p:childTnLst>
                                    </p:cTn>
                                  </p:par>
                                  <p:par>
                                    <p:cTn id="182" presetID="53" presetClass="entr" presetSubtype="16" fill="hold" nodeType="withEffect">
                                      <p:stCondLst>
                                        <p:cond delay="6000"/>
                                      </p:stCondLst>
                                      <p:childTnLst>
                                        <p:set>
                                          <p:cBhvr>
                                            <p:cTn id="183" dur="1" fill="hold">
                                              <p:stCondLst>
                                                <p:cond delay="0"/>
                                              </p:stCondLst>
                                            </p:cTn>
                                            <p:tgtEl>
                                              <p:spTgt spid="177"/>
                                            </p:tgtEl>
                                            <p:attrNameLst>
                                              <p:attrName>style.visibility</p:attrName>
                                            </p:attrNameLst>
                                          </p:cBhvr>
                                          <p:to>
                                            <p:strVal val="visible"/>
                                          </p:to>
                                        </p:set>
                                        <p:anim calcmode="lin" valueType="num">
                                          <p:cBhvr>
                                            <p:cTn id="184" dur="500" fill="hold"/>
                                            <p:tgtEl>
                                              <p:spTgt spid="177"/>
                                            </p:tgtEl>
                                            <p:attrNameLst>
                                              <p:attrName>ppt_w</p:attrName>
                                            </p:attrNameLst>
                                          </p:cBhvr>
                                          <p:tavLst>
                                            <p:tav tm="0">
                                              <p:val>
                                                <p:fltVal val="0"/>
                                              </p:val>
                                            </p:tav>
                                            <p:tav tm="100000">
                                              <p:val>
                                                <p:strVal val="#ppt_w"/>
                                              </p:val>
                                            </p:tav>
                                          </p:tavLst>
                                        </p:anim>
                                        <p:anim calcmode="lin" valueType="num">
                                          <p:cBhvr>
                                            <p:cTn id="185" dur="500" fill="hold"/>
                                            <p:tgtEl>
                                              <p:spTgt spid="177"/>
                                            </p:tgtEl>
                                            <p:attrNameLst>
                                              <p:attrName>ppt_h</p:attrName>
                                            </p:attrNameLst>
                                          </p:cBhvr>
                                          <p:tavLst>
                                            <p:tav tm="0">
                                              <p:val>
                                                <p:fltVal val="0"/>
                                              </p:val>
                                            </p:tav>
                                            <p:tav tm="100000">
                                              <p:val>
                                                <p:strVal val="#ppt_h"/>
                                              </p:val>
                                            </p:tav>
                                          </p:tavLst>
                                        </p:anim>
                                        <p:animEffect transition="in" filter="fade">
                                          <p:cBhvr>
                                            <p:cTn id="186" dur="500"/>
                                            <p:tgtEl>
                                              <p:spTgt spid="177"/>
                                            </p:tgtEl>
                                          </p:cBhvr>
                                        </p:animEffect>
                                      </p:childTnLst>
                                    </p:cTn>
                                  </p:par>
                                  <p:par>
                                    <p:cTn id="187" presetID="10" presetClass="entr" presetSubtype="0" fill="hold" grpId="0" nodeType="withEffect">
                                      <p:stCondLst>
                                        <p:cond delay="3000"/>
                                      </p:stCondLst>
                                      <p:childTnLst>
                                        <p:set>
                                          <p:cBhvr>
                                            <p:cTn id="188" dur="1" fill="hold">
                                              <p:stCondLst>
                                                <p:cond delay="0"/>
                                              </p:stCondLst>
                                            </p:cTn>
                                            <p:tgtEl>
                                              <p:spTgt spid="171"/>
                                            </p:tgtEl>
                                            <p:attrNameLst>
                                              <p:attrName>style.visibility</p:attrName>
                                            </p:attrNameLst>
                                          </p:cBhvr>
                                          <p:to>
                                            <p:strVal val="visible"/>
                                          </p:to>
                                        </p:set>
                                        <p:animEffect transition="in" filter="fade">
                                          <p:cBhvr>
                                            <p:cTn id="189" dur="500"/>
                                            <p:tgtEl>
                                              <p:spTgt spid="171"/>
                                            </p:tgtEl>
                                          </p:cBhvr>
                                        </p:animEffect>
                                      </p:childTnLst>
                                    </p:cTn>
                                  </p:par>
                                  <p:par>
                                    <p:cTn id="190" presetID="53" presetClass="entr" presetSubtype="16" fill="hold" nodeType="withEffect">
                                      <p:stCondLst>
                                        <p:cond delay="3500"/>
                                      </p:stCondLst>
                                      <p:childTnLst>
                                        <p:set>
                                          <p:cBhvr>
                                            <p:cTn id="191" dur="1" fill="hold">
                                              <p:stCondLst>
                                                <p:cond delay="0"/>
                                              </p:stCondLst>
                                            </p:cTn>
                                            <p:tgtEl>
                                              <p:spTgt spid="52"/>
                                            </p:tgtEl>
                                            <p:attrNameLst>
                                              <p:attrName>style.visibility</p:attrName>
                                            </p:attrNameLst>
                                          </p:cBhvr>
                                          <p:to>
                                            <p:strVal val="visible"/>
                                          </p:to>
                                        </p:set>
                                        <p:anim calcmode="lin" valueType="num">
                                          <p:cBhvr>
                                            <p:cTn id="192" dur="500" fill="hold"/>
                                            <p:tgtEl>
                                              <p:spTgt spid="52"/>
                                            </p:tgtEl>
                                            <p:attrNameLst>
                                              <p:attrName>ppt_w</p:attrName>
                                            </p:attrNameLst>
                                          </p:cBhvr>
                                          <p:tavLst>
                                            <p:tav tm="0">
                                              <p:val>
                                                <p:fltVal val="0"/>
                                              </p:val>
                                            </p:tav>
                                            <p:tav tm="100000">
                                              <p:val>
                                                <p:strVal val="#ppt_w"/>
                                              </p:val>
                                            </p:tav>
                                          </p:tavLst>
                                        </p:anim>
                                        <p:anim calcmode="lin" valueType="num">
                                          <p:cBhvr>
                                            <p:cTn id="193" dur="500" fill="hold"/>
                                            <p:tgtEl>
                                              <p:spTgt spid="52"/>
                                            </p:tgtEl>
                                            <p:attrNameLst>
                                              <p:attrName>ppt_h</p:attrName>
                                            </p:attrNameLst>
                                          </p:cBhvr>
                                          <p:tavLst>
                                            <p:tav tm="0">
                                              <p:val>
                                                <p:fltVal val="0"/>
                                              </p:val>
                                            </p:tav>
                                            <p:tav tm="100000">
                                              <p:val>
                                                <p:strVal val="#ppt_h"/>
                                              </p:val>
                                            </p:tav>
                                          </p:tavLst>
                                        </p:anim>
                                        <p:animEffect transition="in" filter="fade">
                                          <p:cBhvr>
                                            <p:cTn id="194" dur="500"/>
                                            <p:tgtEl>
                                              <p:spTgt spid="52"/>
                                            </p:tgtEl>
                                          </p:cBhvr>
                                        </p:animEffect>
                                      </p:childTnLst>
                                    </p:cTn>
                                  </p:par>
                                  <p:par>
                                    <p:cTn id="195" presetID="53" presetClass="entr" presetSubtype="16" fill="hold" nodeType="withEffect">
                                      <p:stCondLst>
                                        <p:cond delay="6000"/>
                                      </p:stCondLst>
                                      <p:childTnLst>
                                        <p:set>
                                          <p:cBhvr>
                                            <p:cTn id="196" dur="1" fill="hold">
                                              <p:stCondLst>
                                                <p:cond delay="0"/>
                                              </p:stCondLst>
                                            </p:cTn>
                                            <p:tgtEl>
                                              <p:spTgt spid="247"/>
                                            </p:tgtEl>
                                            <p:attrNameLst>
                                              <p:attrName>style.visibility</p:attrName>
                                            </p:attrNameLst>
                                          </p:cBhvr>
                                          <p:to>
                                            <p:strVal val="visible"/>
                                          </p:to>
                                        </p:set>
                                        <p:anim calcmode="lin" valueType="num">
                                          <p:cBhvr>
                                            <p:cTn id="197" dur="500" fill="hold"/>
                                            <p:tgtEl>
                                              <p:spTgt spid="247"/>
                                            </p:tgtEl>
                                            <p:attrNameLst>
                                              <p:attrName>ppt_w</p:attrName>
                                            </p:attrNameLst>
                                          </p:cBhvr>
                                          <p:tavLst>
                                            <p:tav tm="0">
                                              <p:val>
                                                <p:fltVal val="0"/>
                                              </p:val>
                                            </p:tav>
                                            <p:tav tm="100000">
                                              <p:val>
                                                <p:strVal val="#ppt_w"/>
                                              </p:val>
                                            </p:tav>
                                          </p:tavLst>
                                        </p:anim>
                                        <p:anim calcmode="lin" valueType="num">
                                          <p:cBhvr>
                                            <p:cTn id="198" dur="500" fill="hold"/>
                                            <p:tgtEl>
                                              <p:spTgt spid="247"/>
                                            </p:tgtEl>
                                            <p:attrNameLst>
                                              <p:attrName>ppt_h</p:attrName>
                                            </p:attrNameLst>
                                          </p:cBhvr>
                                          <p:tavLst>
                                            <p:tav tm="0">
                                              <p:val>
                                                <p:fltVal val="0"/>
                                              </p:val>
                                            </p:tav>
                                            <p:tav tm="100000">
                                              <p:val>
                                                <p:strVal val="#ppt_h"/>
                                              </p:val>
                                            </p:tav>
                                          </p:tavLst>
                                        </p:anim>
                                        <p:animEffect transition="in" filter="fade">
                                          <p:cBhvr>
                                            <p:cTn id="199" dur="500"/>
                                            <p:tgtEl>
                                              <p:spTgt spid="247"/>
                                            </p:tgtEl>
                                          </p:cBhvr>
                                        </p:animEffect>
                                      </p:childTnLst>
                                    </p:cTn>
                                  </p:par>
                                  <p:par>
                                    <p:cTn id="200" presetID="10" presetClass="entr" presetSubtype="0" fill="hold" grpId="0" nodeType="withEffect">
                                      <p:stCondLst>
                                        <p:cond delay="3500"/>
                                      </p:stCondLst>
                                      <p:childTnLst>
                                        <p:set>
                                          <p:cBhvr>
                                            <p:cTn id="201" dur="1" fill="hold">
                                              <p:stCondLst>
                                                <p:cond delay="0"/>
                                              </p:stCondLst>
                                            </p:cTn>
                                            <p:tgtEl>
                                              <p:spTgt spid="175"/>
                                            </p:tgtEl>
                                            <p:attrNameLst>
                                              <p:attrName>style.visibility</p:attrName>
                                            </p:attrNameLst>
                                          </p:cBhvr>
                                          <p:to>
                                            <p:strVal val="visible"/>
                                          </p:to>
                                        </p:set>
                                        <p:animEffect transition="in" filter="fade">
                                          <p:cBhvr>
                                            <p:cTn id="202" dur="500"/>
                                            <p:tgtEl>
                                              <p:spTgt spid="175"/>
                                            </p:tgtEl>
                                          </p:cBhvr>
                                        </p:animEffect>
                                      </p:childTnLst>
                                    </p:cTn>
                                  </p:par>
                                  <p:par>
                                    <p:cTn id="203" presetID="53" presetClass="entr" presetSubtype="16" fill="hold" nodeType="withEffect">
                                      <p:stCondLst>
                                        <p:cond delay="4000"/>
                                      </p:stCondLst>
                                      <p:childTnLst>
                                        <p:set>
                                          <p:cBhvr>
                                            <p:cTn id="204" dur="1" fill="hold">
                                              <p:stCondLst>
                                                <p:cond delay="0"/>
                                              </p:stCondLst>
                                            </p:cTn>
                                            <p:tgtEl>
                                              <p:spTgt spid="53"/>
                                            </p:tgtEl>
                                            <p:attrNameLst>
                                              <p:attrName>style.visibility</p:attrName>
                                            </p:attrNameLst>
                                          </p:cBhvr>
                                          <p:to>
                                            <p:strVal val="visible"/>
                                          </p:to>
                                        </p:set>
                                        <p:anim calcmode="lin" valueType="num">
                                          <p:cBhvr>
                                            <p:cTn id="205" dur="500" fill="hold"/>
                                            <p:tgtEl>
                                              <p:spTgt spid="53"/>
                                            </p:tgtEl>
                                            <p:attrNameLst>
                                              <p:attrName>ppt_w</p:attrName>
                                            </p:attrNameLst>
                                          </p:cBhvr>
                                          <p:tavLst>
                                            <p:tav tm="0">
                                              <p:val>
                                                <p:fltVal val="0"/>
                                              </p:val>
                                            </p:tav>
                                            <p:tav tm="100000">
                                              <p:val>
                                                <p:strVal val="#ppt_w"/>
                                              </p:val>
                                            </p:tav>
                                          </p:tavLst>
                                        </p:anim>
                                        <p:anim calcmode="lin" valueType="num">
                                          <p:cBhvr>
                                            <p:cTn id="206" dur="500" fill="hold"/>
                                            <p:tgtEl>
                                              <p:spTgt spid="53"/>
                                            </p:tgtEl>
                                            <p:attrNameLst>
                                              <p:attrName>ppt_h</p:attrName>
                                            </p:attrNameLst>
                                          </p:cBhvr>
                                          <p:tavLst>
                                            <p:tav tm="0">
                                              <p:val>
                                                <p:fltVal val="0"/>
                                              </p:val>
                                            </p:tav>
                                            <p:tav tm="100000">
                                              <p:val>
                                                <p:strVal val="#ppt_h"/>
                                              </p:val>
                                            </p:tav>
                                          </p:tavLst>
                                        </p:anim>
                                        <p:animEffect transition="in" filter="fade">
                                          <p:cBhvr>
                                            <p:cTn id="207" dur="500"/>
                                            <p:tgtEl>
                                              <p:spTgt spid="53"/>
                                            </p:tgtEl>
                                          </p:cBhvr>
                                        </p:animEffect>
                                      </p:childTnLst>
                                    </p:cTn>
                                  </p:par>
                                  <p:par>
                                    <p:cTn id="208" presetID="53" presetClass="entr" presetSubtype="16" fill="hold" nodeType="withEffect">
                                      <p:stCondLst>
                                        <p:cond delay="6000"/>
                                      </p:stCondLst>
                                      <p:childTnLst>
                                        <p:set>
                                          <p:cBhvr>
                                            <p:cTn id="209" dur="1" fill="hold">
                                              <p:stCondLst>
                                                <p:cond delay="0"/>
                                              </p:stCondLst>
                                            </p:cTn>
                                            <p:tgtEl>
                                              <p:spTgt spid="227"/>
                                            </p:tgtEl>
                                            <p:attrNameLst>
                                              <p:attrName>style.visibility</p:attrName>
                                            </p:attrNameLst>
                                          </p:cBhvr>
                                          <p:to>
                                            <p:strVal val="visible"/>
                                          </p:to>
                                        </p:set>
                                        <p:anim calcmode="lin" valueType="num">
                                          <p:cBhvr>
                                            <p:cTn id="210" dur="500" fill="hold"/>
                                            <p:tgtEl>
                                              <p:spTgt spid="227"/>
                                            </p:tgtEl>
                                            <p:attrNameLst>
                                              <p:attrName>ppt_w</p:attrName>
                                            </p:attrNameLst>
                                          </p:cBhvr>
                                          <p:tavLst>
                                            <p:tav tm="0">
                                              <p:val>
                                                <p:fltVal val="0"/>
                                              </p:val>
                                            </p:tav>
                                            <p:tav tm="100000">
                                              <p:val>
                                                <p:strVal val="#ppt_w"/>
                                              </p:val>
                                            </p:tav>
                                          </p:tavLst>
                                        </p:anim>
                                        <p:anim calcmode="lin" valueType="num">
                                          <p:cBhvr>
                                            <p:cTn id="211" dur="500" fill="hold"/>
                                            <p:tgtEl>
                                              <p:spTgt spid="227"/>
                                            </p:tgtEl>
                                            <p:attrNameLst>
                                              <p:attrName>ppt_h</p:attrName>
                                            </p:attrNameLst>
                                          </p:cBhvr>
                                          <p:tavLst>
                                            <p:tav tm="0">
                                              <p:val>
                                                <p:fltVal val="0"/>
                                              </p:val>
                                            </p:tav>
                                            <p:tav tm="100000">
                                              <p:val>
                                                <p:strVal val="#ppt_h"/>
                                              </p:val>
                                            </p:tav>
                                          </p:tavLst>
                                        </p:anim>
                                        <p:animEffect transition="in" filter="fade">
                                          <p:cBhvr>
                                            <p:cTn id="212" dur="500"/>
                                            <p:tgtEl>
                                              <p:spTgt spid="227"/>
                                            </p:tgtEl>
                                          </p:cBhvr>
                                        </p:animEffect>
                                      </p:childTnLst>
                                    </p:cTn>
                                  </p:par>
                                  <p:par>
                                    <p:cTn id="213" presetID="10" presetClass="entr" presetSubtype="0" fill="hold" grpId="0" nodeType="withEffect">
                                      <p:stCondLst>
                                        <p:cond delay="4000"/>
                                      </p:stCondLst>
                                      <p:childTnLst>
                                        <p:set>
                                          <p:cBhvr>
                                            <p:cTn id="214" dur="1" fill="hold">
                                              <p:stCondLst>
                                                <p:cond delay="0"/>
                                              </p:stCondLst>
                                            </p:cTn>
                                            <p:tgtEl>
                                              <p:spTgt spid="172"/>
                                            </p:tgtEl>
                                            <p:attrNameLst>
                                              <p:attrName>style.visibility</p:attrName>
                                            </p:attrNameLst>
                                          </p:cBhvr>
                                          <p:to>
                                            <p:strVal val="visible"/>
                                          </p:to>
                                        </p:set>
                                        <p:animEffect transition="in" filter="fade">
                                          <p:cBhvr>
                                            <p:cTn id="215" dur="500"/>
                                            <p:tgtEl>
                                              <p:spTgt spid="172"/>
                                            </p:tgtEl>
                                          </p:cBhvr>
                                        </p:animEffect>
                                      </p:childTnLst>
                                    </p:cTn>
                                  </p:par>
                                  <p:par>
                                    <p:cTn id="216" presetID="53" presetClass="entr" presetSubtype="16" fill="hold" nodeType="withEffect">
                                      <p:stCondLst>
                                        <p:cond delay="4500"/>
                                      </p:stCondLst>
                                      <p:childTnLst>
                                        <p:set>
                                          <p:cBhvr>
                                            <p:cTn id="217" dur="1" fill="hold">
                                              <p:stCondLst>
                                                <p:cond delay="0"/>
                                              </p:stCondLst>
                                            </p:cTn>
                                            <p:tgtEl>
                                              <p:spTgt spid="54"/>
                                            </p:tgtEl>
                                            <p:attrNameLst>
                                              <p:attrName>style.visibility</p:attrName>
                                            </p:attrNameLst>
                                          </p:cBhvr>
                                          <p:to>
                                            <p:strVal val="visible"/>
                                          </p:to>
                                        </p:set>
                                        <p:anim calcmode="lin" valueType="num">
                                          <p:cBhvr>
                                            <p:cTn id="218" dur="500" fill="hold"/>
                                            <p:tgtEl>
                                              <p:spTgt spid="54"/>
                                            </p:tgtEl>
                                            <p:attrNameLst>
                                              <p:attrName>ppt_w</p:attrName>
                                            </p:attrNameLst>
                                          </p:cBhvr>
                                          <p:tavLst>
                                            <p:tav tm="0">
                                              <p:val>
                                                <p:fltVal val="0"/>
                                              </p:val>
                                            </p:tav>
                                            <p:tav tm="100000">
                                              <p:val>
                                                <p:strVal val="#ppt_w"/>
                                              </p:val>
                                            </p:tav>
                                          </p:tavLst>
                                        </p:anim>
                                        <p:anim calcmode="lin" valueType="num">
                                          <p:cBhvr>
                                            <p:cTn id="219" dur="500" fill="hold"/>
                                            <p:tgtEl>
                                              <p:spTgt spid="54"/>
                                            </p:tgtEl>
                                            <p:attrNameLst>
                                              <p:attrName>ppt_h</p:attrName>
                                            </p:attrNameLst>
                                          </p:cBhvr>
                                          <p:tavLst>
                                            <p:tav tm="0">
                                              <p:val>
                                                <p:fltVal val="0"/>
                                              </p:val>
                                            </p:tav>
                                            <p:tav tm="100000">
                                              <p:val>
                                                <p:strVal val="#ppt_h"/>
                                              </p:val>
                                            </p:tav>
                                          </p:tavLst>
                                        </p:anim>
                                        <p:animEffect transition="in" filter="fade">
                                          <p:cBhvr>
                                            <p:cTn id="220" dur="500"/>
                                            <p:tgtEl>
                                              <p:spTgt spid="54"/>
                                            </p:tgtEl>
                                          </p:cBhvr>
                                        </p:animEffect>
                                      </p:childTnLst>
                                    </p:cTn>
                                  </p:par>
                                  <p:par>
                                    <p:cTn id="221" presetID="53" presetClass="entr" presetSubtype="16" fill="hold" nodeType="withEffect">
                                      <p:stCondLst>
                                        <p:cond delay="6000"/>
                                      </p:stCondLst>
                                      <p:childTnLst>
                                        <p:set>
                                          <p:cBhvr>
                                            <p:cTn id="222" dur="1" fill="hold">
                                              <p:stCondLst>
                                                <p:cond delay="0"/>
                                              </p:stCondLst>
                                            </p:cTn>
                                            <p:tgtEl>
                                              <p:spTgt spid="232"/>
                                            </p:tgtEl>
                                            <p:attrNameLst>
                                              <p:attrName>style.visibility</p:attrName>
                                            </p:attrNameLst>
                                          </p:cBhvr>
                                          <p:to>
                                            <p:strVal val="visible"/>
                                          </p:to>
                                        </p:set>
                                        <p:anim calcmode="lin" valueType="num">
                                          <p:cBhvr>
                                            <p:cTn id="223" dur="500" fill="hold"/>
                                            <p:tgtEl>
                                              <p:spTgt spid="232"/>
                                            </p:tgtEl>
                                            <p:attrNameLst>
                                              <p:attrName>ppt_w</p:attrName>
                                            </p:attrNameLst>
                                          </p:cBhvr>
                                          <p:tavLst>
                                            <p:tav tm="0">
                                              <p:val>
                                                <p:fltVal val="0"/>
                                              </p:val>
                                            </p:tav>
                                            <p:tav tm="100000">
                                              <p:val>
                                                <p:strVal val="#ppt_w"/>
                                              </p:val>
                                            </p:tav>
                                          </p:tavLst>
                                        </p:anim>
                                        <p:anim calcmode="lin" valueType="num">
                                          <p:cBhvr>
                                            <p:cTn id="224" dur="500" fill="hold"/>
                                            <p:tgtEl>
                                              <p:spTgt spid="232"/>
                                            </p:tgtEl>
                                            <p:attrNameLst>
                                              <p:attrName>ppt_h</p:attrName>
                                            </p:attrNameLst>
                                          </p:cBhvr>
                                          <p:tavLst>
                                            <p:tav tm="0">
                                              <p:val>
                                                <p:fltVal val="0"/>
                                              </p:val>
                                            </p:tav>
                                            <p:tav tm="100000">
                                              <p:val>
                                                <p:strVal val="#ppt_h"/>
                                              </p:val>
                                            </p:tav>
                                          </p:tavLst>
                                        </p:anim>
                                        <p:animEffect transition="in" filter="fade">
                                          <p:cBhvr>
                                            <p:cTn id="225" dur="500"/>
                                            <p:tgtEl>
                                              <p:spTgt spid="232"/>
                                            </p:tgtEl>
                                          </p:cBhvr>
                                        </p:animEffect>
                                      </p:childTnLst>
                                    </p:cTn>
                                  </p:par>
                                  <p:par>
                                    <p:cTn id="226" presetID="10" presetClass="entr" presetSubtype="0" fill="hold" grpId="0" nodeType="withEffect">
                                      <p:stCondLst>
                                        <p:cond delay="4500"/>
                                      </p:stCondLst>
                                      <p:childTnLst>
                                        <p:set>
                                          <p:cBhvr>
                                            <p:cTn id="227" dur="1" fill="hold">
                                              <p:stCondLst>
                                                <p:cond delay="0"/>
                                              </p:stCondLst>
                                            </p:cTn>
                                            <p:tgtEl>
                                              <p:spTgt spid="174"/>
                                            </p:tgtEl>
                                            <p:attrNameLst>
                                              <p:attrName>style.visibility</p:attrName>
                                            </p:attrNameLst>
                                          </p:cBhvr>
                                          <p:to>
                                            <p:strVal val="visible"/>
                                          </p:to>
                                        </p:set>
                                        <p:animEffect transition="in" filter="fade">
                                          <p:cBhvr>
                                            <p:cTn id="228" dur="500"/>
                                            <p:tgtEl>
                                              <p:spTgt spid="174"/>
                                            </p:tgtEl>
                                          </p:cBhvr>
                                        </p:animEffect>
                                      </p:childTnLst>
                                    </p:cTn>
                                  </p:par>
                                  <p:par>
                                    <p:cTn id="229" presetID="53" presetClass="entr" presetSubtype="16" fill="hold" nodeType="withEffect">
                                      <p:stCondLst>
                                        <p:cond delay="5000"/>
                                      </p:stCondLst>
                                      <p:childTnLst>
                                        <p:set>
                                          <p:cBhvr>
                                            <p:cTn id="230" dur="1" fill="hold">
                                              <p:stCondLst>
                                                <p:cond delay="0"/>
                                              </p:stCondLst>
                                            </p:cTn>
                                            <p:tgtEl>
                                              <p:spTgt spid="55"/>
                                            </p:tgtEl>
                                            <p:attrNameLst>
                                              <p:attrName>style.visibility</p:attrName>
                                            </p:attrNameLst>
                                          </p:cBhvr>
                                          <p:to>
                                            <p:strVal val="visible"/>
                                          </p:to>
                                        </p:set>
                                        <p:anim calcmode="lin" valueType="num">
                                          <p:cBhvr>
                                            <p:cTn id="231" dur="500" fill="hold"/>
                                            <p:tgtEl>
                                              <p:spTgt spid="55"/>
                                            </p:tgtEl>
                                            <p:attrNameLst>
                                              <p:attrName>ppt_w</p:attrName>
                                            </p:attrNameLst>
                                          </p:cBhvr>
                                          <p:tavLst>
                                            <p:tav tm="0">
                                              <p:val>
                                                <p:fltVal val="0"/>
                                              </p:val>
                                            </p:tav>
                                            <p:tav tm="100000">
                                              <p:val>
                                                <p:strVal val="#ppt_w"/>
                                              </p:val>
                                            </p:tav>
                                          </p:tavLst>
                                        </p:anim>
                                        <p:anim calcmode="lin" valueType="num">
                                          <p:cBhvr>
                                            <p:cTn id="232" dur="500" fill="hold"/>
                                            <p:tgtEl>
                                              <p:spTgt spid="55"/>
                                            </p:tgtEl>
                                            <p:attrNameLst>
                                              <p:attrName>ppt_h</p:attrName>
                                            </p:attrNameLst>
                                          </p:cBhvr>
                                          <p:tavLst>
                                            <p:tav tm="0">
                                              <p:val>
                                                <p:fltVal val="0"/>
                                              </p:val>
                                            </p:tav>
                                            <p:tav tm="100000">
                                              <p:val>
                                                <p:strVal val="#ppt_h"/>
                                              </p:val>
                                            </p:tav>
                                          </p:tavLst>
                                        </p:anim>
                                        <p:animEffect transition="in" filter="fade">
                                          <p:cBhvr>
                                            <p:cTn id="233" dur="500"/>
                                            <p:tgtEl>
                                              <p:spTgt spid="55"/>
                                            </p:tgtEl>
                                          </p:cBhvr>
                                        </p:animEffect>
                                      </p:childTnLst>
                                    </p:cTn>
                                  </p:par>
                                  <p:par>
                                    <p:cTn id="234" presetID="53" presetClass="entr" presetSubtype="16" fill="hold" nodeType="withEffect">
                                      <p:stCondLst>
                                        <p:cond delay="6000"/>
                                      </p:stCondLst>
                                      <p:childTnLst>
                                        <p:set>
                                          <p:cBhvr>
                                            <p:cTn id="235" dur="1" fill="hold">
                                              <p:stCondLst>
                                                <p:cond delay="0"/>
                                              </p:stCondLst>
                                            </p:cTn>
                                            <p:tgtEl>
                                              <p:spTgt spid="252"/>
                                            </p:tgtEl>
                                            <p:attrNameLst>
                                              <p:attrName>style.visibility</p:attrName>
                                            </p:attrNameLst>
                                          </p:cBhvr>
                                          <p:to>
                                            <p:strVal val="visible"/>
                                          </p:to>
                                        </p:set>
                                        <p:anim calcmode="lin" valueType="num">
                                          <p:cBhvr>
                                            <p:cTn id="236" dur="500" fill="hold"/>
                                            <p:tgtEl>
                                              <p:spTgt spid="252"/>
                                            </p:tgtEl>
                                            <p:attrNameLst>
                                              <p:attrName>ppt_w</p:attrName>
                                            </p:attrNameLst>
                                          </p:cBhvr>
                                          <p:tavLst>
                                            <p:tav tm="0">
                                              <p:val>
                                                <p:fltVal val="0"/>
                                              </p:val>
                                            </p:tav>
                                            <p:tav tm="100000">
                                              <p:val>
                                                <p:strVal val="#ppt_w"/>
                                              </p:val>
                                            </p:tav>
                                          </p:tavLst>
                                        </p:anim>
                                        <p:anim calcmode="lin" valueType="num">
                                          <p:cBhvr>
                                            <p:cTn id="237" dur="500" fill="hold"/>
                                            <p:tgtEl>
                                              <p:spTgt spid="252"/>
                                            </p:tgtEl>
                                            <p:attrNameLst>
                                              <p:attrName>ppt_h</p:attrName>
                                            </p:attrNameLst>
                                          </p:cBhvr>
                                          <p:tavLst>
                                            <p:tav tm="0">
                                              <p:val>
                                                <p:fltVal val="0"/>
                                              </p:val>
                                            </p:tav>
                                            <p:tav tm="100000">
                                              <p:val>
                                                <p:strVal val="#ppt_h"/>
                                              </p:val>
                                            </p:tav>
                                          </p:tavLst>
                                        </p:anim>
                                        <p:animEffect transition="in" filter="fade">
                                          <p:cBhvr>
                                            <p:cTn id="238" dur="500"/>
                                            <p:tgtEl>
                                              <p:spTgt spid="252"/>
                                            </p:tgtEl>
                                          </p:cBhvr>
                                        </p:animEffect>
                                      </p:childTnLst>
                                    </p:cTn>
                                  </p:par>
                                  <p:par>
                                    <p:cTn id="239" presetID="10" presetClass="entr" presetSubtype="0" fill="hold" grpId="0" nodeType="withEffect">
                                      <p:stCondLst>
                                        <p:cond delay="5000"/>
                                      </p:stCondLst>
                                      <p:childTnLst>
                                        <p:set>
                                          <p:cBhvr>
                                            <p:cTn id="240" dur="1" fill="hold">
                                              <p:stCondLst>
                                                <p:cond delay="0"/>
                                              </p:stCondLst>
                                            </p:cTn>
                                            <p:tgtEl>
                                              <p:spTgt spid="173"/>
                                            </p:tgtEl>
                                            <p:attrNameLst>
                                              <p:attrName>style.visibility</p:attrName>
                                            </p:attrNameLst>
                                          </p:cBhvr>
                                          <p:to>
                                            <p:strVal val="visible"/>
                                          </p:to>
                                        </p:set>
                                        <p:animEffect transition="in" filter="fade">
                                          <p:cBhvr>
                                            <p:cTn id="241" dur="500"/>
                                            <p:tgtEl>
                                              <p:spTgt spid="173"/>
                                            </p:tgtEl>
                                          </p:cBhvr>
                                        </p:animEffect>
                                      </p:childTnLst>
                                    </p:cTn>
                                  </p:par>
                                </p:childTnLst>
                              </p:cTn>
                            </p:par>
                            <p:par>
                              <p:cTn id="242" fill="hold">
                                <p:stCondLst>
                                  <p:cond delay="6500"/>
                                </p:stCondLst>
                                <p:childTnLst>
                                  <p:par>
                                    <p:cTn id="243" presetID="10" presetClass="entr" presetSubtype="0" fill="hold" nodeType="afterEffect">
                                      <p:stCondLst>
                                        <p:cond delay="0"/>
                                      </p:stCondLst>
                                      <p:childTnLst>
                                        <p:set>
                                          <p:cBhvr>
                                            <p:cTn id="244" dur="1" fill="hold">
                                              <p:stCondLst>
                                                <p:cond delay="0"/>
                                              </p:stCondLst>
                                            </p:cTn>
                                            <p:tgtEl>
                                              <p:spTgt spid="17"/>
                                            </p:tgtEl>
                                            <p:attrNameLst>
                                              <p:attrName>style.visibility</p:attrName>
                                            </p:attrNameLst>
                                          </p:cBhvr>
                                          <p:to>
                                            <p:strVal val="visible"/>
                                          </p:to>
                                        </p:set>
                                        <p:animEffect transition="in" filter="fade">
                                          <p:cBhvr>
                                            <p:cTn id="245" dur="500"/>
                                            <p:tgtEl>
                                              <p:spTgt spid="17"/>
                                            </p:tgtEl>
                                          </p:cBhvr>
                                        </p:animEffect>
                                      </p:childTnLst>
                                    </p:cTn>
                                  </p:par>
                                  <p:par>
                                    <p:cTn id="246" presetID="42" presetClass="path" presetSubtype="0" decel="100000" fill="hold" nodeType="withEffect">
                                      <p:stCondLst>
                                        <p:cond delay="0"/>
                                      </p:stCondLst>
                                      <p:childTnLst>
                                        <p:animMotion origin="layout" path="M 6.25E-7 -3.7037E-7 L 6.25E-7 0.02338 " pathEditMode="relative" rAng="0" ptsTypes="AA">
                                          <p:cBhvr>
                                            <p:cTn id="247" dur="500" spd="-100000" fill="hold"/>
                                            <p:tgtEl>
                                              <p:spTgt spid="17"/>
                                            </p:tgtEl>
                                            <p:attrNameLst>
                                              <p:attrName>ppt_x</p:attrName>
                                              <p:attrName>ppt_y</p:attrName>
                                            </p:attrNameLst>
                                          </p:cBhvr>
                                          <p:rCtr x="0" y="1157"/>
                                        </p:animMotion>
                                      </p:childTnLst>
                                    </p:cTn>
                                  </p:par>
                                  <p:par>
                                    <p:cTn id="248" presetID="10" presetClass="entr" presetSubtype="0" fill="hold" nodeType="withEffect">
                                      <p:stCondLst>
                                        <p:cond delay="0"/>
                                      </p:stCondLst>
                                      <p:childTnLst>
                                        <p:set>
                                          <p:cBhvr>
                                            <p:cTn id="249" dur="1" fill="hold">
                                              <p:stCondLst>
                                                <p:cond delay="0"/>
                                              </p:stCondLst>
                                            </p:cTn>
                                            <p:tgtEl>
                                              <p:spTgt spid="273"/>
                                            </p:tgtEl>
                                            <p:attrNameLst>
                                              <p:attrName>style.visibility</p:attrName>
                                            </p:attrNameLst>
                                          </p:cBhvr>
                                          <p:to>
                                            <p:strVal val="visible"/>
                                          </p:to>
                                        </p:set>
                                        <p:animEffect transition="in" filter="fade">
                                          <p:cBhvr>
                                            <p:cTn id="250" dur="500"/>
                                            <p:tgtEl>
                                              <p:spTgt spid="273"/>
                                            </p:tgtEl>
                                          </p:cBhvr>
                                        </p:animEffect>
                                      </p:childTnLst>
                                    </p:cTn>
                                  </p:par>
                                  <p:par>
                                    <p:cTn id="251" presetID="42" presetClass="path" presetSubtype="0" decel="100000" fill="hold" nodeType="withEffect">
                                      <p:stCondLst>
                                        <p:cond delay="0"/>
                                      </p:stCondLst>
                                      <p:childTnLst>
                                        <p:animMotion origin="layout" path="M 2.08333E-6 -7.40741E-7 L 2.08333E-6 0.02338 " pathEditMode="relative" rAng="0" ptsTypes="AA">
                                          <p:cBhvr>
                                            <p:cTn id="252" dur="500" spd="-100000" fill="hold"/>
                                            <p:tgtEl>
                                              <p:spTgt spid="273"/>
                                            </p:tgtEl>
                                            <p:attrNameLst>
                                              <p:attrName>ppt_x</p:attrName>
                                              <p:attrName>ppt_y</p:attrName>
                                            </p:attrNameLst>
                                          </p:cBhvr>
                                          <p:rCtr x="0" y="1157"/>
                                        </p:animMotion>
                                      </p:childTnLst>
                                    </p:cTn>
                                  </p:par>
                                  <p:par>
                                    <p:cTn id="253" presetID="10" presetClass="entr" presetSubtype="0" fill="hold" nodeType="withEffect">
                                      <p:stCondLst>
                                        <p:cond delay="0"/>
                                      </p:stCondLst>
                                      <p:childTnLst>
                                        <p:set>
                                          <p:cBhvr>
                                            <p:cTn id="254" dur="1" fill="hold">
                                              <p:stCondLst>
                                                <p:cond delay="0"/>
                                              </p:stCondLst>
                                            </p:cTn>
                                            <p:tgtEl>
                                              <p:spTgt spid="372"/>
                                            </p:tgtEl>
                                            <p:attrNameLst>
                                              <p:attrName>style.visibility</p:attrName>
                                            </p:attrNameLst>
                                          </p:cBhvr>
                                          <p:to>
                                            <p:strVal val="visible"/>
                                          </p:to>
                                        </p:set>
                                        <p:animEffect transition="in" filter="fade">
                                          <p:cBhvr>
                                            <p:cTn id="255" dur="500"/>
                                            <p:tgtEl>
                                              <p:spTgt spid="372"/>
                                            </p:tgtEl>
                                          </p:cBhvr>
                                        </p:animEffect>
                                      </p:childTnLst>
                                    </p:cTn>
                                  </p:par>
                                  <p:par>
                                    <p:cTn id="256" presetID="42" presetClass="path" presetSubtype="0" decel="100000" fill="hold" nodeType="withEffect">
                                      <p:stCondLst>
                                        <p:cond delay="0"/>
                                      </p:stCondLst>
                                      <p:childTnLst>
                                        <p:animMotion origin="layout" path="M 2.08333E-6 -7.40741E-7 L 2.08333E-6 0.02338 " pathEditMode="relative" rAng="0" ptsTypes="AA">
                                          <p:cBhvr>
                                            <p:cTn id="257" dur="500" spd="-100000" fill="hold"/>
                                            <p:tgtEl>
                                              <p:spTgt spid="372"/>
                                            </p:tgtEl>
                                            <p:attrNameLst>
                                              <p:attrName>ppt_x</p:attrName>
                                              <p:attrName>ppt_y</p:attrName>
                                            </p:attrNameLst>
                                          </p:cBhvr>
                                          <p:rCtr x="0" y="115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0" grpId="1"/>
          <p:bldP spid="5" grpId="0" animBg="1"/>
          <p:bldP spid="5" grpId="1" animBg="1"/>
          <p:bldP spid="6" grpId="0"/>
          <p:bldP spid="6" grpId="1"/>
          <p:bldP spid="272" grpId="0"/>
          <p:bldP spid="272" grpId="1"/>
          <p:bldP spid="8" grpId="0" animBg="1"/>
          <p:bldP spid="8" grpId="1" animBg="1"/>
          <p:bldP spid="9" grpId="0"/>
          <p:bldP spid="9" grpId="1"/>
          <p:bldP spid="10" grpId="0"/>
          <p:bldP spid="10" grpId="1"/>
          <p:bldP spid="169" grpId="0"/>
          <p:bldP spid="170" grpId="0"/>
          <p:bldP spid="171" grpId="0"/>
          <p:bldP spid="172" grpId="0"/>
          <p:bldP spid="173" grpId="0"/>
          <p:bldP spid="174" grpId="0"/>
          <p:bldP spid="175" grpId="0"/>
          <p:bldP spid="421" grpId="0" animBg="1"/>
          <p:bldP spid="421" grpId="1" animBg="1"/>
          <p:bldP spid="422" grpId="0" animBg="1"/>
          <p:bldP spid="422" grpId="1" animBg="1"/>
          <p:bldP spid="423" grpId="0" animBg="1"/>
          <p:bldP spid="423" grpId="1"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F1094-C3DF-6569-F6FB-1F21E9734848}"/>
            </a:ext>
          </a:extLst>
        </p:cNvPr>
        <p:cNvGrpSpPr/>
        <p:nvPr/>
      </p:nvGrpSpPr>
      <p:grpSpPr>
        <a:xfrm>
          <a:off x="0" y="0"/>
          <a:ext cx="0" cy="0"/>
          <a:chOff x="0" y="0"/>
          <a:chExt cx="0" cy="0"/>
        </a:xfrm>
      </p:grpSpPr>
      <p:sp>
        <p:nvSpPr>
          <p:cNvPr id="14" name="object 4">
            <a:extLst>
              <a:ext uri="{FF2B5EF4-FFF2-40B4-BE49-F238E27FC236}">
                <a16:creationId xmlns:a16="http://schemas.microsoft.com/office/drawing/2014/main" id="{2DA89CD9-880E-7CB2-76B4-077683420FB4}"/>
              </a:ext>
              <a:ext uri="{C183D7F6-B498-43B3-948B-1728B52AA6E4}">
                <adec:decorative xmlns:adec="http://schemas.microsoft.com/office/drawing/2017/decorative" val="1"/>
              </a:ext>
            </a:extLst>
          </p:cNvPr>
          <p:cNvSpPr/>
          <p:nvPr/>
        </p:nvSpPr>
        <p:spPr>
          <a:xfrm>
            <a:off x="6096000" y="0"/>
            <a:ext cx="6096000" cy="6858000"/>
          </a:xfrm>
          <a:prstGeom prst="rect">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sz="2000">
              <a:solidFill>
                <a:srgbClr val="FFFFFF"/>
              </a:solidFill>
              <a:latin typeface="Segoe Sans Display"/>
              <a:cs typeface="Segoe UI" pitchFamily="34" charset="0"/>
            </a:endParaRPr>
          </a:p>
        </p:txBody>
      </p:sp>
      <p:sp>
        <p:nvSpPr>
          <p:cNvPr id="13" name="Title 12">
            <a:extLst>
              <a:ext uri="{FF2B5EF4-FFF2-40B4-BE49-F238E27FC236}">
                <a16:creationId xmlns:a16="http://schemas.microsoft.com/office/drawing/2014/main" id="{895D9AE5-5556-E1DC-EF21-810081EA02BE}"/>
              </a:ext>
            </a:extLst>
          </p:cNvPr>
          <p:cNvSpPr txBox="1">
            <a:spLocks noGrp="1"/>
          </p:cNvSpPr>
          <p:nvPr>
            <p:ph type="title" idx="4294967295"/>
          </p:nvPr>
        </p:nvSpPr>
        <p:spPr>
          <a:xfrm>
            <a:off x="578361" y="938719"/>
            <a:ext cx="4939278"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gradFill>
                  <a:gsLst>
                    <a:gs pos="0">
                      <a:srgbClr val="F4364C"/>
                    </a:gs>
                    <a:gs pos="100000">
                      <a:srgbClr val="F4364C"/>
                    </a:gs>
                  </a:gsLst>
                  <a:path path="circle">
                    <a:fillToRect l="100000" t="100000"/>
                  </a:path>
                </a:gradFill>
                <a:effectLst/>
                <a:uLnTx/>
                <a:uFillTx/>
                <a:latin typeface="Segoe Sans Display Semibold"/>
                <a:ea typeface="+mn-ea"/>
                <a:cs typeface="+mn-cs"/>
              </a:rPr>
              <a:t>Handling rapid workforce growth</a:t>
            </a:r>
          </a:p>
        </p:txBody>
      </p:sp>
      <p:sp>
        <p:nvSpPr>
          <p:cNvPr id="4" name="Rectangle 3">
            <a:extLst>
              <a:ext uri="{FF2B5EF4-FFF2-40B4-BE49-F238E27FC236}">
                <a16:creationId xmlns:a16="http://schemas.microsoft.com/office/drawing/2014/main" id="{D33B82E8-BD2B-6C0D-59FC-6F8BB85979BD}"/>
              </a:ext>
            </a:extLst>
          </p:cNvPr>
          <p:cNvSpPr/>
          <p:nvPr/>
        </p:nvSpPr>
        <p:spPr bwMode="auto">
          <a:xfrm>
            <a:off x="1996440" y="430068"/>
            <a:ext cx="2103120" cy="432720"/>
          </a:xfrm>
          <a:prstGeom prst="rect">
            <a:avLst/>
          </a:prstGeom>
          <a:solidFill>
            <a:schemeClr val="bg1"/>
          </a:solidFill>
          <a:ln w="19050">
            <a:noFill/>
          </a:ln>
          <a:effectLst>
            <a:innerShdw blurRad="508000" dist="190500" dir="18600000">
              <a:srgbClr val="F4364C">
                <a:alpha val="35000"/>
              </a:srgbClr>
            </a:innerShdw>
          </a:effectLst>
        </p:spPr>
        <p:txBody>
          <a:bodyPr vert="horz" wrap="square" lIns="0" tIns="0" rIns="0" bIns="0" rtlCol="0" anchor="ctr">
            <a:noAutofit/>
          </a:bodyPr>
          <a:lstStyle/>
          <a:p>
            <a:pPr algn="ctr">
              <a:spcBef>
                <a:spcPts val="600"/>
              </a:spcBef>
            </a:pPr>
            <a:r>
              <a:rPr lang="en-US">
                <a:solidFill>
                  <a:srgbClr val="091F2C"/>
                </a:solidFill>
                <a:latin typeface="+mj-lt"/>
              </a:rPr>
              <a:t>Challenge</a:t>
            </a:r>
          </a:p>
        </p:txBody>
      </p:sp>
      <p:sp>
        <p:nvSpPr>
          <p:cNvPr id="10" name="TextBox 9">
            <a:extLst>
              <a:ext uri="{FF2B5EF4-FFF2-40B4-BE49-F238E27FC236}">
                <a16:creationId xmlns:a16="http://schemas.microsoft.com/office/drawing/2014/main" id="{3D836958-DAD0-7CDE-C253-5BC30EB1DDBE}"/>
              </a:ext>
            </a:extLst>
          </p:cNvPr>
          <p:cNvSpPr txBox="1"/>
          <p:nvPr/>
        </p:nvSpPr>
        <p:spPr>
          <a:xfrm>
            <a:off x="579120" y="1346561"/>
            <a:ext cx="4937760" cy="846386"/>
          </a:xfrm>
          <a:prstGeom prst="rect">
            <a:avLst/>
          </a:prstGeom>
          <a:noFill/>
        </p:spPr>
        <p:txBody>
          <a:bodyPr wrap="square" lIns="0" tIns="0" rIns="0" bIns="0" rtlCol="0">
            <a:spAutoFit/>
          </a:bodyPr>
          <a:lstStyle/>
          <a:p>
            <a:pPr marL="12700" marR="5080" algn="ctr">
              <a:lnSpc>
                <a:spcPct val="100200"/>
              </a:lnSpc>
              <a:spcBef>
                <a:spcPts val="95"/>
              </a:spcBef>
              <a:spcAft>
                <a:spcPts val="1200"/>
              </a:spcAft>
              <a:defRPr/>
            </a:pP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ABC Peanut Company frequently adjusts its workforce, necessitating various workflows and processes for users to access needed resources. Historically, </a:t>
            </a: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these processes have been manual. </a:t>
            </a: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IT administrators have depended on scripts to complete the onboarding process, making troubleshooting problems complex and time-consuming.</a:t>
            </a:r>
          </a:p>
        </p:txBody>
      </p:sp>
      <p:sp>
        <p:nvSpPr>
          <p:cNvPr id="43" name="TextBox 42">
            <a:extLst>
              <a:ext uri="{FF2B5EF4-FFF2-40B4-BE49-F238E27FC236}">
                <a16:creationId xmlns:a16="http://schemas.microsoft.com/office/drawing/2014/main" id="{43FB3FAC-351D-A35C-1D21-CC76F3CE04B3}"/>
              </a:ext>
            </a:extLst>
          </p:cNvPr>
          <p:cNvSpPr txBox="1"/>
          <p:nvPr/>
        </p:nvSpPr>
        <p:spPr>
          <a:xfrm>
            <a:off x="780210" y="3761560"/>
            <a:ext cx="4535580" cy="677108"/>
          </a:xfrm>
          <a:prstGeom prst="rect">
            <a:avLst/>
          </a:prstGeom>
          <a:noFill/>
        </p:spPr>
        <p:txBody>
          <a:bodyPr wrap="square" lIns="91440" tIns="0" rIns="0" bIns="0" rtlCol="0">
            <a:spAutoFit/>
          </a:bodyPr>
          <a:lstStyle/>
          <a:p>
            <a:pPr algn="ct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Managers and app owners frequently receive prompts to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review new requests for access and to maintain existing access.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This frequent prompting can lead to them approving requests </a:t>
            </a:r>
            <a:b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b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without thorough consideration.</a:t>
            </a:r>
          </a:p>
        </p:txBody>
      </p:sp>
      <p:sp>
        <p:nvSpPr>
          <p:cNvPr id="479" name="TextBox 478">
            <a:extLst>
              <a:ext uri="{FF2B5EF4-FFF2-40B4-BE49-F238E27FC236}">
                <a16:creationId xmlns:a16="http://schemas.microsoft.com/office/drawing/2014/main" id="{EC461FE5-27EB-711C-0318-1D924B84883F}"/>
              </a:ext>
              <a:ext uri="{C183D7F6-B498-43B3-948B-1728B52AA6E4}">
                <adec:decorative xmlns:adec="http://schemas.microsoft.com/office/drawing/2017/decorative" val="1"/>
              </a:ext>
            </a:extLst>
          </p:cNvPr>
          <p:cNvSpPr txBox="1"/>
          <p:nvPr/>
        </p:nvSpPr>
        <p:spPr>
          <a:xfrm>
            <a:off x="905591" y="3255463"/>
            <a:ext cx="681597" cy="230832"/>
          </a:xfrm>
          <a:prstGeom prst="rect">
            <a:avLst/>
          </a:prstGeom>
          <a:noFill/>
        </p:spPr>
        <p:txBody>
          <a:bodyPr wrap="none">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t>Employee</a:t>
            </a:r>
            <a:endParaRPr kumimoji="0" lang="en-US" sz="9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endParaRPr>
          </a:p>
        </p:txBody>
      </p:sp>
      <p:sp>
        <p:nvSpPr>
          <p:cNvPr id="483" name="TextBox 482">
            <a:extLst>
              <a:ext uri="{FF2B5EF4-FFF2-40B4-BE49-F238E27FC236}">
                <a16:creationId xmlns:a16="http://schemas.microsoft.com/office/drawing/2014/main" id="{155ADC73-E448-51B2-ACF9-BE258B8C6CC8}"/>
              </a:ext>
              <a:ext uri="{C183D7F6-B498-43B3-948B-1728B52AA6E4}">
                <adec:decorative xmlns:adec="http://schemas.microsoft.com/office/drawing/2017/decorative" val="1"/>
              </a:ext>
            </a:extLst>
          </p:cNvPr>
          <p:cNvSpPr txBox="1"/>
          <p:nvPr/>
        </p:nvSpPr>
        <p:spPr>
          <a:xfrm>
            <a:off x="2346170" y="3222351"/>
            <a:ext cx="1567594" cy="369332"/>
          </a:xfrm>
          <a:prstGeom prst="rect">
            <a:avLst/>
          </a:prstGeom>
          <a:noFill/>
        </p:spPr>
        <p:txBody>
          <a:bodyPr wrap="square" lIns="91440" tIns="45720" rIns="91440" bIns="45720" anchor="t">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cs typeface="Segoe Sans Display Semibold"/>
              </a:rPr>
              <a:t>Access requests is routed to IT</a:t>
            </a:r>
            <a:r>
              <a:rPr kumimoji="0" lang="en-US" sz="900" b="0" i="0" u="none" strike="noStrike" kern="1200" cap="none" spc="0" normalizeH="0" noProof="0">
                <a:ln>
                  <a:noFill/>
                </a:ln>
                <a:gradFill>
                  <a:gsLst>
                    <a:gs pos="0">
                      <a:srgbClr val="282828"/>
                    </a:gs>
                    <a:gs pos="100000">
                      <a:srgbClr val="282828"/>
                    </a:gs>
                  </a:gsLst>
                  <a:path path="circle">
                    <a:fillToRect l="100000" t="100000"/>
                  </a:path>
                </a:gradFill>
                <a:effectLst/>
                <a:uLnTx/>
                <a:uFillTx/>
                <a:cs typeface="Segoe Sans Display Semibold"/>
              </a:rPr>
              <a:t> for system access</a:t>
            </a:r>
            <a:endParaRPr kumimoji="0" lang="en-US" sz="9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cs typeface="Segoe Sans Display Semibold"/>
            </a:endParaRPr>
          </a:p>
        </p:txBody>
      </p:sp>
      <p:sp>
        <p:nvSpPr>
          <p:cNvPr id="484" name="TextBox 483">
            <a:extLst>
              <a:ext uri="{FF2B5EF4-FFF2-40B4-BE49-F238E27FC236}">
                <a16:creationId xmlns:a16="http://schemas.microsoft.com/office/drawing/2014/main" id="{4535AA2E-6442-A7F3-01C8-1192172E0994}"/>
              </a:ext>
              <a:ext uri="{C183D7F6-B498-43B3-948B-1728B52AA6E4}">
                <adec:decorative xmlns:adec="http://schemas.microsoft.com/office/drawing/2017/decorative" val="1"/>
              </a:ext>
            </a:extLst>
          </p:cNvPr>
          <p:cNvSpPr txBox="1"/>
          <p:nvPr/>
        </p:nvSpPr>
        <p:spPr>
          <a:xfrm>
            <a:off x="4126501" y="3213334"/>
            <a:ext cx="1454044" cy="369332"/>
          </a:xfrm>
          <a:prstGeom prst="rect">
            <a:avLst/>
          </a:prstGeom>
          <a:noFill/>
        </p:spPr>
        <p:txBody>
          <a:bodyPr wrap="square">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ea typeface="+mn-ea"/>
                <a:cs typeface="Segoe Sans Display Semibold" pitchFamily="2" charset="0"/>
              </a:rPr>
              <a:t>IT manually</a:t>
            </a:r>
            <a:r>
              <a:rPr kumimoji="0" lang="en-US" sz="900" b="0" i="0" u="none" strike="noStrike" kern="1200" cap="none" spc="0" normalizeH="0" noProof="0">
                <a:ln>
                  <a:noFill/>
                </a:ln>
                <a:gradFill>
                  <a:gsLst>
                    <a:gs pos="0">
                      <a:srgbClr val="282828"/>
                    </a:gs>
                    <a:gs pos="100000">
                      <a:srgbClr val="282828"/>
                    </a:gs>
                  </a:gsLst>
                  <a:path path="circle">
                    <a:fillToRect l="100000" t="100000"/>
                  </a:path>
                </a:gradFill>
                <a:effectLst/>
                <a:uLnTx/>
                <a:uFillTx/>
                <a:ea typeface="+mn-ea"/>
                <a:cs typeface="Segoe Sans Display Semibold" pitchFamily="2" charset="0"/>
              </a:rPr>
              <a:t> processes access request</a:t>
            </a:r>
            <a:endParaRPr kumimoji="0" lang="en-US" sz="9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ea typeface="+mn-ea"/>
              <a:cs typeface="Segoe Sans Display Semibold" pitchFamily="2" charset="0"/>
            </a:endParaRPr>
          </a:p>
        </p:txBody>
      </p:sp>
      <p:sp>
        <p:nvSpPr>
          <p:cNvPr id="508" name="TextBox 507">
            <a:extLst>
              <a:ext uri="{FF2B5EF4-FFF2-40B4-BE49-F238E27FC236}">
                <a16:creationId xmlns:a16="http://schemas.microsoft.com/office/drawing/2014/main" id="{C8D81244-62E1-EFDB-7508-094F99D628B0}"/>
              </a:ext>
              <a:ext uri="{C183D7F6-B498-43B3-948B-1728B52AA6E4}">
                <adec:decorative xmlns:adec="http://schemas.microsoft.com/office/drawing/2017/decorative" val="1"/>
              </a:ext>
            </a:extLst>
          </p:cNvPr>
          <p:cNvSpPr txBox="1"/>
          <p:nvPr/>
        </p:nvSpPr>
        <p:spPr>
          <a:xfrm>
            <a:off x="3213621" y="5581072"/>
            <a:ext cx="1698402" cy="507831"/>
          </a:xfrm>
          <a:prstGeom prst="rect">
            <a:avLst/>
          </a:prstGeom>
          <a:noFill/>
        </p:spPr>
        <p:txBody>
          <a:bodyPr wrap="square">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r>
              <a:rPr lang="en-US" sz="900"/>
              <a:t>Employee is granted access based on request(s) with minimal review.</a:t>
            </a:r>
          </a:p>
        </p:txBody>
      </p:sp>
      <p:sp>
        <p:nvSpPr>
          <p:cNvPr id="474" name="TextBox 473">
            <a:extLst>
              <a:ext uri="{FF2B5EF4-FFF2-40B4-BE49-F238E27FC236}">
                <a16:creationId xmlns:a16="http://schemas.microsoft.com/office/drawing/2014/main" id="{4D8F87F3-0EED-0947-294C-A021397C270C}"/>
              </a:ext>
              <a:ext uri="{C183D7F6-B498-43B3-948B-1728B52AA6E4}">
                <adec:decorative xmlns:adec="http://schemas.microsoft.com/office/drawing/2017/decorative" val="1"/>
              </a:ext>
            </a:extLst>
          </p:cNvPr>
          <p:cNvSpPr txBox="1"/>
          <p:nvPr/>
        </p:nvSpPr>
        <p:spPr>
          <a:xfrm>
            <a:off x="6324517" y="3911264"/>
            <a:ext cx="1143000" cy="507831"/>
          </a:xfrm>
          <a:prstGeom prst="rect">
            <a:avLst/>
          </a:prstGeom>
          <a:noFill/>
        </p:spPr>
        <p:txBody>
          <a:bodyPr wrap="square" lIns="91440" tIns="45720" rIns="91440" bIns="45720" anchor="t">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lvl="0">
              <a:defRPr/>
            </a:pPr>
            <a:r>
              <a:rPr lang="en-US" sz="900">
                <a:cs typeface="Segoe Sans Display Semibold"/>
              </a:rPr>
              <a:t>HR creates user account in their system. </a:t>
            </a:r>
          </a:p>
        </p:txBody>
      </p:sp>
      <p:sp>
        <p:nvSpPr>
          <p:cNvPr id="475" name="TextBox 474">
            <a:extLst>
              <a:ext uri="{FF2B5EF4-FFF2-40B4-BE49-F238E27FC236}">
                <a16:creationId xmlns:a16="http://schemas.microsoft.com/office/drawing/2014/main" id="{032840FE-707C-73E8-1741-383C5006D6D8}"/>
              </a:ext>
              <a:ext uri="{C183D7F6-B498-43B3-948B-1728B52AA6E4}">
                <adec:decorative xmlns:adec="http://schemas.microsoft.com/office/drawing/2017/decorative" val="1"/>
              </a:ext>
            </a:extLst>
          </p:cNvPr>
          <p:cNvSpPr txBox="1"/>
          <p:nvPr/>
        </p:nvSpPr>
        <p:spPr>
          <a:xfrm>
            <a:off x="10267649" y="3911264"/>
            <a:ext cx="1103407" cy="369332"/>
          </a:xfrm>
          <a:prstGeom prst="rect">
            <a:avLst/>
          </a:prstGeom>
          <a:noFill/>
        </p:spPr>
        <p:txBody>
          <a:bodyPr wrap="square">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ea typeface="+mn-ea"/>
                <a:cs typeface="Segoe Sans Display Semibold" pitchFamily="2" charset="0"/>
              </a:rPr>
              <a:t>Employee</a:t>
            </a:r>
            <a:r>
              <a:rPr kumimoji="0" lang="en-US" sz="900" b="0" i="0" u="none" strike="noStrike" kern="1200" cap="none" spc="0" normalizeH="0" noProof="0">
                <a:ln>
                  <a:noFill/>
                </a:ln>
                <a:gradFill>
                  <a:gsLst>
                    <a:gs pos="0">
                      <a:srgbClr val="282828"/>
                    </a:gs>
                    <a:gs pos="100000">
                      <a:srgbClr val="282828"/>
                    </a:gs>
                  </a:gsLst>
                  <a:path path="circle">
                    <a:fillToRect l="100000" t="100000"/>
                  </a:path>
                </a:gradFill>
                <a:effectLst/>
                <a:uLnTx/>
                <a:uFillTx/>
                <a:ea typeface="+mn-ea"/>
                <a:cs typeface="Segoe Sans Display Semibold" pitchFamily="2" charset="0"/>
              </a:rPr>
              <a:t> is granted access</a:t>
            </a:r>
            <a:endParaRPr kumimoji="0" lang="en-US" sz="9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ea typeface="+mn-ea"/>
              <a:cs typeface="Segoe Sans Display Semibold" pitchFamily="2" charset="0"/>
            </a:endParaRPr>
          </a:p>
        </p:txBody>
      </p:sp>
      <p:sp>
        <p:nvSpPr>
          <p:cNvPr id="7" name="TextBox 6">
            <a:extLst>
              <a:ext uri="{FF2B5EF4-FFF2-40B4-BE49-F238E27FC236}">
                <a16:creationId xmlns:a16="http://schemas.microsoft.com/office/drawing/2014/main" id="{E0E0A458-5E38-2033-7DA1-245CD5B806C0}"/>
              </a:ext>
              <a:ext uri="{C183D7F6-B498-43B3-948B-1728B52AA6E4}">
                <adec:decorative xmlns:adec="http://schemas.microsoft.com/office/drawing/2017/decorative" val="1"/>
              </a:ext>
            </a:extLst>
          </p:cNvPr>
          <p:cNvSpPr txBox="1"/>
          <p:nvPr/>
        </p:nvSpPr>
        <p:spPr>
          <a:xfrm>
            <a:off x="7633317" y="3911264"/>
            <a:ext cx="2117149" cy="646331"/>
          </a:xfrm>
          <a:prstGeom prst="rect">
            <a:avLst/>
          </a:prstGeom>
          <a:noFill/>
        </p:spPr>
        <p:txBody>
          <a:bodyPr wrap="square">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lvl="0">
              <a:defRPr/>
            </a:pPr>
            <a:r>
              <a:rPr lang="en-US" sz="900"/>
              <a:t>Employee identity is created and automatically provisioned for access to necessary applications and systems based on access package(s).</a:t>
            </a:r>
            <a:endParaRPr kumimoji="0" lang="en-US" sz="9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endParaRPr>
          </a:p>
        </p:txBody>
      </p:sp>
      <p:sp>
        <p:nvSpPr>
          <p:cNvPr id="8" name="TextBox 7">
            <a:extLst>
              <a:ext uri="{FF2B5EF4-FFF2-40B4-BE49-F238E27FC236}">
                <a16:creationId xmlns:a16="http://schemas.microsoft.com/office/drawing/2014/main" id="{2548A88A-B6D4-9ED5-2AEB-A6B16E3ADF4C}"/>
              </a:ext>
              <a:ext uri="{C183D7F6-B498-43B3-948B-1728B52AA6E4}">
                <adec:decorative xmlns:adec="http://schemas.microsoft.com/office/drawing/2017/decorative" val="1"/>
              </a:ext>
            </a:extLst>
          </p:cNvPr>
          <p:cNvSpPr txBox="1"/>
          <p:nvPr/>
        </p:nvSpPr>
        <p:spPr>
          <a:xfrm>
            <a:off x="1283223" y="5581072"/>
            <a:ext cx="1555155" cy="507831"/>
          </a:xfrm>
          <a:prstGeom prst="rect">
            <a:avLst/>
          </a:prstGeom>
          <a:noFill/>
        </p:spPr>
        <p:txBody>
          <a:bodyPr wrap="square">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lvl="0">
              <a:defRPr/>
            </a:pPr>
            <a:r>
              <a:rPr lang="en-US" sz="900">
                <a:cs typeface="Segoe Sans Display Semibold"/>
              </a:rPr>
              <a:t>Manager/App Owners receive prompt to review user access requests.</a:t>
            </a:r>
          </a:p>
        </p:txBody>
      </p:sp>
      <p:sp>
        <p:nvSpPr>
          <p:cNvPr id="9" name="Rectangle 8">
            <a:extLst>
              <a:ext uri="{FF2B5EF4-FFF2-40B4-BE49-F238E27FC236}">
                <a16:creationId xmlns:a16="http://schemas.microsoft.com/office/drawing/2014/main" id="{937E0BC1-620C-32CD-3B8F-54473228A7DF}"/>
              </a:ext>
            </a:extLst>
          </p:cNvPr>
          <p:cNvSpPr/>
          <p:nvPr/>
        </p:nvSpPr>
        <p:spPr bwMode="auto">
          <a:xfrm>
            <a:off x="8092440" y="430068"/>
            <a:ext cx="2103120" cy="432720"/>
          </a:xfrm>
          <a:prstGeom prst="rect">
            <a:avLst/>
          </a:prstGeom>
          <a:solidFill>
            <a:schemeClr val="bg1"/>
          </a:solidFill>
          <a:ln w="19050">
            <a:noFill/>
          </a:ln>
          <a:effectLst>
            <a:innerShdw blurRad="508000" dist="190500" dir="18600000">
              <a:schemeClr val="accent1">
                <a:alpha val="35000"/>
              </a:schemeClr>
            </a:innerShdw>
          </a:effectLst>
        </p:spPr>
        <p:txBody>
          <a:bodyPr vert="horz" wrap="square" lIns="0" tIns="0" rIns="0" bIns="0" rtlCol="0" anchor="ctr">
            <a:noAutofit/>
          </a:bodyPr>
          <a:lstStyle/>
          <a:p>
            <a:pPr algn="ctr">
              <a:spcBef>
                <a:spcPts val="600"/>
              </a:spcBef>
            </a:pPr>
            <a:r>
              <a:rPr lang="en-US">
                <a:solidFill>
                  <a:srgbClr val="091F2C"/>
                </a:solidFill>
                <a:latin typeface="+mj-lt"/>
              </a:rPr>
              <a:t>Solution</a:t>
            </a:r>
          </a:p>
        </p:txBody>
      </p:sp>
      <p:sp>
        <p:nvSpPr>
          <p:cNvPr id="11" name="TextBox 10">
            <a:extLst>
              <a:ext uri="{FF2B5EF4-FFF2-40B4-BE49-F238E27FC236}">
                <a16:creationId xmlns:a16="http://schemas.microsoft.com/office/drawing/2014/main" id="{CA9AD44B-637A-82A3-A8E4-5CB2FA2C8F88}"/>
              </a:ext>
            </a:extLst>
          </p:cNvPr>
          <p:cNvSpPr txBox="1"/>
          <p:nvPr/>
        </p:nvSpPr>
        <p:spPr>
          <a:xfrm>
            <a:off x="6674361" y="938719"/>
            <a:ext cx="4939278" cy="369332"/>
          </a:xfrm>
          <a:prstGeom prst="rect">
            <a:avLst/>
          </a:prstGeom>
          <a:noFill/>
        </p:spPr>
        <p:txBody>
          <a:bodyPr wrap="square" lIns="91440" tIns="45720" rIns="91440" bIns="45720" anchor="t">
            <a:spAutoFit/>
          </a:bodyPr>
          <a:lstStyle/>
          <a:p>
            <a:pPr marR="0" lvl="0" indent="0" algn="ctr" defTabSz="914367" fontAlgn="auto">
              <a:lnSpc>
                <a:spcPct val="100000"/>
              </a:lnSpc>
              <a:spcBef>
                <a:spcPts val="0"/>
              </a:spcBef>
              <a:spcAft>
                <a:spcPts val="0"/>
              </a:spcAft>
              <a:buClrTx/>
              <a:buSzTx/>
              <a:buFontTx/>
              <a:buNone/>
              <a:tabLst/>
              <a:defRPr/>
            </a:pPr>
            <a:r>
              <a:rPr lang="en-US">
                <a:gradFill>
                  <a:gsLst>
                    <a:gs pos="0">
                      <a:schemeClr val="accent1"/>
                    </a:gs>
                    <a:gs pos="100000">
                      <a:schemeClr val="accent1"/>
                    </a:gs>
                  </a:gsLst>
                  <a:path path="circle">
                    <a:fillToRect l="100000" t="100000"/>
                  </a:path>
                </a:gradFill>
                <a:latin typeface="Segoe Sans Display Semibold"/>
              </a:rPr>
              <a:t>Identity governance capabilities</a:t>
            </a:r>
          </a:p>
        </p:txBody>
      </p:sp>
      <p:sp>
        <p:nvSpPr>
          <p:cNvPr id="19" name="TextBox 18">
            <a:extLst>
              <a:ext uri="{FF2B5EF4-FFF2-40B4-BE49-F238E27FC236}">
                <a16:creationId xmlns:a16="http://schemas.microsoft.com/office/drawing/2014/main" id="{E029E203-F04D-4AC6-A18F-53C78036E7DA}"/>
              </a:ext>
            </a:extLst>
          </p:cNvPr>
          <p:cNvSpPr txBox="1"/>
          <p:nvPr/>
        </p:nvSpPr>
        <p:spPr>
          <a:xfrm>
            <a:off x="6674361" y="1346561"/>
            <a:ext cx="4939278" cy="1015663"/>
          </a:xfrm>
          <a:prstGeom prst="rect">
            <a:avLst/>
          </a:prstGeom>
          <a:noFill/>
        </p:spPr>
        <p:txBody>
          <a:bodyPr wrap="square" lIns="0" tIns="0" rIns="0" bIns="0" rtlCol="0">
            <a:spAutoFit/>
          </a:bodyPr>
          <a:lstStyle/>
          <a:p>
            <a:pPr marL="12700" marR="5080" algn="ctr">
              <a:lnSpc>
                <a:spcPct val="100200"/>
              </a:lnSpc>
              <a:spcBef>
                <a:spcPts val="95"/>
              </a:spcBef>
              <a:spcAft>
                <a:spcPts val="1200"/>
              </a:spcAft>
              <a:defRPr/>
            </a:pP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Microsoft 365 E5 Security includes identity governance capabilities,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which </a:t>
            </a:r>
            <a:r>
              <a:rPr lang="en-US" sz="1100">
                <a:gradFill>
                  <a:gsLst>
                    <a:gs pos="0">
                      <a:schemeClr val="accent1"/>
                    </a:gs>
                    <a:gs pos="100000">
                      <a:schemeClr val="accent1"/>
                    </a:gs>
                  </a:gsLst>
                  <a:path path="circle">
                    <a:fillToRect l="100000" t="100000"/>
                  </a:path>
                </a:gradFill>
                <a:latin typeface="Segoe Sans Display Semibold" pitchFamily="2" charset="0"/>
                <a:cs typeface="Segoe Sans Display Semibold" pitchFamily="2" charset="0"/>
              </a:rPr>
              <a:t>integrate with HR platforms to help automate employee onboarding, streamlining the process and reducing IT workload. Admins can provision access packages, which bundle permissions for both cloud-based </a:t>
            </a:r>
            <a:br>
              <a:rPr lang="en-US" sz="1100">
                <a:gradFill>
                  <a:gsLst>
                    <a:gs pos="0">
                      <a:schemeClr val="accent1"/>
                    </a:gs>
                    <a:gs pos="100000">
                      <a:schemeClr val="accent1"/>
                    </a:gs>
                  </a:gsLst>
                  <a:path path="circle">
                    <a:fillToRect l="100000" t="100000"/>
                  </a:path>
                </a:gradFill>
                <a:latin typeface="Segoe Sans Display Semibold" pitchFamily="2" charset="0"/>
                <a:cs typeface="Segoe Sans Display Semibold" pitchFamily="2" charset="0"/>
              </a:rPr>
            </a:br>
            <a:r>
              <a:rPr lang="en-US" sz="1100">
                <a:gradFill>
                  <a:gsLst>
                    <a:gs pos="0">
                      <a:schemeClr val="accent1"/>
                    </a:gs>
                    <a:gs pos="100000">
                      <a:schemeClr val="accent1"/>
                    </a:gs>
                  </a:gsLst>
                  <a:path path="circle">
                    <a:fillToRect l="100000" t="100000"/>
                  </a:path>
                </a:gradFill>
                <a:latin typeface="Segoe Sans Display Semibold" pitchFamily="2" charset="0"/>
                <a:cs typeface="Segoe Sans Display Semibold" pitchFamily="2" charset="0"/>
              </a:rPr>
              <a:t>and on-premises resources. </a:t>
            </a: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When employees change roles or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locations, they easily receive new access permissions. </a:t>
            </a:r>
            <a:endParaRPr lang="en-US" sz="1100">
              <a:gradFill>
                <a:gsLst>
                  <a:gs pos="0">
                    <a:schemeClr val="accent1"/>
                  </a:gs>
                  <a:gs pos="100000">
                    <a:schemeClr val="accent1"/>
                  </a:gs>
                </a:gsLst>
                <a:path path="circle">
                  <a:fillToRect l="100000" t="100000"/>
                </a:path>
              </a:gradFill>
              <a:latin typeface="Segoe Sans Display Semibold" pitchFamily="2" charset="0"/>
              <a:cs typeface="Segoe Sans Display Semibold" pitchFamily="2" charset="0"/>
            </a:endParaRPr>
          </a:p>
        </p:txBody>
      </p:sp>
      <p:grpSp>
        <p:nvGrpSpPr>
          <p:cNvPr id="20" name="Group 19">
            <a:extLst>
              <a:ext uri="{FF2B5EF4-FFF2-40B4-BE49-F238E27FC236}">
                <a16:creationId xmlns:a16="http://schemas.microsoft.com/office/drawing/2014/main" id="{359924DB-FBBB-1928-A4EE-202674244417}"/>
              </a:ext>
              <a:ext uri="{C183D7F6-B498-43B3-948B-1728B52AA6E4}">
                <adec:decorative xmlns:adec="http://schemas.microsoft.com/office/drawing/2017/decorative" val="1"/>
              </a:ext>
            </a:extLst>
          </p:cNvPr>
          <p:cNvGrpSpPr/>
          <p:nvPr/>
        </p:nvGrpSpPr>
        <p:grpSpPr>
          <a:xfrm>
            <a:off x="3808863" y="2559977"/>
            <a:ext cx="365760" cy="365760"/>
            <a:chOff x="4189401" y="6046527"/>
            <a:chExt cx="354273" cy="354273"/>
          </a:xfrm>
        </p:grpSpPr>
        <p:sp>
          <p:nvSpPr>
            <p:cNvPr id="21" name="Oval 20">
              <a:extLst>
                <a:ext uri="{FF2B5EF4-FFF2-40B4-BE49-F238E27FC236}">
                  <a16:creationId xmlns:a16="http://schemas.microsoft.com/office/drawing/2014/main" id="{7DF3C304-BC3C-9CD8-A877-E4DE7BA09266}"/>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24" name="Graphic 23">
              <a:extLst>
                <a:ext uri="{FF2B5EF4-FFF2-40B4-BE49-F238E27FC236}">
                  <a16:creationId xmlns:a16="http://schemas.microsoft.com/office/drawing/2014/main" id="{FAE25119-CF87-51D7-EFC8-001212ADD6C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7147" y="6114273"/>
              <a:ext cx="218781" cy="218781"/>
            </a:xfrm>
            <a:prstGeom prst="rect">
              <a:avLst/>
            </a:prstGeom>
          </p:spPr>
        </p:pic>
      </p:grpSp>
      <p:grpSp>
        <p:nvGrpSpPr>
          <p:cNvPr id="26" name="Group 25">
            <a:extLst>
              <a:ext uri="{FF2B5EF4-FFF2-40B4-BE49-F238E27FC236}">
                <a16:creationId xmlns:a16="http://schemas.microsoft.com/office/drawing/2014/main" id="{CC8A11A8-43DE-A8C2-9EDE-5744A2FAFC35}"/>
              </a:ext>
              <a:ext uri="{C183D7F6-B498-43B3-948B-1728B52AA6E4}">
                <adec:decorative xmlns:adec="http://schemas.microsoft.com/office/drawing/2017/decorative" val="1"/>
              </a:ext>
            </a:extLst>
          </p:cNvPr>
          <p:cNvGrpSpPr/>
          <p:nvPr/>
        </p:nvGrpSpPr>
        <p:grpSpPr>
          <a:xfrm>
            <a:off x="2085307" y="2559977"/>
            <a:ext cx="365760" cy="365760"/>
            <a:chOff x="4189401" y="6046527"/>
            <a:chExt cx="354273" cy="354273"/>
          </a:xfrm>
        </p:grpSpPr>
        <p:sp>
          <p:nvSpPr>
            <p:cNvPr id="36" name="Oval 35">
              <a:extLst>
                <a:ext uri="{FF2B5EF4-FFF2-40B4-BE49-F238E27FC236}">
                  <a16:creationId xmlns:a16="http://schemas.microsoft.com/office/drawing/2014/main" id="{C77B8FFC-DA08-F905-3F89-3C17346935D0}"/>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37" name="Graphic 36">
              <a:extLst>
                <a:ext uri="{FF2B5EF4-FFF2-40B4-BE49-F238E27FC236}">
                  <a16:creationId xmlns:a16="http://schemas.microsoft.com/office/drawing/2014/main" id="{FB7C656E-7625-A0D9-A073-DA781D453A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7147" y="6114273"/>
              <a:ext cx="218781" cy="218781"/>
            </a:xfrm>
            <a:prstGeom prst="rect">
              <a:avLst/>
            </a:prstGeom>
          </p:spPr>
        </p:pic>
      </p:grpSp>
      <p:grpSp>
        <p:nvGrpSpPr>
          <p:cNvPr id="502" name="Group 501">
            <a:extLst>
              <a:ext uri="{FF2B5EF4-FFF2-40B4-BE49-F238E27FC236}">
                <a16:creationId xmlns:a16="http://schemas.microsoft.com/office/drawing/2014/main" id="{7FD1DADB-346A-AF24-5522-837C447C107A}"/>
              </a:ext>
              <a:ext uri="{C183D7F6-B498-43B3-948B-1728B52AA6E4}">
                <adec:decorative xmlns:adec="http://schemas.microsoft.com/office/drawing/2017/decorative" val="1"/>
              </a:ext>
            </a:extLst>
          </p:cNvPr>
          <p:cNvGrpSpPr/>
          <p:nvPr/>
        </p:nvGrpSpPr>
        <p:grpSpPr>
          <a:xfrm>
            <a:off x="2832785" y="2445677"/>
            <a:ext cx="594360" cy="594360"/>
            <a:chOff x="2854159" y="2488931"/>
            <a:chExt cx="640080" cy="640080"/>
          </a:xfrm>
        </p:grpSpPr>
        <p:sp>
          <p:nvSpPr>
            <p:cNvPr id="144" name="Oval 143">
              <a:extLst>
                <a:ext uri="{FF2B5EF4-FFF2-40B4-BE49-F238E27FC236}">
                  <a16:creationId xmlns:a16="http://schemas.microsoft.com/office/drawing/2014/main" id="{A7F5A830-A083-5589-D444-3EA435ECB6DE}"/>
                </a:ext>
                <a:ext uri="{C183D7F6-B498-43B3-948B-1728B52AA6E4}">
                  <adec:decorative xmlns:adec="http://schemas.microsoft.com/office/drawing/2017/decorative" val="1"/>
                </a:ext>
              </a:extLst>
            </p:cNvPr>
            <p:cNvSpPr>
              <a:spLocks noChangeAspect="1"/>
            </p:cNvSpPr>
            <p:nvPr/>
          </p:nvSpPr>
          <p:spPr bwMode="auto">
            <a:xfrm>
              <a:off x="2854159" y="2488931"/>
              <a:ext cx="640080" cy="640080"/>
            </a:xfrm>
            <a:prstGeom prst="ellipse">
              <a:avLst/>
            </a:prstGeom>
            <a:solidFill>
              <a:srgbClr val="FFFFFF"/>
            </a:solidFill>
            <a:ln w="19050">
              <a:solidFill>
                <a:srgbClr val="03159A"/>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US" sz="2000">
                <a:solidFill>
                  <a:srgbClr val="225B62"/>
                </a:solidFill>
                <a:latin typeface="Segoe UI Semibold"/>
                <a:cs typeface="Segoe UI" pitchFamily="34" charset="0"/>
              </a:endParaRPr>
            </a:p>
          </p:txBody>
        </p:sp>
        <p:pic>
          <p:nvPicPr>
            <p:cNvPr id="492" name="Graphic 491">
              <a:extLst>
                <a:ext uri="{FF2B5EF4-FFF2-40B4-BE49-F238E27FC236}">
                  <a16:creationId xmlns:a16="http://schemas.microsoft.com/office/drawing/2014/main" id="{B5AE710F-4BB4-FD67-6FD5-9428A385DEB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45599" y="2580371"/>
              <a:ext cx="457200" cy="457200"/>
            </a:xfrm>
            <a:prstGeom prst="rect">
              <a:avLst/>
            </a:prstGeom>
          </p:spPr>
        </p:pic>
      </p:grpSp>
      <p:grpSp>
        <p:nvGrpSpPr>
          <p:cNvPr id="131" name="Group 130">
            <a:extLst>
              <a:ext uri="{FF2B5EF4-FFF2-40B4-BE49-F238E27FC236}">
                <a16:creationId xmlns:a16="http://schemas.microsoft.com/office/drawing/2014/main" id="{1F2823C8-7EEB-557C-9AC0-C4E2C22E6ED8}"/>
              </a:ext>
              <a:ext uri="{C183D7F6-B498-43B3-948B-1728B52AA6E4}">
                <adec:decorative xmlns:adec="http://schemas.microsoft.com/office/drawing/2017/decorative" val="1"/>
              </a:ext>
            </a:extLst>
          </p:cNvPr>
          <p:cNvGrpSpPr/>
          <p:nvPr/>
        </p:nvGrpSpPr>
        <p:grpSpPr>
          <a:xfrm>
            <a:off x="789189" y="2285657"/>
            <a:ext cx="914400" cy="914400"/>
            <a:chOff x="-10581" y="2285657"/>
            <a:chExt cx="914400" cy="914400"/>
          </a:xfrm>
        </p:grpSpPr>
        <p:grpSp>
          <p:nvGrpSpPr>
            <p:cNvPr id="511" name="Group 510">
              <a:extLst>
                <a:ext uri="{FF2B5EF4-FFF2-40B4-BE49-F238E27FC236}">
                  <a16:creationId xmlns:a16="http://schemas.microsoft.com/office/drawing/2014/main" id="{6E3C00EB-F1ED-18B7-72E8-07F289712714}"/>
                </a:ext>
                <a:ext uri="{C183D7F6-B498-43B3-948B-1728B52AA6E4}">
                  <adec:decorative xmlns:adec="http://schemas.microsoft.com/office/drawing/2017/decorative" val="1"/>
                </a:ext>
              </a:extLst>
            </p:cNvPr>
            <p:cNvGrpSpPr>
              <a:grpSpLocks noChangeAspect="1"/>
            </p:cNvGrpSpPr>
            <p:nvPr/>
          </p:nvGrpSpPr>
          <p:grpSpPr>
            <a:xfrm>
              <a:off x="-10581" y="2285657"/>
              <a:ext cx="914400" cy="914400"/>
              <a:chOff x="1511104" y="983803"/>
              <a:chExt cx="874443" cy="874443"/>
            </a:xfrm>
          </p:grpSpPr>
          <p:sp>
            <p:nvSpPr>
              <p:cNvPr id="129" name="Oval 128">
                <a:extLst>
                  <a:ext uri="{FF2B5EF4-FFF2-40B4-BE49-F238E27FC236}">
                    <a16:creationId xmlns:a16="http://schemas.microsoft.com/office/drawing/2014/main" id="{88396192-B674-AC17-81A4-3E22274B7D9C}"/>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03159A">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err="1">
                  <a:latin typeface="Segoe Sans Display"/>
                  <a:cs typeface="Segoe UI Semibold"/>
                </a:endParaRPr>
              </a:p>
            </p:txBody>
          </p:sp>
          <p:sp>
            <p:nvSpPr>
              <p:cNvPr id="130" name="Oval 129">
                <a:extLst>
                  <a:ext uri="{FF2B5EF4-FFF2-40B4-BE49-F238E27FC236}">
                    <a16:creationId xmlns:a16="http://schemas.microsoft.com/office/drawing/2014/main" id="{8B35D630-697D-EDF9-01D6-3A388027D9A3}"/>
                  </a:ext>
                </a:extLst>
              </p:cNvPr>
              <p:cNvSpPr/>
              <p:nvPr/>
            </p:nvSpPr>
            <p:spPr bwMode="auto">
              <a:xfrm>
                <a:off x="1585432" y="1058131"/>
                <a:ext cx="725788" cy="725788"/>
              </a:xfrm>
              <a:prstGeom prst="ellipse">
                <a:avLst/>
              </a:prstGeom>
              <a:solidFill>
                <a:srgbClr val="03159A"/>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grpSp>
        <p:grpSp>
          <p:nvGrpSpPr>
            <p:cNvPr id="59" name="Group 58">
              <a:extLst>
                <a:ext uri="{FF2B5EF4-FFF2-40B4-BE49-F238E27FC236}">
                  <a16:creationId xmlns:a16="http://schemas.microsoft.com/office/drawing/2014/main" id="{409B3265-BE8C-68BF-F0A6-C0DE4D7205B7}"/>
                </a:ext>
              </a:extLst>
            </p:cNvPr>
            <p:cNvGrpSpPr>
              <a:grpSpLocks noChangeAspect="1"/>
            </p:cNvGrpSpPr>
            <p:nvPr/>
          </p:nvGrpSpPr>
          <p:grpSpPr>
            <a:xfrm>
              <a:off x="140517" y="2491397"/>
              <a:ext cx="612204" cy="502920"/>
              <a:chOff x="1525318" y="2585186"/>
              <a:chExt cx="667859" cy="548640"/>
            </a:xfrm>
          </p:grpSpPr>
          <p:pic>
            <p:nvPicPr>
              <p:cNvPr id="61" name="Graphic 60">
                <a:extLst>
                  <a:ext uri="{FF2B5EF4-FFF2-40B4-BE49-F238E27FC236}">
                    <a16:creationId xmlns:a16="http://schemas.microsoft.com/office/drawing/2014/main" id="{92E60191-3E71-3259-6111-975EA2A29A1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525318" y="2585186"/>
                <a:ext cx="548640" cy="548640"/>
              </a:xfrm>
              <a:prstGeom prst="rect">
                <a:avLst/>
              </a:prstGeom>
            </p:spPr>
          </p:pic>
          <p:pic>
            <p:nvPicPr>
              <p:cNvPr id="449" name="Graphic 448">
                <a:extLst>
                  <a:ext uri="{FF2B5EF4-FFF2-40B4-BE49-F238E27FC236}">
                    <a16:creationId xmlns:a16="http://schemas.microsoft.com/office/drawing/2014/main" id="{416C1908-7834-3A79-C79D-1EEFCC86EC6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918857" y="2603838"/>
                <a:ext cx="274320" cy="274320"/>
              </a:xfrm>
              <a:prstGeom prst="rect">
                <a:avLst/>
              </a:prstGeom>
            </p:spPr>
          </p:pic>
        </p:grpSp>
      </p:grpSp>
      <p:grpSp>
        <p:nvGrpSpPr>
          <p:cNvPr id="133" name="Group 132">
            <a:extLst>
              <a:ext uri="{FF2B5EF4-FFF2-40B4-BE49-F238E27FC236}">
                <a16:creationId xmlns:a16="http://schemas.microsoft.com/office/drawing/2014/main" id="{6B35CB13-9F40-407B-B1C8-16DCF02F1101}"/>
              </a:ext>
              <a:ext uri="{C183D7F6-B498-43B3-948B-1728B52AA6E4}">
                <adec:decorative xmlns:adec="http://schemas.microsoft.com/office/drawing/2017/decorative" val="1"/>
              </a:ext>
            </a:extLst>
          </p:cNvPr>
          <p:cNvGrpSpPr/>
          <p:nvPr/>
        </p:nvGrpSpPr>
        <p:grpSpPr>
          <a:xfrm>
            <a:off x="4556343" y="2445677"/>
            <a:ext cx="594360" cy="594360"/>
            <a:chOff x="4737100" y="2470006"/>
            <a:chExt cx="640080" cy="640080"/>
          </a:xfrm>
        </p:grpSpPr>
        <p:sp>
          <p:nvSpPr>
            <p:cNvPr id="286" name="Oval 285">
              <a:extLst>
                <a:ext uri="{FF2B5EF4-FFF2-40B4-BE49-F238E27FC236}">
                  <a16:creationId xmlns:a16="http://schemas.microsoft.com/office/drawing/2014/main" id="{975877D3-2C6B-B01D-70FD-32B9F80D72AC}"/>
                </a:ext>
                <a:ext uri="{C183D7F6-B498-43B3-948B-1728B52AA6E4}">
                  <adec:decorative xmlns:adec="http://schemas.microsoft.com/office/drawing/2017/decorative" val="1"/>
                </a:ext>
              </a:extLst>
            </p:cNvPr>
            <p:cNvSpPr>
              <a:spLocks noChangeAspect="1"/>
            </p:cNvSpPr>
            <p:nvPr/>
          </p:nvSpPr>
          <p:spPr bwMode="auto">
            <a:xfrm>
              <a:off x="4737100" y="2470006"/>
              <a:ext cx="640080" cy="640080"/>
            </a:xfrm>
            <a:prstGeom prst="ellipse">
              <a:avLst/>
            </a:prstGeom>
            <a:solidFill>
              <a:srgbClr val="FFFFFF"/>
            </a:solidFill>
            <a:ln w="19050">
              <a:solidFill>
                <a:srgbClr val="F4364C"/>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US" sz="2000">
                <a:solidFill>
                  <a:schemeClr val="accent1"/>
                </a:solidFill>
                <a:latin typeface="Segoe UI Semibold"/>
                <a:cs typeface="Segoe UI" pitchFamily="34" charset="0"/>
              </a:endParaRPr>
            </a:p>
          </p:txBody>
        </p:sp>
        <p:pic>
          <p:nvPicPr>
            <p:cNvPr id="132" name="Graphic 131">
              <a:extLst>
                <a:ext uri="{FF2B5EF4-FFF2-40B4-BE49-F238E27FC236}">
                  <a16:creationId xmlns:a16="http://schemas.microsoft.com/office/drawing/2014/main" id="{3BBECF44-CC2C-A7F7-BE4D-647E63A830B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828540" y="2561446"/>
              <a:ext cx="457200" cy="457200"/>
            </a:xfrm>
            <a:prstGeom prst="rect">
              <a:avLst/>
            </a:prstGeom>
          </p:spPr>
        </p:pic>
      </p:grpSp>
      <p:grpSp>
        <p:nvGrpSpPr>
          <p:cNvPr id="137" name="Group 136">
            <a:extLst>
              <a:ext uri="{FF2B5EF4-FFF2-40B4-BE49-F238E27FC236}">
                <a16:creationId xmlns:a16="http://schemas.microsoft.com/office/drawing/2014/main" id="{418C89C5-F19A-338F-4D5B-441373D10FFE}"/>
              </a:ext>
              <a:ext uri="{C183D7F6-B498-43B3-948B-1728B52AA6E4}">
                <adec:decorative xmlns:adec="http://schemas.microsoft.com/office/drawing/2017/decorative" val="1"/>
              </a:ext>
            </a:extLst>
          </p:cNvPr>
          <p:cNvGrpSpPr/>
          <p:nvPr/>
        </p:nvGrpSpPr>
        <p:grpSpPr>
          <a:xfrm>
            <a:off x="10555190" y="2686544"/>
            <a:ext cx="1103407" cy="1103407"/>
            <a:chOff x="-10581" y="2285657"/>
            <a:chExt cx="914400" cy="914400"/>
          </a:xfrm>
        </p:grpSpPr>
        <p:grpSp>
          <p:nvGrpSpPr>
            <p:cNvPr id="138" name="Group 137">
              <a:extLst>
                <a:ext uri="{FF2B5EF4-FFF2-40B4-BE49-F238E27FC236}">
                  <a16:creationId xmlns:a16="http://schemas.microsoft.com/office/drawing/2014/main" id="{D790032C-E668-EB4D-9FAA-C08B0CA6CD6F}"/>
                </a:ext>
                <a:ext uri="{C183D7F6-B498-43B3-948B-1728B52AA6E4}">
                  <adec:decorative xmlns:adec="http://schemas.microsoft.com/office/drawing/2017/decorative" val="1"/>
                </a:ext>
              </a:extLst>
            </p:cNvPr>
            <p:cNvGrpSpPr>
              <a:grpSpLocks noChangeAspect="1"/>
            </p:cNvGrpSpPr>
            <p:nvPr/>
          </p:nvGrpSpPr>
          <p:grpSpPr>
            <a:xfrm>
              <a:off x="-10581" y="2285657"/>
              <a:ext cx="914400" cy="914400"/>
              <a:chOff x="1511104" y="983803"/>
              <a:chExt cx="874443" cy="874443"/>
            </a:xfrm>
          </p:grpSpPr>
          <p:sp>
            <p:nvSpPr>
              <p:cNvPr id="142" name="Oval 141">
                <a:extLst>
                  <a:ext uri="{FF2B5EF4-FFF2-40B4-BE49-F238E27FC236}">
                    <a16:creationId xmlns:a16="http://schemas.microsoft.com/office/drawing/2014/main" id="{E13A3FA8-E359-F98E-2639-2AFAE996BC57}"/>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03159A">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err="1">
                  <a:latin typeface="Segoe Sans Display"/>
                  <a:cs typeface="Segoe UI Semibold"/>
                </a:endParaRPr>
              </a:p>
            </p:txBody>
          </p:sp>
          <p:sp>
            <p:nvSpPr>
              <p:cNvPr id="143" name="Oval 142">
                <a:extLst>
                  <a:ext uri="{FF2B5EF4-FFF2-40B4-BE49-F238E27FC236}">
                    <a16:creationId xmlns:a16="http://schemas.microsoft.com/office/drawing/2014/main" id="{A5A9D4DF-07AD-3ADE-0E9D-10893E28D16A}"/>
                  </a:ext>
                </a:extLst>
              </p:cNvPr>
              <p:cNvSpPr/>
              <p:nvPr/>
            </p:nvSpPr>
            <p:spPr bwMode="auto">
              <a:xfrm>
                <a:off x="1585432" y="1058131"/>
                <a:ext cx="725788" cy="725788"/>
              </a:xfrm>
              <a:prstGeom prst="ellipse">
                <a:avLst/>
              </a:prstGeom>
              <a:solidFill>
                <a:srgbClr val="03159A"/>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grpSp>
        <p:grpSp>
          <p:nvGrpSpPr>
            <p:cNvPr id="139" name="Group 138">
              <a:extLst>
                <a:ext uri="{FF2B5EF4-FFF2-40B4-BE49-F238E27FC236}">
                  <a16:creationId xmlns:a16="http://schemas.microsoft.com/office/drawing/2014/main" id="{60CA635A-C39C-4A4A-D754-E39BEF842904}"/>
                </a:ext>
              </a:extLst>
            </p:cNvPr>
            <p:cNvGrpSpPr>
              <a:grpSpLocks noChangeAspect="1"/>
            </p:cNvGrpSpPr>
            <p:nvPr/>
          </p:nvGrpSpPr>
          <p:grpSpPr>
            <a:xfrm>
              <a:off x="140517" y="2491397"/>
              <a:ext cx="612204" cy="502920"/>
              <a:chOff x="1525318" y="2585186"/>
              <a:chExt cx="667859" cy="548640"/>
            </a:xfrm>
          </p:grpSpPr>
          <p:pic>
            <p:nvPicPr>
              <p:cNvPr id="140" name="Graphic 139">
                <a:extLst>
                  <a:ext uri="{FF2B5EF4-FFF2-40B4-BE49-F238E27FC236}">
                    <a16:creationId xmlns:a16="http://schemas.microsoft.com/office/drawing/2014/main" id="{28E9247F-A01A-6D14-6BF3-785B872AEE0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525318" y="2585186"/>
                <a:ext cx="548640" cy="548640"/>
              </a:xfrm>
              <a:prstGeom prst="rect">
                <a:avLst/>
              </a:prstGeom>
            </p:spPr>
          </p:pic>
          <p:pic>
            <p:nvPicPr>
              <p:cNvPr id="141" name="Graphic 140">
                <a:extLst>
                  <a:ext uri="{FF2B5EF4-FFF2-40B4-BE49-F238E27FC236}">
                    <a16:creationId xmlns:a16="http://schemas.microsoft.com/office/drawing/2014/main" id="{56233CAB-A715-81F5-17A2-4EAC6B6A9F9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918857" y="2603838"/>
                <a:ext cx="274320" cy="274320"/>
              </a:xfrm>
              <a:prstGeom prst="rect">
                <a:avLst/>
              </a:prstGeom>
            </p:spPr>
          </p:pic>
        </p:grpSp>
      </p:grpSp>
      <p:grpSp>
        <p:nvGrpSpPr>
          <p:cNvPr id="45" name="Group 44">
            <a:extLst>
              <a:ext uri="{FF2B5EF4-FFF2-40B4-BE49-F238E27FC236}">
                <a16:creationId xmlns:a16="http://schemas.microsoft.com/office/drawing/2014/main" id="{6A2D9D10-90E3-0399-2701-1815807AC821}"/>
              </a:ext>
              <a:ext uri="{C183D7F6-B498-43B3-948B-1728B52AA6E4}">
                <adec:decorative xmlns:adec="http://schemas.microsoft.com/office/drawing/2017/decorative" val="1"/>
              </a:ext>
            </a:extLst>
          </p:cNvPr>
          <p:cNvGrpSpPr/>
          <p:nvPr/>
        </p:nvGrpSpPr>
        <p:grpSpPr>
          <a:xfrm>
            <a:off x="2954334" y="4870833"/>
            <a:ext cx="365760" cy="365760"/>
            <a:chOff x="4189401" y="6046527"/>
            <a:chExt cx="354273" cy="354273"/>
          </a:xfrm>
        </p:grpSpPr>
        <p:sp>
          <p:nvSpPr>
            <p:cNvPr id="50" name="Oval 49">
              <a:extLst>
                <a:ext uri="{FF2B5EF4-FFF2-40B4-BE49-F238E27FC236}">
                  <a16:creationId xmlns:a16="http://schemas.microsoft.com/office/drawing/2014/main" id="{E93F5333-0A48-F53B-C363-A47ADD9908E4}"/>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51" name="Graphic 50">
              <a:extLst>
                <a:ext uri="{FF2B5EF4-FFF2-40B4-BE49-F238E27FC236}">
                  <a16:creationId xmlns:a16="http://schemas.microsoft.com/office/drawing/2014/main" id="{6286D4CE-4E08-ED0F-A4E2-1C3DE4D9387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7147" y="6114273"/>
              <a:ext cx="218781" cy="218781"/>
            </a:xfrm>
            <a:prstGeom prst="rect">
              <a:avLst/>
            </a:prstGeom>
          </p:spPr>
        </p:pic>
      </p:grpSp>
      <p:grpSp>
        <p:nvGrpSpPr>
          <p:cNvPr id="156" name="Group 155">
            <a:extLst>
              <a:ext uri="{FF2B5EF4-FFF2-40B4-BE49-F238E27FC236}">
                <a16:creationId xmlns:a16="http://schemas.microsoft.com/office/drawing/2014/main" id="{2CC06D2D-7B04-2623-3B93-CDF008A85F9E}"/>
              </a:ext>
              <a:ext uri="{C183D7F6-B498-43B3-948B-1728B52AA6E4}">
                <adec:decorative xmlns:adec="http://schemas.microsoft.com/office/drawing/2017/decorative" val="1"/>
              </a:ext>
            </a:extLst>
          </p:cNvPr>
          <p:cNvGrpSpPr/>
          <p:nvPr/>
        </p:nvGrpSpPr>
        <p:grpSpPr>
          <a:xfrm>
            <a:off x="3765642" y="4717129"/>
            <a:ext cx="748004" cy="661137"/>
            <a:chOff x="3717110" y="4518865"/>
            <a:chExt cx="748004" cy="661137"/>
          </a:xfrm>
        </p:grpSpPr>
        <p:grpSp>
          <p:nvGrpSpPr>
            <p:cNvPr id="500" name="Group 499">
              <a:extLst>
                <a:ext uri="{FF2B5EF4-FFF2-40B4-BE49-F238E27FC236}">
                  <a16:creationId xmlns:a16="http://schemas.microsoft.com/office/drawing/2014/main" id="{8AEA7DF3-CBE9-47C4-38EA-77A522D7EEA6}"/>
                </a:ext>
              </a:extLst>
            </p:cNvPr>
            <p:cNvGrpSpPr/>
            <p:nvPr/>
          </p:nvGrpSpPr>
          <p:grpSpPr>
            <a:xfrm>
              <a:off x="3717110" y="4585642"/>
              <a:ext cx="594360" cy="594360"/>
              <a:chOff x="4097472" y="4828736"/>
              <a:chExt cx="640080" cy="640080"/>
            </a:xfrm>
          </p:grpSpPr>
          <p:sp>
            <p:nvSpPr>
              <p:cNvPr id="33" name="Oval 32">
                <a:extLst>
                  <a:ext uri="{FF2B5EF4-FFF2-40B4-BE49-F238E27FC236}">
                    <a16:creationId xmlns:a16="http://schemas.microsoft.com/office/drawing/2014/main" id="{5CF28DEE-381D-8628-B685-6C60A84FDDFB}"/>
                  </a:ext>
                  <a:ext uri="{C183D7F6-B498-43B3-948B-1728B52AA6E4}">
                    <adec:decorative xmlns:adec="http://schemas.microsoft.com/office/drawing/2017/decorative" val="1"/>
                  </a:ext>
                </a:extLst>
              </p:cNvPr>
              <p:cNvSpPr>
                <a:spLocks noChangeAspect="1"/>
              </p:cNvSpPr>
              <p:nvPr/>
            </p:nvSpPr>
            <p:spPr bwMode="auto">
              <a:xfrm>
                <a:off x="4097472" y="4828736"/>
                <a:ext cx="640080" cy="640080"/>
              </a:xfrm>
              <a:prstGeom prst="ellipse">
                <a:avLst/>
              </a:prstGeom>
              <a:solidFill>
                <a:srgbClr val="FFFFFF"/>
              </a:solidFill>
              <a:ln w="19050">
                <a:solidFill>
                  <a:srgbClr val="F4364C"/>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US" sz="2000">
                  <a:solidFill>
                    <a:schemeClr val="accent1"/>
                  </a:solidFill>
                  <a:latin typeface="Segoe UI Semibold"/>
                  <a:cs typeface="Segoe UI" pitchFamily="34" charset="0"/>
                </a:endParaRPr>
              </a:p>
            </p:txBody>
          </p:sp>
          <p:pic>
            <p:nvPicPr>
              <p:cNvPr id="499" name="Graphic 498">
                <a:extLst>
                  <a:ext uri="{FF2B5EF4-FFF2-40B4-BE49-F238E27FC236}">
                    <a16:creationId xmlns:a16="http://schemas.microsoft.com/office/drawing/2014/main" id="{1AF50104-3753-9B3E-4CBE-095144340E6B}"/>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198815" y="4955994"/>
                <a:ext cx="411480" cy="411480"/>
              </a:xfrm>
              <a:prstGeom prst="rect">
                <a:avLst/>
              </a:prstGeom>
            </p:spPr>
          </p:pic>
        </p:grpSp>
        <p:sp>
          <p:nvSpPr>
            <p:cNvPr id="501" name="Freeform: Shape 500">
              <a:extLst>
                <a:ext uri="{FF2B5EF4-FFF2-40B4-BE49-F238E27FC236}">
                  <a16:creationId xmlns:a16="http://schemas.microsoft.com/office/drawing/2014/main" id="{4E0DBA8A-CCBE-4C41-FA26-DAAB1353A9CE}"/>
                </a:ext>
                <a:ext uri="{C183D7F6-B498-43B3-948B-1728B52AA6E4}">
                  <adec:decorative xmlns:adec="http://schemas.microsoft.com/office/drawing/2017/decorative" val="1"/>
                </a:ext>
              </a:extLst>
            </p:cNvPr>
            <p:cNvSpPr>
              <a:spLocks noChangeAspect="1"/>
            </p:cNvSpPr>
            <p:nvPr/>
          </p:nvSpPr>
          <p:spPr>
            <a:xfrm>
              <a:off x="4190794" y="4518865"/>
              <a:ext cx="274320" cy="274320"/>
            </a:xfrm>
            <a:custGeom>
              <a:avLst/>
              <a:gdLst>
                <a:gd name="connsiteX0" fmla="*/ 529976 w 1059944"/>
                <a:gd name="connsiteY0" fmla="*/ 770696 h 1059944"/>
                <a:gd name="connsiteX1" fmla="*/ 481756 w 1059944"/>
                <a:gd name="connsiteY1" fmla="*/ 818901 h 1059944"/>
                <a:gd name="connsiteX2" fmla="*/ 529976 w 1059944"/>
                <a:gd name="connsiteY2" fmla="*/ 867111 h 1059944"/>
                <a:gd name="connsiteX3" fmla="*/ 578191 w 1059944"/>
                <a:gd name="connsiteY3" fmla="*/ 818901 h 1059944"/>
                <a:gd name="connsiteX4" fmla="*/ 529976 w 1059944"/>
                <a:gd name="connsiteY4" fmla="*/ 770696 h 1059944"/>
                <a:gd name="connsiteX5" fmla="*/ 529976 w 1059944"/>
                <a:gd name="connsiteY5" fmla="*/ 288630 h 1059944"/>
                <a:gd name="connsiteX6" fmla="*/ 481756 w 1059944"/>
                <a:gd name="connsiteY6" fmla="*/ 336830 h 1059944"/>
                <a:gd name="connsiteX7" fmla="*/ 481756 w 1059944"/>
                <a:gd name="connsiteY7" fmla="*/ 626078 h 1059944"/>
                <a:gd name="connsiteX8" fmla="*/ 529976 w 1059944"/>
                <a:gd name="connsiteY8" fmla="*/ 674277 h 1059944"/>
                <a:gd name="connsiteX9" fmla="*/ 578191 w 1059944"/>
                <a:gd name="connsiteY9" fmla="*/ 626078 h 1059944"/>
                <a:gd name="connsiteX10" fmla="*/ 578191 w 1059944"/>
                <a:gd name="connsiteY10" fmla="*/ 336830 h 1059944"/>
                <a:gd name="connsiteX11" fmla="*/ 529976 w 1059944"/>
                <a:gd name="connsiteY11" fmla="*/ 288630 h 1059944"/>
                <a:gd name="connsiteX12" fmla="*/ 529978 w 1059944"/>
                <a:gd name="connsiteY12" fmla="*/ 0 h 1059944"/>
                <a:gd name="connsiteX13" fmla="*/ 659375 w 1059944"/>
                <a:gd name="connsiteY13" fmla="*/ 79985 h 1059944"/>
                <a:gd name="connsiteX14" fmla="*/ 1044511 w 1059944"/>
                <a:gd name="connsiteY14" fmla="*/ 850692 h 1059944"/>
                <a:gd name="connsiteX15" fmla="*/ 915112 w 1059944"/>
                <a:gd name="connsiteY15" fmla="*/ 1059944 h 1059944"/>
                <a:gd name="connsiteX16" fmla="*/ 144840 w 1059944"/>
                <a:gd name="connsiteY16" fmla="*/ 1059944 h 1059944"/>
                <a:gd name="connsiteX17" fmla="*/ 15441 w 1059944"/>
                <a:gd name="connsiteY17" fmla="*/ 850692 h 1059944"/>
                <a:gd name="connsiteX18" fmla="*/ 400577 w 1059944"/>
                <a:gd name="connsiteY18" fmla="*/ 79985 h 1059944"/>
                <a:gd name="connsiteX19" fmla="*/ 529978 w 1059944"/>
                <a:gd name="connsiteY19" fmla="*/ 0 h 105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59944" h="1059944">
                  <a:moveTo>
                    <a:pt x="529976" y="770696"/>
                  </a:moveTo>
                  <a:cubicBezTo>
                    <a:pt x="503339" y="770696"/>
                    <a:pt x="481756" y="792280"/>
                    <a:pt x="481756" y="818901"/>
                  </a:cubicBezTo>
                  <a:cubicBezTo>
                    <a:pt x="481756" y="845527"/>
                    <a:pt x="503339" y="867111"/>
                    <a:pt x="529976" y="867111"/>
                  </a:cubicBezTo>
                  <a:cubicBezTo>
                    <a:pt x="556607" y="867111"/>
                    <a:pt x="578191" y="845527"/>
                    <a:pt x="578191" y="818901"/>
                  </a:cubicBezTo>
                  <a:cubicBezTo>
                    <a:pt x="578191" y="792280"/>
                    <a:pt x="556607" y="770696"/>
                    <a:pt x="529976" y="770696"/>
                  </a:cubicBezTo>
                  <a:close/>
                  <a:moveTo>
                    <a:pt x="529976" y="288630"/>
                  </a:moveTo>
                  <a:cubicBezTo>
                    <a:pt x="503339" y="288630"/>
                    <a:pt x="481756" y="310209"/>
                    <a:pt x="481756" y="336830"/>
                  </a:cubicBezTo>
                  <a:lnTo>
                    <a:pt x="481756" y="626078"/>
                  </a:lnTo>
                  <a:cubicBezTo>
                    <a:pt x="481756" y="652704"/>
                    <a:pt x="503339" y="674277"/>
                    <a:pt x="529976" y="674277"/>
                  </a:cubicBezTo>
                  <a:cubicBezTo>
                    <a:pt x="556607" y="674277"/>
                    <a:pt x="578191" y="652704"/>
                    <a:pt x="578191" y="626078"/>
                  </a:cubicBezTo>
                  <a:lnTo>
                    <a:pt x="578191" y="336830"/>
                  </a:lnTo>
                  <a:cubicBezTo>
                    <a:pt x="578191" y="310209"/>
                    <a:pt x="556607" y="288630"/>
                    <a:pt x="529976" y="288630"/>
                  </a:cubicBezTo>
                  <a:close/>
                  <a:moveTo>
                    <a:pt x="529978" y="0"/>
                  </a:moveTo>
                  <a:cubicBezTo>
                    <a:pt x="581355" y="0"/>
                    <a:pt x="632731" y="26661"/>
                    <a:pt x="659375" y="79985"/>
                  </a:cubicBezTo>
                  <a:lnTo>
                    <a:pt x="1044511" y="850692"/>
                  </a:lnTo>
                  <a:cubicBezTo>
                    <a:pt x="1092553" y="946848"/>
                    <a:pt x="1022619" y="1059944"/>
                    <a:pt x="915112" y="1059944"/>
                  </a:cubicBezTo>
                  <a:lnTo>
                    <a:pt x="144840" y="1059944"/>
                  </a:lnTo>
                  <a:cubicBezTo>
                    <a:pt x="37333" y="1059944"/>
                    <a:pt x="-32617" y="946838"/>
                    <a:pt x="15441" y="850692"/>
                  </a:cubicBezTo>
                  <a:lnTo>
                    <a:pt x="400577" y="79985"/>
                  </a:lnTo>
                  <a:cubicBezTo>
                    <a:pt x="427224" y="26661"/>
                    <a:pt x="478601" y="0"/>
                    <a:pt x="529978" y="0"/>
                  </a:cubicBezTo>
                  <a:close/>
                </a:path>
              </a:pathLst>
            </a:custGeom>
            <a:solidFill>
              <a:srgbClr val="F4364C"/>
            </a:solidFill>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defTabSz="914400"/>
              <a:endParaRPr lang="en-US" sz="2000" kern="0">
                <a:gradFill flip="none" rotWithShape="1">
                  <a:gsLst>
                    <a:gs pos="1629">
                      <a:srgbClr val="2F2F2F"/>
                    </a:gs>
                    <a:gs pos="39000">
                      <a:srgbClr val="2F2F2F"/>
                    </a:gs>
                  </a:gsLst>
                  <a:lin ang="2700000" scaled="1"/>
                  <a:tileRect/>
                </a:gradFill>
                <a:latin typeface="Segoe UI Semibold"/>
              </a:endParaRPr>
            </a:p>
          </p:txBody>
        </p:sp>
      </p:grpSp>
      <p:grpSp>
        <p:nvGrpSpPr>
          <p:cNvPr id="155" name="Group 154">
            <a:extLst>
              <a:ext uri="{FF2B5EF4-FFF2-40B4-BE49-F238E27FC236}">
                <a16:creationId xmlns:a16="http://schemas.microsoft.com/office/drawing/2014/main" id="{7708491A-96C1-4BD7-35F0-B95611920CA7}"/>
              </a:ext>
              <a:ext uri="{C183D7F6-B498-43B3-948B-1728B52AA6E4}">
                <adec:decorative xmlns:adec="http://schemas.microsoft.com/office/drawing/2017/decorative" val="1"/>
              </a:ext>
            </a:extLst>
          </p:cNvPr>
          <p:cNvGrpSpPr/>
          <p:nvPr/>
        </p:nvGrpSpPr>
        <p:grpSpPr>
          <a:xfrm>
            <a:off x="1594387" y="4596513"/>
            <a:ext cx="914400" cy="914400"/>
            <a:chOff x="323010" y="4459535"/>
            <a:chExt cx="914400" cy="914400"/>
          </a:xfrm>
        </p:grpSpPr>
        <p:grpSp>
          <p:nvGrpSpPr>
            <p:cNvPr id="146" name="Group 145">
              <a:extLst>
                <a:ext uri="{FF2B5EF4-FFF2-40B4-BE49-F238E27FC236}">
                  <a16:creationId xmlns:a16="http://schemas.microsoft.com/office/drawing/2014/main" id="{A8C9B990-EBE8-7C18-19BD-E2FD1972075A}"/>
                </a:ext>
                <a:ext uri="{C183D7F6-B498-43B3-948B-1728B52AA6E4}">
                  <adec:decorative xmlns:adec="http://schemas.microsoft.com/office/drawing/2017/decorative" val="1"/>
                </a:ext>
              </a:extLst>
            </p:cNvPr>
            <p:cNvGrpSpPr>
              <a:grpSpLocks noChangeAspect="1"/>
            </p:cNvGrpSpPr>
            <p:nvPr/>
          </p:nvGrpSpPr>
          <p:grpSpPr>
            <a:xfrm>
              <a:off x="323010" y="4459535"/>
              <a:ext cx="914400" cy="914400"/>
              <a:chOff x="1511104" y="983803"/>
              <a:chExt cx="874443" cy="874443"/>
            </a:xfrm>
          </p:grpSpPr>
          <p:sp>
            <p:nvSpPr>
              <p:cNvPr id="150" name="Oval 149">
                <a:extLst>
                  <a:ext uri="{FF2B5EF4-FFF2-40B4-BE49-F238E27FC236}">
                    <a16:creationId xmlns:a16="http://schemas.microsoft.com/office/drawing/2014/main" id="{66DE4701-E269-CFD2-5F9B-F1480DC71760}"/>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03159A">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err="1">
                  <a:latin typeface="Segoe Sans Display"/>
                  <a:cs typeface="Segoe UI Semibold"/>
                </a:endParaRPr>
              </a:p>
            </p:txBody>
          </p:sp>
          <p:sp>
            <p:nvSpPr>
              <p:cNvPr id="151" name="Oval 150">
                <a:extLst>
                  <a:ext uri="{FF2B5EF4-FFF2-40B4-BE49-F238E27FC236}">
                    <a16:creationId xmlns:a16="http://schemas.microsoft.com/office/drawing/2014/main" id="{A8BD314D-1265-1DAC-FCD0-CCAF844B9A67}"/>
                  </a:ext>
                </a:extLst>
              </p:cNvPr>
              <p:cNvSpPr/>
              <p:nvPr/>
            </p:nvSpPr>
            <p:spPr bwMode="auto">
              <a:xfrm>
                <a:off x="1585432" y="1058131"/>
                <a:ext cx="725788" cy="725788"/>
              </a:xfrm>
              <a:prstGeom prst="ellipse">
                <a:avLst/>
              </a:prstGeom>
              <a:solidFill>
                <a:srgbClr val="03159A"/>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grpSp>
        <p:grpSp>
          <p:nvGrpSpPr>
            <p:cNvPr id="154" name="Group 153">
              <a:extLst>
                <a:ext uri="{FF2B5EF4-FFF2-40B4-BE49-F238E27FC236}">
                  <a16:creationId xmlns:a16="http://schemas.microsoft.com/office/drawing/2014/main" id="{DD0C87D8-8C46-4EDC-1551-027F1291BBA2}"/>
                </a:ext>
              </a:extLst>
            </p:cNvPr>
            <p:cNvGrpSpPr/>
            <p:nvPr/>
          </p:nvGrpSpPr>
          <p:grpSpPr>
            <a:xfrm>
              <a:off x="474108" y="4665275"/>
              <a:ext cx="618077" cy="502920"/>
              <a:chOff x="474108" y="4665275"/>
              <a:chExt cx="618077" cy="502920"/>
            </a:xfrm>
          </p:grpSpPr>
          <p:pic>
            <p:nvPicPr>
              <p:cNvPr id="148" name="Graphic 147">
                <a:extLst>
                  <a:ext uri="{FF2B5EF4-FFF2-40B4-BE49-F238E27FC236}">
                    <a16:creationId xmlns:a16="http://schemas.microsoft.com/office/drawing/2014/main" id="{005408F0-EDD0-F359-F044-128CF514F96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4108" y="4665275"/>
                <a:ext cx="502920" cy="502920"/>
              </a:xfrm>
              <a:prstGeom prst="rect">
                <a:avLst/>
              </a:prstGeom>
            </p:spPr>
          </p:pic>
          <p:pic>
            <p:nvPicPr>
              <p:cNvPr id="153" name="Graphic 152">
                <a:extLst>
                  <a:ext uri="{FF2B5EF4-FFF2-40B4-BE49-F238E27FC236}">
                    <a16:creationId xmlns:a16="http://schemas.microsoft.com/office/drawing/2014/main" id="{B0D546F6-A8D5-93E8-A417-1D37B0FDDF8C}"/>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6153" y="4686754"/>
                <a:ext cx="256032" cy="256032"/>
              </a:xfrm>
              <a:prstGeom prst="rect">
                <a:avLst/>
              </a:prstGeom>
            </p:spPr>
          </p:pic>
        </p:grpSp>
      </p:grpSp>
      <p:cxnSp>
        <p:nvCxnSpPr>
          <p:cNvPr id="159" name="Straight Connector 158">
            <a:extLst>
              <a:ext uri="{FF2B5EF4-FFF2-40B4-BE49-F238E27FC236}">
                <a16:creationId xmlns:a16="http://schemas.microsoft.com/office/drawing/2014/main" id="{09C81DB1-A7C2-A181-5629-345F68DD41CE}"/>
              </a:ext>
              <a:ext uri="{C183D7F6-B498-43B3-948B-1728B52AA6E4}">
                <adec:decorative xmlns:adec="http://schemas.microsoft.com/office/drawing/2017/decorative" val="1"/>
              </a:ext>
            </a:extLst>
          </p:cNvPr>
          <p:cNvCxnSpPr>
            <a:cxnSpLocks/>
          </p:cNvCxnSpPr>
          <p:nvPr/>
        </p:nvCxnSpPr>
        <p:spPr>
          <a:xfrm>
            <a:off x="7144303" y="3238247"/>
            <a:ext cx="3108960" cy="0"/>
          </a:xfrm>
          <a:prstGeom prst="line">
            <a:avLst/>
          </a:prstGeom>
          <a:ln w="19050">
            <a:solidFill>
              <a:srgbClr val="03159A"/>
            </a:solidFill>
            <a:prstDash val="sysDash"/>
            <a:headEnd type="none" w="lg" len="med"/>
            <a:tailEnd type="arrow" w="med" len="sm"/>
          </a:ln>
        </p:spPr>
        <p:style>
          <a:lnRef idx="1">
            <a:schemeClr val="accent1"/>
          </a:lnRef>
          <a:fillRef idx="0">
            <a:schemeClr val="accent1"/>
          </a:fillRef>
          <a:effectRef idx="0">
            <a:schemeClr val="accent1"/>
          </a:effectRef>
          <a:fontRef idx="minor">
            <a:schemeClr val="tx1"/>
          </a:fontRef>
        </p:style>
      </p:cxnSp>
      <p:sp>
        <p:nvSpPr>
          <p:cNvPr id="160" name="TextBox 159">
            <a:extLst>
              <a:ext uri="{FF2B5EF4-FFF2-40B4-BE49-F238E27FC236}">
                <a16:creationId xmlns:a16="http://schemas.microsoft.com/office/drawing/2014/main" id="{200323A6-EB59-B85F-1C28-7B10D0249720}"/>
              </a:ext>
            </a:extLst>
          </p:cNvPr>
          <p:cNvSpPr txBox="1"/>
          <p:nvPr/>
        </p:nvSpPr>
        <p:spPr>
          <a:xfrm>
            <a:off x="6674361" y="4855418"/>
            <a:ext cx="4939278" cy="677108"/>
          </a:xfrm>
          <a:prstGeom prst="rect">
            <a:avLst/>
          </a:prstGeom>
          <a:noFill/>
        </p:spPr>
        <p:txBody>
          <a:bodyPr wrap="square" lIns="0" tIns="0" rIns="0" bIns="0" rtlCol="0">
            <a:spAutoFit/>
          </a:bodyPr>
          <a:lstStyle/>
          <a:p>
            <a:pPr marL="12700" marR="5080" algn="ctr">
              <a:lnSpc>
                <a:spcPct val="100200"/>
              </a:lnSpc>
              <a:spcBef>
                <a:spcPts val="95"/>
              </a:spcBef>
              <a:spcAft>
                <a:spcPts val="1200"/>
              </a:spcAft>
              <a:defRPr/>
            </a:pPr>
            <a:r>
              <a:rPr lang="en-US" sz="1100">
                <a:gradFill>
                  <a:gsLst>
                    <a:gs pos="0">
                      <a:schemeClr val="accent1"/>
                    </a:gs>
                    <a:gs pos="100000">
                      <a:schemeClr val="accent1"/>
                    </a:gs>
                  </a:gsLst>
                  <a:path path="circle">
                    <a:fillToRect l="100000" t="100000"/>
                  </a:path>
                </a:gradFill>
                <a:latin typeface="Segoe Sans Display Semibold" pitchFamily="2" charset="0"/>
                <a:cs typeface="Segoe Sans Display Semibold" pitchFamily="2" charset="0"/>
              </a:rPr>
              <a:t>Access certification and recertification support time-bound reviews, </a:t>
            </a:r>
            <a:br>
              <a:rPr lang="en-US" sz="1100">
                <a:gradFill>
                  <a:gsLst>
                    <a:gs pos="0">
                      <a:schemeClr val="accent1"/>
                    </a:gs>
                    <a:gs pos="100000">
                      <a:schemeClr val="accent1"/>
                    </a:gs>
                  </a:gsLst>
                  <a:path path="circle">
                    <a:fillToRect l="100000" t="100000"/>
                  </a:path>
                </a:gradFill>
                <a:latin typeface="Segoe Sans Display Semibold" pitchFamily="2" charset="0"/>
                <a:cs typeface="Segoe Sans Display Semibold" pitchFamily="2" charset="0"/>
              </a:rPr>
            </a:br>
            <a:r>
              <a:rPr lang="en-US" sz="1100">
                <a:gradFill>
                  <a:gsLst>
                    <a:gs pos="0">
                      <a:schemeClr val="accent1"/>
                    </a:gs>
                    <a:gs pos="100000">
                      <a:schemeClr val="accent1"/>
                    </a:gs>
                  </a:gsLst>
                  <a:path path="circle">
                    <a:fillToRect l="100000" t="100000"/>
                  </a:path>
                </a:gradFill>
                <a:latin typeface="Segoe Sans Display Semibold" pitchFamily="2" charset="0"/>
                <a:cs typeface="Segoe Sans Display Semibold" pitchFamily="2" charset="0"/>
              </a:rPr>
              <a:t>user self-approvals, and multi-layer approvals, as well as automated recommendations to review the access of inactive users, helping to minimize outdated access permissions and reducing attestation fatigue.</a:t>
            </a:r>
          </a:p>
        </p:txBody>
      </p:sp>
      <p:grpSp>
        <p:nvGrpSpPr>
          <p:cNvPr id="34" name="Group 33">
            <a:extLst>
              <a:ext uri="{FF2B5EF4-FFF2-40B4-BE49-F238E27FC236}">
                <a16:creationId xmlns:a16="http://schemas.microsoft.com/office/drawing/2014/main" id="{38F5360B-9C10-E0F8-4A2D-5D3A0BF6EEBB}"/>
              </a:ext>
              <a:ext uri="{C183D7F6-B498-43B3-948B-1728B52AA6E4}">
                <adec:decorative xmlns:adec="http://schemas.microsoft.com/office/drawing/2017/decorative" val="1"/>
              </a:ext>
            </a:extLst>
          </p:cNvPr>
          <p:cNvGrpSpPr/>
          <p:nvPr/>
        </p:nvGrpSpPr>
        <p:grpSpPr>
          <a:xfrm>
            <a:off x="8260531" y="2781047"/>
            <a:ext cx="914400" cy="914400"/>
            <a:chOff x="8260531" y="2781047"/>
            <a:chExt cx="914400" cy="914400"/>
          </a:xfrm>
        </p:grpSpPr>
        <p:grpSp>
          <p:nvGrpSpPr>
            <p:cNvPr id="12" name="Group 11">
              <a:extLst>
                <a:ext uri="{FF2B5EF4-FFF2-40B4-BE49-F238E27FC236}">
                  <a16:creationId xmlns:a16="http://schemas.microsoft.com/office/drawing/2014/main" id="{6A320CC3-AB0F-80DC-EF5D-06C02F3C0B15}"/>
                </a:ext>
              </a:extLst>
            </p:cNvPr>
            <p:cNvGrpSpPr/>
            <p:nvPr/>
          </p:nvGrpSpPr>
          <p:grpSpPr>
            <a:xfrm>
              <a:off x="8260531" y="2781047"/>
              <a:ext cx="914400" cy="914400"/>
              <a:chOff x="11803423" y="3778134"/>
              <a:chExt cx="944185" cy="944185"/>
            </a:xfrm>
          </p:grpSpPr>
          <p:sp>
            <p:nvSpPr>
              <p:cNvPr id="5" name="Oval 4">
                <a:extLst>
                  <a:ext uri="{FF2B5EF4-FFF2-40B4-BE49-F238E27FC236}">
                    <a16:creationId xmlns:a16="http://schemas.microsoft.com/office/drawing/2014/main" id="{E58732FF-19C7-4371-078D-F7B84423A98C}"/>
                  </a:ext>
                </a:extLst>
              </p:cNvPr>
              <p:cNvSpPr/>
              <p:nvPr/>
            </p:nvSpPr>
            <p:spPr bwMode="auto">
              <a:xfrm>
                <a:off x="11803423" y="3778134"/>
                <a:ext cx="944185" cy="944185"/>
              </a:xfrm>
              <a:prstGeom prst="ellipse">
                <a:avLst/>
              </a:prstGeom>
              <a:solidFill>
                <a:schemeClr val="bg2"/>
              </a:solidFill>
              <a:ln w="6350">
                <a:noFill/>
                <a:headEnd type="none" w="med" len="med"/>
                <a:tailEnd type="none" w="med" len="med"/>
              </a:ln>
              <a:effectLst>
                <a:innerShdw blurRad="635000" dist="190500" dir="9300000">
                  <a:srgbClr val="03159A">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a:latin typeface="Segoe Sans Display"/>
                  <a:cs typeface="Segoe UI Semibold"/>
                </a:endParaRPr>
              </a:p>
            </p:txBody>
          </p:sp>
          <p:sp>
            <p:nvSpPr>
              <p:cNvPr id="6" name="Oval 5">
                <a:extLst>
                  <a:ext uri="{FF2B5EF4-FFF2-40B4-BE49-F238E27FC236}">
                    <a16:creationId xmlns:a16="http://schemas.microsoft.com/office/drawing/2014/main" id="{70D4354B-3417-B527-7C5F-16EDC116E3C9}"/>
                  </a:ext>
                </a:extLst>
              </p:cNvPr>
              <p:cNvSpPr/>
              <p:nvPr/>
            </p:nvSpPr>
            <p:spPr bwMode="auto">
              <a:xfrm>
                <a:off x="11921259" y="3895970"/>
                <a:ext cx="708513" cy="708513"/>
              </a:xfrm>
              <a:prstGeom prst="ellipse">
                <a:avLst/>
              </a:prstGeom>
              <a:solidFill>
                <a:schemeClr val="bg1"/>
              </a:solidFill>
              <a:ln w="25400" cap="flat" cmpd="sng" algn="ctr">
                <a:solidFill>
                  <a:srgbClr val="03159A"/>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91F2C"/>
                  </a:solidFill>
                  <a:effectLst/>
                  <a:uLnTx/>
                  <a:uFillTx/>
                  <a:latin typeface="Segoe UI Variable Display"/>
                  <a:ea typeface="+mn-ea"/>
                  <a:cs typeface="Segoe UI" pitchFamily="34" charset="0"/>
                </a:endParaRPr>
              </a:p>
            </p:txBody>
          </p:sp>
        </p:grpSp>
        <p:pic>
          <p:nvPicPr>
            <p:cNvPr id="17" name="Graphic 16">
              <a:extLst>
                <a:ext uri="{FF2B5EF4-FFF2-40B4-BE49-F238E27FC236}">
                  <a16:creationId xmlns:a16="http://schemas.microsoft.com/office/drawing/2014/main" id="{CE59588A-3D79-1286-FA7D-39C8330494F6}"/>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463570" y="2994719"/>
              <a:ext cx="487055" cy="487055"/>
            </a:xfrm>
            <a:prstGeom prst="rect">
              <a:avLst/>
            </a:prstGeom>
          </p:spPr>
        </p:pic>
      </p:grpSp>
      <p:grpSp>
        <p:nvGrpSpPr>
          <p:cNvPr id="134" name="Group 133">
            <a:extLst>
              <a:ext uri="{FF2B5EF4-FFF2-40B4-BE49-F238E27FC236}">
                <a16:creationId xmlns:a16="http://schemas.microsoft.com/office/drawing/2014/main" id="{FB0B55FE-68B4-4E18-FC2E-539E0E427B1D}"/>
              </a:ext>
              <a:ext uri="{C183D7F6-B498-43B3-948B-1728B52AA6E4}">
                <adec:decorative xmlns:adec="http://schemas.microsoft.com/office/drawing/2017/decorative" val="1"/>
              </a:ext>
            </a:extLst>
          </p:cNvPr>
          <p:cNvGrpSpPr/>
          <p:nvPr/>
        </p:nvGrpSpPr>
        <p:grpSpPr>
          <a:xfrm>
            <a:off x="10267649" y="2979050"/>
            <a:ext cx="518395" cy="518395"/>
            <a:chOff x="11048766" y="3331162"/>
            <a:chExt cx="594360" cy="594360"/>
          </a:xfrm>
        </p:grpSpPr>
        <p:sp>
          <p:nvSpPr>
            <p:cNvPr id="505" name="Oval 504">
              <a:extLst>
                <a:ext uri="{FF2B5EF4-FFF2-40B4-BE49-F238E27FC236}">
                  <a16:creationId xmlns:a16="http://schemas.microsoft.com/office/drawing/2014/main" id="{D7E5620E-0A0B-5E05-76E1-1705644DF076}"/>
                </a:ext>
                <a:ext uri="{C183D7F6-B498-43B3-948B-1728B52AA6E4}">
                  <adec:decorative xmlns:adec="http://schemas.microsoft.com/office/drawing/2017/decorative" val="1"/>
                </a:ext>
              </a:extLst>
            </p:cNvPr>
            <p:cNvSpPr>
              <a:spLocks noChangeAspect="1"/>
            </p:cNvSpPr>
            <p:nvPr/>
          </p:nvSpPr>
          <p:spPr bwMode="auto">
            <a:xfrm>
              <a:off x="11048766" y="3331162"/>
              <a:ext cx="594360" cy="594360"/>
            </a:xfrm>
            <a:prstGeom prst="ellipse">
              <a:avLst/>
            </a:prstGeom>
            <a:solidFill>
              <a:srgbClr val="FFFFFF"/>
            </a:solidFill>
            <a:ln w="19050">
              <a:solidFill>
                <a:srgbClr val="03159A"/>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US" sz="2000">
                <a:solidFill>
                  <a:srgbClr val="225B62"/>
                </a:solidFill>
                <a:latin typeface="Segoe UI Semibold"/>
                <a:cs typeface="Segoe UI" pitchFamily="34" charset="0"/>
              </a:endParaRPr>
            </a:p>
          </p:txBody>
        </p:sp>
        <p:pic>
          <p:nvPicPr>
            <p:cNvPr id="506" name="Graphic 505">
              <a:extLst>
                <a:ext uri="{FF2B5EF4-FFF2-40B4-BE49-F238E27FC236}">
                  <a16:creationId xmlns:a16="http://schemas.microsoft.com/office/drawing/2014/main" id="{608956B7-C85D-8360-6B71-AB9099B3FC8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1140206" y="3422602"/>
              <a:ext cx="411480" cy="411480"/>
            </a:xfrm>
            <a:prstGeom prst="rect">
              <a:avLst/>
            </a:prstGeom>
          </p:spPr>
        </p:pic>
      </p:grpSp>
      <p:grpSp>
        <p:nvGrpSpPr>
          <p:cNvPr id="136" name="Group 135">
            <a:extLst>
              <a:ext uri="{FF2B5EF4-FFF2-40B4-BE49-F238E27FC236}">
                <a16:creationId xmlns:a16="http://schemas.microsoft.com/office/drawing/2014/main" id="{85519A31-9564-2402-7F28-CD8CC87B7CE9}"/>
              </a:ext>
              <a:ext uri="{C183D7F6-B498-43B3-948B-1728B52AA6E4}">
                <adec:decorative xmlns:adec="http://schemas.microsoft.com/office/drawing/2017/decorative" val="1"/>
              </a:ext>
            </a:extLst>
          </p:cNvPr>
          <p:cNvGrpSpPr/>
          <p:nvPr/>
        </p:nvGrpSpPr>
        <p:grpSpPr>
          <a:xfrm>
            <a:off x="6613741" y="2941067"/>
            <a:ext cx="594360" cy="594360"/>
            <a:chOff x="8336495" y="3266791"/>
            <a:chExt cx="594360" cy="594360"/>
          </a:xfrm>
        </p:grpSpPr>
        <p:sp>
          <p:nvSpPr>
            <p:cNvPr id="451" name="Oval 450">
              <a:extLst>
                <a:ext uri="{FF2B5EF4-FFF2-40B4-BE49-F238E27FC236}">
                  <a16:creationId xmlns:a16="http://schemas.microsoft.com/office/drawing/2014/main" id="{19A42CBE-0F81-BF43-C7DB-2046C96638D8}"/>
                </a:ext>
                <a:ext uri="{C183D7F6-B498-43B3-948B-1728B52AA6E4}">
                  <adec:decorative xmlns:adec="http://schemas.microsoft.com/office/drawing/2017/decorative" val="1"/>
                </a:ext>
              </a:extLst>
            </p:cNvPr>
            <p:cNvSpPr>
              <a:spLocks noChangeAspect="1"/>
            </p:cNvSpPr>
            <p:nvPr/>
          </p:nvSpPr>
          <p:spPr bwMode="auto">
            <a:xfrm>
              <a:off x="8336495" y="3266791"/>
              <a:ext cx="594360" cy="594360"/>
            </a:xfrm>
            <a:prstGeom prst="ellipse">
              <a:avLst/>
            </a:prstGeom>
            <a:solidFill>
              <a:srgbClr val="FFFFFF"/>
            </a:solidFill>
            <a:ln w="19050">
              <a:solidFill>
                <a:srgbClr val="03159A"/>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US" sz="2000">
                <a:solidFill>
                  <a:srgbClr val="225B62"/>
                </a:solidFill>
                <a:latin typeface="Segoe UI Semibold"/>
                <a:cs typeface="Segoe UI" pitchFamily="34" charset="0"/>
              </a:endParaRPr>
            </a:p>
          </p:txBody>
        </p:sp>
        <p:pic>
          <p:nvPicPr>
            <p:cNvPr id="507" name="Graphic 506">
              <a:extLst>
                <a:ext uri="{FF2B5EF4-FFF2-40B4-BE49-F238E27FC236}">
                  <a16:creationId xmlns:a16="http://schemas.microsoft.com/office/drawing/2014/main" id="{129F379D-D7D7-178F-D52A-840EED5F8E09}"/>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427935" y="3358231"/>
              <a:ext cx="411480" cy="411480"/>
            </a:xfrm>
            <a:prstGeom prst="rect">
              <a:avLst/>
            </a:prstGeom>
          </p:spPr>
        </p:pic>
      </p:grpSp>
      <p:grpSp>
        <p:nvGrpSpPr>
          <p:cNvPr id="49" name="Group 48">
            <a:extLst>
              <a:ext uri="{FF2B5EF4-FFF2-40B4-BE49-F238E27FC236}">
                <a16:creationId xmlns:a16="http://schemas.microsoft.com/office/drawing/2014/main" id="{FF598845-B890-73D8-8BB3-4ED107A26227}"/>
              </a:ext>
              <a:ext uri="{C183D7F6-B498-43B3-948B-1728B52AA6E4}">
                <adec:decorative xmlns:adec="http://schemas.microsoft.com/office/drawing/2017/decorative" val="1"/>
              </a:ext>
            </a:extLst>
          </p:cNvPr>
          <p:cNvGrpSpPr>
            <a:grpSpLocks noChangeAspect="1"/>
          </p:cNvGrpSpPr>
          <p:nvPr/>
        </p:nvGrpSpPr>
        <p:grpSpPr>
          <a:xfrm>
            <a:off x="8913737" y="3307714"/>
            <a:ext cx="365760" cy="365760"/>
            <a:chOff x="8936504" y="2979050"/>
            <a:chExt cx="457200" cy="457200"/>
          </a:xfrm>
        </p:grpSpPr>
        <p:sp>
          <p:nvSpPr>
            <p:cNvPr id="23" name="Oval 22">
              <a:extLst>
                <a:ext uri="{FF2B5EF4-FFF2-40B4-BE49-F238E27FC236}">
                  <a16:creationId xmlns:a16="http://schemas.microsoft.com/office/drawing/2014/main" id="{C058996B-DB7E-7E6B-1D7C-AF127374357F}"/>
                </a:ext>
                <a:ext uri="{C183D7F6-B498-43B3-948B-1728B52AA6E4}">
                  <adec:decorative xmlns:adec="http://schemas.microsoft.com/office/drawing/2017/decorative" val="1"/>
                </a:ext>
              </a:extLst>
            </p:cNvPr>
            <p:cNvSpPr>
              <a:spLocks noChangeAspect="1"/>
            </p:cNvSpPr>
            <p:nvPr/>
          </p:nvSpPr>
          <p:spPr bwMode="auto">
            <a:xfrm>
              <a:off x="8936504" y="2979050"/>
              <a:ext cx="457200" cy="457200"/>
            </a:xfrm>
            <a:prstGeom prst="ellipse">
              <a:avLst/>
            </a:prstGeom>
            <a:solidFill>
              <a:srgbClr val="03159A"/>
            </a:solidFill>
            <a:ln w="19050">
              <a:solidFill>
                <a:srgbClr val="03159A"/>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US" sz="2000">
                <a:solidFill>
                  <a:srgbClr val="225B62"/>
                </a:solidFill>
                <a:latin typeface="Segoe UI Semibold"/>
                <a:cs typeface="Segoe UI" pitchFamily="34" charset="0"/>
              </a:endParaRPr>
            </a:p>
          </p:txBody>
        </p:sp>
        <p:pic>
          <p:nvPicPr>
            <p:cNvPr id="27" name="Graphic 26">
              <a:extLst>
                <a:ext uri="{FF2B5EF4-FFF2-40B4-BE49-F238E27FC236}">
                  <a16:creationId xmlns:a16="http://schemas.microsoft.com/office/drawing/2014/main" id="{796B2EB8-1919-CDCA-D628-810D64C7A179}"/>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8982224" y="3024770"/>
              <a:ext cx="365760" cy="365760"/>
            </a:xfrm>
            <a:prstGeom prst="rect">
              <a:avLst/>
            </a:prstGeom>
          </p:spPr>
        </p:pic>
      </p:grpSp>
    </p:spTree>
    <p:extLst>
      <p:ext uri="{BB962C8B-B14F-4D97-AF65-F5344CB8AC3E}">
        <p14:creationId xmlns:p14="http://schemas.microsoft.com/office/powerpoint/2010/main" val="15914170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0 -2.96296E-6 L 0 0.02338 " pathEditMode="relative" rAng="0" ptsTypes="AA">
                                      <p:cBhvr>
                                        <p:cTn id="9" dur="500" spd="-100000" fill="hold"/>
                                        <p:tgtEl>
                                          <p:spTgt spid="4"/>
                                        </p:tgtEl>
                                        <p:attrNameLst>
                                          <p:attrName>ppt_x</p:attrName>
                                          <p:attrName>ppt_y</p:attrName>
                                        </p:attrNameLst>
                                      </p:cBhvr>
                                      <p:rCtr x="0" y="1157"/>
                                    </p:animMotion>
                                  </p:childTnLst>
                                </p:cTn>
                              </p:par>
                              <p:par>
                                <p:cTn id="10" presetID="10" presetClass="entr" presetSubtype="0" fill="hold" grpId="0" nodeType="withEffect">
                                  <p:stCondLst>
                                    <p:cond delay="2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42" presetClass="path" presetSubtype="0" decel="100000" fill="hold" grpId="1" nodeType="withEffect">
                                  <p:stCondLst>
                                    <p:cond delay="200"/>
                                  </p:stCondLst>
                                  <p:childTnLst>
                                    <p:animMotion origin="layout" path="M 0 2.22222E-6 L 0 0.02338 " pathEditMode="relative" rAng="0" ptsTypes="AA">
                                      <p:cBhvr>
                                        <p:cTn id="14" dur="500" spd="-100000" fill="hold"/>
                                        <p:tgtEl>
                                          <p:spTgt spid="13"/>
                                        </p:tgtEl>
                                        <p:attrNameLst>
                                          <p:attrName>ppt_x</p:attrName>
                                          <p:attrName>ppt_y</p:attrName>
                                        </p:attrNameLst>
                                      </p:cBhvr>
                                      <p:rCtr x="0" y="1157"/>
                                    </p:animMotion>
                                  </p:childTnLst>
                                </p:cTn>
                              </p:par>
                              <p:par>
                                <p:cTn id="15" presetID="10" presetClass="entr" presetSubtype="0" fill="hold" grpId="0" nodeType="withEffect">
                                  <p:stCondLst>
                                    <p:cond delay="5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42" presetClass="path" presetSubtype="0" decel="100000" fill="hold" grpId="1" nodeType="withEffect">
                                  <p:stCondLst>
                                    <p:cond delay="500"/>
                                  </p:stCondLst>
                                  <p:childTnLst>
                                    <p:animMotion origin="layout" path="M 0 -3.7037E-7 L 0 0.02338 " pathEditMode="relative" rAng="0" ptsTypes="AA">
                                      <p:cBhvr>
                                        <p:cTn id="19" dur="500" spd="-100000" fill="hold"/>
                                        <p:tgtEl>
                                          <p:spTgt spid="10"/>
                                        </p:tgtEl>
                                        <p:attrNameLst>
                                          <p:attrName>ppt_x</p:attrName>
                                          <p:attrName>ppt_y</p:attrName>
                                        </p:attrNameLst>
                                      </p:cBhvr>
                                      <p:rCtr x="0" y="1157"/>
                                    </p:animMotion>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131"/>
                                        </p:tgtEl>
                                        <p:attrNameLst>
                                          <p:attrName>style.visibility</p:attrName>
                                        </p:attrNameLst>
                                      </p:cBhvr>
                                      <p:to>
                                        <p:strVal val="visible"/>
                                      </p:to>
                                    </p:set>
                                    <p:animEffect transition="in" filter="fade">
                                      <p:cBhvr>
                                        <p:cTn id="23" dur="750"/>
                                        <p:tgtEl>
                                          <p:spTgt spid="131"/>
                                        </p:tgtEl>
                                      </p:cBhvr>
                                    </p:animEffect>
                                  </p:childTnLst>
                                </p:cTn>
                              </p:par>
                              <p:par>
                                <p:cTn id="24" presetID="42" presetClass="path" presetSubtype="0" decel="100000" fill="hold" nodeType="withEffect">
                                  <p:stCondLst>
                                    <p:cond delay="0"/>
                                  </p:stCondLst>
                                  <p:childTnLst>
                                    <p:animMotion origin="layout" path="M 3.33333E-6 2.96296E-6 L -0.03672 2.96296E-6 " pathEditMode="relative" rAng="0" ptsTypes="AA">
                                      <p:cBhvr>
                                        <p:cTn id="25" dur="750" spd="-100000" fill="hold"/>
                                        <p:tgtEl>
                                          <p:spTgt spid="131"/>
                                        </p:tgtEl>
                                        <p:attrNameLst>
                                          <p:attrName>ppt_x</p:attrName>
                                          <p:attrName>ppt_y</p:attrName>
                                        </p:attrNameLst>
                                      </p:cBhvr>
                                      <p:rCtr x="-1836" y="0"/>
                                    </p:animMotion>
                                  </p:childTnLst>
                                </p:cTn>
                              </p:par>
                              <p:par>
                                <p:cTn id="26" presetID="10" presetClass="entr" presetSubtype="0" fill="hold" grpId="0" nodeType="withEffect">
                                  <p:stCondLst>
                                    <p:cond delay="0"/>
                                  </p:stCondLst>
                                  <p:childTnLst>
                                    <p:set>
                                      <p:cBhvr>
                                        <p:cTn id="27" dur="1" fill="hold">
                                          <p:stCondLst>
                                            <p:cond delay="0"/>
                                          </p:stCondLst>
                                        </p:cTn>
                                        <p:tgtEl>
                                          <p:spTgt spid="479"/>
                                        </p:tgtEl>
                                        <p:attrNameLst>
                                          <p:attrName>style.visibility</p:attrName>
                                        </p:attrNameLst>
                                      </p:cBhvr>
                                      <p:to>
                                        <p:strVal val="visible"/>
                                      </p:to>
                                    </p:set>
                                    <p:animEffect transition="in" filter="fade">
                                      <p:cBhvr>
                                        <p:cTn id="28" dur="750"/>
                                        <p:tgtEl>
                                          <p:spTgt spid="479"/>
                                        </p:tgtEl>
                                      </p:cBhvr>
                                    </p:animEffect>
                                  </p:childTnLst>
                                </p:cTn>
                              </p:par>
                              <p:par>
                                <p:cTn id="29" presetID="42" presetClass="path" presetSubtype="0" decel="100000" fill="hold" grpId="1" nodeType="withEffect">
                                  <p:stCondLst>
                                    <p:cond delay="0"/>
                                  </p:stCondLst>
                                  <p:childTnLst>
                                    <p:animMotion origin="layout" path="M 3.33333E-6 2.96296E-6 L -0.03672 2.96296E-6 " pathEditMode="relative" rAng="0" ptsTypes="AA">
                                      <p:cBhvr>
                                        <p:cTn id="30" dur="750" spd="-100000" fill="hold"/>
                                        <p:tgtEl>
                                          <p:spTgt spid="479"/>
                                        </p:tgtEl>
                                        <p:attrNameLst>
                                          <p:attrName>ppt_x</p:attrName>
                                          <p:attrName>ppt_y</p:attrName>
                                        </p:attrNameLst>
                                      </p:cBhvr>
                                      <p:rCtr x="-1836" y="0"/>
                                    </p:animMotion>
                                  </p:childTnLst>
                                </p:cTn>
                              </p:par>
                              <p:par>
                                <p:cTn id="31" presetID="10" presetClass="entr" presetSubtype="0" fill="hold" nodeType="withEffect">
                                  <p:stCondLst>
                                    <p:cond delay="20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750"/>
                                        <p:tgtEl>
                                          <p:spTgt spid="26"/>
                                        </p:tgtEl>
                                      </p:cBhvr>
                                    </p:animEffect>
                                  </p:childTnLst>
                                </p:cTn>
                              </p:par>
                              <p:par>
                                <p:cTn id="34" presetID="42" presetClass="path" presetSubtype="0" decel="100000" fill="hold" nodeType="withEffect">
                                  <p:stCondLst>
                                    <p:cond delay="200"/>
                                  </p:stCondLst>
                                  <p:childTnLst>
                                    <p:animMotion origin="layout" path="M 4.375E-6 -2.96296E-6 L -0.03672 -2.96296E-6 " pathEditMode="relative" rAng="0" ptsTypes="AA">
                                      <p:cBhvr>
                                        <p:cTn id="35" dur="750" spd="-100000" fill="hold"/>
                                        <p:tgtEl>
                                          <p:spTgt spid="26"/>
                                        </p:tgtEl>
                                        <p:attrNameLst>
                                          <p:attrName>ppt_x</p:attrName>
                                          <p:attrName>ppt_y</p:attrName>
                                        </p:attrNameLst>
                                      </p:cBhvr>
                                      <p:rCtr x="-1836" y="0"/>
                                    </p:animMotion>
                                  </p:childTnLst>
                                </p:cTn>
                              </p:par>
                              <p:par>
                                <p:cTn id="36" presetID="10" presetClass="entr" presetSubtype="0" fill="hold" nodeType="withEffect">
                                  <p:stCondLst>
                                    <p:cond delay="400"/>
                                  </p:stCondLst>
                                  <p:childTnLst>
                                    <p:set>
                                      <p:cBhvr>
                                        <p:cTn id="37" dur="1" fill="hold">
                                          <p:stCondLst>
                                            <p:cond delay="0"/>
                                          </p:stCondLst>
                                        </p:cTn>
                                        <p:tgtEl>
                                          <p:spTgt spid="502"/>
                                        </p:tgtEl>
                                        <p:attrNameLst>
                                          <p:attrName>style.visibility</p:attrName>
                                        </p:attrNameLst>
                                      </p:cBhvr>
                                      <p:to>
                                        <p:strVal val="visible"/>
                                      </p:to>
                                    </p:set>
                                    <p:animEffect transition="in" filter="fade">
                                      <p:cBhvr>
                                        <p:cTn id="38" dur="750"/>
                                        <p:tgtEl>
                                          <p:spTgt spid="502"/>
                                        </p:tgtEl>
                                      </p:cBhvr>
                                    </p:animEffect>
                                  </p:childTnLst>
                                </p:cTn>
                              </p:par>
                              <p:par>
                                <p:cTn id="39" presetID="42" presetClass="path" presetSubtype="0" decel="100000" fill="hold" nodeType="withEffect">
                                  <p:stCondLst>
                                    <p:cond delay="400"/>
                                  </p:stCondLst>
                                  <p:childTnLst>
                                    <p:animMotion origin="layout" path="M -8.33333E-7 -2.59259E-6 L -0.03672 -2.59259E-6 " pathEditMode="relative" rAng="0" ptsTypes="AA">
                                      <p:cBhvr>
                                        <p:cTn id="40" dur="750" spd="-100000" fill="hold"/>
                                        <p:tgtEl>
                                          <p:spTgt spid="502"/>
                                        </p:tgtEl>
                                        <p:attrNameLst>
                                          <p:attrName>ppt_x</p:attrName>
                                          <p:attrName>ppt_y</p:attrName>
                                        </p:attrNameLst>
                                      </p:cBhvr>
                                      <p:rCtr x="-1836" y="0"/>
                                    </p:animMotion>
                                  </p:childTnLst>
                                </p:cTn>
                              </p:par>
                              <p:par>
                                <p:cTn id="41" presetID="10" presetClass="entr" presetSubtype="0" fill="hold" grpId="0" nodeType="withEffect">
                                  <p:stCondLst>
                                    <p:cond delay="400"/>
                                  </p:stCondLst>
                                  <p:childTnLst>
                                    <p:set>
                                      <p:cBhvr>
                                        <p:cTn id="42" dur="1" fill="hold">
                                          <p:stCondLst>
                                            <p:cond delay="0"/>
                                          </p:stCondLst>
                                        </p:cTn>
                                        <p:tgtEl>
                                          <p:spTgt spid="483"/>
                                        </p:tgtEl>
                                        <p:attrNameLst>
                                          <p:attrName>style.visibility</p:attrName>
                                        </p:attrNameLst>
                                      </p:cBhvr>
                                      <p:to>
                                        <p:strVal val="visible"/>
                                      </p:to>
                                    </p:set>
                                    <p:animEffect transition="in" filter="fade">
                                      <p:cBhvr>
                                        <p:cTn id="43" dur="750"/>
                                        <p:tgtEl>
                                          <p:spTgt spid="483"/>
                                        </p:tgtEl>
                                      </p:cBhvr>
                                    </p:animEffect>
                                  </p:childTnLst>
                                </p:cTn>
                              </p:par>
                              <p:par>
                                <p:cTn id="44" presetID="42" presetClass="path" presetSubtype="0" decel="100000" fill="hold" grpId="1" nodeType="withEffect">
                                  <p:stCondLst>
                                    <p:cond delay="400"/>
                                  </p:stCondLst>
                                  <p:childTnLst>
                                    <p:animMotion origin="layout" path="M -8.33333E-7 -2.59259E-6 L -0.03672 -2.59259E-6 " pathEditMode="relative" rAng="0" ptsTypes="AA">
                                      <p:cBhvr>
                                        <p:cTn id="45" dur="750" spd="-100000" fill="hold"/>
                                        <p:tgtEl>
                                          <p:spTgt spid="483"/>
                                        </p:tgtEl>
                                        <p:attrNameLst>
                                          <p:attrName>ppt_x</p:attrName>
                                          <p:attrName>ppt_y</p:attrName>
                                        </p:attrNameLst>
                                      </p:cBhvr>
                                      <p:rCtr x="-1836" y="0"/>
                                    </p:animMotion>
                                  </p:childTnLst>
                                </p:cTn>
                              </p:par>
                              <p:par>
                                <p:cTn id="46" presetID="10" presetClass="entr" presetSubtype="0" fill="hold" nodeType="withEffect">
                                  <p:stCondLst>
                                    <p:cond delay="60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750"/>
                                        <p:tgtEl>
                                          <p:spTgt spid="20"/>
                                        </p:tgtEl>
                                      </p:cBhvr>
                                    </p:animEffect>
                                  </p:childTnLst>
                                </p:cTn>
                              </p:par>
                              <p:par>
                                <p:cTn id="49" presetID="42" presetClass="path" presetSubtype="0" decel="100000" fill="hold" nodeType="withEffect">
                                  <p:stCondLst>
                                    <p:cond delay="600"/>
                                  </p:stCondLst>
                                  <p:childTnLst>
                                    <p:animMotion origin="layout" path="M 3.33333E-6 -2.96296E-6 L -0.03672 -2.96296E-6 " pathEditMode="relative" rAng="0" ptsTypes="AA">
                                      <p:cBhvr>
                                        <p:cTn id="50" dur="750" spd="-100000" fill="hold"/>
                                        <p:tgtEl>
                                          <p:spTgt spid="20"/>
                                        </p:tgtEl>
                                        <p:attrNameLst>
                                          <p:attrName>ppt_x</p:attrName>
                                          <p:attrName>ppt_y</p:attrName>
                                        </p:attrNameLst>
                                      </p:cBhvr>
                                      <p:rCtr x="-1836" y="0"/>
                                    </p:animMotion>
                                  </p:childTnLst>
                                </p:cTn>
                              </p:par>
                              <p:par>
                                <p:cTn id="51" presetID="10" presetClass="entr" presetSubtype="0" fill="hold" nodeType="withEffect">
                                  <p:stCondLst>
                                    <p:cond delay="800"/>
                                  </p:stCondLst>
                                  <p:childTnLst>
                                    <p:set>
                                      <p:cBhvr>
                                        <p:cTn id="52" dur="1" fill="hold">
                                          <p:stCondLst>
                                            <p:cond delay="0"/>
                                          </p:stCondLst>
                                        </p:cTn>
                                        <p:tgtEl>
                                          <p:spTgt spid="133"/>
                                        </p:tgtEl>
                                        <p:attrNameLst>
                                          <p:attrName>style.visibility</p:attrName>
                                        </p:attrNameLst>
                                      </p:cBhvr>
                                      <p:to>
                                        <p:strVal val="visible"/>
                                      </p:to>
                                    </p:set>
                                    <p:animEffect transition="in" filter="fade">
                                      <p:cBhvr>
                                        <p:cTn id="53" dur="750"/>
                                        <p:tgtEl>
                                          <p:spTgt spid="133"/>
                                        </p:tgtEl>
                                      </p:cBhvr>
                                    </p:animEffect>
                                  </p:childTnLst>
                                </p:cTn>
                              </p:par>
                              <p:par>
                                <p:cTn id="54" presetID="42" presetClass="path" presetSubtype="0" decel="100000" fill="hold" nodeType="withEffect">
                                  <p:stCondLst>
                                    <p:cond delay="800"/>
                                  </p:stCondLst>
                                  <p:childTnLst>
                                    <p:animMotion origin="layout" path="M -4.16667E-7 -4.44444E-6 L -0.03672 -4.44444E-6 " pathEditMode="relative" rAng="0" ptsTypes="AA">
                                      <p:cBhvr>
                                        <p:cTn id="55" dur="750" spd="-100000" fill="hold"/>
                                        <p:tgtEl>
                                          <p:spTgt spid="133"/>
                                        </p:tgtEl>
                                        <p:attrNameLst>
                                          <p:attrName>ppt_x</p:attrName>
                                          <p:attrName>ppt_y</p:attrName>
                                        </p:attrNameLst>
                                      </p:cBhvr>
                                      <p:rCtr x="-1836" y="0"/>
                                    </p:animMotion>
                                  </p:childTnLst>
                                </p:cTn>
                              </p:par>
                              <p:par>
                                <p:cTn id="56" presetID="10" presetClass="entr" presetSubtype="0" fill="hold" grpId="0" nodeType="withEffect">
                                  <p:stCondLst>
                                    <p:cond delay="800"/>
                                  </p:stCondLst>
                                  <p:childTnLst>
                                    <p:set>
                                      <p:cBhvr>
                                        <p:cTn id="57" dur="1" fill="hold">
                                          <p:stCondLst>
                                            <p:cond delay="0"/>
                                          </p:stCondLst>
                                        </p:cTn>
                                        <p:tgtEl>
                                          <p:spTgt spid="484"/>
                                        </p:tgtEl>
                                        <p:attrNameLst>
                                          <p:attrName>style.visibility</p:attrName>
                                        </p:attrNameLst>
                                      </p:cBhvr>
                                      <p:to>
                                        <p:strVal val="visible"/>
                                      </p:to>
                                    </p:set>
                                    <p:animEffect transition="in" filter="fade">
                                      <p:cBhvr>
                                        <p:cTn id="58" dur="750"/>
                                        <p:tgtEl>
                                          <p:spTgt spid="484"/>
                                        </p:tgtEl>
                                      </p:cBhvr>
                                    </p:animEffect>
                                  </p:childTnLst>
                                </p:cTn>
                              </p:par>
                              <p:par>
                                <p:cTn id="59" presetID="42" presetClass="path" presetSubtype="0" decel="100000" fill="hold" grpId="1" nodeType="withEffect">
                                  <p:stCondLst>
                                    <p:cond delay="800"/>
                                  </p:stCondLst>
                                  <p:childTnLst>
                                    <p:animMotion origin="layout" path="M -4.16667E-7 -4.44444E-6 L -0.03672 -4.44444E-6 " pathEditMode="relative" rAng="0" ptsTypes="AA">
                                      <p:cBhvr>
                                        <p:cTn id="60" dur="750" spd="-100000" fill="hold"/>
                                        <p:tgtEl>
                                          <p:spTgt spid="484"/>
                                        </p:tgtEl>
                                        <p:attrNameLst>
                                          <p:attrName>ppt_x</p:attrName>
                                          <p:attrName>ppt_y</p:attrName>
                                        </p:attrNameLst>
                                      </p:cBhvr>
                                      <p:rCtr x="-1836" y="0"/>
                                    </p:animMotion>
                                  </p:childTnLst>
                                </p:cTn>
                              </p:par>
                              <p:par>
                                <p:cTn id="61" presetID="10" presetClass="entr" presetSubtype="0" fill="hold" grpId="0" nodeType="withEffect">
                                  <p:stCondLst>
                                    <p:cond delay="1000"/>
                                  </p:stCondLst>
                                  <p:childTnLst>
                                    <p:set>
                                      <p:cBhvr>
                                        <p:cTn id="62" dur="1" fill="hold">
                                          <p:stCondLst>
                                            <p:cond delay="0"/>
                                          </p:stCondLst>
                                        </p:cTn>
                                        <p:tgtEl>
                                          <p:spTgt spid="43"/>
                                        </p:tgtEl>
                                        <p:attrNameLst>
                                          <p:attrName>style.visibility</p:attrName>
                                        </p:attrNameLst>
                                      </p:cBhvr>
                                      <p:to>
                                        <p:strVal val="visible"/>
                                      </p:to>
                                    </p:set>
                                    <p:animEffect transition="in" filter="fade">
                                      <p:cBhvr>
                                        <p:cTn id="63" dur="500"/>
                                        <p:tgtEl>
                                          <p:spTgt spid="43"/>
                                        </p:tgtEl>
                                      </p:cBhvr>
                                    </p:animEffect>
                                  </p:childTnLst>
                                </p:cTn>
                              </p:par>
                              <p:par>
                                <p:cTn id="64" presetID="42" presetClass="path" presetSubtype="0" decel="100000" fill="hold" grpId="1" nodeType="withEffect">
                                  <p:stCondLst>
                                    <p:cond delay="1000"/>
                                  </p:stCondLst>
                                  <p:childTnLst>
                                    <p:animMotion origin="layout" path="M 0 -3.7037E-7 L 0 0.02338 " pathEditMode="relative" rAng="0" ptsTypes="AA">
                                      <p:cBhvr>
                                        <p:cTn id="65" dur="500" spd="-100000" fill="hold"/>
                                        <p:tgtEl>
                                          <p:spTgt spid="43"/>
                                        </p:tgtEl>
                                        <p:attrNameLst>
                                          <p:attrName>ppt_x</p:attrName>
                                          <p:attrName>ppt_y</p:attrName>
                                        </p:attrNameLst>
                                      </p:cBhvr>
                                      <p:rCtr x="0" y="1157"/>
                                    </p:animMotion>
                                  </p:childTnLst>
                                </p:cTn>
                              </p:par>
                            </p:childTnLst>
                          </p:cTn>
                        </p:par>
                        <p:par>
                          <p:cTn id="66" fill="hold">
                            <p:stCondLst>
                              <p:cond delay="2550"/>
                            </p:stCondLst>
                            <p:childTnLst>
                              <p:par>
                                <p:cTn id="67" presetID="10" presetClass="entr" presetSubtype="0" fill="hold" nodeType="afterEffect">
                                  <p:stCondLst>
                                    <p:cond delay="0"/>
                                  </p:stCondLst>
                                  <p:childTnLst>
                                    <p:set>
                                      <p:cBhvr>
                                        <p:cTn id="68" dur="1" fill="hold">
                                          <p:stCondLst>
                                            <p:cond delay="0"/>
                                          </p:stCondLst>
                                        </p:cTn>
                                        <p:tgtEl>
                                          <p:spTgt spid="155"/>
                                        </p:tgtEl>
                                        <p:attrNameLst>
                                          <p:attrName>style.visibility</p:attrName>
                                        </p:attrNameLst>
                                      </p:cBhvr>
                                      <p:to>
                                        <p:strVal val="visible"/>
                                      </p:to>
                                    </p:set>
                                    <p:animEffect transition="in" filter="fade">
                                      <p:cBhvr>
                                        <p:cTn id="69" dur="750"/>
                                        <p:tgtEl>
                                          <p:spTgt spid="155"/>
                                        </p:tgtEl>
                                      </p:cBhvr>
                                    </p:animEffect>
                                  </p:childTnLst>
                                </p:cTn>
                              </p:par>
                              <p:par>
                                <p:cTn id="70" presetID="42" presetClass="path" presetSubtype="0" decel="100000" fill="hold" nodeType="withEffect">
                                  <p:stCondLst>
                                    <p:cond delay="0"/>
                                  </p:stCondLst>
                                  <p:childTnLst>
                                    <p:animMotion origin="layout" path="M 3.33333E-6 2.96296E-6 L -0.03672 2.96296E-6 " pathEditMode="relative" rAng="0" ptsTypes="AA">
                                      <p:cBhvr>
                                        <p:cTn id="71" dur="750" spd="-100000" fill="hold"/>
                                        <p:tgtEl>
                                          <p:spTgt spid="155"/>
                                        </p:tgtEl>
                                        <p:attrNameLst>
                                          <p:attrName>ppt_x</p:attrName>
                                          <p:attrName>ppt_y</p:attrName>
                                        </p:attrNameLst>
                                      </p:cBhvr>
                                      <p:rCtr x="-1836" y="0"/>
                                    </p:animMotion>
                                  </p:childTnLst>
                                </p:cTn>
                              </p:par>
                              <p:par>
                                <p:cTn id="72" presetID="10" presetClass="entr" presetSubtype="0" fill="hold" grpId="0" nodeType="with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fade">
                                      <p:cBhvr>
                                        <p:cTn id="74" dur="750"/>
                                        <p:tgtEl>
                                          <p:spTgt spid="8"/>
                                        </p:tgtEl>
                                      </p:cBhvr>
                                    </p:animEffect>
                                  </p:childTnLst>
                                </p:cTn>
                              </p:par>
                              <p:par>
                                <p:cTn id="75" presetID="42" presetClass="path" presetSubtype="0" decel="100000" fill="hold" grpId="1" nodeType="withEffect">
                                  <p:stCondLst>
                                    <p:cond delay="0"/>
                                  </p:stCondLst>
                                  <p:childTnLst>
                                    <p:animMotion origin="layout" path="M 3.33333E-6 2.96296E-6 L -0.03672 2.96296E-6 " pathEditMode="relative" rAng="0" ptsTypes="AA">
                                      <p:cBhvr>
                                        <p:cTn id="76" dur="750" spd="-100000" fill="hold"/>
                                        <p:tgtEl>
                                          <p:spTgt spid="8"/>
                                        </p:tgtEl>
                                        <p:attrNameLst>
                                          <p:attrName>ppt_x</p:attrName>
                                          <p:attrName>ppt_y</p:attrName>
                                        </p:attrNameLst>
                                      </p:cBhvr>
                                      <p:rCtr x="-1836" y="0"/>
                                    </p:animMotion>
                                  </p:childTnLst>
                                </p:cTn>
                              </p:par>
                              <p:par>
                                <p:cTn id="77" presetID="10" presetClass="entr" presetSubtype="0" fill="hold" nodeType="withEffect">
                                  <p:stCondLst>
                                    <p:cond delay="200"/>
                                  </p:stCondLst>
                                  <p:childTnLst>
                                    <p:set>
                                      <p:cBhvr>
                                        <p:cTn id="78" dur="1" fill="hold">
                                          <p:stCondLst>
                                            <p:cond delay="0"/>
                                          </p:stCondLst>
                                        </p:cTn>
                                        <p:tgtEl>
                                          <p:spTgt spid="45"/>
                                        </p:tgtEl>
                                        <p:attrNameLst>
                                          <p:attrName>style.visibility</p:attrName>
                                        </p:attrNameLst>
                                      </p:cBhvr>
                                      <p:to>
                                        <p:strVal val="visible"/>
                                      </p:to>
                                    </p:set>
                                    <p:animEffect transition="in" filter="fade">
                                      <p:cBhvr>
                                        <p:cTn id="79" dur="750"/>
                                        <p:tgtEl>
                                          <p:spTgt spid="45"/>
                                        </p:tgtEl>
                                      </p:cBhvr>
                                    </p:animEffect>
                                  </p:childTnLst>
                                </p:cTn>
                              </p:par>
                              <p:par>
                                <p:cTn id="80" presetID="42" presetClass="path" presetSubtype="0" decel="100000" fill="hold" nodeType="withEffect">
                                  <p:stCondLst>
                                    <p:cond delay="200"/>
                                  </p:stCondLst>
                                  <p:childTnLst>
                                    <p:animMotion origin="layout" path="M 4.375E-6 -2.96296E-6 L -0.03672 -2.96296E-6 " pathEditMode="relative" rAng="0" ptsTypes="AA">
                                      <p:cBhvr>
                                        <p:cTn id="81" dur="750" spd="-100000" fill="hold"/>
                                        <p:tgtEl>
                                          <p:spTgt spid="45"/>
                                        </p:tgtEl>
                                        <p:attrNameLst>
                                          <p:attrName>ppt_x</p:attrName>
                                          <p:attrName>ppt_y</p:attrName>
                                        </p:attrNameLst>
                                      </p:cBhvr>
                                      <p:rCtr x="-1836" y="0"/>
                                    </p:animMotion>
                                  </p:childTnLst>
                                </p:cTn>
                              </p:par>
                              <p:par>
                                <p:cTn id="82" presetID="10" presetClass="entr" presetSubtype="0" fill="hold" nodeType="withEffect">
                                  <p:stCondLst>
                                    <p:cond delay="400"/>
                                  </p:stCondLst>
                                  <p:childTnLst>
                                    <p:set>
                                      <p:cBhvr>
                                        <p:cTn id="83" dur="1" fill="hold">
                                          <p:stCondLst>
                                            <p:cond delay="0"/>
                                          </p:stCondLst>
                                        </p:cTn>
                                        <p:tgtEl>
                                          <p:spTgt spid="156"/>
                                        </p:tgtEl>
                                        <p:attrNameLst>
                                          <p:attrName>style.visibility</p:attrName>
                                        </p:attrNameLst>
                                      </p:cBhvr>
                                      <p:to>
                                        <p:strVal val="visible"/>
                                      </p:to>
                                    </p:set>
                                    <p:animEffect transition="in" filter="fade">
                                      <p:cBhvr>
                                        <p:cTn id="84" dur="750"/>
                                        <p:tgtEl>
                                          <p:spTgt spid="156"/>
                                        </p:tgtEl>
                                      </p:cBhvr>
                                    </p:animEffect>
                                  </p:childTnLst>
                                </p:cTn>
                              </p:par>
                              <p:par>
                                <p:cTn id="85" presetID="42" presetClass="path" presetSubtype="0" decel="100000" fill="hold" nodeType="withEffect">
                                  <p:stCondLst>
                                    <p:cond delay="400"/>
                                  </p:stCondLst>
                                  <p:childTnLst>
                                    <p:animMotion origin="layout" path="M -8.33333E-7 -2.59259E-6 L -0.03672 -2.59259E-6 " pathEditMode="relative" rAng="0" ptsTypes="AA">
                                      <p:cBhvr>
                                        <p:cTn id="86" dur="750" spd="-100000" fill="hold"/>
                                        <p:tgtEl>
                                          <p:spTgt spid="156"/>
                                        </p:tgtEl>
                                        <p:attrNameLst>
                                          <p:attrName>ppt_x</p:attrName>
                                          <p:attrName>ppt_y</p:attrName>
                                        </p:attrNameLst>
                                      </p:cBhvr>
                                      <p:rCtr x="-1836" y="0"/>
                                    </p:animMotion>
                                  </p:childTnLst>
                                </p:cTn>
                              </p:par>
                              <p:par>
                                <p:cTn id="87" presetID="10" presetClass="entr" presetSubtype="0" fill="hold" grpId="0" nodeType="withEffect">
                                  <p:stCondLst>
                                    <p:cond delay="400"/>
                                  </p:stCondLst>
                                  <p:childTnLst>
                                    <p:set>
                                      <p:cBhvr>
                                        <p:cTn id="88" dur="1" fill="hold">
                                          <p:stCondLst>
                                            <p:cond delay="0"/>
                                          </p:stCondLst>
                                        </p:cTn>
                                        <p:tgtEl>
                                          <p:spTgt spid="508"/>
                                        </p:tgtEl>
                                        <p:attrNameLst>
                                          <p:attrName>style.visibility</p:attrName>
                                        </p:attrNameLst>
                                      </p:cBhvr>
                                      <p:to>
                                        <p:strVal val="visible"/>
                                      </p:to>
                                    </p:set>
                                    <p:animEffect transition="in" filter="fade">
                                      <p:cBhvr>
                                        <p:cTn id="89" dur="750"/>
                                        <p:tgtEl>
                                          <p:spTgt spid="508"/>
                                        </p:tgtEl>
                                      </p:cBhvr>
                                    </p:animEffect>
                                  </p:childTnLst>
                                </p:cTn>
                              </p:par>
                              <p:par>
                                <p:cTn id="90" presetID="42" presetClass="path" presetSubtype="0" decel="100000" fill="hold" grpId="1" nodeType="withEffect">
                                  <p:stCondLst>
                                    <p:cond delay="400"/>
                                  </p:stCondLst>
                                  <p:childTnLst>
                                    <p:animMotion origin="layout" path="M -8.33333E-7 -2.59259E-6 L -0.03672 -2.59259E-6 " pathEditMode="relative" rAng="0" ptsTypes="AA">
                                      <p:cBhvr>
                                        <p:cTn id="91" dur="750" spd="-100000" fill="hold"/>
                                        <p:tgtEl>
                                          <p:spTgt spid="508"/>
                                        </p:tgtEl>
                                        <p:attrNameLst>
                                          <p:attrName>ppt_x</p:attrName>
                                          <p:attrName>ppt_y</p:attrName>
                                        </p:attrNameLst>
                                      </p:cBhvr>
                                      <p:rCtr x="-1836" y="0"/>
                                    </p:animMotion>
                                  </p:childTnLst>
                                </p:cTn>
                              </p:par>
                            </p:childTnLst>
                          </p:cTn>
                        </p:par>
                      </p:childTnLst>
                    </p:cTn>
                  </p:par>
                  <p:par>
                    <p:cTn id="92" fill="hold">
                      <p:stCondLst>
                        <p:cond delay="indefinite"/>
                      </p:stCondLst>
                      <p:childTnLst>
                        <p:par>
                          <p:cTn id="93" fill="hold">
                            <p:stCondLst>
                              <p:cond delay="0"/>
                            </p:stCondLst>
                            <p:childTnLst>
                              <p:par>
                                <p:cTn id="94" presetID="2" presetClass="entr" presetSubtype="2" fill="hold" grpId="0" nodeType="clickEffect">
                                  <p:stCondLst>
                                    <p:cond delay="0"/>
                                  </p:stCondLst>
                                  <p:childTnLst>
                                    <p:set>
                                      <p:cBhvr>
                                        <p:cTn id="95" dur="1" fill="hold">
                                          <p:stCondLst>
                                            <p:cond delay="0"/>
                                          </p:stCondLst>
                                        </p:cTn>
                                        <p:tgtEl>
                                          <p:spTgt spid="14"/>
                                        </p:tgtEl>
                                        <p:attrNameLst>
                                          <p:attrName>style.visibility</p:attrName>
                                        </p:attrNameLst>
                                      </p:cBhvr>
                                      <p:to>
                                        <p:strVal val="visible"/>
                                      </p:to>
                                    </p:set>
                                    <p:anim calcmode="lin" valueType="num">
                                      <p:cBhvr additive="base">
                                        <p:cTn id="96" dur="500" fill="hold"/>
                                        <p:tgtEl>
                                          <p:spTgt spid="14"/>
                                        </p:tgtEl>
                                        <p:attrNameLst>
                                          <p:attrName>ppt_x</p:attrName>
                                        </p:attrNameLst>
                                      </p:cBhvr>
                                      <p:tavLst>
                                        <p:tav tm="0">
                                          <p:val>
                                            <p:strVal val="1+#ppt_w/2"/>
                                          </p:val>
                                        </p:tav>
                                        <p:tav tm="100000">
                                          <p:val>
                                            <p:strVal val="#ppt_x"/>
                                          </p:val>
                                        </p:tav>
                                      </p:tavLst>
                                    </p:anim>
                                    <p:anim calcmode="lin" valueType="num">
                                      <p:cBhvr additive="base">
                                        <p:cTn id="97" dur="500" fill="hold"/>
                                        <p:tgtEl>
                                          <p:spTgt spid="14"/>
                                        </p:tgtEl>
                                        <p:attrNameLst>
                                          <p:attrName>ppt_y</p:attrName>
                                        </p:attrNameLst>
                                      </p:cBhvr>
                                      <p:tavLst>
                                        <p:tav tm="0">
                                          <p:val>
                                            <p:strVal val="#ppt_y"/>
                                          </p:val>
                                        </p:tav>
                                        <p:tav tm="100000">
                                          <p:val>
                                            <p:strVal val="#ppt_y"/>
                                          </p:val>
                                        </p:tav>
                                      </p:tavLst>
                                    </p:anim>
                                  </p:childTnLst>
                                </p:cTn>
                              </p:par>
                              <p:par>
                                <p:cTn id="98" presetID="10" presetClass="entr" presetSubtype="0" fill="hold" grpId="0" nodeType="withEffect">
                                  <p:stCondLst>
                                    <p:cond delay="0"/>
                                  </p:stCondLst>
                                  <p:childTnLst>
                                    <p:set>
                                      <p:cBhvr>
                                        <p:cTn id="99" dur="1" fill="hold">
                                          <p:stCondLst>
                                            <p:cond delay="0"/>
                                          </p:stCondLst>
                                        </p:cTn>
                                        <p:tgtEl>
                                          <p:spTgt spid="9"/>
                                        </p:tgtEl>
                                        <p:attrNameLst>
                                          <p:attrName>style.visibility</p:attrName>
                                        </p:attrNameLst>
                                      </p:cBhvr>
                                      <p:to>
                                        <p:strVal val="visible"/>
                                      </p:to>
                                    </p:set>
                                    <p:animEffect transition="in" filter="fade">
                                      <p:cBhvr>
                                        <p:cTn id="100" dur="500"/>
                                        <p:tgtEl>
                                          <p:spTgt spid="9"/>
                                        </p:tgtEl>
                                      </p:cBhvr>
                                    </p:animEffect>
                                  </p:childTnLst>
                                </p:cTn>
                              </p:par>
                              <p:par>
                                <p:cTn id="101" presetID="42" presetClass="path" presetSubtype="0" decel="100000" fill="hold" grpId="1" nodeType="withEffect">
                                  <p:stCondLst>
                                    <p:cond delay="0"/>
                                  </p:stCondLst>
                                  <p:childTnLst>
                                    <p:animMotion origin="layout" path="M 1.11022E-16 -4.07407E-6 L 1.11022E-16 0.02338 " pathEditMode="relative" rAng="0" ptsTypes="AA">
                                      <p:cBhvr>
                                        <p:cTn id="102" dur="500" spd="-100000" fill="hold"/>
                                        <p:tgtEl>
                                          <p:spTgt spid="9"/>
                                        </p:tgtEl>
                                        <p:attrNameLst>
                                          <p:attrName>ppt_x</p:attrName>
                                          <p:attrName>ppt_y</p:attrName>
                                        </p:attrNameLst>
                                      </p:cBhvr>
                                      <p:rCtr x="0" y="1157"/>
                                    </p:animMotion>
                                  </p:childTnLst>
                                </p:cTn>
                              </p:par>
                              <p:par>
                                <p:cTn id="103" presetID="10" presetClass="entr" presetSubtype="0" fill="hold" grpId="0" nodeType="withEffect">
                                  <p:stCondLst>
                                    <p:cond delay="200"/>
                                  </p:stCondLst>
                                  <p:childTnLst>
                                    <p:set>
                                      <p:cBhvr>
                                        <p:cTn id="104" dur="1" fill="hold">
                                          <p:stCondLst>
                                            <p:cond delay="0"/>
                                          </p:stCondLst>
                                        </p:cTn>
                                        <p:tgtEl>
                                          <p:spTgt spid="11"/>
                                        </p:tgtEl>
                                        <p:attrNameLst>
                                          <p:attrName>style.visibility</p:attrName>
                                        </p:attrNameLst>
                                      </p:cBhvr>
                                      <p:to>
                                        <p:strVal val="visible"/>
                                      </p:to>
                                    </p:set>
                                    <p:animEffect transition="in" filter="fade">
                                      <p:cBhvr>
                                        <p:cTn id="105" dur="500"/>
                                        <p:tgtEl>
                                          <p:spTgt spid="11"/>
                                        </p:tgtEl>
                                      </p:cBhvr>
                                    </p:animEffect>
                                  </p:childTnLst>
                                </p:cTn>
                              </p:par>
                              <p:par>
                                <p:cTn id="106" presetID="42" presetClass="path" presetSubtype="0" decel="100000" fill="hold" grpId="1" nodeType="withEffect">
                                  <p:stCondLst>
                                    <p:cond delay="200"/>
                                  </p:stCondLst>
                                  <p:childTnLst>
                                    <p:animMotion origin="layout" path="M 1.11022E-16 2.22222E-6 L 1.11022E-16 0.02338 " pathEditMode="relative" rAng="0" ptsTypes="AA">
                                      <p:cBhvr>
                                        <p:cTn id="107" dur="500" spd="-100000" fill="hold"/>
                                        <p:tgtEl>
                                          <p:spTgt spid="11"/>
                                        </p:tgtEl>
                                        <p:attrNameLst>
                                          <p:attrName>ppt_x</p:attrName>
                                          <p:attrName>ppt_y</p:attrName>
                                        </p:attrNameLst>
                                      </p:cBhvr>
                                      <p:rCtr x="0" y="1157"/>
                                    </p:animMotion>
                                  </p:childTnLst>
                                </p:cTn>
                              </p:par>
                              <p:par>
                                <p:cTn id="108" presetID="10" presetClass="entr" presetSubtype="0" fill="hold" grpId="0" nodeType="withEffect">
                                  <p:stCondLst>
                                    <p:cond delay="400"/>
                                  </p:stCondLst>
                                  <p:childTnLst>
                                    <p:set>
                                      <p:cBhvr>
                                        <p:cTn id="109" dur="1" fill="hold">
                                          <p:stCondLst>
                                            <p:cond delay="0"/>
                                          </p:stCondLst>
                                        </p:cTn>
                                        <p:tgtEl>
                                          <p:spTgt spid="19"/>
                                        </p:tgtEl>
                                        <p:attrNameLst>
                                          <p:attrName>style.visibility</p:attrName>
                                        </p:attrNameLst>
                                      </p:cBhvr>
                                      <p:to>
                                        <p:strVal val="visible"/>
                                      </p:to>
                                    </p:set>
                                    <p:animEffect transition="in" filter="fade">
                                      <p:cBhvr>
                                        <p:cTn id="110" dur="500"/>
                                        <p:tgtEl>
                                          <p:spTgt spid="19"/>
                                        </p:tgtEl>
                                      </p:cBhvr>
                                    </p:animEffect>
                                  </p:childTnLst>
                                </p:cTn>
                              </p:par>
                              <p:par>
                                <p:cTn id="111" presetID="42" presetClass="path" presetSubtype="0" decel="100000" fill="hold" grpId="1" nodeType="withEffect">
                                  <p:stCondLst>
                                    <p:cond delay="400"/>
                                  </p:stCondLst>
                                  <p:childTnLst>
                                    <p:animMotion origin="layout" path="M 2.08333E-7 -1.85185E-6 L 2.08333E-7 0.02338 " pathEditMode="relative" rAng="0" ptsTypes="AA">
                                      <p:cBhvr>
                                        <p:cTn id="112" dur="500" spd="-100000" fill="hold"/>
                                        <p:tgtEl>
                                          <p:spTgt spid="19"/>
                                        </p:tgtEl>
                                        <p:attrNameLst>
                                          <p:attrName>ppt_x</p:attrName>
                                          <p:attrName>ppt_y</p:attrName>
                                        </p:attrNameLst>
                                      </p:cBhvr>
                                      <p:rCtr x="0" y="1157"/>
                                    </p:animMotion>
                                  </p:childTnLst>
                                </p:cTn>
                              </p:par>
                            </p:childTnLst>
                          </p:cTn>
                        </p:par>
                        <p:par>
                          <p:cTn id="113" fill="hold">
                            <p:stCondLst>
                              <p:cond delay="900"/>
                            </p:stCondLst>
                            <p:childTnLst>
                              <p:par>
                                <p:cTn id="114" presetID="10" presetClass="entr" presetSubtype="0" fill="hold" nodeType="afterEffect">
                                  <p:stCondLst>
                                    <p:cond delay="0"/>
                                  </p:stCondLst>
                                  <p:childTnLst>
                                    <p:set>
                                      <p:cBhvr>
                                        <p:cTn id="115" dur="1" fill="hold">
                                          <p:stCondLst>
                                            <p:cond delay="0"/>
                                          </p:stCondLst>
                                        </p:cTn>
                                        <p:tgtEl>
                                          <p:spTgt spid="136"/>
                                        </p:tgtEl>
                                        <p:attrNameLst>
                                          <p:attrName>style.visibility</p:attrName>
                                        </p:attrNameLst>
                                      </p:cBhvr>
                                      <p:to>
                                        <p:strVal val="visible"/>
                                      </p:to>
                                    </p:set>
                                    <p:animEffect transition="in" filter="fade">
                                      <p:cBhvr>
                                        <p:cTn id="116" dur="750"/>
                                        <p:tgtEl>
                                          <p:spTgt spid="136"/>
                                        </p:tgtEl>
                                      </p:cBhvr>
                                    </p:animEffect>
                                  </p:childTnLst>
                                </p:cTn>
                              </p:par>
                              <p:par>
                                <p:cTn id="117" presetID="42" presetClass="path" presetSubtype="0" decel="100000" fill="hold" nodeType="withEffect">
                                  <p:stCondLst>
                                    <p:cond delay="0"/>
                                  </p:stCondLst>
                                  <p:childTnLst>
                                    <p:animMotion origin="layout" path="M 3.33333E-6 2.96296E-6 L -0.03672 2.96296E-6 " pathEditMode="relative" rAng="0" ptsTypes="AA">
                                      <p:cBhvr>
                                        <p:cTn id="118" dur="750" spd="-100000" fill="hold"/>
                                        <p:tgtEl>
                                          <p:spTgt spid="136"/>
                                        </p:tgtEl>
                                        <p:attrNameLst>
                                          <p:attrName>ppt_x</p:attrName>
                                          <p:attrName>ppt_y</p:attrName>
                                        </p:attrNameLst>
                                      </p:cBhvr>
                                      <p:rCtr x="-1836" y="0"/>
                                    </p:animMotion>
                                  </p:childTnLst>
                                </p:cTn>
                              </p:par>
                            </p:childTnLst>
                          </p:cTn>
                        </p:par>
                        <p:par>
                          <p:cTn id="119" fill="hold">
                            <p:stCondLst>
                              <p:cond delay="1650"/>
                            </p:stCondLst>
                            <p:childTnLst>
                              <p:par>
                                <p:cTn id="120" presetID="10" presetClass="entr" presetSubtype="0" fill="hold" grpId="0" nodeType="afterEffect">
                                  <p:stCondLst>
                                    <p:cond delay="0"/>
                                  </p:stCondLst>
                                  <p:childTnLst>
                                    <p:set>
                                      <p:cBhvr>
                                        <p:cTn id="121" dur="1" fill="hold">
                                          <p:stCondLst>
                                            <p:cond delay="0"/>
                                          </p:stCondLst>
                                        </p:cTn>
                                        <p:tgtEl>
                                          <p:spTgt spid="474"/>
                                        </p:tgtEl>
                                        <p:attrNameLst>
                                          <p:attrName>style.visibility</p:attrName>
                                        </p:attrNameLst>
                                      </p:cBhvr>
                                      <p:to>
                                        <p:strVal val="visible"/>
                                      </p:to>
                                    </p:set>
                                    <p:animEffect transition="in" filter="fade">
                                      <p:cBhvr>
                                        <p:cTn id="122" dur="750"/>
                                        <p:tgtEl>
                                          <p:spTgt spid="474"/>
                                        </p:tgtEl>
                                      </p:cBhvr>
                                    </p:animEffect>
                                  </p:childTnLst>
                                </p:cTn>
                              </p:par>
                              <p:par>
                                <p:cTn id="123" presetID="42" presetClass="path" presetSubtype="0" decel="100000" fill="hold" grpId="1" nodeType="withEffect">
                                  <p:stCondLst>
                                    <p:cond delay="0"/>
                                  </p:stCondLst>
                                  <p:childTnLst>
                                    <p:animMotion origin="layout" path="M 3.33333E-6 2.96296E-6 L -0.03672 2.96296E-6 " pathEditMode="relative" rAng="0" ptsTypes="AA">
                                      <p:cBhvr>
                                        <p:cTn id="124" dur="750" spd="-100000" fill="hold"/>
                                        <p:tgtEl>
                                          <p:spTgt spid="474"/>
                                        </p:tgtEl>
                                        <p:attrNameLst>
                                          <p:attrName>ppt_x</p:attrName>
                                          <p:attrName>ppt_y</p:attrName>
                                        </p:attrNameLst>
                                      </p:cBhvr>
                                      <p:rCtr x="-1836" y="0"/>
                                    </p:animMotion>
                                  </p:childTnLst>
                                </p:cTn>
                              </p:par>
                              <p:par>
                                <p:cTn id="125" presetID="22" presetClass="entr" presetSubtype="8" fill="hold" nodeType="withEffect">
                                  <p:stCondLst>
                                    <p:cond delay="100"/>
                                  </p:stCondLst>
                                  <p:childTnLst>
                                    <p:set>
                                      <p:cBhvr>
                                        <p:cTn id="126" dur="1" fill="hold">
                                          <p:stCondLst>
                                            <p:cond delay="0"/>
                                          </p:stCondLst>
                                        </p:cTn>
                                        <p:tgtEl>
                                          <p:spTgt spid="159"/>
                                        </p:tgtEl>
                                        <p:attrNameLst>
                                          <p:attrName>style.visibility</p:attrName>
                                        </p:attrNameLst>
                                      </p:cBhvr>
                                      <p:to>
                                        <p:strVal val="visible"/>
                                      </p:to>
                                    </p:set>
                                    <p:animEffect transition="in" filter="wipe(left)">
                                      <p:cBhvr>
                                        <p:cTn id="127" dur="750"/>
                                        <p:tgtEl>
                                          <p:spTgt spid="159"/>
                                        </p:tgtEl>
                                      </p:cBhvr>
                                    </p:animEffect>
                                  </p:childTnLst>
                                </p:cTn>
                              </p:par>
                              <p:par>
                                <p:cTn id="128" presetID="10" presetClass="entr" presetSubtype="0" fill="hold" nodeType="withEffect">
                                  <p:stCondLst>
                                    <p:cond delay="400"/>
                                  </p:stCondLst>
                                  <p:childTnLst>
                                    <p:set>
                                      <p:cBhvr>
                                        <p:cTn id="129" dur="1" fill="hold">
                                          <p:stCondLst>
                                            <p:cond delay="0"/>
                                          </p:stCondLst>
                                        </p:cTn>
                                        <p:tgtEl>
                                          <p:spTgt spid="34"/>
                                        </p:tgtEl>
                                        <p:attrNameLst>
                                          <p:attrName>style.visibility</p:attrName>
                                        </p:attrNameLst>
                                      </p:cBhvr>
                                      <p:to>
                                        <p:strVal val="visible"/>
                                      </p:to>
                                    </p:set>
                                    <p:animEffect transition="in" filter="fade">
                                      <p:cBhvr>
                                        <p:cTn id="130" dur="750"/>
                                        <p:tgtEl>
                                          <p:spTgt spid="34"/>
                                        </p:tgtEl>
                                      </p:cBhvr>
                                    </p:animEffect>
                                  </p:childTnLst>
                                </p:cTn>
                              </p:par>
                              <p:par>
                                <p:cTn id="131" presetID="42" presetClass="path" presetSubtype="0" decel="100000" fill="hold" nodeType="withEffect">
                                  <p:stCondLst>
                                    <p:cond delay="400"/>
                                  </p:stCondLst>
                                  <p:childTnLst>
                                    <p:animMotion origin="layout" path="M 4.375E-6 -2.96296E-6 L -0.03672 -2.96296E-6 " pathEditMode="relative" rAng="0" ptsTypes="AA">
                                      <p:cBhvr>
                                        <p:cTn id="132" dur="750" spd="-100000" fill="hold"/>
                                        <p:tgtEl>
                                          <p:spTgt spid="34"/>
                                        </p:tgtEl>
                                        <p:attrNameLst>
                                          <p:attrName>ppt_x</p:attrName>
                                          <p:attrName>ppt_y</p:attrName>
                                        </p:attrNameLst>
                                      </p:cBhvr>
                                      <p:rCtr x="-1836" y="0"/>
                                    </p:animMotion>
                                  </p:childTnLst>
                                </p:cTn>
                              </p:par>
                              <p:par>
                                <p:cTn id="133" presetID="10" presetClass="entr" presetSubtype="0" fill="hold" nodeType="withEffect">
                                  <p:stCondLst>
                                    <p:cond delay="400"/>
                                  </p:stCondLst>
                                  <p:childTnLst>
                                    <p:set>
                                      <p:cBhvr>
                                        <p:cTn id="134" dur="1" fill="hold">
                                          <p:stCondLst>
                                            <p:cond delay="0"/>
                                          </p:stCondLst>
                                        </p:cTn>
                                        <p:tgtEl>
                                          <p:spTgt spid="49"/>
                                        </p:tgtEl>
                                        <p:attrNameLst>
                                          <p:attrName>style.visibility</p:attrName>
                                        </p:attrNameLst>
                                      </p:cBhvr>
                                      <p:to>
                                        <p:strVal val="visible"/>
                                      </p:to>
                                    </p:set>
                                    <p:animEffect transition="in" filter="fade">
                                      <p:cBhvr>
                                        <p:cTn id="135" dur="750"/>
                                        <p:tgtEl>
                                          <p:spTgt spid="49"/>
                                        </p:tgtEl>
                                      </p:cBhvr>
                                    </p:animEffect>
                                  </p:childTnLst>
                                </p:cTn>
                              </p:par>
                              <p:par>
                                <p:cTn id="136" presetID="42" presetClass="path" presetSubtype="0" decel="100000" fill="hold" nodeType="withEffect">
                                  <p:stCondLst>
                                    <p:cond delay="400"/>
                                  </p:stCondLst>
                                  <p:childTnLst>
                                    <p:animMotion origin="layout" path="M 4.375E-6 -2.96296E-6 L -0.03672 -2.96296E-6 " pathEditMode="relative" rAng="0" ptsTypes="AA">
                                      <p:cBhvr>
                                        <p:cTn id="137" dur="750" spd="-100000" fill="hold"/>
                                        <p:tgtEl>
                                          <p:spTgt spid="49"/>
                                        </p:tgtEl>
                                        <p:attrNameLst>
                                          <p:attrName>ppt_x</p:attrName>
                                          <p:attrName>ppt_y</p:attrName>
                                        </p:attrNameLst>
                                      </p:cBhvr>
                                      <p:rCtr x="-1836" y="0"/>
                                    </p:animMotion>
                                  </p:childTnLst>
                                </p:cTn>
                              </p:par>
                              <p:par>
                                <p:cTn id="138" presetID="10" presetClass="entr" presetSubtype="0" fill="hold" grpId="0" nodeType="withEffect">
                                  <p:stCondLst>
                                    <p:cond delay="400"/>
                                  </p:stCondLst>
                                  <p:childTnLst>
                                    <p:set>
                                      <p:cBhvr>
                                        <p:cTn id="139" dur="1" fill="hold">
                                          <p:stCondLst>
                                            <p:cond delay="0"/>
                                          </p:stCondLst>
                                        </p:cTn>
                                        <p:tgtEl>
                                          <p:spTgt spid="7"/>
                                        </p:tgtEl>
                                        <p:attrNameLst>
                                          <p:attrName>style.visibility</p:attrName>
                                        </p:attrNameLst>
                                      </p:cBhvr>
                                      <p:to>
                                        <p:strVal val="visible"/>
                                      </p:to>
                                    </p:set>
                                    <p:animEffect transition="in" filter="fade">
                                      <p:cBhvr>
                                        <p:cTn id="140" dur="750"/>
                                        <p:tgtEl>
                                          <p:spTgt spid="7"/>
                                        </p:tgtEl>
                                      </p:cBhvr>
                                    </p:animEffect>
                                  </p:childTnLst>
                                </p:cTn>
                              </p:par>
                              <p:par>
                                <p:cTn id="141" presetID="42" presetClass="path" presetSubtype="0" decel="100000" fill="hold" grpId="1" nodeType="withEffect">
                                  <p:stCondLst>
                                    <p:cond delay="400"/>
                                  </p:stCondLst>
                                  <p:childTnLst>
                                    <p:animMotion origin="layout" path="M 4.375E-6 -2.96296E-6 L -0.03672 -2.96296E-6 " pathEditMode="relative" rAng="0" ptsTypes="AA">
                                      <p:cBhvr>
                                        <p:cTn id="142" dur="750" spd="-100000" fill="hold"/>
                                        <p:tgtEl>
                                          <p:spTgt spid="7"/>
                                        </p:tgtEl>
                                        <p:attrNameLst>
                                          <p:attrName>ppt_x</p:attrName>
                                          <p:attrName>ppt_y</p:attrName>
                                        </p:attrNameLst>
                                      </p:cBhvr>
                                      <p:rCtr x="-1836" y="0"/>
                                    </p:animMotion>
                                  </p:childTnLst>
                                </p:cTn>
                              </p:par>
                              <p:par>
                                <p:cTn id="143" presetID="10" presetClass="entr" presetSubtype="0" fill="hold" nodeType="withEffect">
                                  <p:stCondLst>
                                    <p:cond delay="800"/>
                                  </p:stCondLst>
                                  <p:childTnLst>
                                    <p:set>
                                      <p:cBhvr>
                                        <p:cTn id="144" dur="1" fill="hold">
                                          <p:stCondLst>
                                            <p:cond delay="0"/>
                                          </p:stCondLst>
                                        </p:cTn>
                                        <p:tgtEl>
                                          <p:spTgt spid="134"/>
                                        </p:tgtEl>
                                        <p:attrNameLst>
                                          <p:attrName>style.visibility</p:attrName>
                                        </p:attrNameLst>
                                      </p:cBhvr>
                                      <p:to>
                                        <p:strVal val="visible"/>
                                      </p:to>
                                    </p:set>
                                    <p:animEffect transition="in" filter="fade">
                                      <p:cBhvr>
                                        <p:cTn id="145" dur="750"/>
                                        <p:tgtEl>
                                          <p:spTgt spid="134"/>
                                        </p:tgtEl>
                                      </p:cBhvr>
                                    </p:animEffect>
                                  </p:childTnLst>
                                </p:cTn>
                              </p:par>
                              <p:par>
                                <p:cTn id="146" presetID="42" presetClass="path" presetSubtype="0" decel="100000" fill="hold" nodeType="withEffect">
                                  <p:stCondLst>
                                    <p:cond delay="800"/>
                                  </p:stCondLst>
                                  <p:childTnLst>
                                    <p:animMotion origin="layout" path="M 3.33333E-6 -2.96296E-6 L -0.03672 -2.96296E-6 " pathEditMode="relative" rAng="0" ptsTypes="AA">
                                      <p:cBhvr>
                                        <p:cTn id="147" dur="750" spd="-100000" fill="hold"/>
                                        <p:tgtEl>
                                          <p:spTgt spid="134"/>
                                        </p:tgtEl>
                                        <p:attrNameLst>
                                          <p:attrName>ppt_x</p:attrName>
                                          <p:attrName>ppt_y</p:attrName>
                                        </p:attrNameLst>
                                      </p:cBhvr>
                                      <p:rCtr x="-1836" y="0"/>
                                    </p:animMotion>
                                  </p:childTnLst>
                                </p:cTn>
                              </p:par>
                              <p:par>
                                <p:cTn id="148" presetID="10" presetClass="entr" presetSubtype="0" fill="hold" nodeType="withEffect">
                                  <p:stCondLst>
                                    <p:cond delay="800"/>
                                  </p:stCondLst>
                                  <p:childTnLst>
                                    <p:set>
                                      <p:cBhvr>
                                        <p:cTn id="149" dur="1" fill="hold">
                                          <p:stCondLst>
                                            <p:cond delay="0"/>
                                          </p:stCondLst>
                                        </p:cTn>
                                        <p:tgtEl>
                                          <p:spTgt spid="137"/>
                                        </p:tgtEl>
                                        <p:attrNameLst>
                                          <p:attrName>style.visibility</p:attrName>
                                        </p:attrNameLst>
                                      </p:cBhvr>
                                      <p:to>
                                        <p:strVal val="visible"/>
                                      </p:to>
                                    </p:set>
                                    <p:animEffect transition="in" filter="fade">
                                      <p:cBhvr>
                                        <p:cTn id="150" dur="750"/>
                                        <p:tgtEl>
                                          <p:spTgt spid="137"/>
                                        </p:tgtEl>
                                      </p:cBhvr>
                                    </p:animEffect>
                                  </p:childTnLst>
                                </p:cTn>
                              </p:par>
                              <p:par>
                                <p:cTn id="151" presetID="42" presetClass="path" presetSubtype="0" decel="100000" fill="hold" nodeType="withEffect">
                                  <p:stCondLst>
                                    <p:cond delay="800"/>
                                  </p:stCondLst>
                                  <p:childTnLst>
                                    <p:animMotion origin="layout" path="M 3.33333E-6 -2.96296E-6 L -0.03672 -2.96296E-6 " pathEditMode="relative" rAng="0" ptsTypes="AA">
                                      <p:cBhvr>
                                        <p:cTn id="152" dur="750" spd="-100000" fill="hold"/>
                                        <p:tgtEl>
                                          <p:spTgt spid="137"/>
                                        </p:tgtEl>
                                        <p:attrNameLst>
                                          <p:attrName>ppt_x</p:attrName>
                                          <p:attrName>ppt_y</p:attrName>
                                        </p:attrNameLst>
                                      </p:cBhvr>
                                      <p:rCtr x="-1836" y="0"/>
                                    </p:animMotion>
                                  </p:childTnLst>
                                </p:cTn>
                              </p:par>
                              <p:par>
                                <p:cTn id="153" presetID="10" presetClass="entr" presetSubtype="0" fill="hold" grpId="0" nodeType="withEffect">
                                  <p:stCondLst>
                                    <p:cond delay="800"/>
                                  </p:stCondLst>
                                  <p:childTnLst>
                                    <p:set>
                                      <p:cBhvr>
                                        <p:cTn id="154" dur="1" fill="hold">
                                          <p:stCondLst>
                                            <p:cond delay="0"/>
                                          </p:stCondLst>
                                        </p:cTn>
                                        <p:tgtEl>
                                          <p:spTgt spid="475"/>
                                        </p:tgtEl>
                                        <p:attrNameLst>
                                          <p:attrName>style.visibility</p:attrName>
                                        </p:attrNameLst>
                                      </p:cBhvr>
                                      <p:to>
                                        <p:strVal val="visible"/>
                                      </p:to>
                                    </p:set>
                                    <p:animEffect transition="in" filter="fade">
                                      <p:cBhvr>
                                        <p:cTn id="155" dur="750"/>
                                        <p:tgtEl>
                                          <p:spTgt spid="475"/>
                                        </p:tgtEl>
                                      </p:cBhvr>
                                    </p:animEffect>
                                  </p:childTnLst>
                                </p:cTn>
                              </p:par>
                              <p:par>
                                <p:cTn id="156" presetID="42" presetClass="path" presetSubtype="0" decel="100000" fill="hold" grpId="1" nodeType="withEffect">
                                  <p:stCondLst>
                                    <p:cond delay="800"/>
                                  </p:stCondLst>
                                  <p:childTnLst>
                                    <p:animMotion origin="layout" path="M 3.33333E-6 -2.96296E-6 L -0.03672 -2.96296E-6 " pathEditMode="relative" rAng="0" ptsTypes="AA">
                                      <p:cBhvr>
                                        <p:cTn id="157" dur="750" spd="-100000" fill="hold"/>
                                        <p:tgtEl>
                                          <p:spTgt spid="475"/>
                                        </p:tgtEl>
                                        <p:attrNameLst>
                                          <p:attrName>ppt_x</p:attrName>
                                          <p:attrName>ppt_y</p:attrName>
                                        </p:attrNameLst>
                                      </p:cBhvr>
                                      <p:rCtr x="-1836" y="0"/>
                                    </p:animMotion>
                                  </p:childTnLst>
                                </p:cTn>
                              </p:par>
                              <p:par>
                                <p:cTn id="158" presetID="10" presetClass="entr" presetSubtype="0" fill="hold" grpId="0" nodeType="withEffect">
                                  <p:stCondLst>
                                    <p:cond delay="1000"/>
                                  </p:stCondLst>
                                  <p:childTnLst>
                                    <p:set>
                                      <p:cBhvr>
                                        <p:cTn id="159" dur="1" fill="hold">
                                          <p:stCondLst>
                                            <p:cond delay="0"/>
                                          </p:stCondLst>
                                        </p:cTn>
                                        <p:tgtEl>
                                          <p:spTgt spid="160"/>
                                        </p:tgtEl>
                                        <p:attrNameLst>
                                          <p:attrName>style.visibility</p:attrName>
                                        </p:attrNameLst>
                                      </p:cBhvr>
                                      <p:to>
                                        <p:strVal val="visible"/>
                                      </p:to>
                                    </p:set>
                                    <p:animEffect transition="in" filter="fade">
                                      <p:cBhvr>
                                        <p:cTn id="160" dur="500"/>
                                        <p:tgtEl>
                                          <p:spTgt spid="160"/>
                                        </p:tgtEl>
                                      </p:cBhvr>
                                    </p:animEffect>
                                  </p:childTnLst>
                                </p:cTn>
                              </p:par>
                              <p:par>
                                <p:cTn id="161" presetID="42" presetClass="path" presetSubtype="0" decel="100000" fill="hold" grpId="1" nodeType="withEffect">
                                  <p:stCondLst>
                                    <p:cond delay="1000"/>
                                  </p:stCondLst>
                                  <p:childTnLst>
                                    <p:animMotion origin="layout" path="M 0 -3.7037E-7 L 0 0.02338 " pathEditMode="relative" rAng="0" ptsTypes="AA">
                                      <p:cBhvr>
                                        <p:cTn id="162" dur="500" spd="-100000" fill="hold"/>
                                        <p:tgtEl>
                                          <p:spTgt spid="160"/>
                                        </p:tgtEl>
                                        <p:attrNameLst>
                                          <p:attrName>ppt_x</p:attrName>
                                          <p:attrName>ppt_y</p:attrName>
                                        </p:attrNameLst>
                                      </p:cBhvr>
                                      <p:rCtr x="0" y="115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p:bldP spid="13" grpId="1"/>
      <p:bldP spid="4" grpId="0" animBg="1"/>
      <p:bldP spid="4" grpId="1" animBg="1"/>
      <p:bldP spid="10" grpId="0"/>
      <p:bldP spid="10" grpId="1"/>
      <p:bldP spid="43" grpId="0"/>
      <p:bldP spid="43" grpId="1"/>
      <p:bldP spid="479" grpId="0"/>
      <p:bldP spid="479" grpId="1"/>
      <p:bldP spid="483" grpId="0"/>
      <p:bldP spid="483" grpId="1"/>
      <p:bldP spid="484" grpId="0"/>
      <p:bldP spid="484" grpId="1"/>
      <p:bldP spid="508" grpId="0"/>
      <p:bldP spid="508" grpId="1"/>
      <p:bldP spid="474" grpId="0"/>
      <p:bldP spid="474" grpId="1"/>
      <p:bldP spid="475" grpId="0"/>
      <p:bldP spid="475" grpId="1"/>
      <p:bldP spid="7" grpId="0"/>
      <p:bldP spid="7" grpId="1"/>
      <p:bldP spid="8" grpId="0"/>
      <p:bldP spid="8" grpId="1"/>
      <p:bldP spid="9" grpId="0" animBg="1"/>
      <p:bldP spid="9" grpId="1" animBg="1"/>
      <p:bldP spid="11" grpId="0"/>
      <p:bldP spid="11" grpId="1"/>
      <p:bldP spid="19" grpId="0"/>
      <p:bldP spid="19" grpId="1"/>
      <p:bldP spid="160" grpId="0"/>
      <p:bldP spid="160"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59EAA-7BE1-61C1-9A4D-B7687122CDDB}"/>
            </a:ext>
          </a:extLst>
        </p:cNvPr>
        <p:cNvGrpSpPr/>
        <p:nvPr/>
      </p:nvGrpSpPr>
      <p:grpSpPr>
        <a:xfrm>
          <a:off x="0" y="0"/>
          <a:ext cx="0" cy="0"/>
          <a:chOff x="0" y="0"/>
          <a:chExt cx="0" cy="0"/>
        </a:xfrm>
      </p:grpSpPr>
      <p:sp>
        <p:nvSpPr>
          <p:cNvPr id="17" name="object 4">
            <a:extLst>
              <a:ext uri="{FF2B5EF4-FFF2-40B4-BE49-F238E27FC236}">
                <a16:creationId xmlns:a16="http://schemas.microsoft.com/office/drawing/2014/main" id="{D62260FE-A64A-1368-B7B1-A61585970622}"/>
              </a:ext>
              <a:ext uri="{C183D7F6-B498-43B3-948B-1728B52AA6E4}">
                <adec:decorative xmlns:adec="http://schemas.microsoft.com/office/drawing/2017/decorative" val="1"/>
              </a:ext>
            </a:extLst>
          </p:cNvPr>
          <p:cNvSpPr/>
          <p:nvPr/>
        </p:nvSpPr>
        <p:spPr>
          <a:xfrm>
            <a:off x="6096000" y="0"/>
            <a:ext cx="6096000" cy="6858000"/>
          </a:xfrm>
          <a:prstGeom prst="rect">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sz="2000">
              <a:solidFill>
                <a:srgbClr val="FFFFFF"/>
              </a:solidFill>
              <a:latin typeface="Segoe Sans Display"/>
              <a:cs typeface="Segoe UI" pitchFamily="34" charset="0"/>
            </a:endParaRPr>
          </a:p>
        </p:txBody>
      </p:sp>
      <p:sp>
        <p:nvSpPr>
          <p:cNvPr id="15" name="Title 14">
            <a:extLst>
              <a:ext uri="{FF2B5EF4-FFF2-40B4-BE49-F238E27FC236}">
                <a16:creationId xmlns:a16="http://schemas.microsoft.com/office/drawing/2014/main" id="{BA3486A5-416F-094C-87E9-4BB74BA5FE7B}"/>
              </a:ext>
            </a:extLst>
          </p:cNvPr>
          <p:cNvSpPr txBox="1">
            <a:spLocks noGrp="1"/>
          </p:cNvSpPr>
          <p:nvPr>
            <p:ph type="title" idx="4294967295"/>
          </p:nvPr>
        </p:nvSpPr>
        <p:spPr>
          <a:xfrm>
            <a:off x="578361" y="938719"/>
            <a:ext cx="4939278"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gradFill>
                  <a:gsLst>
                    <a:gs pos="0">
                      <a:srgbClr val="F4364C"/>
                    </a:gs>
                    <a:gs pos="100000">
                      <a:srgbClr val="F4364C"/>
                    </a:gs>
                  </a:gsLst>
                  <a:path path="circle">
                    <a:fillToRect l="100000" t="100000"/>
                  </a:path>
                </a:gradFill>
                <a:effectLst/>
                <a:uLnTx/>
                <a:uFillTx/>
                <a:latin typeface="Segoe Sans Display Semibold"/>
                <a:ea typeface="+mn-ea"/>
                <a:cs typeface="+mn-cs"/>
              </a:rPr>
              <a:t>Security breach simulation</a:t>
            </a:r>
          </a:p>
        </p:txBody>
      </p:sp>
      <p:sp>
        <p:nvSpPr>
          <p:cNvPr id="4" name="Rectangle 3">
            <a:extLst>
              <a:ext uri="{FF2B5EF4-FFF2-40B4-BE49-F238E27FC236}">
                <a16:creationId xmlns:a16="http://schemas.microsoft.com/office/drawing/2014/main" id="{A46F14B7-BFBC-7A76-85EF-FE4B8500B0F4}"/>
              </a:ext>
            </a:extLst>
          </p:cNvPr>
          <p:cNvSpPr/>
          <p:nvPr/>
        </p:nvSpPr>
        <p:spPr bwMode="auto">
          <a:xfrm>
            <a:off x="1996440" y="430068"/>
            <a:ext cx="2103120" cy="432720"/>
          </a:xfrm>
          <a:prstGeom prst="rect">
            <a:avLst/>
          </a:prstGeom>
          <a:solidFill>
            <a:schemeClr val="bg1"/>
          </a:solidFill>
          <a:ln w="19050">
            <a:noFill/>
          </a:ln>
          <a:effectLst>
            <a:innerShdw blurRad="508000" dist="190500" dir="18600000">
              <a:srgbClr val="F4364C">
                <a:alpha val="35000"/>
              </a:srgbClr>
            </a:innerShdw>
          </a:effectLst>
        </p:spPr>
        <p:txBody>
          <a:bodyPr vert="horz" wrap="square" lIns="0" tIns="0" rIns="0" bIns="0" rtlCol="0" anchor="ctr">
            <a:noAutofit/>
          </a:bodyPr>
          <a:lstStyle/>
          <a:p>
            <a:pPr algn="ctr">
              <a:spcBef>
                <a:spcPts val="600"/>
              </a:spcBef>
            </a:pPr>
            <a:r>
              <a:rPr lang="en-US">
                <a:solidFill>
                  <a:srgbClr val="091F2C"/>
                </a:solidFill>
                <a:latin typeface="+mj-lt"/>
              </a:rPr>
              <a:t>Challenge</a:t>
            </a:r>
          </a:p>
        </p:txBody>
      </p:sp>
      <p:sp>
        <p:nvSpPr>
          <p:cNvPr id="9" name="TextBox 8">
            <a:extLst>
              <a:ext uri="{FF2B5EF4-FFF2-40B4-BE49-F238E27FC236}">
                <a16:creationId xmlns:a16="http://schemas.microsoft.com/office/drawing/2014/main" id="{DDBDAB1E-AE62-2A64-C278-6FAFCCE7F5B9}"/>
              </a:ext>
            </a:extLst>
          </p:cNvPr>
          <p:cNvSpPr txBox="1"/>
          <p:nvPr/>
        </p:nvSpPr>
        <p:spPr>
          <a:xfrm>
            <a:off x="579120" y="1346561"/>
            <a:ext cx="4937760" cy="677108"/>
          </a:xfrm>
          <a:prstGeom prst="rect">
            <a:avLst/>
          </a:prstGeom>
          <a:noFill/>
        </p:spPr>
        <p:txBody>
          <a:bodyPr wrap="square" lIns="0" tIns="0" rIns="0" bIns="0" rtlCol="0">
            <a:spAutoFit/>
          </a:bodyPr>
          <a:lstStyle/>
          <a:p>
            <a:pPr marL="12700" marR="5080" algn="ctr">
              <a:lnSpc>
                <a:spcPct val="100200"/>
              </a:lnSpc>
              <a:spcBef>
                <a:spcPts val="95"/>
              </a:spcBef>
              <a:spcAft>
                <a:spcPts val="1200"/>
              </a:spcAft>
              <a:defRPr/>
            </a:pPr>
            <a:r>
              <a:rPr lang="en-US" sz="1100" err="1">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TechTech</a:t>
            </a: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 Inc. conducts a controlled security breach simulation. The scenario involves a password spray attack targeting the company's employee accounts. </a:t>
            </a: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Attackers attempt to gain unauthorized access by trying a small number of commonly used passwords across many different accounts.</a:t>
            </a:r>
          </a:p>
        </p:txBody>
      </p:sp>
      <p:sp>
        <p:nvSpPr>
          <p:cNvPr id="43" name="TextBox 42">
            <a:extLst>
              <a:ext uri="{FF2B5EF4-FFF2-40B4-BE49-F238E27FC236}">
                <a16:creationId xmlns:a16="http://schemas.microsoft.com/office/drawing/2014/main" id="{51E323E0-B5F2-8C2D-A82C-9DD82355F825}"/>
              </a:ext>
            </a:extLst>
          </p:cNvPr>
          <p:cNvSpPr txBox="1"/>
          <p:nvPr/>
        </p:nvSpPr>
        <p:spPr>
          <a:xfrm>
            <a:off x="630948" y="3969380"/>
            <a:ext cx="4834104" cy="338554"/>
          </a:xfrm>
          <a:prstGeom prst="rect">
            <a:avLst/>
          </a:prstGeom>
          <a:noFill/>
        </p:spPr>
        <p:txBody>
          <a:bodyPr wrap="square" lIns="91440" tIns="0" rIns="0" bIns="0" rtlCol="0" anchor="t">
            <a:spAutoFit/>
          </a:bodyPr>
          <a:lstStyle/>
          <a:p>
            <a:pPr marL="12700" marR="5080" algn="ctr">
              <a:lnSpc>
                <a:spcPct val="100200"/>
              </a:lnSpc>
              <a:spcBef>
                <a:spcPts val="95"/>
              </a:spcBef>
              <a:spcAft>
                <a:spcPts val="1200"/>
              </a:spcAft>
              <a:defRPr/>
            </a:pPr>
            <a:r>
              <a:rPr lang="en-US" sz="1100">
                <a:gradFill>
                  <a:gsLst>
                    <a:gs pos="0">
                      <a:srgbClr val="282828"/>
                    </a:gs>
                    <a:gs pos="100000">
                      <a:srgbClr val="282828"/>
                    </a:gs>
                  </a:gsLst>
                  <a:path path="circle">
                    <a:fillToRect l="100000" t="100000"/>
                  </a:path>
                </a:gradFill>
                <a:latin typeface="Segoe Sans Display Semibold"/>
                <a:cs typeface="Segoe Sans Display Semibold"/>
              </a:rPr>
              <a:t>The IT team is alerted and </a:t>
            </a:r>
            <a:r>
              <a:rPr lang="en-US" sz="1100">
                <a:gradFill>
                  <a:gsLst>
                    <a:gs pos="0">
                      <a:srgbClr val="F4364C"/>
                    </a:gs>
                    <a:gs pos="100000">
                      <a:srgbClr val="F4364C"/>
                    </a:gs>
                  </a:gsLst>
                  <a:path path="circle">
                    <a:fillToRect l="100000" t="100000"/>
                  </a:path>
                </a:gradFill>
                <a:latin typeface="Segoe Sans Display Semibold"/>
                <a:cs typeface="Segoe Sans Display Semibold"/>
              </a:rPr>
              <a:t>manually</a:t>
            </a:r>
            <a:r>
              <a:rPr lang="en-US" sz="1100">
                <a:gradFill>
                  <a:gsLst>
                    <a:gs pos="0">
                      <a:srgbClr val="282828"/>
                    </a:gs>
                    <a:gs pos="100000">
                      <a:srgbClr val="282828"/>
                    </a:gs>
                  </a:gsLst>
                  <a:path path="circle">
                    <a:fillToRect l="100000" t="100000"/>
                  </a:path>
                </a:gradFill>
                <a:latin typeface="Segoe Sans Display Semibold"/>
                <a:cs typeface="Segoe Sans Display Semibold"/>
              </a:rPr>
              <a:t> investigates the alert </a:t>
            </a:r>
            <a:br>
              <a:rPr lang="en-US" sz="1100">
                <a:gradFill>
                  <a:gsLst>
                    <a:gs pos="0">
                      <a:srgbClr val="282828"/>
                    </a:gs>
                    <a:gs pos="100000">
                      <a:srgbClr val="282828"/>
                    </a:gs>
                  </a:gsLst>
                  <a:path path="circle">
                    <a:fillToRect l="100000" t="100000"/>
                  </a:path>
                </a:gradFill>
                <a:latin typeface="Segoe Sans Display Semibold"/>
                <a:cs typeface="Segoe Sans Display Semibold"/>
              </a:rPr>
            </a:br>
            <a:r>
              <a:rPr lang="en-US" sz="1100">
                <a:gradFill>
                  <a:gsLst>
                    <a:gs pos="0">
                      <a:srgbClr val="282828"/>
                    </a:gs>
                    <a:gs pos="100000">
                      <a:srgbClr val="282828"/>
                    </a:gs>
                  </a:gsLst>
                  <a:path path="circle">
                    <a:fillToRect l="100000" t="100000"/>
                  </a:path>
                </a:gradFill>
                <a:latin typeface="Segoe Sans Display Semibold"/>
                <a:cs typeface="Segoe Sans Display Semibold"/>
              </a:rPr>
              <a:t>to take necessary actions to mitigate the threat. </a:t>
            </a:r>
          </a:p>
        </p:txBody>
      </p:sp>
      <p:sp>
        <p:nvSpPr>
          <p:cNvPr id="13" name="TextBox 12">
            <a:extLst>
              <a:ext uri="{FF2B5EF4-FFF2-40B4-BE49-F238E27FC236}">
                <a16:creationId xmlns:a16="http://schemas.microsoft.com/office/drawing/2014/main" id="{73BCF232-F00B-BA14-AFD1-98C03264A5FD}"/>
              </a:ext>
              <a:ext uri="{C183D7F6-B498-43B3-948B-1728B52AA6E4}">
                <adec:decorative xmlns:adec="http://schemas.microsoft.com/office/drawing/2017/decorative" val="1"/>
              </a:ext>
            </a:extLst>
          </p:cNvPr>
          <p:cNvSpPr txBox="1"/>
          <p:nvPr/>
        </p:nvSpPr>
        <p:spPr>
          <a:xfrm>
            <a:off x="833004" y="5196773"/>
            <a:ext cx="2280384" cy="5078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900">
                <a:gradFill>
                  <a:gsLst>
                    <a:gs pos="0">
                      <a:srgbClr val="282828"/>
                    </a:gs>
                    <a:gs pos="100000">
                      <a:srgbClr val="282828"/>
                    </a:gs>
                  </a:gsLst>
                  <a:path path="circle">
                    <a:fillToRect l="100000" t="100000"/>
                  </a:path>
                </a:gradFill>
                <a:cs typeface="Segoe Sans Display Semibold"/>
              </a:rPr>
              <a:t>Manually locking compromised accounts, resetting passwords, and enforcing </a:t>
            </a:r>
            <a:br>
              <a:rPr lang="en-US" sz="900">
                <a:gradFill>
                  <a:gsLst>
                    <a:gs pos="0">
                      <a:srgbClr val="282828"/>
                    </a:gs>
                    <a:gs pos="100000">
                      <a:srgbClr val="282828"/>
                    </a:gs>
                  </a:gsLst>
                  <a:path path="circle">
                    <a:fillToRect l="100000" t="100000"/>
                  </a:path>
                </a:gradFill>
                <a:cs typeface="Segoe Sans Display Semibold"/>
              </a:rPr>
            </a:br>
            <a:r>
              <a:rPr lang="en-US" sz="900">
                <a:gradFill>
                  <a:gsLst>
                    <a:gs pos="0">
                      <a:srgbClr val="282828"/>
                    </a:gs>
                    <a:gs pos="100000">
                      <a:srgbClr val="282828"/>
                    </a:gs>
                  </a:gsLst>
                  <a:path path="circle">
                    <a:fillToRect l="100000" t="100000"/>
                  </a:path>
                </a:gradFill>
                <a:cs typeface="Segoe Sans Display Semibold"/>
              </a:rPr>
              <a:t>multi-factor authentication (MFA).</a:t>
            </a:r>
          </a:p>
        </p:txBody>
      </p:sp>
      <p:grpSp>
        <p:nvGrpSpPr>
          <p:cNvPr id="18" name="Group 17">
            <a:extLst>
              <a:ext uri="{FF2B5EF4-FFF2-40B4-BE49-F238E27FC236}">
                <a16:creationId xmlns:a16="http://schemas.microsoft.com/office/drawing/2014/main" id="{CB9B9CBF-9147-ADA8-9DF5-BBF1594F6C80}"/>
              </a:ext>
              <a:ext uri="{C183D7F6-B498-43B3-948B-1728B52AA6E4}">
                <adec:decorative xmlns:adec="http://schemas.microsoft.com/office/drawing/2017/decorative" val="1"/>
              </a:ext>
            </a:extLst>
          </p:cNvPr>
          <p:cNvGrpSpPr/>
          <p:nvPr/>
        </p:nvGrpSpPr>
        <p:grpSpPr>
          <a:xfrm>
            <a:off x="7187388" y="5522726"/>
            <a:ext cx="3913218" cy="553998"/>
            <a:chOff x="6562961" y="5417327"/>
            <a:chExt cx="3913218" cy="553998"/>
          </a:xfrm>
        </p:grpSpPr>
        <p:sp>
          <p:nvSpPr>
            <p:cNvPr id="20" name="object 66">
              <a:extLst>
                <a:ext uri="{FF2B5EF4-FFF2-40B4-BE49-F238E27FC236}">
                  <a16:creationId xmlns:a16="http://schemas.microsoft.com/office/drawing/2014/main" id="{72E926F2-3017-5F8A-0286-98D2244590D2}"/>
                </a:ext>
              </a:extLst>
            </p:cNvPr>
            <p:cNvSpPr txBox="1"/>
            <p:nvPr/>
          </p:nvSpPr>
          <p:spPr>
            <a:xfrm>
              <a:off x="6562961" y="5417327"/>
              <a:ext cx="307090" cy="553998"/>
            </a:xfrm>
            <a:prstGeom prst="rect">
              <a:avLst/>
            </a:prstGeom>
          </p:spPr>
          <p:txBody>
            <a:bodyPr vert="horz" wrap="square" lIns="0" tIns="0" rIns="0" bIns="0" rtlCol="0" anchor="ctr" anchorCtr="0">
              <a:spAutoFit/>
            </a:bodyPr>
            <a:lstStyle/>
            <a:p>
              <a:pPr marR="0" lvl="0" indent="0" fontAlgn="auto">
                <a:spcBef>
                  <a:spcPts val="100"/>
                </a:spcBef>
                <a:spcAft>
                  <a:spcPts val="0"/>
                </a:spcAft>
                <a:buClrTx/>
                <a:buSzTx/>
                <a:buFontTx/>
                <a:buNone/>
                <a:tabLst/>
                <a:defRPr/>
              </a:pPr>
              <a:r>
                <a:rPr lang="en-US" sz="3600" b="1" spc="-25">
                  <a:gradFill>
                    <a:gsLst>
                      <a:gs pos="0">
                        <a:schemeClr val="accent1"/>
                      </a:gs>
                      <a:gs pos="100000">
                        <a:schemeClr val="accent1"/>
                      </a:gs>
                    </a:gsLst>
                    <a:lin ang="2700000" scaled="1"/>
                  </a:gradFill>
                  <a:latin typeface="Segoe Sans Display" pitchFamily="2" charset="0"/>
                  <a:cs typeface="Segoe Sans Display" pitchFamily="2" charset="0"/>
                </a:rPr>
                <a:t>&gt;</a:t>
              </a:r>
              <a:endParaRPr sz="3600" b="1" spc="-25">
                <a:gradFill>
                  <a:gsLst>
                    <a:gs pos="0">
                      <a:schemeClr val="accent1"/>
                    </a:gs>
                    <a:gs pos="100000">
                      <a:schemeClr val="accent1"/>
                    </a:gs>
                  </a:gsLst>
                  <a:lin ang="2700000" scaled="1"/>
                </a:gradFill>
                <a:latin typeface="Segoe Sans Display" pitchFamily="2" charset="0"/>
                <a:cs typeface="Segoe Sans Display" pitchFamily="2" charset="0"/>
              </a:endParaRPr>
            </a:p>
          </p:txBody>
        </p:sp>
        <p:sp>
          <p:nvSpPr>
            <p:cNvPr id="21" name="object 67">
              <a:extLst>
                <a:ext uri="{FF2B5EF4-FFF2-40B4-BE49-F238E27FC236}">
                  <a16:creationId xmlns:a16="http://schemas.microsoft.com/office/drawing/2014/main" id="{5239B2DD-E214-D958-139C-F38B594463E1}"/>
                </a:ext>
              </a:extLst>
            </p:cNvPr>
            <p:cNvSpPr txBox="1"/>
            <p:nvPr/>
          </p:nvSpPr>
          <p:spPr>
            <a:xfrm>
              <a:off x="6993601" y="5440411"/>
              <a:ext cx="3482578" cy="507831"/>
            </a:xfrm>
            <a:prstGeom prst="rect">
              <a:avLst/>
            </a:prstGeom>
          </p:spPr>
          <p:txBody>
            <a:bodyPr vert="horz" wrap="square" lIns="0" tIns="0" rIns="0" bIns="0" rtlCol="0" anchor="ctr" anchorCtr="0">
              <a:spAutoFit/>
            </a:bodyPr>
            <a:lstStyle/>
            <a:p>
              <a:pPr marL="25400" marR="30480" lvl="0" indent="0" algn="l" defTabSz="914400" rtl="0" eaLnBrk="1" fontAlgn="auto" latinLnBrk="0" hangingPunct="1">
                <a:lnSpc>
                  <a:spcPct val="100000"/>
                </a:lnSpc>
                <a:spcBef>
                  <a:spcPts val="95"/>
                </a:spcBef>
                <a:spcAft>
                  <a:spcPts val="0"/>
                </a:spcAft>
                <a:buClrTx/>
                <a:buSzTx/>
                <a:buFontTx/>
                <a:buNone/>
                <a:tabLst/>
                <a:defRPr/>
              </a:pPr>
              <a:r>
                <a:rPr lang="en-US" sz="1100">
                  <a:gradFill>
                    <a:gsLst>
                      <a:gs pos="0">
                        <a:srgbClr val="282828"/>
                      </a:gs>
                      <a:gs pos="100000">
                        <a:srgbClr val="282828"/>
                      </a:gs>
                    </a:gsLst>
                    <a:path path="circle">
                      <a:fillToRect l="100000" t="100000"/>
                    </a:path>
                  </a:gradFill>
                  <a:latin typeface="Segoe Sans Display Semibold"/>
                </a:rPr>
                <a:t>Premium P2 tenants who use risk-based Conditional Access remediate user risk 140 times faster than P2 tenants who don’t use risk-based Conditional Access.​</a:t>
              </a:r>
            </a:p>
          </p:txBody>
        </p:sp>
      </p:grpSp>
      <p:sp>
        <p:nvSpPr>
          <p:cNvPr id="479" name="TextBox 478">
            <a:extLst>
              <a:ext uri="{FF2B5EF4-FFF2-40B4-BE49-F238E27FC236}">
                <a16:creationId xmlns:a16="http://schemas.microsoft.com/office/drawing/2014/main" id="{224D7896-4B19-0FBA-2817-FEE3E53AF58D}"/>
              </a:ext>
              <a:ext uri="{C183D7F6-B498-43B3-948B-1728B52AA6E4}">
                <adec:decorative xmlns:adec="http://schemas.microsoft.com/office/drawing/2017/decorative" val="1"/>
              </a:ext>
            </a:extLst>
          </p:cNvPr>
          <p:cNvSpPr txBox="1"/>
          <p:nvPr/>
        </p:nvSpPr>
        <p:spPr>
          <a:xfrm>
            <a:off x="1050677" y="3233917"/>
            <a:ext cx="558165" cy="230832"/>
          </a:xfrm>
          <a:prstGeom prst="rect">
            <a:avLst/>
          </a:prstGeom>
          <a:noFill/>
        </p:spPr>
        <p:txBody>
          <a:bodyPr wrap="none" lIns="91440" tIns="45720" rIns="91440" bIns="45720" anchor="t">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a:defRPr/>
            </a:pPr>
            <a:r>
              <a:rPr lang="en-US" sz="900">
                <a:cs typeface="Segoe Sans Display Semibold"/>
              </a:rPr>
              <a:t>IT team</a:t>
            </a:r>
            <a:endParaRPr lang="en-US" sz="900"/>
          </a:p>
        </p:txBody>
      </p:sp>
      <p:sp>
        <p:nvSpPr>
          <p:cNvPr id="483" name="TextBox 482">
            <a:extLst>
              <a:ext uri="{FF2B5EF4-FFF2-40B4-BE49-F238E27FC236}">
                <a16:creationId xmlns:a16="http://schemas.microsoft.com/office/drawing/2014/main" id="{9929AFE6-2000-5D4D-F30F-562EF29B5DF9}"/>
              </a:ext>
              <a:ext uri="{C183D7F6-B498-43B3-948B-1728B52AA6E4}">
                <adec:decorative xmlns:adec="http://schemas.microsoft.com/office/drawing/2017/decorative" val="1"/>
              </a:ext>
            </a:extLst>
          </p:cNvPr>
          <p:cNvSpPr txBox="1"/>
          <p:nvPr/>
        </p:nvSpPr>
        <p:spPr>
          <a:xfrm>
            <a:off x="2361913" y="3233917"/>
            <a:ext cx="1360715" cy="507831"/>
          </a:xfrm>
          <a:prstGeom prst="rect">
            <a:avLst/>
          </a:prstGeom>
          <a:noFill/>
        </p:spPr>
        <p:txBody>
          <a:bodyPr wrap="square" lIns="91440" tIns="45720" rIns="91440" bIns="45720" anchor="t">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lvl="0"/>
            <a:r>
              <a:rPr kumimoji="0" lang="en-US" sz="9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cs typeface="Segoe Sans Display Semibold"/>
              </a:rPr>
              <a:t>Receives security alert(s) and</a:t>
            </a:r>
            <a:r>
              <a:rPr lang="en-US" sz="900"/>
              <a:t> initiates </a:t>
            </a:r>
            <a:r>
              <a:rPr lang="en-US" sz="900">
                <a:cs typeface="Segoe Sans Display Semibold"/>
              </a:rPr>
              <a:t>security protocols</a:t>
            </a:r>
            <a:endParaRPr kumimoji="0" lang="en-US" sz="9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cs typeface="Segoe Sans Display Semibold"/>
            </a:endParaRPr>
          </a:p>
        </p:txBody>
      </p:sp>
      <p:sp>
        <p:nvSpPr>
          <p:cNvPr id="508" name="TextBox 507">
            <a:extLst>
              <a:ext uri="{FF2B5EF4-FFF2-40B4-BE49-F238E27FC236}">
                <a16:creationId xmlns:a16="http://schemas.microsoft.com/office/drawing/2014/main" id="{610DBE08-77F2-F836-96E4-7095DFC3BB60}"/>
              </a:ext>
              <a:ext uri="{C183D7F6-B498-43B3-948B-1728B52AA6E4}">
                <adec:decorative xmlns:adec="http://schemas.microsoft.com/office/drawing/2017/decorative" val="1"/>
              </a:ext>
            </a:extLst>
          </p:cNvPr>
          <p:cNvSpPr txBox="1"/>
          <p:nvPr/>
        </p:nvSpPr>
        <p:spPr>
          <a:xfrm>
            <a:off x="3370219" y="5196773"/>
            <a:ext cx="1728588" cy="507831"/>
          </a:xfrm>
          <a:prstGeom prst="rect">
            <a:avLst/>
          </a:prstGeom>
          <a:noFill/>
        </p:spPr>
        <p:txBody>
          <a:bodyPr wrap="square" lIns="91440" tIns="45720" rIns="91440" bIns="45720" anchor="t">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a:defRPr/>
            </a:pPr>
            <a:r>
              <a:rPr kumimoji="0" lang="en-US" sz="9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cs typeface="Segoe Sans Display Semibold"/>
              </a:rPr>
              <a:t>Completes policy</a:t>
            </a:r>
            <a:r>
              <a:rPr kumimoji="0" lang="en-US" sz="900" b="0" i="0" u="none" strike="noStrike" kern="1200" cap="none" spc="0" normalizeH="0" noProof="0">
                <a:ln>
                  <a:noFill/>
                </a:ln>
                <a:gradFill>
                  <a:gsLst>
                    <a:gs pos="0">
                      <a:srgbClr val="282828"/>
                    </a:gs>
                    <a:gs pos="100000">
                      <a:srgbClr val="282828"/>
                    </a:gs>
                  </a:gsLst>
                  <a:path path="circle">
                    <a:fillToRect l="100000" t="100000"/>
                  </a:path>
                </a:gradFill>
                <a:effectLst/>
                <a:uLnTx/>
                <a:uFillTx/>
                <a:cs typeface="Segoe Sans Display Semibold"/>
              </a:rPr>
              <a:t> reviews</a:t>
            </a:r>
            <a:r>
              <a:rPr kumimoji="0" lang="en-US" sz="9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cs typeface="Segoe Sans Display Semibold"/>
              </a:rPr>
              <a:t> and implements</a:t>
            </a:r>
            <a:r>
              <a:rPr kumimoji="0" lang="en-US" sz="900" b="0" i="0" u="none" strike="noStrike" kern="1200" cap="none" spc="0" normalizeH="0" noProof="0">
                <a:ln>
                  <a:noFill/>
                </a:ln>
                <a:gradFill>
                  <a:gsLst>
                    <a:gs pos="0">
                      <a:srgbClr val="282828"/>
                    </a:gs>
                    <a:gs pos="100000">
                      <a:srgbClr val="282828"/>
                    </a:gs>
                  </a:gsLst>
                  <a:path path="circle">
                    <a:fillToRect l="100000" t="100000"/>
                  </a:path>
                </a:gradFill>
                <a:effectLst/>
                <a:uLnTx/>
                <a:uFillTx/>
                <a:cs typeface="Segoe Sans Display Semibold"/>
              </a:rPr>
              <a:t> </a:t>
            </a:r>
            <a:r>
              <a:rPr kumimoji="0" lang="en-US" sz="9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cs typeface="Segoe Sans Display Semibold"/>
              </a:rPr>
              <a:t>precautionary measures</a:t>
            </a:r>
            <a:r>
              <a:rPr lang="en-US" sz="900">
                <a:cs typeface="Segoe Sans Display Semibold"/>
              </a:rPr>
              <a:t> for employees</a:t>
            </a:r>
            <a:endParaRPr kumimoji="0" lang="en-US" sz="9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endParaRPr>
          </a:p>
        </p:txBody>
      </p:sp>
      <p:sp>
        <p:nvSpPr>
          <p:cNvPr id="471" name="TextBox 470">
            <a:extLst>
              <a:ext uri="{FF2B5EF4-FFF2-40B4-BE49-F238E27FC236}">
                <a16:creationId xmlns:a16="http://schemas.microsoft.com/office/drawing/2014/main" id="{A2C42232-4664-7A32-5781-0DEE502A8AB7}"/>
              </a:ext>
              <a:ext uri="{C183D7F6-B498-43B3-948B-1728B52AA6E4}">
                <adec:decorative xmlns:adec="http://schemas.microsoft.com/office/drawing/2017/decorative" val="1"/>
              </a:ext>
            </a:extLst>
          </p:cNvPr>
          <p:cNvSpPr txBox="1"/>
          <p:nvPr/>
        </p:nvSpPr>
        <p:spPr>
          <a:xfrm>
            <a:off x="6558949" y="4100326"/>
            <a:ext cx="558165" cy="230832"/>
          </a:xfrm>
          <a:prstGeom prst="rect">
            <a:avLst/>
          </a:prstGeom>
          <a:noFill/>
        </p:spPr>
        <p:txBody>
          <a:bodyPr wrap="none">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ea typeface="+mn-ea"/>
                <a:cs typeface="Segoe Sans Display Semibold" pitchFamily="2" charset="0"/>
              </a:rPr>
              <a:t>IT team</a:t>
            </a:r>
          </a:p>
        </p:txBody>
      </p:sp>
      <p:sp>
        <p:nvSpPr>
          <p:cNvPr id="474" name="TextBox 473">
            <a:extLst>
              <a:ext uri="{FF2B5EF4-FFF2-40B4-BE49-F238E27FC236}">
                <a16:creationId xmlns:a16="http://schemas.microsoft.com/office/drawing/2014/main" id="{9E7B9998-F2A7-D0E4-7FAC-EE3D7680BB9A}"/>
              </a:ext>
              <a:ext uri="{C183D7F6-B498-43B3-948B-1728B52AA6E4}">
                <adec:decorative xmlns:adec="http://schemas.microsoft.com/office/drawing/2017/decorative" val="1"/>
              </a:ext>
            </a:extLst>
          </p:cNvPr>
          <p:cNvSpPr txBox="1"/>
          <p:nvPr/>
        </p:nvSpPr>
        <p:spPr>
          <a:xfrm>
            <a:off x="7518590" y="4100326"/>
            <a:ext cx="1327570" cy="784830"/>
          </a:xfrm>
          <a:prstGeom prst="rect">
            <a:avLst/>
          </a:prstGeom>
          <a:noFill/>
        </p:spPr>
        <p:txBody>
          <a:bodyPr wrap="square" lIns="91440" tIns="45720" rIns="91440" bIns="45720" anchor="t">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r>
              <a:rPr lang="en-US" sz="900">
                <a:cs typeface="Segoe Sans Display Semibold"/>
              </a:rPr>
              <a:t>Receives security alert(s) through </a:t>
            </a:r>
            <a:br>
              <a:rPr lang="en-US" sz="900">
                <a:cs typeface="Segoe Sans Display Semibold"/>
              </a:rPr>
            </a:br>
            <a:r>
              <a:rPr lang="en-US" sz="900">
                <a:cs typeface="Segoe Sans Display Semibold"/>
              </a:rPr>
              <a:t>ML-backed </a:t>
            </a:r>
            <a:br>
              <a:rPr lang="en-US" sz="900">
                <a:cs typeface="Segoe Sans Display Semibold"/>
              </a:rPr>
            </a:br>
            <a:r>
              <a:rPr lang="en-US" sz="900">
                <a:cs typeface="Segoe Sans Display Semibold"/>
              </a:rPr>
              <a:t>real-time and offline detections.</a:t>
            </a:r>
          </a:p>
        </p:txBody>
      </p:sp>
      <p:sp>
        <p:nvSpPr>
          <p:cNvPr id="475" name="TextBox 474">
            <a:extLst>
              <a:ext uri="{FF2B5EF4-FFF2-40B4-BE49-F238E27FC236}">
                <a16:creationId xmlns:a16="http://schemas.microsoft.com/office/drawing/2014/main" id="{D35A8558-0541-1A13-55DF-D7A1E1244A6B}"/>
              </a:ext>
              <a:ext uri="{C183D7F6-B498-43B3-948B-1728B52AA6E4}">
                <adec:decorative xmlns:adec="http://schemas.microsoft.com/office/drawing/2017/decorative" val="1"/>
              </a:ext>
            </a:extLst>
          </p:cNvPr>
          <p:cNvSpPr txBox="1"/>
          <p:nvPr/>
        </p:nvSpPr>
        <p:spPr>
          <a:xfrm>
            <a:off x="10404575" y="4100326"/>
            <a:ext cx="1418612" cy="923330"/>
          </a:xfrm>
          <a:prstGeom prst="rect">
            <a:avLst/>
          </a:prstGeom>
          <a:noFill/>
        </p:spPr>
        <p:txBody>
          <a:bodyPr wrap="square">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lvl="0"/>
            <a:r>
              <a:rPr lang="en-US" sz="900"/>
              <a:t>Entra ID Protection alerts are integrated with Microsoft 365 Defender and Sentinel to streamline incident response workflows. </a:t>
            </a:r>
            <a:endParaRPr kumimoji="0" lang="en-US" sz="9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endParaRPr>
          </a:p>
        </p:txBody>
      </p:sp>
      <p:sp>
        <p:nvSpPr>
          <p:cNvPr id="7" name="TextBox 6">
            <a:extLst>
              <a:ext uri="{FF2B5EF4-FFF2-40B4-BE49-F238E27FC236}">
                <a16:creationId xmlns:a16="http://schemas.microsoft.com/office/drawing/2014/main" id="{716DAFC2-1222-E301-B1DA-B7F4325DCB1F}"/>
              </a:ext>
              <a:ext uri="{C183D7F6-B498-43B3-948B-1728B52AA6E4}">
                <adec:decorative xmlns:adec="http://schemas.microsoft.com/office/drawing/2017/decorative" val="1"/>
              </a:ext>
            </a:extLst>
          </p:cNvPr>
          <p:cNvSpPr txBox="1"/>
          <p:nvPr/>
        </p:nvSpPr>
        <p:spPr>
          <a:xfrm>
            <a:off x="8783002" y="4100326"/>
            <a:ext cx="1455351" cy="1061829"/>
          </a:xfrm>
          <a:prstGeom prst="rect">
            <a:avLst/>
          </a:prstGeom>
          <a:noFill/>
        </p:spPr>
        <p:txBody>
          <a:bodyPr wrap="square" lIns="91440" tIns="45720" rIns="91440" bIns="45720" anchor="t">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r>
              <a:rPr kumimoji="0" lang="en-US" sz="900" b="0" i="0" u="none" strike="noStrike" kern="1200" cap="none" spc="0" normalizeH="0" noProof="0">
                <a:ln>
                  <a:noFill/>
                </a:ln>
                <a:gradFill>
                  <a:gsLst>
                    <a:gs pos="0">
                      <a:srgbClr val="282828"/>
                    </a:gs>
                    <a:gs pos="100000">
                      <a:srgbClr val="282828"/>
                    </a:gs>
                  </a:gsLst>
                  <a:path path="circle">
                    <a:fillToRect l="100000" t="100000"/>
                  </a:path>
                </a:gradFill>
                <a:effectLst/>
                <a:uLnTx/>
                <a:uFillTx/>
                <a:cs typeface="Segoe Sans Display Semibold"/>
              </a:rPr>
              <a:t>Reviews </a:t>
            </a:r>
            <a:r>
              <a:rPr lang="en-US" sz="900">
                <a:cs typeface="Segoe Sans Display Semibold"/>
              </a:rPr>
              <a:t>automated incident response reporting and leverages machine learning </a:t>
            </a:r>
            <a:br>
              <a:rPr lang="en-US" sz="900">
                <a:cs typeface="Segoe Sans Display Semibold"/>
              </a:rPr>
            </a:br>
            <a:r>
              <a:rPr lang="en-US" sz="900">
                <a:cs typeface="Segoe Sans Display Semibold"/>
              </a:rPr>
              <a:t>to identify and </a:t>
            </a:r>
            <a:br>
              <a:rPr lang="en-US" sz="900">
                <a:cs typeface="Segoe Sans Display Semibold"/>
              </a:rPr>
            </a:br>
            <a:r>
              <a:rPr lang="en-US" sz="900">
                <a:cs typeface="Segoe Sans Display Semibold"/>
              </a:rPr>
              <a:t>auto-remediate </a:t>
            </a:r>
            <a:br>
              <a:rPr lang="en-US" sz="900">
                <a:cs typeface="Segoe Sans Display Semibold"/>
              </a:rPr>
            </a:br>
            <a:r>
              <a:rPr lang="en-US" sz="900">
                <a:cs typeface="Segoe Sans Display Semibold"/>
              </a:rPr>
              <a:t>risky users</a:t>
            </a:r>
            <a:endParaRPr lang="en-US" sz="900" b="0" i="0" u="none" strike="noStrike" kern="1200" cap="none" spc="0" normalizeH="0" baseline="0" noProof="0">
              <a:ln>
                <a:noFill/>
              </a:ln>
              <a:effectLst/>
              <a:uLnTx/>
              <a:uFillTx/>
              <a:cs typeface="Segoe Sans Display Semibold"/>
            </a:endParaRPr>
          </a:p>
        </p:txBody>
      </p:sp>
      <p:sp>
        <p:nvSpPr>
          <p:cNvPr id="8" name="TextBox 7">
            <a:extLst>
              <a:ext uri="{FF2B5EF4-FFF2-40B4-BE49-F238E27FC236}">
                <a16:creationId xmlns:a16="http://schemas.microsoft.com/office/drawing/2014/main" id="{E699C4FF-78F5-6AF3-500C-D7267916E26D}"/>
              </a:ext>
              <a:ext uri="{C183D7F6-B498-43B3-948B-1728B52AA6E4}">
                <adec:decorative xmlns:adec="http://schemas.microsoft.com/office/drawing/2017/decorative" val="1"/>
              </a:ext>
            </a:extLst>
          </p:cNvPr>
          <p:cNvSpPr txBox="1"/>
          <p:nvPr/>
        </p:nvSpPr>
        <p:spPr>
          <a:xfrm>
            <a:off x="3793424" y="3233917"/>
            <a:ext cx="1721341" cy="646331"/>
          </a:xfrm>
          <a:prstGeom prst="rect">
            <a:avLst/>
          </a:prstGeom>
          <a:noFill/>
        </p:spPr>
        <p:txBody>
          <a:bodyPr wrap="square">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lvl="0">
              <a:defRPr/>
            </a:pPr>
            <a:r>
              <a:rPr lang="en-US" sz="900"/>
              <a:t>Manually reviews account activities including unauthorized access and potential data breaches</a:t>
            </a:r>
          </a:p>
        </p:txBody>
      </p:sp>
      <p:sp>
        <p:nvSpPr>
          <p:cNvPr id="11" name="Rectangle 10">
            <a:extLst>
              <a:ext uri="{FF2B5EF4-FFF2-40B4-BE49-F238E27FC236}">
                <a16:creationId xmlns:a16="http://schemas.microsoft.com/office/drawing/2014/main" id="{AD7048C6-4325-BC49-F223-3048E9EDE61C}"/>
              </a:ext>
            </a:extLst>
          </p:cNvPr>
          <p:cNvSpPr/>
          <p:nvPr/>
        </p:nvSpPr>
        <p:spPr bwMode="auto">
          <a:xfrm>
            <a:off x="8092440" y="430068"/>
            <a:ext cx="2103120" cy="432720"/>
          </a:xfrm>
          <a:prstGeom prst="rect">
            <a:avLst/>
          </a:prstGeom>
          <a:solidFill>
            <a:schemeClr val="bg1"/>
          </a:solidFill>
          <a:ln w="19050">
            <a:noFill/>
          </a:ln>
          <a:effectLst>
            <a:innerShdw blurRad="508000" dist="190500" dir="18600000">
              <a:schemeClr val="accent1">
                <a:alpha val="35000"/>
              </a:schemeClr>
            </a:innerShdw>
          </a:effectLst>
        </p:spPr>
        <p:txBody>
          <a:bodyPr vert="horz" wrap="square" lIns="0" tIns="0" rIns="0" bIns="0" rtlCol="0" anchor="ctr">
            <a:noAutofit/>
          </a:bodyPr>
          <a:lstStyle/>
          <a:p>
            <a:pPr algn="ctr">
              <a:spcBef>
                <a:spcPts val="600"/>
              </a:spcBef>
            </a:pPr>
            <a:r>
              <a:rPr lang="en-US">
                <a:solidFill>
                  <a:srgbClr val="091F2C"/>
                </a:solidFill>
                <a:latin typeface="+mj-lt"/>
              </a:rPr>
              <a:t>Solution</a:t>
            </a:r>
          </a:p>
        </p:txBody>
      </p:sp>
      <p:sp>
        <p:nvSpPr>
          <p:cNvPr id="14" name="TextBox 13">
            <a:extLst>
              <a:ext uri="{FF2B5EF4-FFF2-40B4-BE49-F238E27FC236}">
                <a16:creationId xmlns:a16="http://schemas.microsoft.com/office/drawing/2014/main" id="{3B8E9DD5-7344-C5D4-2D86-D4FB9F223200}"/>
              </a:ext>
            </a:extLst>
          </p:cNvPr>
          <p:cNvSpPr txBox="1"/>
          <p:nvPr/>
        </p:nvSpPr>
        <p:spPr>
          <a:xfrm>
            <a:off x="6674361" y="938719"/>
            <a:ext cx="4939278" cy="369332"/>
          </a:xfrm>
          <a:prstGeom prst="rect">
            <a:avLst/>
          </a:prstGeom>
          <a:noFill/>
        </p:spPr>
        <p:txBody>
          <a:bodyPr wrap="square" lIns="91440" tIns="45720" rIns="91440" bIns="45720" anchor="t">
            <a:spAutoFit/>
          </a:bodyPr>
          <a:lstStyle/>
          <a:p>
            <a:pPr marR="0" lvl="0" indent="0" algn="ctr" defTabSz="914367" fontAlgn="auto">
              <a:lnSpc>
                <a:spcPct val="100000"/>
              </a:lnSpc>
              <a:spcBef>
                <a:spcPts val="0"/>
              </a:spcBef>
              <a:spcAft>
                <a:spcPts val="0"/>
              </a:spcAft>
              <a:buClrTx/>
              <a:buSzTx/>
              <a:buFontTx/>
              <a:buNone/>
              <a:tabLst/>
              <a:defRPr/>
            </a:pPr>
            <a:r>
              <a:rPr lang="en-US">
                <a:gradFill>
                  <a:gsLst>
                    <a:gs pos="0">
                      <a:schemeClr val="accent1"/>
                    </a:gs>
                    <a:gs pos="100000">
                      <a:schemeClr val="accent1"/>
                    </a:gs>
                  </a:gsLst>
                  <a:path path="circle">
                    <a:fillToRect l="100000" t="100000"/>
                  </a:path>
                </a:gradFill>
                <a:latin typeface="Segoe Sans Display Semibold"/>
              </a:rPr>
              <a:t>ID protection</a:t>
            </a:r>
          </a:p>
        </p:txBody>
      </p:sp>
      <p:cxnSp>
        <p:nvCxnSpPr>
          <p:cNvPr id="37" name="Straight Connector 36">
            <a:extLst>
              <a:ext uri="{FF2B5EF4-FFF2-40B4-BE49-F238E27FC236}">
                <a16:creationId xmlns:a16="http://schemas.microsoft.com/office/drawing/2014/main" id="{53A3BD4D-F6A1-24E9-E638-8D501943D010}"/>
              </a:ext>
              <a:ext uri="{C183D7F6-B498-43B3-948B-1728B52AA6E4}">
                <adec:decorative xmlns:adec="http://schemas.microsoft.com/office/drawing/2017/decorative" val="1"/>
              </a:ext>
            </a:extLst>
          </p:cNvPr>
          <p:cNvCxnSpPr>
            <a:cxnSpLocks/>
          </p:cNvCxnSpPr>
          <p:nvPr/>
        </p:nvCxnSpPr>
        <p:spPr>
          <a:xfrm>
            <a:off x="6629397" y="5435600"/>
            <a:ext cx="5029200" cy="0"/>
          </a:xfrm>
          <a:prstGeom prst="line">
            <a:avLst/>
          </a:prstGeom>
          <a:ln>
            <a:solidFill>
              <a:srgbClr val="D9D9D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8DBF235-9A89-3ED6-280D-5FD689B5B916}"/>
              </a:ext>
            </a:extLst>
          </p:cNvPr>
          <p:cNvSpPr txBox="1"/>
          <p:nvPr/>
        </p:nvSpPr>
        <p:spPr>
          <a:xfrm>
            <a:off x="6674361" y="1346561"/>
            <a:ext cx="4939278" cy="1354217"/>
          </a:xfrm>
          <a:prstGeom prst="rect">
            <a:avLst/>
          </a:prstGeom>
          <a:noFill/>
        </p:spPr>
        <p:txBody>
          <a:bodyPr wrap="square" lIns="0" tIns="0" rIns="0" bIns="0" rtlCol="0">
            <a:spAutoFit/>
          </a:bodyPr>
          <a:lstStyle/>
          <a:p>
            <a:pPr marL="12700" marR="5080" algn="ctr">
              <a:lnSpc>
                <a:spcPct val="100200"/>
              </a:lnSpc>
              <a:spcBef>
                <a:spcPts val="95"/>
              </a:spcBef>
              <a:spcAft>
                <a:spcPts val="1200"/>
              </a:spcAft>
              <a:defRPr/>
            </a:pP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Microsoft 365 E5 Security includes Microsoft Entra ID Protection,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which uses advanced machine learning and threat intelligence to block identity attacks in real time. These features incorporate behavioral analytics, and signals from user risk and sign-in risk to identify the password spray attempt with greater accuracy and speed. The IT receives an </a:t>
            </a:r>
            <a:r>
              <a:rPr lang="en-US" sz="1100">
                <a:gradFill>
                  <a:gsLst>
                    <a:gs pos="0">
                      <a:schemeClr val="accent1"/>
                    </a:gs>
                    <a:gs pos="100000">
                      <a:schemeClr val="accent1"/>
                    </a:gs>
                  </a:gsLst>
                  <a:path path="circle">
                    <a:fillToRect l="100000" t="100000"/>
                  </a:path>
                </a:gradFill>
                <a:latin typeface="Segoe Sans Display Semibold" pitchFamily="2" charset="0"/>
                <a:cs typeface="Segoe Sans Display Semibold" pitchFamily="2" charset="0"/>
              </a:rPr>
              <a:t>automated email notification alerting them of detected risks like compromised user accounts or suspicious sign-ins. This prompts investigation and remediation, significantly reducing the response time and minimizing human intervention.</a:t>
            </a:r>
          </a:p>
        </p:txBody>
      </p:sp>
      <p:grpSp>
        <p:nvGrpSpPr>
          <p:cNvPr id="482" name="Group 481">
            <a:extLst>
              <a:ext uri="{FF2B5EF4-FFF2-40B4-BE49-F238E27FC236}">
                <a16:creationId xmlns:a16="http://schemas.microsoft.com/office/drawing/2014/main" id="{D8D6D5E3-5F1E-71E3-7137-A8808D509FC8}"/>
              </a:ext>
              <a:ext uri="{C183D7F6-B498-43B3-948B-1728B52AA6E4}">
                <adec:decorative xmlns:adec="http://schemas.microsoft.com/office/drawing/2017/decorative" val="1"/>
              </a:ext>
            </a:extLst>
          </p:cNvPr>
          <p:cNvGrpSpPr/>
          <p:nvPr/>
        </p:nvGrpSpPr>
        <p:grpSpPr>
          <a:xfrm>
            <a:off x="2098848" y="2539832"/>
            <a:ext cx="365760" cy="365760"/>
            <a:chOff x="4189401" y="6046527"/>
            <a:chExt cx="354273" cy="354273"/>
          </a:xfrm>
        </p:grpSpPr>
        <p:sp>
          <p:nvSpPr>
            <p:cNvPr id="484" name="Oval 483">
              <a:extLst>
                <a:ext uri="{FF2B5EF4-FFF2-40B4-BE49-F238E27FC236}">
                  <a16:creationId xmlns:a16="http://schemas.microsoft.com/office/drawing/2014/main" id="{54160C41-EA00-6B4F-FF12-00E5B945340B}"/>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485" name="Graphic 484">
              <a:extLst>
                <a:ext uri="{FF2B5EF4-FFF2-40B4-BE49-F238E27FC236}">
                  <a16:creationId xmlns:a16="http://schemas.microsoft.com/office/drawing/2014/main" id="{8B0340AE-A7C0-6547-0234-0A813F7845E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7147" y="6114273"/>
              <a:ext cx="218781" cy="218781"/>
            </a:xfrm>
            <a:prstGeom prst="rect">
              <a:avLst/>
            </a:prstGeom>
          </p:spPr>
        </p:pic>
      </p:grpSp>
      <p:grpSp>
        <p:nvGrpSpPr>
          <p:cNvPr id="486" name="Group 485">
            <a:extLst>
              <a:ext uri="{FF2B5EF4-FFF2-40B4-BE49-F238E27FC236}">
                <a16:creationId xmlns:a16="http://schemas.microsoft.com/office/drawing/2014/main" id="{1DED7B94-B15F-083A-BCD9-5308516ED60A}"/>
              </a:ext>
              <a:ext uri="{C183D7F6-B498-43B3-948B-1728B52AA6E4}">
                <adec:decorative xmlns:adec="http://schemas.microsoft.com/office/drawing/2017/decorative" val="1"/>
              </a:ext>
            </a:extLst>
          </p:cNvPr>
          <p:cNvGrpSpPr/>
          <p:nvPr/>
        </p:nvGrpSpPr>
        <p:grpSpPr>
          <a:xfrm>
            <a:off x="3682746" y="2539832"/>
            <a:ext cx="365760" cy="365760"/>
            <a:chOff x="4189401" y="6046527"/>
            <a:chExt cx="354273" cy="354273"/>
          </a:xfrm>
        </p:grpSpPr>
        <p:sp>
          <p:nvSpPr>
            <p:cNvPr id="487" name="Oval 486">
              <a:extLst>
                <a:ext uri="{FF2B5EF4-FFF2-40B4-BE49-F238E27FC236}">
                  <a16:creationId xmlns:a16="http://schemas.microsoft.com/office/drawing/2014/main" id="{D8E83A45-6E90-5FB9-5E80-3C5C872D5511}"/>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488" name="Graphic 487">
              <a:extLst>
                <a:ext uri="{FF2B5EF4-FFF2-40B4-BE49-F238E27FC236}">
                  <a16:creationId xmlns:a16="http://schemas.microsoft.com/office/drawing/2014/main" id="{8C71FE23-73F2-BAE0-07C1-A9D05227AFE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7147" y="6114273"/>
              <a:ext cx="218781" cy="218781"/>
            </a:xfrm>
            <a:prstGeom prst="rect">
              <a:avLst/>
            </a:prstGeom>
          </p:spPr>
        </p:pic>
      </p:grpSp>
      <p:grpSp>
        <p:nvGrpSpPr>
          <p:cNvPr id="489" name="Group 488">
            <a:extLst>
              <a:ext uri="{FF2B5EF4-FFF2-40B4-BE49-F238E27FC236}">
                <a16:creationId xmlns:a16="http://schemas.microsoft.com/office/drawing/2014/main" id="{AD068ED7-E4D3-3FFA-406E-D1D99C18F3D6}"/>
              </a:ext>
              <a:ext uri="{C183D7F6-B498-43B3-948B-1728B52AA6E4}">
                <adec:decorative xmlns:adec="http://schemas.microsoft.com/office/drawing/2017/decorative" val="1"/>
              </a:ext>
            </a:extLst>
          </p:cNvPr>
          <p:cNvGrpSpPr/>
          <p:nvPr/>
        </p:nvGrpSpPr>
        <p:grpSpPr>
          <a:xfrm>
            <a:off x="7407333" y="3337688"/>
            <a:ext cx="365760" cy="365760"/>
            <a:chOff x="4189401" y="6046527"/>
            <a:chExt cx="354273" cy="354273"/>
          </a:xfrm>
        </p:grpSpPr>
        <p:sp>
          <p:nvSpPr>
            <p:cNvPr id="490" name="Oval 489">
              <a:extLst>
                <a:ext uri="{FF2B5EF4-FFF2-40B4-BE49-F238E27FC236}">
                  <a16:creationId xmlns:a16="http://schemas.microsoft.com/office/drawing/2014/main" id="{A5C262AC-07C0-981E-592E-24EC9E294C7D}"/>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491" name="Graphic 490">
              <a:extLst>
                <a:ext uri="{FF2B5EF4-FFF2-40B4-BE49-F238E27FC236}">
                  <a16:creationId xmlns:a16="http://schemas.microsoft.com/office/drawing/2014/main" id="{E7067EE9-E26A-F075-51AB-4015666AC48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7147" y="6114273"/>
              <a:ext cx="218781" cy="218781"/>
            </a:xfrm>
            <a:prstGeom prst="rect">
              <a:avLst/>
            </a:prstGeom>
          </p:spPr>
        </p:pic>
      </p:grpSp>
      <p:grpSp>
        <p:nvGrpSpPr>
          <p:cNvPr id="492" name="Group 491">
            <a:extLst>
              <a:ext uri="{FF2B5EF4-FFF2-40B4-BE49-F238E27FC236}">
                <a16:creationId xmlns:a16="http://schemas.microsoft.com/office/drawing/2014/main" id="{8ACADC07-D1C1-1D6D-56C6-FA1C404EF734}"/>
              </a:ext>
              <a:ext uri="{C183D7F6-B498-43B3-948B-1728B52AA6E4}">
                <adec:decorative xmlns:adec="http://schemas.microsoft.com/office/drawing/2017/decorative" val="1"/>
              </a:ext>
            </a:extLst>
          </p:cNvPr>
          <p:cNvGrpSpPr/>
          <p:nvPr/>
        </p:nvGrpSpPr>
        <p:grpSpPr>
          <a:xfrm>
            <a:off x="8733269" y="3337688"/>
            <a:ext cx="365760" cy="365760"/>
            <a:chOff x="4189401" y="6046527"/>
            <a:chExt cx="354273" cy="354273"/>
          </a:xfrm>
        </p:grpSpPr>
        <p:sp>
          <p:nvSpPr>
            <p:cNvPr id="493" name="Oval 492">
              <a:extLst>
                <a:ext uri="{FF2B5EF4-FFF2-40B4-BE49-F238E27FC236}">
                  <a16:creationId xmlns:a16="http://schemas.microsoft.com/office/drawing/2014/main" id="{C33BEE60-83F2-3795-7B17-E0DEAA51B70C}"/>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497" name="Graphic 496">
              <a:extLst>
                <a:ext uri="{FF2B5EF4-FFF2-40B4-BE49-F238E27FC236}">
                  <a16:creationId xmlns:a16="http://schemas.microsoft.com/office/drawing/2014/main" id="{68656D07-E3DC-4A71-A1C8-3B824A59C9C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7147" y="6114273"/>
              <a:ext cx="218781" cy="218781"/>
            </a:xfrm>
            <a:prstGeom prst="rect">
              <a:avLst/>
            </a:prstGeom>
          </p:spPr>
        </p:pic>
      </p:grpSp>
      <p:grpSp>
        <p:nvGrpSpPr>
          <p:cNvPr id="498" name="Group 497">
            <a:extLst>
              <a:ext uri="{FF2B5EF4-FFF2-40B4-BE49-F238E27FC236}">
                <a16:creationId xmlns:a16="http://schemas.microsoft.com/office/drawing/2014/main" id="{658E69C3-BDCA-9057-A52C-6DA9BD6E9461}"/>
              </a:ext>
              <a:ext uri="{C183D7F6-B498-43B3-948B-1728B52AA6E4}">
                <adec:decorative xmlns:adec="http://schemas.microsoft.com/office/drawing/2017/decorative" val="1"/>
              </a:ext>
            </a:extLst>
          </p:cNvPr>
          <p:cNvGrpSpPr/>
          <p:nvPr/>
        </p:nvGrpSpPr>
        <p:grpSpPr>
          <a:xfrm>
            <a:off x="9917593" y="3337688"/>
            <a:ext cx="365760" cy="365760"/>
            <a:chOff x="4189401" y="6046527"/>
            <a:chExt cx="354273" cy="354273"/>
          </a:xfrm>
        </p:grpSpPr>
        <p:sp>
          <p:nvSpPr>
            <p:cNvPr id="499" name="Oval 498">
              <a:extLst>
                <a:ext uri="{FF2B5EF4-FFF2-40B4-BE49-F238E27FC236}">
                  <a16:creationId xmlns:a16="http://schemas.microsoft.com/office/drawing/2014/main" id="{5F6FFD30-786D-BDD0-9A1D-0F7F6CDB24B0}"/>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500" name="Graphic 499">
              <a:extLst>
                <a:ext uri="{FF2B5EF4-FFF2-40B4-BE49-F238E27FC236}">
                  <a16:creationId xmlns:a16="http://schemas.microsoft.com/office/drawing/2014/main" id="{1B107CF1-48FD-7468-227D-4784D181510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7147" y="6114273"/>
              <a:ext cx="218781" cy="218781"/>
            </a:xfrm>
            <a:prstGeom prst="rect">
              <a:avLst/>
            </a:prstGeom>
          </p:spPr>
        </p:pic>
      </p:grpSp>
      <p:grpSp>
        <p:nvGrpSpPr>
          <p:cNvPr id="507" name="Group 506">
            <a:extLst>
              <a:ext uri="{FF2B5EF4-FFF2-40B4-BE49-F238E27FC236}">
                <a16:creationId xmlns:a16="http://schemas.microsoft.com/office/drawing/2014/main" id="{43F95121-3316-149F-8425-848FF0CA2D40}"/>
              </a:ext>
              <a:ext uri="{C183D7F6-B498-43B3-948B-1728B52AA6E4}">
                <adec:decorative xmlns:adec="http://schemas.microsoft.com/office/drawing/2017/decorative" val="1"/>
              </a:ext>
            </a:extLst>
          </p:cNvPr>
          <p:cNvGrpSpPr/>
          <p:nvPr/>
        </p:nvGrpSpPr>
        <p:grpSpPr>
          <a:xfrm>
            <a:off x="2918218" y="4598435"/>
            <a:ext cx="365760" cy="365760"/>
            <a:chOff x="4189401" y="6046527"/>
            <a:chExt cx="354273" cy="354273"/>
          </a:xfrm>
        </p:grpSpPr>
        <p:sp>
          <p:nvSpPr>
            <p:cNvPr id="509" name="Oval 508">
              <a:extLst>
                <a:ext uri="{FF2B5EF4-FFF2-40B4-BE49-F238E27FC236}">
                  <a16:creationId xmlns:a16="http://schemas.microsoft.com/office/drawing/2014/main" id="{55A03D83-6659-3CB0-A66A-9E1166A742E3}"/>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510" name="Graphic 509">
              <a:extLst>
                <a:ext uri="{FF2B5EF4-FFF2-40B4-BE49-F238E27FC236}">
                  <a16:creationId xmlns:a16="http://schemas.microsoft.com/office/drawing/2014/main" id="{5C616A3B-59CC-2D8F-3460-0C97FE7D7C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7147" y="6114273"/>
              <a:ext cx="218781" cy="218781"/>
            </a:xfrm>
            <a:prstGeom prst="rect">
              <a:avLst/>
            </a:prstGeom>
          </p:spPr>
        </p:pic>
      </p:grpSp>
      <p:grpSp>
        <p:nvGrpSpPr>
          <p:cNvPr id="168" name="Group 167">
            <a:extLst>
              <a:ext uri="{FF2B5EF4-FFF2-40B4-BE49-F238E27FC236}">
                <a16:creationId xmlns:a16="http://schemas.microsoft.com/office/drawing/2014/main" id="{B27EAB70-D30B-8E27-8E72-A4011D9DC413}"/>
              </a:ext>
              <a:ext uri="{C183D7F6-B498-43B3-948B-1728B52AA6E4}">
                <adec:decorative xmlns:adec="http://schemas.microsoft.com/office/drawing/2017/decorative" val="1"/>
              </a:ext>
            </a:extLst>
          </p:cNvPr>
          <p:cNvGrpSpPr/>
          <p:nvPr/>
        </p:nvGrpSpPr>
        <p:grpSpPr>
          <a:xfrm>
            <a:off x="1676016" y="4521953"/>
            <a:ext cx="594360" cy="594360"/>
            <a:chOff x="1739462" y="4467169"/>
            <a:chExt cx="594360" cy="594360"/>
          </a:xfrm>
        </p:grpSpPr>
        <p:sp>
          <p:nvSpPr>
            <p:cNvPr id="33" name="Oval 32">
              <a:extLst>
                <a:ext uri="{FF2B5EF4-FFF2-40B4-BE49-F238E27FC236}">
                  <a16:creationId xmlns:a16="http://schemas.microsoft.com/office/drawing/2014/main" id="{6883B2C0-A368-0414-E28B-C499E206104E}"/>
                </a:ext>
                <a:ext uri="{C183D7F6-B498-43B3-948B-1728B52AA6E4}">
                  <adec:decorative xmlns:adec="http://schemas.microsoft.com/office/drawing/2017/decorative" val="1"/>
                </a:ext>
              </a:extLst>
            </p:cNvPr>
            <p:cNvSpPr>
              <a:spLocks noChangeAspect="1"/>
            </p:cNvSpPr>
            <p:nvPr/>
          </p:nvSpPr>
          <p:spPr bwMode="auto">
            <a:xfrm>
              <a:off x="1739462" y="4467169"/>
              <a:ext cx="594360" cy="594360"/>
            </a:xfrm>
            <a:prstGeom prst="ellipse">
              <a:avLst/>
            </a:prstGeom>
            <a:solidFill>
              <a:srgbClr val="FFFFFF"/>
            </a:solidFill>
            <a:ln w="19050">
              <a:solidFill>
                <a:srgbClr val="F4364C"/>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US" sz="2000">
                <a:solidFill>
                  <a:schemeClr val="accent1"/>
                </a:solidFill>
                <a:latin typeface="Segoe UI Semibold"/>
                <a:cs typeface="Segoe UI" pitchFamily="34" charset="0"/>
              </a:endParaRPr>
            </a:p>
          </p:txBody>
        </p:sp>
        <p:grpSp>
          <p:nvGrpSpPr>
            <p:cNvPr id="129" name="Group 128">
              <a:extLst>
                <a:ext uri="{FF2B5EF4-FFF2-40B4-BE49-F238E27FC236}">
                  <a16:creationId xmlns:a16="http://schemas.microsoft.com/office/drawing/2014/main" id="{7FCE552E-9295-2D27-9184-4088AB89D9C4}"/>
                </a:ext>
              </a:extLst>
            </p:cNvPr>
            <p:cNvGrpSpPr/>
            <p:nvPr/>
          </p:nvGrpSpPr>
          <p:grpSpPr>
            <a:xfrm>
              <a:off x="1815458" y="4561134"/>
              <a:ext cx="442369" cy="406431"/>
              <a:chOff x="11631002" y="2387837"/>
              <a:chExt cx="442369" cy="406431"/>
            </a:xfrm>
          </p:grpSpPr>
          <p:pic>
            <p:nvPicPr>
              <p:cNvPr id="130" name="Graphic 129">
                <a:extLst>
                  <a:ext uri="{FF2B5EF4-FFF2-40B4-BE49-F238E27FC236}">
                    <a16:creationId xmlns:a16="http://schemas.microsoft.com/office/drawing/2014/main" id="{854A3CC6-9264-FA17-40D4-277CD969689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631002" y="2387837"/>
                <a:ext cx="365760" cy="365760"/>
              </a:xfrm>
              <a:prstGeom prst="rect">
                <a:avLst/>
              </a:prstGeom>
            </p:spPr>
          </p:pic>
          <p:grpSp>
            <p:nvGrpSpPr>
              <p:cNvPr id="131" name="Group 130">
                <a:extLst>
                  <a:ext uri="{FF2B5EF4-FFF2-40B4-BE49-F238E27FC236}">
                    <a16:creationId xmlns:a16="http://schemas.microsoft.com/office/drawing/2014/main" id="{88E68C86-39AC-4F55-9FC9-51F8D72914E5}"/>
                  </a:ext>
                </a:extLst>
              </p:cNvPr>
              <p:cNvGrpSpPr/>
              <p:nvPr/>
            </p:nvGrpSpPr>
            <p:grpSpPr>
              <a:xfrm>
                <a:off x="11821705" y="2542602"/>
                <a:ext cx="251666" cy="251666"/>
                <a:chOff x="11846114" y="2542602"/>
                <a:chExt cx="251666" cy="251666"/>
              </a:xfrm>
            </p:grpSpPr>
            <p:sp>
              <p:nvSpPr>
                <p:cNvPr id="132" name="Graphic 129">
                  <a:extLst>
                    <a:ext uri="{FF2B5EF4-FFF2-40B4-BE49-F238E27FC236}">
                      <a16:creationId xmlns:a16="http://schemas.microsoft.com/office/drawing/2014/main" id="{AC13B6AE-4E0A-A016-4060-E337D20612AA}"/>
                    </a:ext>
                  </a:extLst>
                </p:cNvPr>
                <p:cNvSpPr>
                  <a:spLocks noChangeAspect="1"/>
                </p:cNvSpPr>
                <p:nvPr/>
              </p:nvSpPr>
              <p:spPr>
                <a:xfrm>
                  <a:off x="11890618" y="2558741"/>
                  <a:ext cx="172153" cy="215192"/>
                </a:xfrm>
                <a:custGeom>
                  <a:avLst/>
                  <a:gdLst>
                    <a:gd name="connsiteX0" fmla="*/ 135477 w 270954"/>
                    <a:gd name="connsiteY0" fmla="*/ 0 h 338692"/>
                    <a:gd name="connsiteX1" fmla="*/ 203216 w 270954"/>
                    <a:gd name="connsiteY1" fmla="*/ 67739 h 338692"/>
                    <a:gd name="connsiteX2" fmla="*/ 203216 w 270954"/>
                    <a:gd name="connsiteY2" fmla="*/ 101608 h 338692"/>
                    <a:gd name="connsiteX3" fmla="*/ 232851 w 270954"/>
                    <a:gd name="connsiteY3" fmla="*/ 101608 h 338692"/>
                    <a:gd name="connsiteX4" fmla="*/ 270954 w 270954"/>
                    <a:gd name="connsiteY4" fmla="*/ 139711 h 338692"/>
                    <a:gd name="connsiteX5" fmla="*/ 270954 w 270954"/>
                    <a:gd name="connsiteY5" fmla="*/ 300590 h 338692"/>
                    <a:gd name="connsiteX6" fmla="*/ 232851 w 270954"/>
                    <a:gd name="connsiteY6" fmla="*/ 338693 h 338692"/>
                    <a:gd name="connsiteX7" fmla="*/ 38103 w 270954"/>
                    <a:gd name="connsiteY7" fmla="*/ 338693 h 338692"/>
                    <a:gd name="connsiteX8" fmla="*/ 0 w 270954"/>
                    <a:gd name="connsiteY8" fmla="*/ 300590 h 338692"/>
                    <a:gd name="connsiteX9" fmla="*/ 0 w 270954"/>
                    <a:gd name="connsiteY9" fmla="*/ 139711 h 338692"/>
                    <a:gd name="connsiteX10" fmla="*/ 38103 w 270954"/>
                    <a:gd name="connsiteY10" fmla="*/ 101608 h 338692"/>
                    <a:gd name="connsiteX11" fmla="*/ 67739 w 270954"/>
                    <a:gd name="connsiteY11" fmla="*/ 101608 h 338692"/>
                    <a:gd name="connsiteX12" fmla="*/ 67739 w 270954"/>
                    <a:gd name="connsiteY12" fmla="*/ 67739 h 338692"/>
                    <a:gd name="connsiteX13" fmla="*/ 135477 w 270954"/>
                    <a:gd name="connsiteY13" fmla="*/ 0 h 338692"/>
                    <a:gd name="connsiteX14" fmla="*/ 232851 w 270954"/>
                    <a:gd name="connsiteY14" fmla="*/ 127010 h 338692"/>
                    <a:gd name="connsiteX15" fmla="*/ 38103 w 270954"/>
                    <a:gd name="connsiteY15" fmla="*/ 127010 h 338692"/>
                    <a:gd name="connsiteX16" fmla="*/ 25402 w 270954"/>
                    <a:gd name="connsiteY16" fmla="*/ 139711 h 338692"/>
                    <a:gd name="connsiteX17" fmla="*/ 25402 w 270954"/>
                    <a:gd name="connsiteY17" fmla="*/ 300590 h 338692"/>
                    <a:gd name="connsiteX18" fmla="*/ 38103 w 270954"/>
                    <a:gd name="connsiteY18" fmla="*/ 313291 h 338692"/>
                    <a:gd name="connsiteX19" fmla="*/ 232851 w 270954"/>
                    <a:gd name="connsiteY19" fmla="*/ 313291 h 338692"/>
                    <a:gd name="connsiteX20" fmla="*/ 245552 w 270954"/>
                    <a:gd name="connsiteY20" fmla="*/ 300590 h 338692"/>
                    <a:gd name="connsiteX21" fmla="*/ 245552 w 270954"/>
                    <a:gd name="connsiteY21" fmla="*/ 139711 h 338692"/>
                    <a:gd name="connsiteX22" fmla="*/ 232851 w 270954"/>
                    <a:gd name="connsiteY22" fmla="*/ 127010 h 338692"/>
                    <a:gd name="connsiteX23" fmla="*/ 135477 w 270954"/>
                    <a:gd name="connsiteY23" fmla="*/ 194748 h 338692"/>
                    <a:gd name="connsiteX24" fmla="*/ 160879 w 270954"/>
                    <a:gd name="connsiteY24" fmla="*/ 220150 h 338692"/>
                    <a:gd name="connsiteX25" fmla="*/ 135477 w 270954"/>
                    <a:gd name="connsiteY25" fmla="*/ 245552 h 338692"/>
                    <a:gd name="connsiteX26" fmla="*/ 110075 w 270954"/>
                    <a:gd name="connsiteY26" fmla="*/ 220150 h 338692"/>
                    <a:gd name="connsiteX27" fmla="*/ 135477 w 270954"/>
                    <a:gd name="connsiteY27" fmla="*/ 194748 h 338692"/>
                    <a:gd name="connsiteX28" fmla="*/ 135477 w 270954"/>
                    <a:gd name="connsiteY28" fmla="*/ 25402 h 338692"/>
                    <a:gd name="connsiteX29" fmla="*/ 93140 w 270954"/>
                    <a:gd name="connsiteY29" fmla="*/ 67739 h 338692"/>
                    <a:gd name="connsiteX30" fmla="*/ 93140 w 270954"/>
                    <a:gd name="connsiteY30" fmla="*/ 101608 h 338692"/>
                    <a:gd name="connsiteX31" fmla="*/ 177814 w 270954"/>
                    <a:gd name="connsiteY31" fmla="*/ 101608 h 338692"/>
                    <a:gd name="connsiteX32" fmla="*/ 177814 w 270954"/>
                    <a:gd name="connsiteY32" fmla="*/ 67739 h 338692"/>
                    <a:gd name="connsiteX33" fmla="*/ 135477 w 270954"/>
                    <a:gd name="connsiteY33" fmla="*/ 25402 h 338692"/>
                    <a:gd name="connsiteX0" fmla="*/ 135477 w 270954"/>
                    <a:gd name="connsiteY0" fmla="*/ 0 h 338693"/>
                    <a:gd name="connsiteX1" fmla="*/ 203216 w 270954"/>
                    <a:gd name="connsiteY1" fmla="*/ 67739 h 338693"/>
                    <a:gd name="connsiteX2" fmla="*/ 203216 w 270954"/>
                    <a:gd name="connsiteY2" fmla="*/ 101608 h 338693"/>
                    <a:gd name="connsiteX3" fmla="*/ 232851 w 270954"/>
                    <a:gd name="connsiteY3" fmla="*/ 101608 h 338693"/>
                    <a:gd name="connsiteX4" fmla="*/ 270954 w 270954"/>
                    <a:gd name="connsiteY4" fmla="*/ 139711 h 338693"/>
                    <a:gd name="connsiteX5" fmla="*/ 270954 w 270954"/>
                    <a:gd name="connsiteY5" fmla="*/ 300590 h 338693"/>
                    <a:gd name="connsiteX6" fmla="*/ 232851 w 270954"/>
                    <a:gd name="connsiteY6" fmla="*/ 338693 h 338693"/>
                    <a:gd name="connsiteX7" fmla="*/ 38103 w 270954"/>
                    <a:gd name="connsiteY7" fmla="*/ 338693 h 338693"/>
                    <a:gd name="connsiteX8" fmla="*/ 0 w 270954"/>
                    <a:gd name="connsiteY8" fmla="*/ 300590 h 338693"/>
                    <a:gd name="connsiteX9" fmla="*/ 0 w 270954"/>
                    <a:gd name="connsiteY9" fmla="*/ 139711 h 338693"/>
                    <a:gd name="connsiteX10" fmla="*/ 38103 w 270954"/>
                    <a:gd name="connsiteY10" fmla="*/ 101608 h 338693"/>
                    <a:gd name="connsiteX11" fmla="*/ 67739 w 270954"/>
                    <a:gd name="connsiteY11" fmla="*/ 101608 h 338693"/>
                    <a:gd name="connsiteX12" fmla="*/ 67739 w 270954"/>
                    <a:gd name="connsiteY12" fmla="*/ 67739 h 338693"/>
                    <a:gd name="connsiteX13" fmla="*/ 135477 w 270954"/>
                    <a:gd name="connsiteY13" fmla="*/ 0 h 338693"/>
                    <a:gd name="connsiteX14" fmla="*/ 232851 w 270954"/>
                    <a:gd name="connsiteY14" fmla="*/ 127010 h 338693"/>
                    <a:gd name="connsiteX15" fmla="*/ 38103 w 270954"/>
                    <a:gd name="connsiteY15" fmla="*/ 127010 h 338693"/>
                    <a:gd name="connsiteX16" fmla="*/ 25402 w 270954"/>
                    <a:gd name="connsiteY16" fmla="*/ 139711 h 338693"/>
                    <a:gd name="connsiteX17" fmla="*/ 25402 w 270954"/>
                    <a:gd name="connsiteY17" fmla="*/ 300590 h 338693"/>
                    <a:gd name="connsiteX18" fmla="*/ 38103 w 270954"/>
                    <a:gd name="connsiteY18" fmla="*/ 313291 h 338693"/>
                    <a:gd name="connsiteX19" fmla="*/ 232851 w 270954"/>
                    <a:gd name="connsiteY19" fmla="*/ 313291 h 338693"/>
                    <a:gd name="connsiteX20" fmla="*/ 245552 w 270954"/>
                    <a:gd name="connsiteY20" fmla="*/ 300590 h 338693"/>
                    <a:gd name="connsiteX21" fmla="*/ 245552 w 270954"/>
                    <a:gd name="connsiteY21" fmla="*/ 139711 h 338693"/>
                    <a:gd name="connsiteX22" fmla="*/ 232851 w 270954"/>
                    <a:gd name="connsiteY22" fmla="*/ 127010 h 338693"/>
                    <a:gd name="connsiteX23" fmla="*/ 110075 w 270954"/>
                    <a:gd name="connsiteY23" fmla="*/ 220150 h 338693"/>
                    <a:gd name="connsiteX24" fmla="*/ 160879 w 270954"/>
                    <a:gd name="connsiteY24" fmla="*/ 220150 h 338693"/>
                    <a:gd name="connsiteX25" fmla="*/ 135477 w 270954"/>
                    <a:gd name="connsiteY25" fmla="*/ 245552 h 338693"/>
                    <a:gd name="connsiteX26" fmla="*/ 110075 w 270954"/>
                    <a:gd name="connsiteY26" fmla="*/ 220150 h 338693"/>
                    <a:gd name="connsiteX27" fmla="*/ 135477 w 270954"/>
                    <a:gd name="connsiteY27" fmla="*/ 25402 h 338693"/>
                    <a:gd name="connsiteX28" fmla="*/ 93140 w 270954"/>
                    <a:gd name="connsiteY28" fmla="*/ 67739 h 338693"/>
                    <a:gd name="connsiteX29" fmla="*/ 93140 w 270954"/>
                    <a:gd name="connsiteY29" fmla="*/ 101608 h 338693"/>
                    <a:gd name="connsiteX30" fmla="*/ 177814 w 270954"/>
                    <a:gd name="connsiteY30" fmla="*/ 101608 h 338693"/>
                    <a:gd name="connsiteX31" fmla="*/ 177814 w 270954"/>
                    <a:gd name="connsiteY31" fmla="*/ 67739 h 338693"/>
                    <a:gd name="connsiteX32" fmla="*/ 135477 w 270954"/>
                    <a:gd name="connsiteY32" fmla="*/ 25402 h 338693"/>
                    <a:gd name="connsiteX0" fmla="*/ 135477 w 270954"/>
                    <a:gd name="connsiteY0" fmla="*/ 0 h 338693"/>
                    <a:gd name="connsiteX1" fmla="*/ 203216 w 270954"/>
                    <a:gd name="connsiteY1" fmla="*/ 67739 h 338693"/>
                    <a:gd name="connsiteX2" fmla="*/ 203216 w 270954"/>
                    <a:gd name="connsiteY2" fmla="*/ 101608 h 338693"/>
                    <a:gd name="connsiteX3" fmla="*/ 232851 w 270954"/>
                    <a:gd name="connsiteY3" fmla="*/ 101608 h 338693"/>
                    <a:gd name="connsiteX4" fmla="*/ 270954 w 270954"/>
                    <a:gd name="connsiteY4" fmla="*/ 139711 h 338693"/>
                    <a:gd name="connsiteX5" fmla="*/ 270954 w 270954"/>
                    <a:gd name="connsiteY5" fmla="*/ 300590 h 338693"/>
                    <a:gd name="connsiteX6" fmla="*/ 232851 w 270954"/>
                    <a:gd name="connsiteY6" fmla="*/ 338693 h 338693"/>
                    <a:gd name="connsiteX7" fmla="*/ 38103 w 270954"/>
                    <a:gd name="connsiteY7" fmla="*/ 338693 h 338693"/>
                    <a:gd name="connsiteX8" fmla="*/ 0 w 270954"/>
                    <a:gd name="connsiteY8" fmla="*/ 300590 h 338693"/>
                    <a:gd name="connsiteX9" fmla="*/ 0 w 270954"/>
                    <a:gd name="connsiteY9" fmla="*/ 139711 h 338693"/>
                    <a:gd name="connsiteX10" fmla="*/ 38103 w 270954"/>
                    <a:gd name="connsiteY10" fmla="*/ 101608 h 338693"/>
                    <a:gd name="connsiteX11" fmla="*/ 67739 w 270954"/>
                    <a:gd name="connsiteY11" fmla="*/ 101608 h 338693"/>
                    <a:gd name="connsiteX12" fmla="*/ 67739 w 270954"/>
                    <a:gd name="connsiteY12" fmla="*/ 67739 h 338693"/>
                    <a:gd name="connsiteX13" fmla="*/ 135477 w 270954"/>
                    <a:gd name="connsiteY13" fmla="*/ 0 h 338693"/>
                    <a:gd name="connsiteX14" fmla="*/ 232851 w 270954"/>
                    <a:gd name="connsiteY14" fmla="*/ 127010 h 338693"/>
                    <a:gd name="connsiteX15" fmla="*/ 38103 w 270954"/>
                    <a:gd name="connsiteY15" fmla="*/ 127010 h 338693"/>
                    <a:gd name="connsiteX16" fmla="*/ 25402 w 270954"/>
                    <a:gd name="connsiteY16" fmla="*/ 139711 h 338693"/>
                    <a:gd name="connsiteX17" fmla="*/ 25402 w 270954"/>
                    <a:gd name="connsiteY17" fmla="*/ 300590 h 338693"/>
                    <a:gd name="connsiteX18" fmla="*/ 38103 w 270954"/>
                    <a:gd name="connsiteY18" fmla="*/ 313291 h 338693"/>
                    <a:gd name="connsiteX19" fmla="*/ 232851 w 270954"/>
                    <a:gd name="connsiteY19" fmla="*/ 313291 h 338693"/>
                    <a:gd name="connsiteX20" fmla="*/ 245552 w 270954"/>
                    <a:gd name="connsiteY20" fmla="*/ 300590 h 338693"/>
                    <a:gd name="connsiteX21" fmla="*/ 245552 w 270954"/>
                    <a:gd name="connsiteY21" fmla="*/ 139711 h 338693"/>
                    <a:gd name="connsiteX22" fmla="*/ 232851 w 270954"/>
                    <a:gd name="connsiteY22" fmla="*/ 127010 h 338693"/>
                    <a:gd name="connsiteX23" fmla="*/ 110075 w 270954"/>
                    <a:gd name="connsiteY23" fmla="*/ 220150 h 338693"/>
                    <a:gd name="connsiteX24" fmla="*/ 135477 w 270954"/>
                    <a:gd name="connsiteY24" fmla="*/ 245552 h 338693"/>
                    <a:gd name="connsiteX25" fmla="*/ 110075 w 270954"/>
                    <a:gd name="connsiteY25" fmla="*/ 220150 h 338693"/>
                    <a:gd name="connsiteX26" fmla="*/ 135477 w 270954"/>
                    <a:gd name="connsiteY26" fmla="*/ 25402 h 338693"/>
                    <a:gd name="connsiteX27" fmla="*/ 93140 w 270954"/>
                    <a:gd name="connsiteY27" fmla="*/ 67739 h 338693"/>
                    <a:gd name="connsiteX28" fmla="*/ 93140 w 270954"/>
                    <a:gd name="connsiteY28" fmla="*/ 101608 h 338693"/>
                    <a:gd name="connsiteX29" fmla="*/ 177814 w 270954"/>
                    <a:gd name="connsiteY29" fmla="*/ 101608 h 338693"/>
                    <a:gd name="connsiteX30" fmla="*/ 177814 w 270954"/>
                    <a:gd name="connsiteY30" fmla="*/ 67739 h 338693"/>
                    <a:gd name="connsiteX31" fmla="*/ 135477 w 270954"/>
                    <a:gd name="connsiteY31" fmla="*/ 25402 h 338693"/>
                    <a:gd name="connsiteX0" fmla="*/ 135477 w 270954"/>
                    <a:gd name="connsiteY0" fmla="*/ 0 h 338693"/>
                    <a:gd name="connsiteX1" fmla="*/ 203216 w 270954"/>
                    <a:gd name="connsiteY1" fmla="*/ 67739 h 338693"/>
                    <a:gd name="connsiteX2" fmla="*/ 203216 w 270954"/>
                    <a:gd name="connsiteY2" fmla="*/ 101608 h 338693"/>
                    <a:gd name="connsiteX3" fmla="*/ 232851 w 270954"/>
                    <a:gd name="connsiteY3" fmla="*/ 101608 h 338693"/>
                    <a:gd name="connsiteX4" fmla="*/ 270954 w 270954"/>
                    <a:gd name="connsiteY4" fmla="*/ 139711 h 338693"/>
                    <a:gd name="connsiteX5" fmla="*/ 270954 w 270954"/>
                    <a:gd name="connsiteY5" fmla="*/ 300590 h 338693"/>
                    <a:gd name="connsiteX6" fmla="*/ 232851 w 270954"/>
                    <a:gd name="connsiteY6" fmla="*/ 338693 h 338693"/>
                    <a:gd name="connsiteX7" fmla="*/ 38103 w 270954"/>
                    <a:gd name="connsiteY7" fmla="*/ 338693 h 338693"/>
                    <a:gd name="connsiteX8" fmla="*/ 0 w 270954"/>
                    <a:gd name="connsiteY8" fmla="*/ 300590 h 338693"/>
                    <a:gd name="connsiteX9" fmla="*/ 0 w 270954"/>
                    <a:gd name="connsiteY9" fmla="*/ 139711 h 338693"/>
                    <a:gd name="connsiteX10" fmla="*/ 38103 w 270954"/>
                    <a:gd name="connsiteY10" fmla="*/ 101608 h 338693"/>
                    <a:gd name="connsiteX11" fmla="*/ 67739 w 270954"/>
                    <a:gd name="connsiteY11" fmla="*/ 101608 h 338693"/>
                    <a:gd name="connsiteX12" fmla="*/ 67739 w 270954"/>
                    <a:gd name="connsiteY12" fmla="*/ 67739 h 338693"/>
                    <a:gd name="connsiteX13" fmla="*/ 135477 w 270954"/>
                    <a:gd name="connsiteY13" fmla="*/ 0 h 338693"/>
                    <a:gd name="connsiteX14" fmla="*/ 232851 w 270954"/>
                    <a:gd name="connsiteY14" fmla="*/ 127010 h 338693"/>
                    <a:gd name="connsiteX15" fmla="*/ 38103 w 270954"/>
                    <a:gd name="connsiteY15" fmla="*/ 127010 h 338693"/>
                    <a:gd name="connsiteX16" fmla="*/ 25402 w 270954"/>
                    <a:gd name="connsiteY16" fmla="*/ 139711 h 338693"/>
                    <a:gd name="connsiteX17" fmla="*/ 25402 w 270954"/>
                    <a:gd name="connsiteY17" fmla="*/ 300590 h 338693"/>
                    <a:gd name="connsiteX18" fmla="*/ 38103 w 270954"/>
                    <a:gd name="connsiteY18" fmla="*/ 313291 h 338693"/>
                    <a:gd name="connsiteX19" fmla="*/ 232851 w 270954"/>
                    <a:gd name="connsiteY19" fmla="*/ 313291 h 338693"/>
                    <a:gd name="connsiteX20" fmla="*/ 245552 w 270954"/>
                    <a:gd name="connsiteY20" fmla="*/ 300590 h 338693"/>
                    <a:gd name="connsiteX21" fmla="*/ 245552 w 270954"/>
                    <a:gd name="connsiteY21" fmla="*/ 139711 h 338693"/>
                    <a:gd name="connsiteX22" fmla="*/ 232851 w 270954"/>
                    <a:gd name="connsiteY22" fmla="*/ 127010 h 338693"/>
                    <a:gd name="connsiteX23" fmla="*/ 135477 w 270954"/>
                    <a:gd name="connsiteY23" fmla="*/ 25402 h 338693"/>
                    <a:gd name="connsiteX24" fmla="*/ 93140 w 270954"/>
                    <a:gd name="connsiteY24" fmla="*/ 67739 h 338693"/>
                    <a:gd name="connsiteX25" fmla="*/ 93140 w 270954"/>
                    <a:gd name="connsiteY25" fmla="*/ 101608 h 338693"/>
                    <a:gd name="connsiteX26" fmla="*/ 177814 w 270954"/>
                    <a:gd name="connsiteY26" fmla="*/ 101608 h 338693"/>
                    <a:gd name="connsiteX27" fmla="*/ 177814 w 270954"/>
                    <a:gd name="connsiteY27" fmla="*/ 67739 h 338693"/>
                    <a:gd name="connsiteX28" fmla="*/ 135477 w 270954"/>
                    <a:gd name="connsiteY28" fmla="*/ 25402 h 338693"/>
                    <a:gd name="connsiteX0" fmla="*/ 135477 w 270954"/>
                    <a:gd name="connsiteY0" fmla="*/ 0 h 338693"/>
                    <a:gd name="connsiteX1" fmla="*/ 203216 w 270954"/>
                    <a:gd name="connsiteY1" fmla="*/ 67739 h 338693"/>
                    <a:gd name="connsiteX2" fmla="*/ 203216 w 270954"/>
                    <a:gd name="connsiteY2" fmla="*/ 101608 h 338693"/>
                    <a:gd name="connsiteX3" fmla="*/ 232851 w 270954"/>
                    <a:gd name="connsiteY3" fmla="*/ 101608 h 338693"/>
                    <a:gd name="connsiteX4" fmla="*/ 270954 w 270954"/>
                    <a:gd name="connsiteY4" fmla="*/ 139711 h 338693"/>
                    <a:gd name="connsiteX5" fmla="*/ 270954 w 270954"/>
                    <a:gd name="connsiteY5" fmla="*/ 300590 h 338693"/>
                    <a:gd name="connsiteX6" fmla="*/ 232851 w 270954"/>
                    <a:gd name="connsiteY6" fmla="*/ 338693 h 338693"/>
                    <a:gd name="connsiteX7" fmla="*/ 38103 w 270954"/>
                    <a:gd name="connsiteY7" fmla="*/ 338693 h 338693"/>
                    <a:gd name="connsiteX8" fmla="*/ 0 w 270954"/>
                    <a:gd name="connsiteY8" fmla="*/ 300590 h 338693"/>
                    <a:gd name="connsiteX9" fmla="*/ 0 w 270954"/>
                    <a:gd name="connsiteY9" fmla="*/ 139711 h 338693"/>
                    <a:gd name="connsiteX10" fmla="*/ 38103 w 270954"/>
                    <a:gd name="connsiteY10" fmla="*/ 101608 h 338693"/>
                    <a:gd name="connsiteX11" fmla="*/ 67739 w 270954"/>
                    <a:gd name="connsiteY11" fmla="*/ 101608 h 338693"/>
                    <a:gd name="connsiteX12" fmla="*/ 67739 w 270954"/>
                    <a:gd name="connsiteY12" fmla="*/ 67739 h 338693"/>
                    <a:gd name="connsiteX13" fmla="*/ 135477 w 270954"/>
                    <a:gd name="connsiteY13" fmla="*/ 0 h 338693"/>
                    <a:gd name="connsiteX14" fmla="*/ 245552 w 270954"/>
                    <a:gd name="connsiteY14" fmla="*/ 139711 h 338693"/>
                    <a:gd name="connsiteX15" fmla="*/ 38103 w 270954"/>
                    <a:gd name="connsiteY15" fmla="*/ 127010 h 338693"/>
                    <a:gd name="connsiteX16" fmla="*/ 25402 w 270954"/>
                    <a:gd name="connsiteY16" fmla="*/ 139711 h 338693"/>
                    <a:gd name="connsiteX17" fmla="*/ 25402 w 270954"/>
                    <a:gd name="connsiteY17" fmla="*/ 300590 h 338693"/>
                    <a:gd name="connsiteX18" fmla="*/ 38103 w 270954"/>
                    <a:gd name="connsiteY18" fmla="*/ 313291 h 338693"/>
                    <a:gd name="connsiteX19" fmla="*/ 232851 w 270954"/>
                    <a:gd name="connsiteY19" fmla="*/ 313291 h 338693"/>
                    <a:gd name="connsiteX20" fmla="*/ 245552 w 270954"/>
                    <a:gd name="connsiteY20" fmla="*/ 300590 h 338693"/>
                    <a:gd name="connsiteX21" fmla="*/ 245552 w 270954"/>
                    <a:gd name="connsiteY21" fmla="*/ 139711 h 338693"/>
                    <a:gd name="connsiteX22" fmla="*/ 135477 w 270954"/>
                    <a:gd name="connsiteY22" fmla="*/ 25402 h 338693"/>
                    <a:gd name="connsiteX23" fmla="*/ 93140 w 270954"/>
                    <a:gd name="connsiteY23" fmla="*/ 67739 h 338693"/>
                    <a:gd name="connsiteX24" fmla="*/ 93140 w 270954"/>
                    <a:gd name="connsiteY24" fmla="*/ 101608 h 338693"/>
                    <a:gd name="connsiteX25" fmla="*/ 177814 w 270954"/>
                    <a:gd name="connsiteY25" fmla="*/ 101608 h 338693"/>
                    <a:gd name="connsiteX26" fmla="*/ 177814 w 270954"/>
                    <a:gd name="connsiteY26" fmla="*/ 67739 h 338693"/>
                    <a:gd name="connsiteX27" fmla="*/ 135477 w 270954"/>
                    <a:gd name="connsiteY27" fmla="*/ 25402 h 338693"/>
                    <a:gd name="connsiteX0" fmla="*/ 135477 w 270954"/>
                    <a:gd name="connsiteY0" fmla="*/ 0 h 338693"/>
                    <a:gd name="connsiteX1" fmla="*/ 203216 w 270954"/>
                    <a:gd name="connsiteY1" fmla="*/ 67739 h 338693"/>
                    <a:gd name="connsiteX2" fmla="*/ 203216 w 270954"/>
                    <a:gd name="connsiteY2" fmla="*/ 101608 h 338693"/>
                    <a:gd name="connsiteX3" fmla="*/ 232851 w 270954"/>
                    <a:gd name="connsiteY3" fmla="*/ 101608 h 338693"/>
                    <a:gd name="connsiteX4" fmla="*/ 270954 w 270954"/>
                    <a:gd name="connsiteY4" fmla="*/ 139711 h 338693"/>
                    <a:gd name="connsiteX5" fmla="*/ 270954 w 270954"/>
                    <a:gd name="connsiteY5" fmla="*/ 300590 h 338693"/>
                    <a:gd name="connsiteX6" fmla="*/ 232851 w 270954"/>
                    <a:gd name="connsiteY6" fmla="*/ 338693 h 338693"/>
                    <a:gd name="connsiteX7" fmla="*/ 38103 w 270954"/>
                    <a:gd name="connsiteY7" fmla="*/ 338693 h 338693"/>
                    <a:gd name="connsiteX8" fmla="*/ 0 w 270954"/>
                    <a:gd name="connsiteY8" fmla="*/ 300590 h 338693"/>
                    <a:gd name="connsiteX9" fmla="*/ 0 w 270954"/>
                    <a:gd name="connsiteY9" fmla="*/ 139711 h 338693"/>
                    <a:gd name="connsiteX10" fmla="*/ 38103 w 270954"/>
                    <a:gd name="connsiteY10" fmla="*/ 101608 h 338693"/>
                    <a:gd name="connsiteX11" fmla="*/ 67739 w 270954"/>
                    <a:gd name="connsiteY11" fmla="*/ 101608 h 338693"/>
                    <a:gd name="connsiteX12" fmla="*/ 67739 w 270954"/>
                    <a:gd name="connsiteY12" fmla="*/ 67739 h 338693"/>
                    <a:gd name="connsiteX13" fmla="*/ 135477 w 270954"/>
                    <a:gd name="connsiteY13" fmla="*/ 0 h 338693"/>
                    <a:gd name="connsiteX14" fmla="*/ 245552 w 270954"/>
                    <a:gd name="connsiteY14" fmla="*/ 300590 h 338693"/>
                    <a:gd name="connsiteX15" fmla="*/ 38103 w 270954"/>
                    <a:gd name="connsiteY15" fmla="*/ 127010 h 338693"/>
                    <a:gd name="connsiteX16" fmla="*/ 25402 w 270954"/>
                    <a:gd name="connsiteY16" fmla="*/ 139711 h 338693"/>
                    <a:gd name="connsiteX17" fmla="*/ 25402 w 270954"/>
                    <a:gd name="connsiteY17" fmla="*/ 300590 h 338693"/>
                    <a:gd name="connsiteX18" fmla="*/ 38103 w 270954"/>
                    <a:gd name="connsiteY18" fmla="*/ 313291 h 338693"/>
                    <a:gd name="connsiteX19" fmla="*/ 232851 w 270954"/>
                    <a:gd name="connsiteY19" fmla="*/ 313291 h 338693"/>
                    <a:gd name="connsiteX20" fmla="*/ 245552 w 270954"/>
                    <a:gd name="connsiteY20" fmla="*/ 300590 h 338693"/>
                    <a:gd name="connsiteX21" fmla="*/ 135477 w 270954"/>
                    <a:gd name="connsiteY21" fmla="*/ 25402 h 338693"/>
                    <a:gd name="connsiteX22" fmla="*/ 93140 w 270954"/>
                    <a:gd name="connsiteY22" fmla="*/ 67739 h 338693"/>
                    <a:gd name="connsiteX23" fmla="*/ 93140 w 270954"/>
                    <a:gd name="connsiteY23" fmla="*/ 101608 h 338693"/>
                    <a:gd name="connsiteX24" fmla="*/ 177814 w 270954"/>
                    <a:gd name="connsiteY24" fmla="*/ 101608 h 338693"/>
                    <a:gd name="connsiteX25" fmla="*/ 177814 w 270954"/>
                    <a:gd name="connsiteY25" fmla="*/ 67739 h 338693"/>
                    <a:gd name="connsiteX26" fmla="*/ 135477 w 270954"/>
                    <a:gd name="connsiteY26" fmla="*/ 25402 h 338693"/>
                    <a:gd name="connsiteX0" fmla="*/ 135477 w 270954"/>
                    <a:gd name="connsiteY0" fmla="*/ 0 h 338693"/>
                    <a:gd name="connsiteX1" fmla="*/ 203216 w 270954"/>
                    <a:gd name="connsiteY1" fmla="*/ 67739 h 338693"/>
                    <a:gd name="connsiteX2" fmla="*/ 203216 w 270954"/>
                    <a:gd name="connsiteY2" fmla="*/ 101608 h 338693"/>
                    <a:gd name="connsiteX3" fmla="*/ 232851 w 270954"/>
                    <a:gd name="connsiteY3" fmla="*/ 101608 h 338693"/>
                    <a:gd name="connsiteX4" fmla="*/ 270954 w 270954"/>
                    <a:gd name="connsiteY4" fmla="*/ 139711 h 338693"/>
                    <a:gd name="connsiteX5" fmla="*/ 270954 w 270954"/>
                    <a:gd name="connsiteY5" fmla="*/ 300590 h 338693"/>
                    <a:gd name="connsiteX6" fmla="*/ 232851 w 270954"/>
                    <a:gd name="connsiteY6" fmla="*/ 338693 h 338693"/>
                    <a:gd name="connsiteX7" fmla="*/ 38103 w 270954"/>
                    <a:gd name="connsiteY7" fmla="*/ 338693 h 338693"/>
                    <a:gd name="connsiteX8" fmla="*/ 0 w 270954"/>
                    <a:gd name="connsiteY8" fmla="*/ 300590 h 338693"/>
                    <a:gd name="connsiteX9" fmla="*/ 0 w 270954"/>
                    <a:gd name="connsiteY9" fmla="*/ 139711 h 338693"/>
                    <a:gd name="connsiteX10" fmla="*/ 38103 w 270954"/>
                    <a:gd name="connsiteY10" fmla="*/ 101608 h 338693"/>
                    <a:gd name="connsiteX11" fmla="*/ 67739 w 270954"/>
                    <a:gd name="connsiteY11" fmla="*/ 101608 h 338693"/>
                    <a:gd name="connsiteX12" fmla="*/ 67739 w 270954"/>
                    <a:gd name="connsiteY12" fmla="*/ 67739 h 338693"/>
                    <a:gd name="connsiteX13" fmla="*/ 135477 w 270954"/>
                    <a:gd name="connsiteY13" fmla="*/ 0 h 338693"/>
                    <a:gd name="connsiteX14" fmla="*/ 232851 w 270954"/>
                    <a:gd name="connsiteY14" fmla="*/ 313291 h 338693"/>
                    <a:gd name="connsiteX15" fmla="*/ 38103 w 270954"/>
                    <a:gd name="connsiteY15" fmla="*/ 127010 h 338693"/>
                    <a:gd name="connsiteX16" fmla="*/ 25402 w 270954"/>
                    <a:gd name="connsiteY16" fmla="*/ 139711 h 338693"/>
                    <a:gd name="connsiteX17" fmla="*/ 25402 w 270954"/>
                    <a:gd name="connsiteY17" fmla="*/ 300590 h 338693"/>
                    <a:gd name="connsiteX18" fmla="*/ 38103 w 270954"/>
                    <a:gd name="connsiteY18" fmla="*/ 313291 h 338693"/>
                    <a:gd name="connsiteX19" fmla="*/ 232851 w 270954"/>
                    <a:gd name="connsiteY19" fmla="*/ 313291 h 338693"/>
                    <a:gd name="connsiteX20" fmla="*/ 135477 w 270954"/>
                    <a:gd name="connsiteY20" fmla="*/ 25402 h 338693"/>
                    <a:gd name="connsiteX21" fmla="*/ 93140 w 270954"/>
                    <a:gd name="connsiteY21" fmla="*/ 67739 h 338693"/>
                    <a:gd name="connsiteX22" fmla="*/ 93140 w 270954"/>
                    <a:gd name="connsiteY22" fmla="*/ 101608 h 338693"/>
                    <a:gd name="connsiteX23" fmla="*/ 177814 w 270954"/>
                    <a:gd name="connsiteY23" fmla="*/ 101608 h 338693"/>
                    <a:gd name="connsiteX24" fmla="*/ 177814 w 270954"/>
                    <a:gd name="connsiteY24" fmla="*/ 67739 h 338693"/>
                    <a:gd name="connsiteX25" fmla="*/ 135477 w 270954"/>
                    <a:gd name="connsiteY25" fmla="*/ 25402 h 338693"/>
                    <a:gd name="connsiteX0" fmla="*/ 135477 w 270954"/>
                    <a:gd name="connsiteY0" fmla="*/ 0 h 338693"/>
                    <a:gd name="connsiteX1" fmla="*/ 203216 w 270954"/>
                    <a:gd name="connsiteY1" fmla="*/ 67739 h 338693"/>
                    <a:gd name="connsiteX2" fmla="*/ 203216 w 270954"/>
                    <a:gd name="connsiteY2" fmla="*/ 101608 h 338693"/>
                    <a:gd name="connsiteX3" fmla="*/ 232851 w 270954"/>
                    <a:gd name="connsiteY3" fmla="*/ 101608 h 338693"/>
                    <a:gd name="connsiteX4" fmla="*/ 270954 w 270954"/>
                    <a:gd name="connsiteY4" fmla="*/ 139711 h 338693"/>
                    <a:gd name="connsiteX5" fmla="*/ 270954 w 270954"/>
                    <a:gd name="connsiteY5" fmla="*/ 300590 h 338693"/>
                    <a:gd name="connsiteX6" fmla="*/ 232851 w 270954"/>
                    <a:gd name="connsiteY6" fmla="*/ 338693 h 338693"/>
                    <a:gd name="connsiteX7" fmla="*/ 38103 w 270954"/>
                    <a:gd name="connsiteY7" fmla="*/ 338693 h 338693"/>
                    <a:gd name="connsiteX8" fmla="*/ 0 w 270954"/>
                    <a:gd name="connsiteY8" fmla="*/ 300590 h 338693"/>
                    <a:gd name="connsiteX9" fmla="*/ 0 w 270954"/>
                    <a:gd name="connsiteY9" fmla="*/ 139711 h 338693"/>
                    <a:gd name="connsiteX10" fmla="*/ 38103 w 270954"/>
                    <a:gd name="connsiteY10" fmla="*/ 101608 h 338693"/>
                    <a:gd name="connsiteX11" fmla="*/ 67739 w 270954"/>
                    <a:gd name="connsiteY11" fmla="*/ 101608 h 338693"/>
                    <a:gd name="connsiteX12" fmla="*/ 67739 w 270954"/>
                    <a:gd name="connsiteY12" fmla="*/ 67739 h 338693"/>
                    <a:gd name="connsiteX13" fmla="*/ 135477 w 270954"/>
                    <a:gd name="connsiteY13" fmla="*/ 0 h 338693"/>
                    <a:gd name="connsiteX14" fmla="*/ 38103 w 270954"/>
                    <a:gd name="connsiteY14" fmla="*/ 313291 h 338693"/>
                    <a:gd name="connsiteX15" fmla="*/ 38103 w 270954"/>
                    <a:gd name="connsiteY15" fmla="*/ 127010 h 338693"/>
                    <a:gd name="connsiteX16" fmla="*/ 25402 w 270954"/>
                    <a:gd name="connsiteY16" fmla="*/ 139711 h 338693"/>
                    <a:gd name="connsiteX17" fmla="*/ 25402 w 270954"/>
                    <a:gd name="connsiteY17" fmla="*/ 300590 h 338693"/>
                    <a:gd name="connsiteX18" fmla="*/ 38103 w 270954"/>
                    <a:gd name="connsiteY18" fmla="*/ 313291 h 338693"/>
                    <a:gd name="connsiteX19" fmla="*/ 135477 w 270954"/>
                    <a:gd name="connsiteY19" fmla="*/ 25402 h 338693"/>
                    <a:gd name="connsiteX20" fmla="*/ 93140 w 270954"/>
                    <a:gd name="connsiteY20" fmla="*/ 67739 h 338693"/>
                    <a:gd name="connsiteX21" fmla="*/ 93140 w 270954"/>
                    <a:gd name="connsiteY21" fmla="*/ 101608 h 338693"/>
                    <a:gd name="connsiteX22" fmla="*/ 177814 w 270954"/>
                    <a:gd name="connsiteY22" fmla="*/ 101608 h 338693"/>
                    <a:gd name="connsiteX23" fmla="*/ 177814 w 270954"/>
                    <a:gd name="connsiteY23" fmla="*/ 67739 h 338693"/>
                    <a:gd name="connsiteX24" fmla="*/ 135477 w 270954"/>
                    <a:gd name="connsiteY24" fmla="*/ 25402 h 338693"/>
                    <a:gd name="connsiteX0" fmla="*/ 135477 w 270954"/>
                    <a:gd name="connsiteY0" fmla="*/ 0 h 338693"/>
                    <a:gd name="connsiteX1" fmla="*/ 203216 w 270954"/>
                    <a:gd name="connsiteY1" fmla="*/ 67739 h 338693"/>
                    <a:gd name="connsiteX2" fmla="*/ 203216 w 270954"/>
                    <a:gd name="connsiteY2" fmla="*/ 101608 h 338693"/>
                    <a:gd name="connsiteX3" fmla="*/ 232851 w 270954"/>
                    <a:gd name="connsiteY3" fmla="*/ 101608 h 338693"/>
                    <a:gd name="connsiteX4" fmla="*/ 270954 w 270954"/>
                    <a:gd name="connsiteY4" fmla="*/ 139711 h 338693"/>
                    <a:gd name="connsiteX5" fmla="*/ 270954 w 270954"/>
                    <a:gd name="connsiteY5" fmla="*/ 300590 h 338693"/>
                    <a:gd name="connsiteX6" fmla="*/ 232851 w 270954"/>
                    <a:gd name="connsiteY6" fmla="*/ 338693 h 338693"/>
                    <a:gd name="connsiteX7" fmla="*/ 38103 w 270954"/>
                    <a:gd name="connsiteY7" fmla="*/ 338693 h 338693"/>
                    <a:gd name="connsiteX8" fmla="*/ 0 w 270954"/>
                    <a:gd name="connsiteY8" fmla="*/ 300590 h 338693"/>
                    <a:gd name="connsiteX9" fmla="*/ 0 w 270954"/>
                    <a:gd name="connsiteY9" fmla="*/ 139711 h 338693"/>
                    <a:gd name="connsiteX10" fmla="*/ 38103 w 270954"/>
                    <a:gd name="connsiteY10" fmla="*/ 101608 h 338693"/>
                    <a:gd name="connsiteX11" fmla="*/ 67739 w 270954"/>
                    <a:gd name="connsiteY11" fmla="*/ 101608 h 338693"/>
                    <a:gd name="connsiteX12" fmla="*/ 67739 w 270954"/>
                    <a:gd name="connsiteY12" fmla="*/ 67739 h 338693"/>
                    <a:gd name="connsiteX13" fmla="*/ 135477 w 270954"/>
                    <a:gd name="connsiteY13" fmla="*/ 0 h 338693"/>
                    <a:gd name="connsiteX14" fmla="*/ 25402 w 270954"/>
                    <a:gd name="connsiteY14" fmla="*/ 300590 h 338693"/>
                    <a:gd name="connsiteX15" fmla="*/ 38103 w 270954"/>
                    <a:gd name="connsiteY15" fmla="*/ 127010 h 338693"/>
                    <a:gd name="connsiteX16" fmla="*/ 25402 w 270954"/>
                    <a:gd name="connsiteY16" fmla="*/ 139711 h 338693"/>
                    <a:gd name="connsiteX17" fmla="*/ 25402 w 270954"/>
                    <a:gd name="connsiteY17" fmla="*/ 300590 h 338693"/>
                    <a:gd name="connsiteX18" fmla="*/ 135477 w 270954"/>
                    <a:gd name="connsiteY18" fmla="*/ 25402 h 338693"/>
                    <a:gd name="connsiteX19" fmla="*/ 93140 w 270954"/>
                    <a:gd name="connsiteY19" fmla="*/ 67739 h 338693"/>
                    <a:gd name="connsiteX20" fmla="*/ 93140 w 270954"/>
                    <a:gd name="connsiteY20" fmla="*/ 101608 h 338693"/>
                    <a:gd name="connsiteX21" fmla="*/ 177814 w 270954"/>
                    <a:gd name="connsiteY21" fmla="*/ 101608 h 338693"/>
                    <a:gd name="connsiteX22" fmla="*/ 177814 w 270954"/>
                    <a:gd name="connsiteY22" fmla="*/ 67739 h 338693"/>
                    <a:gd name="connsiteX23" fmla="*/ 135477 w 270954"/>
                    <a:gd name="connsiteY23" fmla="*/ 25402 h 338693"/>
                    <a:gd name="connsiteX0" fmla="*/ 135477 w 270954"/>
                    <a:gd name="connsiteY0" fmla="*/ 0 h 338693"/>
                    <a:gd name="connsiteX1" fmla="*/ 203216 w 270954"/>
                    <a:gd name="connsiteY1" fmla="*/ 67739 h 338693"/>
                    <a:gd name="connsiteX2" fmla="*/ 203216 w 270954"/>
                    <a:gd name="connsiteY2" fmla="*/ 101608 h 338693"/>
                    <a:gd name="connsiteX3" fmla="*/ 232851 w 270954"/>
                    <a:gd name="connsiteY3" fmla="*/ 101608 h 338693"/>
                    <a:gd name="connsiteX4" fmla="*/ 270954 w 270954"/>
                    <a:gd name="connsiteY4" fmla="*/ 139711 h 338693"/>
                    <a:gd name="connsiteX5" fmla="*/ 270954 w 270954"/>
                    <a:gd name="connsiteY5" fmla="*/ 300590 h 338693"/>
                    <a:gd name="connsiteX6" fmla="*/ 232851 w 270954"/>
                    <a:gd name="connsiteY6" fmla="*/ 338693 h 338693"/>
                    <a:gd name="connsiteX7" fmla="*/ 38103 w 270954"/>
                    <a:gd name="connsiteY7" fmla="*/ 338693 h 338693"/>
                    <a:gd name="connsiteX8" fmla="*/ 0 w 270954"/>
                    <a:gd name="connsiteY8" fmla="*/ 300590 h 338693"/>
                    <a:gd name="connsiteX9" fmla="*/ 0 w 270954"/>
                    <a:gd name="connsiteY9" fmla="*/ 139711 h 338693"/>
                    <a:gd name="connsiteX10" fmla="*/ 38103 w 270954"/>
                    <a:gd name="connsiteY10" fmla="*/ 101608 h 338693"/>
                    <a:gd name="connsiteX11" fmla="*/ 67739 w 270954"/>
                    <a:gd name="connsiteY11" fmla="*/ 101608 h 338693"/>
                    <a:gd name="connsiteX12" fmla="*/ 67739 w 270954"/>
                    <a:gd name="connsiteY12" fmla="*/ 67739 h 338693"/>
                    <a:gd name="connsiteX13" fmla="*/ 135477 w 270954"/>
                    <a:gd name="connsiteY13" fmla="*/ 0 h 338693"/>
                    <a:gd name="connsiteX14" fmla="*/ 25402 w 270954"/>
                    <a:gd name="connsiteY14" fmla="*/ 139711 h 338693"/>
                    <a:gd name="connsiteX15" fmla="*/ 38103 w 270954"/>
                    <a:gd name="connsiteY15" fmla="*/ 127010 h 338693"/>
                    <a:gd name="connsiteX16" fmla="*/ 25402 w 270954"/>
                    <a:gd name="connsiteY16" fmla="*/ 139711 h 338693"/>
                    <a:gd name="connsiteX17" fmla="*/ 135477 w 270954"/>
                    <a:gd name="connsiteY17" fmla="*/ 25402 h 338693"/>
                    <a:gd name="connsiteX18" fmla="*/ 93140 w 270954"/>
                    <a:gd name="connsiteY18" fmla="*/ 67739 h 338693"/>
                    <a:gd name="connsiteX19" fmla="*/ 93140 w 270954"/>
                    <a:gd name="connsiteY19" fmla="*/ 101608 h 338693"/>
                    <a:gd name="connsiteX20" fmla="*/ 177814 w 270954"/>
                    <a:gd name="connsiteY20" fmla="*/ 101608 h 338693"/>
                    <a:gd name="connsiteX21" fmla="*/ 177814 w 270954"/>
                    <a:gd name="connsiteY21" fmla="*/ 67739 h 338693"/>
                    <a:gd name="connsiteX22" fmla="*/ 135477 w 270954"/>
                    <a:gd name="connsiteY22" fmla="*/ 25402 h 338693"/>
                    <a:gd name="connsiteX0" fmla="*/ 135477 w 270954"/>
                    <a:gd name="connsiteY0" fmla="*/ 0 h 338693"/>
                    <a:gd name="connsiteX1" fmla="*/ 203216 w 270954"/>
                    <a:gd name="connsiteY1" fmla="*/ 67739 h 338693"/>
                    <a:gd name="connsiteX2" fmla="*/ 203216 w 270954"/>
                    <a:gd name="connsiteY2" fmla="*/ 101608 h 338693"/>
                    <a:gd name="connsiteX3" fmla="*/ 232851 w 270954"/>
                    <a:gd name="connsiteY3" fmla="*/ 101608 h 338693"/>
                    <a:gd name="connsiteX4" fmla="*/ 270954 w 270954"/>
                    <a:gd name="connsiteY4" fmla="*/ 139711 h 338693"/>
                    <a:gd name="connsiteX5" fmla="*/ 270954 w 270954"/>
                    <a:gd name="connsiteY5" fmla="*/ 300590 h 338693"/>
                    <a:gd name="connsiteX6" fmla="*/ 232851 w 270954"/>
                    <a:gd name="connsiteY6" fmla="*/ 338693 h 338693"/>
                    <a:gd name="connsiteX7" fmla="*/ 38103 w 270954"/>
                    <a:gd name="connsiteY7" fmla="*/ 338693 h 338693"/>
                    <a:gd name="connsiteX8" fmla="*/ 0 w 270954"/>
                    <a:gd name="connsiteY8" fmla="*/ 300590 h 338693"/>
                    <a:gd name="connsiteX9" fmla="*/ 0 w 270954"/>
                    <a:gd name="connsiteY9" fmla="*/ 139711 h 338693"/>
                    <a:gd name="connsiteX10" fmla="*/ 38103 w 270954"/>
                    <a:gd name="connsiteY10" fmla="*/ 101608 h 338693"/>
                    <a:gd name="connsiteX11" fmla="*/ 67739 w 270954"/>
                    <a:gd name="connsiteY11" fmla="*/ 101608 h 338693"/>
                    <a:gd name="connsiteX12" fmla="*/ 67739 w 270954"/>
                    <a:gd name="connsiteY12" fmla="*/ 67739 h 338693"/>
                    <a:gd name="connsiteX13" fmla="*/ 135477 w 270954"/>
                    <a:gd name="connsiteY13" fmla="*/ 0 h 338693"/>
                    <a:gd name="connsiteX14" fmla="*/ 135477 w 270954"/>
                    <a:gd name="connsiteY14" fmla="*/ 25402 h 338693"/>
                    <a:gd name="connsiteX15" fmla="*/ 93140 w 270954"/>
                    <a:gd name="connsiteY15" fmla="*/ 67739 h 338693"/>
                    <a:gd name="connsiteX16" fmla="*/ 93140 w 270954"/>
                    <a:gd name="connsiteY16" fmla="*/ 101608 h 338693"/>
                    <a:gd name="connsiteX17" fmla="*/ 177814 w 270954"/>
                    <a:gd name="connsiteY17" fmla="*/ 101608 h 338693"/>
                    <a:gd name="connsiteX18" fmla="*/ 177814 w 270954"/>
                    <a:gd name="connsiteY18" fmla="*/ 67739 h 338693"/>
                    <a:gd name="connsiteX19" fmla="*/ 135477 w 270954"/>
                    <a:gd name="connsiteY19" fmla="*/ 25402 h 338693"/>
                    <a:gd name="connsiteX0" fmla="*/ 135477 w 270954"/>
                    <a:gd name="connsiteY0" fmla="*/ 0 h 338693"/>
                    <a:gd name="connsiteX1" fmla="*/ 203216 w 270954"/>
                    <a:gd name="connsiteY1" fmla="*/ 67739 h 338693"/>
                    <a:gd name="connsiteX2" fmla="*/ 203216 w 270954"/>
                    <a:gd name="connsiteY2" fmla="*/ 101608 h 338693"/>
                    <a:gd name="connsiteX3" fmla="*/ 232851 w 270954"/>
                    <a:gd name="connsiteY3" fmla="*/ 101608 h 338693"/>
                    <a:gd name="connsiteX4" fmla="*/ 270954 w 270954"/>
                    <a:gd name="connsiteY4" fmla="*/ 139711 h 338693"/>
                    <a:gd name="connsiteX5" fmla="*/ 270954 w 270954"/>
                    <a:gd name="connsiteY5" fmla="*/ 300590 h 338693"/>
                    <a:gd name="connsiteX6" fmla="*/ 232851 w 270954"/>
                    <a:gd name="connsiteY6" fmla="*/ 338693 h 338693"/>
                    <a:gd name="connsiteX7" fmla="*/ 38103 w 270954"/>
                    <a:gd name="connsiteY7" fmla="*/ 338693 h 338693"/>
                    <a:gd name="connsiteX8" fmla="*/ 0 w 270954"/>
                    <a:gd name="connsiteY8" fmla="*/ 300590 h 338693"/>
                    <a:gd name="connsiteX9" fmla="*/ 0 w 270954"/>
                    <a:gd name="connsiteY9" fmla="*/ 139711 h 338693"/>
                    <a:gd name="connsiteX10" fmla="*/ 38103 w 270954"/>
                    <a:gd name="connsiteY10" fmla="*/ 101608 h 338693"/>
                    <a:gd name="connsiteX11" fmla="*/ 67739 w 270954"/>
                    <a:gd name="connsiteY11" fmla="*/ 101608 h 338693"/>
                    <a:gd name="connsiteX12" fmla="*/ 67739 w 270954"/>
                    <a:gd name="connsiteY12" fmla="*/ 67739 h 338693"/>
                    <a:gd name="connsiteX13" fmla="*/ 135477 w 270954"/>
                    <a:gd name="connsiteY13" fmla="*/ 0 h 338693"/>
                    <a:gd name="connsiteX14" fmla="*/ 135477 w 270954"/>
                    <a:gd name="connsiteY14" fmla="*/ 25402 h 338693"/>
                    <a:gd name="connsiteX15" fmla="*/ 93140 w 270954"/>
                    <a:gd name="connsiteY15" fmla="*/ 67739 h 338693"/>
                    <a:gd name="connsiteX16" fmla="*/ 93140 w 270954"/>
                    <a:gd name="connsiteY16" fmla="*/ 101608 h 338693"/>
                    <a:gd name="connsiteX17" fmla="*/ 177814 w 270954"/>
                    <a:gd name="connsiteY17" fmla="*/ 101608 h 338693"/>
                    <a:gd name="connsiteX18" fmla="*/ 135477 w 270954"/>
                    <a:gd name="connsiteY18" fmla="*/ 25402 h 338693"/>
                    <a:gd name="connsiteX0" fmla="*/ 135477 w 270954"/>
                    <a:gd name="connsiteY0" fmla="*/ 0 h 338693"/>
                    <a:gd name="connsiteX1" fmla="*/ 203216 w 270954"/>
                    <a:gd name="connsiteY1" fmla="*/ 67739 h 338693"/>
                    <a:gd name="connsiteX2" fmla="*/ 203216 w 270954"/>
                    <a:gd name="connsiteY2" fmla="*/ 101608 h 338693"/>
                    <a:gd name="connsiteX3" fmla="*/ 232851 w 270954"/>
                    <a:gd name="connsiteY3" fmla="*/ 101608 h 338693"/>
                    <a:gd name="connsiteX4" fmla="*/ 270954 w 270954"/>
                    <a:gd name="connsiteY4" fmla="*/ 139711 h 338693"/>
                    <a:gd name="connsiteX5" fmla="*/ 270954 w 270954"/>
                    <a:gd name="connsiteY5" fmla="*/ 300590 h 338693"/>
                    <a:gd name="connsiteX6" fmla="*/ 232851 w 270954"/>
                    <a:gd name="connsiteY6" fmla="*/ 338693 h 338693"/>
                    <a:gd name="connsiteX7" fmla="*/ 38103 w 270954"/>
                    <a:gd name="connsiteY7" fmla="*/ 338693 h 338693"/>
                    <a:gd name="connsiteX8" fmla="*/ 0 w 270954"/>
                    <a:gd name="connsiteY8" fmla="*/ 300590 h 338693"/>
                    <a:gd name="connsiteX9" fmla="*/ 0 w 270954"/>
                    <a:gd name="connsiteY9" fmla="*/ 139711 h 338693"/>
                    <a:gd name="connsiteX10" fmla="*/ 38103 w 270954"/>
                    <a:gd name="connsiteY10" fmla="*/ 101608 h 338693"/>
                    <a:gd name="connsiteX11" fmla="*/ 67739 w 270954"/>
                    <a:gd name="connsiteY11" fmla="*/ 101608 h 338693"/>
                    <a:gd name="connsiteX12" fmla="*/ 67739 w 270954"/>
                    <a:gd name="connsiteY12" fmla="*/ 67739 h 338693"/>
                    <a:gd name="connsiteX13" fmla="*/ 135477 w 270954"/>
                    <a:gd name="connsiteY13" fmla="*/ 0 h 338693"/>
                    <a:gd name="connsiteX14" fmla="*/ 177814 w 270954"/>
                    <a:gd name="connsiteY14" fmla="*/ 101608 h 338693"/>
                    <a:gd name="connsiteX15" fmla="*/ 93140 w 270954"/>
                    <a:gd name="connsiteY15" fmla="*/ 67739 h 338693"/>
                    <a:gd name="connsiteX16" fmla="*/ 93140 w 270954"/>
                    <a:gd name="connsiteY16" fmla="*/ 101608 h 338693"/>
                    <a:gd name="connsiteX17" fmla="*/ 177814 w 270954"/>
                    <a:gd name="connsiteY17" fmla="*/ 101608 h 338693"/>
                    <a:gd name="connsiteX0" fmla="*/ 135477 w 270954"/>
                    <a:gd name="connsiteY0" fmla="*/ 0 h 338693"/>
                    <a:gd name="connsiteX1" fmla="*/ 203216 w 270954"/>
                    <a:gd name="connsiteY1" fmla="*/ 67739 h 338693"/>
                    <a:gd name="connsiteX2" fmla="*/ 203216 w 270954"/>
                    <a:gd name="connsiteY2" fmla="*/ 101608 h 338693"/>
                    <a:gd name="connsiteX3" fmla="*/ 232851 w 270954"/>
                    <a:gd name="connsiteY3" fmla="*/ 101608 h 338693"/>
                    <a:gd name="connsiteX4" fmla="*/ 270954 w 270954"/>
                    <a:gd name="connsiteY4" fmla="*/ 139711 h 338693"/>
                    <a:gd name="connsiteX5" fmla="*/ 270954 w 270954"/>
                    <a:gd name="connsiteY5" fmla="*/ 300590 h 338693"/>
                    <a:gd name="connsiteX6" fmla="*/ 232851 w 270954"/>
                    <a:gd name="connsiteY6" fmla="*/ 338693 h 338693"/>
                    <a:gd name="connsiteX7" fmla="*/ 38103 w 270954"/>
                    <a:gd name="connsiteY7" fmla="*/ 338693 h 338693"/>
                    <a:gd name="connsiteX8" fmla="*/ 0 w 270954"/>
                    <a:gd name="connsiteY8" fmla="*/ 300590 h 338693"/>
                    <a:gd name="connsiteX9" fmla="*/ 0 w 270954"/>
                    <a:gd name="connsiteY9" fmla="*/ 139711 h 338693"/>
                    <a:gd name="connsiteX10" fmla="*/ 38103 w 270954"/>
                    <a:gd name="connsiteY10" fmla="*/ 101608 h 338693"/>
                    <a:gd name="connsiteX11" fmla="*/ 67739 w 270954"/>
                    <a:gd name="connsiteY11" fmla="*/ 101608 h 338693"/>
                    <a:gd name="connsiteX12" fmla="*/ 67739 w 270954"/>
                    <a:gd name="connsiteY12" fmla="*/ 67739 h 338693"/>
                    <a:gd name="connsiteX13" fmla="*/ 135477 w 270954"/>
                    <a:gd name="connsiteY13" fmla="*/ 0 h 338693"/>
                    <a:gd name="connsiteX14" fmla="*/ 177814 w 270954"/>
                    <a:gd name="connsiteY14" fmla="*/ 101608 h 338693"/>
                    <a:gd name="connsiteX15" fmla="*/ 93140 w 270954"/>
                    <a:gd name="connsiteY15" fmla="*/ 101608 h 338693"/>
                    <a:gd name="connsiteX16" fmla="*/ 177814 w 270954"/>
                    <a:gd name="connsiteY16" fmla="*/ 101608 h 338693"/>
                    <a:gd name="connsiteX0" fmla="*/ 135477 w 270954"/>
                    <a:gd name="connsiteY0" fmla="*/ 0 h 338693"/>
                    <a:gd name="connsiteX1" fmla="*/ 203216 w 270954"/>
                    <a:gd name="connsiteY1" fmla="*/ 67739 h 338693"/>
                    <a:gd name="connsiteX2" fmla="*/ 203216 w 270954"/>
                    <a:gd name="connsiteY2" fmla="*/ 101608 h 338693"/>
                    <a:gd name="connsiteX3" fmla="*/ 232851 w 270954"/>
                    <a:gd name="connsiteY3" fmla="*/ 101608 h 338693"/>
                    <a:gd name="connsiteX4" fmla="*/ 270954 w 270954"/>
                    <a:gd name="connsiteY4" fmla="*/ 139711 h 338693"/>
                    <a:gd name="connsiteX5" fmla="*/ 270954 w 270954"/>
                    <a:gd name="connsiteY5" fmla="*/ 300590 h 338693"/>
                    <a:gd name="connsiteX6" fmla="*/ 232851 w 270954"/>
                    <a:gd name="connsiteY6" fmla="*/ 338693 h 338693"/>
                    <a:gd name="connsiteX7" fmla="*/ 38103 w 270954"/>
                    <a:gd name="connsiteY7" fmla="*/ 338693 h 338693"/>
                    <a:gd name="connsiteX8" fmla="*/ 0 w 270954"/>
                    <a:gd name="connsiteY8" fmla="*/ 300590 h 338693"/>
                    <a:gd name="connsiteX9" fmla="*/ 0 w 270954"/>
                    <a:gd name="connsiteY9" fmla="*/ 139711 h 338693"/>
                    <a:gd name="connsiteX10" fmla="*/ 38103 w 270954"/>
                    <a:gd name="connsiteY10" fmla="*/ 101608 h 338693"/>
                    <a:gd name="connsiteX11" fmla="*/ 67739 w 270954"/>
                    <a:gd name="connsiteY11" fmla="*/ 101608 h 338693"/>
                    <a:gd name="connsiteX12" fmla="*/ 67739 w 270954"/>
                    <a:gd name="connsiteY12" fmla="*/ 67739 h 338693"/>
                    <a:gd name="connsiteX13" fmla="*/ 135477 w 270954"/>
                    <a:gd name="connsiteY13" fmla="*/ 0 h 338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0954" h="338693">
                      <a:moveTo>
                        <a:pt x="135477" y="0"/>
                      </a:moveTo>
                      <a:cubicBezTo>
                        <a:pt x="172887" y="0"/>
                        <a:pt x="203216" y="30328"/>
                        <a:pt x="203216" y="67739"/>
                      </a:cubicBezTo>
                      <a:lnTo>
                        <a:pt x="203216" y="101608"/>
                      </a:lnTo>
                      <a:lnTo>
                        <a:pt x="232851" y="101608"/>
                      </a:lnTo>
                      <a:cubicBezTo>
                        <a:pt x="253894" y="101608"/>
                        <a:pt x="270954" y="118667"/>
                        <a:pt x="270954" y="139711"/>
                      </a:cubicBezTo>
                      <a:lnTo>
                        <a:pt x="270954" y="300590"/>
                      </a:lnTo>
                      <a:cubicBezTo>
                        <a:pt x="270954" y="321633"/>
                        <a:pt x="253894" y="338693"/>
                        <a:pt x="232851" y="338693"/>
                      </a:cubicBezTo>
                      <a:lnTo>
                        <a:pt x="38103" y="338693"/>
                      </a:lnTo>
                      <a:cubicBezTo>
                        <a:pt x="17059" y="338693"/>
                        <a:pt x="0" y="321633"/>
                        <a:pt x="0" y="300590"/>
                      </a:cubicBezTo>
                      <a:lnTo>
                        <a:pt x="0" y="139711"/>
                      </a:lnTo>
                      <a:cubicBezTo>
                        <a:pt x="0" y="118667"/>
                        <a:pt x="17059" y="101608"/>
                        <a:pt x="38103" y="101608"/>
                      </a:cubicBezTo>
                      <a:lnTo>
                        <a:pt x="67739" y="101608"/>
                      </a:lnTo>
                      <a:lnTo>
                        <a:pt x="67739" y="67739"/>
                      </a:lnTo>
                      <a:cubicBezTo>
                        <a:pt x="67739" y="30328"/>
                        <a:pt x="98066" y="0"/>
                        <a:pt x="135477" y="0"/>
                      </a:cubicBezTo>
                      <a:close/>
                    </a:path>
                  </a:pathLst>
                </a:custGeom>
                <a:solidFill>
                  <a:schemeClr val="bg1"/>
                </a:solidFill>
                <a:ln w="16669" cap="flat">
                  <a:noFill/>
                  <a:prstDash val="solid"/>
                  <a:miter/>
                </a:ln>
              </p:spPr>
              <p:txBody>
                <a:bodyPr rtlCol="0" anchor="ctr"/>
                <a:lstStyle/>
                <a:p>
                  <a:endParaRPr lang="en-US"/>
                </a:p>
              </p:txBody>
            </p:sp>
            <p:pic>
              <p:nvPicPr>
                <p:cNvPr id="133" name="Graphic 132">
                  <a:extLst>
                    <a:ext uri="{FF2B5EF4-FFF2-40B4-BE49-F238E27FC236}">
                      <a16:creationId xmlns:a16="http://schemas.microsoft.com/office/drawing/2014/main" id="{3DA64A51-D54A-1AFD-1F53-18F708A067A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846114" y="2542602"/>
                  <a:ext cx="251666" cy="251666"/>
                </a:xfrm>
                <a:prstGeom prst="rect">
                  <a:avLst/>
                </a:prstGeom>
              </p:spPr>
            </p:pic>
          </p:grpSp>
        </p:grpSp>
      </p:grpSp>
      <p:grpSp>
        <p:nvGrpSpPr>
          <p:cNvPr id="169" name="Group 168">
            <a:extLst>
              <a:ext uri="{FF2B5EF4-FFF2-40B4-BE49-F238E27FC236}">
                <a16:creationId xmlns:a16="http://schemas.microsoft.com/office/drawing/2014/main" id="{0F30A567-9248-4BC5-D226-8AE98766BA42}"/>
              </a:ext>
              <a:ext uri="{C183D7F6-B498-43B3-948B-1728B52AA6E4}">
                <adec:decorative xmlns:adec="http://schemas.microsoft.com/office/drawing/2017/decorative" val="1"/>
              </a:ext>
            </a:extLst>
          </p:cNvPr>
          <p:cNvGrpSpPr/>
          <p:nvPr/>
        </p:nvGrpSpPr>
        <p:grpSpPr>
          <a:xfrm>
            <a:off x="3937333" y="4521953"/>
            <a:ext cx="594360" cy="594360"/>
            <a:chOff x="4160098" y="4467169"/>
            <a:chExt cx="594360" cy="594360"/>
          </a:xfrm>
        </p:grpSpPr>
        <p:sp>
          <p:nvSpPr>
            <p:cNvPr id="135" name="Oval 134">
              <a:extLst>
                <a:ext uri="{FF2B5EF4-FFF2-40B4-BE49-F238E27FC236}">
                  <a16:creationId xmlns:a16="http://schemas.microsoft.com/office/drawing/2014/main" id="{69F10809-16DF-8BCE-5CEC-73F8BC931B91}"/>
                </a:ext>
                <a:ext uri="{C183D7F6-B498-43B3-948B-1728B52AA6E4}">
                  <adec:decorative xmlns:adec="http://schemas.microsoft.com/office/drawing/2017/decorative" val="1"/>
                </a:ext>
              </a:extLst>
            </p:cNvPr>
            <p:cNvSpPr>
              <a:spLocks noChangeAspect="1"/>
            </p:cNvSpPr>
            <p:nvPr/>
          </p:nvSpPr>
          <p:spPr bwMode="auto">
            <a:xfrm>
              <a:off x="4160098" y="4467169"/>
              <a:ext cx="594360" cy="594360"/>
            </a:xfrm>
            <a:prstGeom prst="ellipse">
              <a:avLst/>
            </a:prstGeom>
            <a:solidFill>
              <a:srgbClr val="FFFFFF"/>
            </a:solidFill>
            <a:ln w="19050">
              <a:solidFill>
                <a:srgbClr val="03159A"/>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US" sz="2000">
                <a:solidFill>
                  <a:schemeClr val="accent1"/>
                </a:solidFill>
                <a:latin typeface="Segoe UI Semibold"/>
                <a:cs typeface="Segoe UI" pitchFamily="34" charset="0"/>
              </a:endParaRPr>
            </a:p>
          </p:txBody>
        </p:sp>
        <p:pic>
          <p:nvPicPr>
            <p:cNvPr id="134" name="Graphic 133">
              <a:extLst>
                <a:ext uri="{FF2B5EF4-FFF2-40B4-BE49-F238E27FC236}">
                  <a16:creationId xmlns:a16="http://schemas.microsoft.com/office/drawing/2014/main" id="{9A748BA5-20FA-FA22-5066-058B0C878F6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251538" y="4558609"/>
              <a:ext cx="411480" cy="411480"/>
            </a:xfrm>
            <a:prstGeom prst="rect">
              <a:avLst/>
            </a:prstGeom>
          </p:spPr>
        </p:pic>
      </p:grpSp>
      <p:grpSp>
        <p:nvGrpSpPr>
          <p:cNvPr id="170" name="Group 169">
            <a:extLst>
              <a:ext uri="{FF2B5EF4-FFF2-40B4-BE49-F238E27FC236}">
                <a16:creationId xmlns:a16="http://schemas.microsoft.com/office/drawing/2014/main" id="{EE4889AE-9103-63EA-8B50-93D1B54CE269}"/>
              </a:ext>
              <a:ext uri="{C183D7F6-B498-43B3-948B-1728B52AA6E4}">
                <adec:decorative xmlns:adec="http://schemas.microsoft.com/office/drawing/2017/decorative" val="1"/>
              </a:ext>
            </a:extLst>
          </p:cNvPr>
          <p:cNvGrpSpPr/>
          <p:nvPr/>
        </p:nvGrpSpPr>
        <p:grpSpPr>
          <a:xfrm>
            <a:off x="9211131" y="3223388"/>
            <a:ext cx="594360" cy="594360"/>
            <a:chOff x="9342230" y="3199470"/>
            <a:chExt cx="594360" cy="594360"/>
          </a:xfrm>
        </p:grpSpPr>
        <p:sp>
          <p:nvSpPr>
            <p:cNvPr id="141" name="Oval 140">
              <a:extLst>
                <a:ext uri="{FF2B5EF4-FFF2-40B4-BE49-F238E27FC236}">
                  <a16:creationId xmlns:a16="http://schemas.microsoft.com/office/drawing/2014/main" id="{C3877228-C1AA-CD99-A7DB-B47B35721153}"/>
                </a:ext>
                <a:ext uri="{C183D7F6-B498-43B3-948B-1728B52AA6E4}">
                  <adec:decorative xmlns:adec="http://schemas.microsoft.com/office/drawing/2017/decorative" val="1"/>
                </a:ext>
              </a:extLst>
            </p:cNvPr>
            <p:cNvSpPr>
              <a:spLocks noChangeAspect="1"/>
            </p:cNvSpPr>
            <p:nvPr/>
          </p:nvSpPr>
          <p:spPr bwMode="auto">
            <a:xfrm>
              <a:off x="9342230" y="3199470"/>
              <a:ext cx="594360" cy="594360"/>
            </a:xfrm>
            <a:prstGeom prst="ellipse">
              <a:avLst/>
            </a:prstGeom>
            <a:solidFill>
              <a:srgbClr val="FFFFFF"/>
            </a:solidFill>
            <a:ln w="19050">
              <a:solidFill>
                <a:srgbClr val="03159A"/>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US" sz="2000">
                <a:solidFill>
                  <a:schemeClr val="accent1"/>
                </a:solidFill>
                <a:latin typeface="Segoe UI Semibold"/>
                <a:cs typeface="Segoe UI" pitchFamily="34" charset="0"/>
              </a:endParaRPr>
            </a:p>
          </p:txBody>
        </p:sp>
        <p:pic>
          <p:nvPicPr>
            <p:cNvPr id="142" name="Graphic 141">
              <a:extLst>
                <a:ext uri="{FF2B5EF4-FFF2-40B4-BE49-F238E27FC236}">
                  <a16:creationId xmlns:a16="http://schemas.microsoft.com/office/drawing/2014/main" id="{864BFAE0-4ACC-51CE-EEB4-F216171BB08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433670" y="3290910"/>
              <a:ext cx="411480" cy="411480"/>
            </a:xfrm>
            <a:prstGeom prst="rect">
              <a:avLst/>
            </a:prstGeom>
          </p:spPr>
        </p:pic>
      </p:grpSp>
      <p:grpSp>
        <p:nvGrpSpPr>
          <p:cNvPr id="157" name="Group 156">
            <a:extLst>
              <a:ext uri="{FF2B5EF4-FFF2-40B4-BE49-F238E27FC236}">
                <a16:creationId xmlns:a16="http://schemas.microsoft.com/office/drawing/2014/main" id="{19165A48-6340-4030-EF7E-1C48A3ED9502}"/>
              </a:ext>
              <a:ext uri="{C183D7F6-B498-43B3-948B-1728B52AA6E4}">
                <adec:decorative xmlns:adec="http://schemas.microsoft.com/office/drawing/2017/decorative" val="1"/>
              </a:ext>
            </a:extLst>
          </p:cNvPr>
          <p:cNvGrpSpPr/>
          <p:nvPr/>
        </p:nvGrpSpPr>
        <p:grpSpPr>
          <a:xfrm>
            <a:off x="872559" y="2265512"/>
            <a:ext cx="914400" cy="914400"/>
            <a:chOff x="1491333" y="2381747"/>
            <a:chExt cx="914400" cy="914400"/>
          </a:xfrm>
        </p:grpSpPr>
        <p:grpSp>
          <p:nvGrpSpPr>
            <p:cNvPr id="158" name="Group 157">
              <a:extLst>
                <a:ext uri="{FF2B5EF4-FFF2-40B4-BE49-F238E27FC236}">
                  <a16:creationId xmlns:a16="http://schemas.microsoft.com/office/drawing/2014/main" id="{7278694C-CE26-9BA4-24E5-83B8417F39FD}"/>
                </a:ext>
                <a:ext uri="{C183D7F6-B498-43B3-948B-1728B52AA6E4}">
                  <adec:decorative xmlns:adec="http://schemas.microsoft.com/office/drawing/2017/decorative" val="1"/>
                </a:ext>
              </a:extLst>
            </p:cNvPr>
            <p:cNvGrpSpPr>
              <a:grpSpLocks noChangeAspect="1"/>
            </p:cNvGrpSpPr>
            <p:nvPr/>
          </p:nvGrpSpPr>
          <p:grpSpPr>
            <a:xfrm>
              <a:off x="1491333" y="2381747"/>
              <a:ext cx="914400" cy="914400"/>
              <a:chOff x="1511104" y="983803"/>
              <a:chExt cx="874443" cy="874443"/>
            </a:xfrm>
          </p:grpSpPr>
          <p:sp>
            <p:nvSpPr>
              <p:cNvPr id="160" name="Oval 159">
                <a:extLst>
                  <a:ext uri="{FF2B5EF4-FFF2-40B4-BE49-F238E27FC236}">
                    <a16:creationId xmlns:a16="http://schemas.microsoft.com/office/drawing/2014/main" id="{B7AB0B1B-0CD3-0134-B57E-3BAE1DE6E7AC}"/>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03159A">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err="1">
                  <a:latin typeface="Segoe Sans Display"/>
                  <a:cs typeface="Segoe UI Semibold"/>
                </a:endParaRPr>
              </a:p>
            </p:txBody>
          </p:sp>
          <p:sp>
            <p:nvSpPr>
              <p:cNvPr id="161" name="Oval 160">
                <a:extLst>
                  <a:ext uri="{FF2B5EF4-FFF2-40B4-BE49-F238E27FC236}">
                    <a16:creationId xmlns:a16="http://schemas.microsoft.com/office/drawing/2014/main" id="{85A3393A-F228-AD23-0EFF-C17E60601750}"/>
                  </a:ext>
                </a:extLst>
              </p:cNvPr>
              <p:cNvSpPr/>
              <p:nvPr/>
            </p:nvSpPr>
            <p:spPr bwMode="auto">
              <a:xfrm>
                <a:off x="1585432" y="1058131"/>
                <a:ext cx="725788" cy="725788"/>
              </a:xfrm>
              <a:prstGeom prst="ellipse">
                <a:avLst/>
              </a:prstGeom>
              <a:solidFill>
                <a:srgbClr val="03159A"/>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grpSp>
        <p:pic>
          <p:nvPicPr>
            <p:cNvPr id="159" name="Graphic 158">
              <a:extLst>
                <a:ext uri="{FF2B5EF4-FFF2-40B4-BE49-F238E27FC236}">
                  <a16:creationId xmlns:a16="http://schemas.microsoft.com/office/drawing/2014/main" id="{5E93974A-BDD1-3927-2823-8A1B2149842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74213" y="2564627"/>
              <a:ext cx="548640" cy="548640"/>
            </a:xfrm>
            <a:prstGeom prst="rect">
              <a:avLst/>
            </a:prstGeom>
          </p:spPr>
        </p:pic>
      </p:grpSp>
      <p:grpSp>
        <p:nvGrpSpPr>
          <p:cNvPr id="162" name="Group 161">
            <a:extLst>
              <a:ext uri="{FF2B5EF4-FFF2-40B4-BE49-F238E27FC236}">
                <a16:creationId xmlns:a16="http://schemas.microsoft.com/office/drawing/2014/main" id="{C68A873B-7BF0-62D6-0A26-718F59B51F46}"/>
              </a:ext>
              <a:ext uri="{C183D7F6-B498-43B3-948B-1728B52AA6E4}">
                <adec:decorative xmlns:adec="http://schemas.microsoft.com/office/drawing/2017/decorative" val="1"/>
              </a:ext>
            </a:extLst>
          </p:cNvPr>
          <p:cNvGrpSpPr/>
          <p:nvPr/>
        </p:nvGrpSpPr>
        <p:grpSpPr>
          <a:xfrm>
            <a:off x="6380831" y="3063368"/>
            <a:ext cx="914400" cy="914400"/>
            <a:chOff x="1491333" y="2381747"/>
            <a:chExt cx="914400" cy="914400"/>
          </a:xfrm>
        </p:grpSpPr>
        <p:grpSp>
          <p:nvGrpSpPr>
            <p:cNvPr id="163" name="Group 162">
              <a:extLst>
                <a:ext uri="{FF2B5EF4-FFF2-40B4-BE49-F238E27FC236}">
                  <a16:creationId xmlns:a16="http://schemas.microsoft.com/office/drawing/2014/main" id="{E2307896-020A-4F09-135C-F823E6EFAC76}"/>
                </a:ext>
                <a:ext uri="{C183D7F6-B498-43B3-948B-1728B52AA6E4}">
                  <adec:decorative xmlns:adec="http://schemas.microsoft.com/office/drawing/2017/decorative" val="1"/>
                </a:ext>
              </a:extLst>
            </p:cNvPr>
            <p:cNvGrpSpPr>
              <a:grpSpLocks noChangeAspect="1"/>
            </p:cNvGrpSpPr>
            <p:nvPr/>
          </p:nvGrpSpPr>
          <p:grpSpPr>
            <a:xfrm>
              <a:off x="1491333" y="2381747"/>
              <a:ext cx="914400" cy="914400"/>
              <a:chOff x="1511104" y="983803"/>
              <a:chExt cx="874443" cy="874443"/>
            </a:xfrm>
          </p:grpSpPr>
          <p:sp>
            <p:nvSpPr>
              <p:cNvPr id="165" name="Oval 164">
                <a:extLst>
                  <a:ext uri="{FF2B5EF4-FFF2-40B4-BE49-F238E27FC236}">
                    <a16:creationId xmlns:a16="http://schemas.microsoft.com/office/drawing/2014/main" id="{31944312-2D54-753D-132C-3212FA822AE1}"/>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03159A">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err="1">
                  <a:latin typeface="Segoe Sans Display"/>
                  <a:cs typeface="Segoe UI Semibold"/>
                </a:endParaRPr>
              </a:p>
            </p:txBody>
          </p:sp>
          <p:sp>
            <p:nvSpPr>
              <p:cNvPr id="166" name="Oval 165">
                <a:extLst>
                  <a:ext uri="{FF2B5EF4-FFF2-40B4-BE49-F238E27FC236}">
                    <a16:creationId xmlns:a16="http://schemas.microsoft.com/office/drawing/2014/main" id="{1D7BF0E0-A330-D9C5-1448-03B9ED4139FB}"/>
                  </a:ext>
                </a:extLst>
              </p:cNvPr>
              <p:cNvSpPr/>
              <p:nvPr/>
            </p:nvSpPr>
            <p:spPr bwMode="auto">
              <a:xfrm>
                <a:off x="1585432" y="1058131"/>
                <a:ext cx="725788" cy="725788"/>
              </a:xfrm>
              <a:prstGeom prst="ellipse">
                <a:avLst/>
              </a:prstGeom>
              <a:solidFill>
                <a:srgbClr val="03159A"/>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grpSp>
        <p:pic>
          <p:nvPicPr>
            <p:cNvPr id="164" name="Graphic 163">
              <a:extLst>
                <a:ext uri="{FF2B5EF4-FFF2-40B4-BE49-F238E27FC236}">
                  <a16:creationId xmlns:a16="http://schemas.microsoft.com/office/drawing/2014/main" id="{55321422-15F6-35E0-4E9E-02CD9819FF88}"/>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74213" y="2564627"/>
              <a:ext cx="548640" cy="548640"/>
            </a:xfrm>
            <a:prstGeom prst="rect">
              <a:avLst/>
            </a:prstGeom>
          </p:spPr>
        </p:pic>
      </p:grpSp>
      <p:grpSp>
        <p:nvGrpSpPr>
          <p:cNvPr id="173" name="Group 172">
            <a:extLst>
              <a:ext uri="{FF2B5EF4-FFF2-40B4-BE49-F238E27FC236}">
                <a16:creationId xmlns:a16="http://schemas.microsoft.com/office/drawing/2014/main" id="{A8AEF200-998A-7EB6-6C14-956D0361D5BB}"/>
              </a:ext>
              <a:ext uri="{C183D7F6-B498-43B3-948B-1728B52AA6E4}">
                <adec:decorative xmlns:adec="http://schemas.microsoft.com/office/drawing/2017/decorative" val="1"/>
              </a:ext>
            </a:extLst>
          </p:cNvPr>
          <p:cNvGrpSpPr/>
          <p:nvPr/>
        </p:nvGrpSpPr>
        <p:grpSpPr>
          <a:xfrm>
            <a:off x="10395457" y="2970536"/>
            <a:ext cx="1249709" cy="1100065"/>
            <a:chOff x="10693099" y="2856005"/>
            <a:chExt cx="1249709" cy="1100065"/>
          </a:xfrm>
        </p:grpSpPr>
        <p:grpSp>
          <p:nvGrpSpPr>
            <p:cNvPr id="172" name="Group 171">
              <a:extLst>
                <a:ext uri="{FF2B5EF4-FFF2-40B4-BE49-F238E27FC236}">
                  <a16:creationId xmlns:a16="http://schemas.microsoft.com/office/drawing/2014/main" id="{B447A2F4-CE2F-E79A-5067-367B2D1CB908}"/>
                </a:ext>
              </a:extLst>
            </p:cNvPr>
            <p:cNvGrpSpPr/>
            <p:nvPr/>
          </p:nvGrpSpPr>
          <p:grpSpPr>
            <a:xfrm>
              <a:off x="10842743" y="2856005"/>
              <a:ext cx="1100065" cy="1100065"/>
              <a:chOff x="10842743" y="2856005"/>
              <a:chExt cx="1100065" cy="1100065"/>
            </a:xfrm>
          </p:grpSpPr>
          <p:grpSp>
            <p:nvGrpSpPr>
              <p:cNvPr id="146" name="Group 145">
                <a:extLst>
                  <a:ext uri="{FF2B5EF4-FFF2-40B4-BE49-F238E27FC236}">
                    <a16:creationId xmlns:a16="http://schemas.microsoft.com/office/drawing/2014/main" id="{7E3D97F1-D36F-BBBB-4840-ADAB9B38E541}"/>
                  </a:ext>
                  <a:ext uri="{C183D7F6-B498-43B3-948B-1728B52AA6E4}">
                    <adec:decorative xmlns:adec="http://schemas.microsoft.com/office/drawing/2017/decorative" val="1"/>
                  </a:ext>
                </a:extLst>
              </p:cNvPr>
              <p:cNvGrpSpPr>
                <a:grpSpLocks noChangeAspect="1"/>
              </p:cNvGrpSpPr>
              <p:nvPr/>
            </p:nvGrpSpPr>
            <p:grpSpPr>
              <a:xfrm>
                <a:off x="10842743" y="2856005"/>
                <a:ext cx="1100065" cy="1100065"/>
                <a:chOff x="1511104" y="983803"/>
                <a:chExt cx="874443" cy="874443"/>
              </a:xfrm>
            </p:grpSpPr>
            <p:sp>
              <p:nvSpPr>
                <p:cNvPr id="151" name="Oval 150">
                  <a:extLst>
                    <a:ext uri="{FF2B5EF4-FFF2-40B4-BE49-F238E27FC236}">
                      <a16:creationId xmlns:a16="http://schemas.microsoft.com/office/drawing/2014/main" id="{FC996C75-4617-BC4A-B36C-84B3EE50820A}"/>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03159A">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a:latin typeface="Segoe Sans Display"/>
                    <a:cs typeface="Segoe UI Semibold"/>
                  </a:endParaRPr>
                </a:p>
              </p:txBody>
            </p:sp>
            <p:sp>
              <p:nvSpPr>
                <p:cNvPr id="152" name="Oval 151">
                  <a:extLst>
                    <a:ext uri="{FF2B5EF4-FFF2-40B4-BE49-F238E27FC236}">
                      <a16:creationId xmlns:a16="http://schemas.microsoft.com/office/drawing/2014/main" id="{8C84F3BD-5DAC-0C29-E11C-CFBEFBA8CAE9}"/>
                    </a:ext>
                  </a:extLst>
                </p:cNvPr>
                <p:cNvSpPr/>
                <p:nvPr/>
              </p:nvSpPr>
              <p:spPr bwMode="auto">
                <a:xfrm>
                  <a:off x="1620236" y="1092935"/>
                  <a:ext cx="656179" cy="656179"/>
                </a:xfrm>
                <a:prstGeom prst="ellipse">
                  <a:avLst/>
                </a:prstGeom>
                <a:solidFill>
                  <a:schemeClr val="bg1"/>
                </a:solidFill>
                <a:ln w="31750" cap="flat" cmpd="sng" algn="ctr">
                  <a:solidFill>
                    <a:srgbClr val="03159A"/>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91F2C"/>
                    </a:solidFill>
                    <a:effectLst/>
                    <a:uLnTx/>
                    <a:uFillTx/>
                    <a:latin typeface="Segoe UI Variable Display"/>
                    <a:ea typeface="+mn-ea"/>
                    <a:cs typeface="Segoe UI" pitchFamily="34" charset="0"/>
                  </a:endParaRPr>
                </a:p>
              </p:txBody>
            </p:sp>
          </p:grpSp>
          <p:pic>
            <p:nvPicPr>
              <p:cNvPr id="156" name="Graphic 155">
                <a:extLst>
                  <a:ext uri="{FF2B5EF4-FFF2-40B4-BE49-F238E27FC236}">
                    <a16:creationId xmlns:a16="http://schemas.microsoft.com/office/drawing/2014/main" id="{A6C45C9C-83C1-22DC-1B28-07BBCB4F9FD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1150354" y="3131717"/>
                <a:ext cx="548640" cy="548640"/>
              </a:xfrm>
              <a:prstGeom prst="rect">
                <a:avLst/>
              </a:prstGeom>
            </p:spPr>
          </p:pic>
        </p:grpSp>
        <p:grpSp>
          <p:nvGrpSpPr>
            <p:cNvPr id="153" name="Group 152">
              <a:extLst>
                <a:ext uri="{FF2B5EF4-FFF2-40B4-BE49-F238E27FC236}">
                  <a16:creationId xmlns:a16="http://schemas.microsoft.com/office/drawing/2014/main" id="{862EA942-2F92-D676-2FDF-34DD71F89D1E}"/>
                </a:ext>
                <a:ext uri="{C183D7F6-B498-43B3-948B-1728B52AA6E4}">
                  <adec:decorative xmlns:adec="http://schemas.microsoft.com/office/drawing/2017/decorative" val="1"/>
                </a:ext>
              </a:extLst>
            </p:cNvPr>
            <p:cNvGrpSpPr/>
            <p:nvPr/>
          </p:nvGrpSpPr>
          <p:grpSpPr>
            <a:xfrm>
              <a:off x="10693099" y="3163124"/>
              <a:ext cx="485825" cy="485826"/>
              <a:chOff x="8676908" y="4130598"/>
              <a:chExt cx="640080" cy="640080"/>
            </a:xfrm>
          </p:grpSpPr>
          <p:sp>
            <p:nvSpPr>
              <p:cNvPr id="154" name="Oval 153">
                <a:extLst>
                  <a:ext uri="{FF2B5EF4-FFF2-40B4-BE49-F238E27FC236}">
                    <a16:creationId xmlns:a16="http://schemas.microsoft.com/office/drawing/2014/main" id="{F26A3E23-641E-5EEA-73DE-9DFC56F41DBB}"/>
                  </a:ext>
                  <a:ext uri="{C183D7F6-B498-43B3-948B-1728B52AA6E4}">
                    <adec:decorative xmlns:adec="http://schemas.microsoft.com/office/drawing/2017/decorative" val="1"/>
                  </a:ext>
                </a:extLst>
              </p:cNvPr>
              <p:cNvSpPr>
                <a:spLocks noChangeAspect="1"/>
              </p:cNvSpPr>
              <p:nvPr/>
            </p:nvSpPr>
            <p:spPr bwMode="auto">
              <a:xfrm>
                <a:off x="8676908" y="4130598"/>
                <a:ext cx="640080" cy="640080"/>
              </a:xfrm>
              <a:prstGeom prst="ellipse">
                <a:avLst/>
              </a:prstGeom>
              <a:solidFill>
                <a:schemeClr val="bg1"/>
              </a:solidFill>
              <a:ln w="25400">
                <a:solidFill>
                  <a:schemeClr val="bg1"/>
                </a:solid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defTabSz="932472" fontAlgn="base">
                  <a:spcBef>
                    <a:spcPct val="0"/>
                  </a:spcBef>
                  <a:spcAft>
                    <a:spcPct val="0"/>
                  </a:spcAft>
                </a:pPr>
                <a:endParaRPr lang="en-US" sz="2000">
                  <a:solidFill>
                    <a:srgbClr val="FFFFFF"/>
                  </a:solidFill>
                  <a:latin typeface="Segoe Sans Display"/>
                  <a:cs typeface="Segoe UI" pitchFamily="34" charset="0"/>
                </a:endParaRPr>
              </a:p>
            </p:txBody>
          </p:sp>
          <p:pic>
            <p:nvPicPr>
              <p:cNvPr id="155" name="Graphic 154">
                <a:extLst>
                  <a:ext uri="{FF2B5EF4-FFF2-40B4-BE49-F238E27FC236}">
                    <a16:creationId xmlns:a16="http://schemas.microsoft.com/office/drawing/2014/main" id="{9A090BDB-0F37-EEE9-09C5-5874BE73A431}"/>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8796733" y="4267013"/>
                <a:ext cx="400431" cy="417789"/>
              </a:xfrm>
              <a:prstGeom prst="rect">
                <a:avLst/>
              </a:prstGeom>
            </p:spPr>
          </p:pic>
        </p:grpSp>
      </p:grpSp>
      <p:grpSp>
        <p:nvGrpSpPr>
          <p:cNvPr id="181" name="Group 180">
            <a:extLst>
              <a:ext uri="{FF2B5EF4-FFF2-40B4-BE49-F238E27FC236}">
                <a16:creationId xmlns:a16="http://schemas.microsoft.com/office/drawing/2014/main" id="{7D1767CC-88E5-6F4E-4B34-E810EDE95CEF}"/>
              </a:ext>
              <a:ext uri="{C183D7F6-B498-43B3-948B-1728B52AA6E4}">
                <adec:decorative xmlns:adec="http://schemas.microsoft.com/office/drawing/2017/decorative" val="1"/>
              </a:ext>
            </a:extLst>
          </p:cNvPr>
          <p:cNvGrpSpPr/>
          <p:nvPr/>
        </p:nvGrpSpPr>
        <p:grpSpPr>
          <a:xfrm>
            <a:off x="7885195" y="3147377"/>
            <a:ext cx="735972" cy="670371"/>
            <a:chOff x="6584016" y="4451279"/>
            <a:chExt cx="735972" cy="670371"/>
          </a:xfrm>
        </p:grpSpPr>
        <p:sp>
          <p:nvSpPr>
            <p:cNvPr id="182" name="Oval 181">
              <a:extLst>
                <a:ext uri="{FF2B5EF4-FFF2-40B4-BE49-F238E27FC236}">
                  <a16:creationId xmlns:a16="http://schemas.microsoft.com/office/drawing/2014/main" id="{76CFF3C4-674A-EEB1-8E3F-65F1197CD357}"/>
                </a:ext>
                <a:ext uri="{C183D7F6-B498-43B3-948B-1728B52AA6E4}">
                  <adec:decorative xmlns:adec="http://schemas.microsoft.com/office/drawing/2017/decorative" val="1"/>
                </a:ext>
              </a:extLst>
            </p:cNvPr>
            <p:cNvSpPr>
              <a:spLocks noChangeAspect="1"/>
            </p:cNvSpPr>
            <p:nvPr/>
          </p:nvSpPr>
          <p:spPr bwMode="auto">
            <a:xfrm>
              <a:off x="6584016" y="4527290"/>
              <a:ext cx="594360" cy="594360"/>
            </a:xfrm>
            <a:prstGeom prst="ellipse">
              <a:avLst/>
            </a:prstGeom>
            <a:solidFill>
              <a:srgbClr val="FFFFFF"/>
            </a:solidFill>
            <a:ln w="19050">
              <a:solidFill>
                <a:srgbClr val="03159A"/>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US" sz="2000">
                <a:solidFill>
                  <a:schemeClr val="accent1"/>
                </a:solidFill>
                <a:latin typeface="Segoe UI Semibold"/>
                <a:cs typeface="Segoe UI" pitchFamily="34" charset="0"/>
              </a:endParaRPr>
            </a:p>
          </p:txBody>
        </p:sp>
        <p:sp>
          <p:nvSpPr>
            <p:cNvPr id="183" name="Freeform: Shape 182">
              <a:extLst>
                <a:ext uri="{FF2B5EF4-FFF2-40B4-BE49-F238E27FC236}">
                  <a16:creationId xmlns:a16="http://schemas.microsoft.com/office/drawing/2014/main" id="{4C039C21-51A0-C173-4932-442A67C4A576}"/>
                </a:ext>
                <a:ext uri="{C183D7F6-B498-43B3-948B-1728B52AA6E4}">
                  <adec:decorative xmlns:adec="http://schemas.microsoft.com/office/drawing/2017/decorative" val="1"/>
                </a:ext>
              </a:extLst>
            </p:cNvPr>
            <p:cNvSpPr>
              <a:spLocks noChangeAspect="1"/>
            </p:cNvSpPr>
            <p:nvPr/>
          </p:nvSpPr>
          <p:spPr>
            <a:xfrm>
              <a:off x="7045668" y="4451279"/>
              <a:ext cx="274320" cy="274320"/>
            </a:xfrm>
            <a:custGeom>
              <a:avLst/>
              <a:gdLst>
                <a:gd name="connsiteX0" fmla="*/ 529976 w 1059944"/>
                <a:gd name="connsiteY0" fmla="*/ 770696 h 1059944"/>
                <a:gd name="connsiteX1" fmla="*/ 481756 w 1059944"/>
                <a:gd name="connsiteY1" fmla="*/ 818901 h 1059944"/>
                <a:gd name="connsiteX2" fmla="*/ 529976 w 1059944"/>
                <a:gd name="connsiteY2" fmla="*/ 867111 h 1059944"/>
                <a:gd name="connsiteX3" fmla="*/ 578191 w 1059944"/>
                <a:gd name="connsiteY3" fmla="*/ 818901 h 1059944"/>
                <a:gd name="connsiteX4" fmla="*/ 529976 w 1059944"/>
                <a:gd name="connsiteY4" fmla="*/ 770696 h 1059944"/>
                <a:gd name="connsiteX5" fmla="*/ 529976 w 1059944"/>
                <a:gd name="connsiteY5" fmla="*/ 288630 h 1059944"/>
                <a:gd name="connsiteX6" fmla="*/ 481756 w 1059944"/>
                <a:gd name="connsiteY6" fmla="*/ 336830 h 1059944"/>
                <a:gd name="connsiteX7" fmla="*/ 481756 w 1059944"/>
                <a:gd name="connsiteY7" fmla="*/ 626078 h 1059944"/>
                <a:gd name="connsiteX8" fmla="*/ 529976 w 1059944"/>
                <a:gd name="connsiteY8" fmla="*/ 674277 h 1059944"/>
                <a:gd name="connsiteX9" fmla="*/ 578191 w 1059944"/>
                <a:gd name="connsiteY9" fmla="*/ 626078 h 1059944"/>
                <a:gd name="connsiteX10" fmla="*/ 578191 w 1059944"/>
                <a:gd name="connsiteY10" fmla="*/ 336830 h 1059944"/>
                <a:gd name="connsiteX11" fmla="*/ 529976 w 1059944"/>
                <a:gd name="connsiteY11" fmla="*/ 288630 h 1059944"/>
                <a:gd name="connsiteX12" fmla="*/ 529978 w 1059944"/>
                <a:gd name="connsiteY12" fmla="*/ 0 h 1059944"/>
                <a:gd name="connsiteX13" fmla="*/ 659375 w 1059944"/>
                <a:gd name="connsiteY13" fmla="*/ 79985 h 1059944"/>
                <a:gd name="connsiteX14" fmla="*/ 1044511 w 1059944"/>
                <a:gd name="connsiteY14" fmla="*/ 850692 h 1059944"/>
                <a:gd name="connsiteX15" fmla="*/ 915112 w 1059944"/>
                <a:gd name="connsiteY15" fmla="*/ 1059944 h 1059944"/>
                <a:gd name="connsiteX16" fmla="*/ 144840 w 1059944"/>
                <a:gd name="connsiteY16" fmla="*/ 1059944 h 1059944"/>
                <a:gd name="connsiteX17" fmla="*/ 15441 w 1059944"/>
                <a:gd name="connsiteY17" fmla="*/ 850692 h 1059944"/>
                <a:gd name="connsiteX18" fmla="*/ 400577 w 1059944"/>
                <a:gd name="connsiteY18" fmla="*/ 79985 h 1059944"/>
                <a:gd name="connsiteX19" fmla="*/ 529978 w 1059944"/>
                <a:gd name="connsiteY19" fmla="*/ 0 h 105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59944" h="1059944">
                  <a:moveTo>
                    <a:pt x="529976" y="770696"/>
                  </a:moveTo>
                  <a:cubicBezTo>
                    <a:pt x="503339" y="770696"/>
                    <a:pt x="481756" y="792280"/>
                    <a:pt x="481756" y="818901"/>
                  </a:cubicBezTo>
                  <a:cubicBezTo>
                    <a:pt x="481756" y="845527"/>
                    <a:pt x="503339" y="867111"/>
                    <a:pt x="529976" y="867111"/>
                  </a:cubicBezTo>
                  <a:cubicBezTo>
                    <a:pt x="556607" y="867111"/>
                    <a:pt x="578191" y="845527"/>
                    <a:pt x="578191" y="818901"/>
                  </a:cubicBezTo>
                  <a:cubicBezTo>
                    <a:pt x="578191" y="792280"/>
                    <a:pt x="556607" y="770696"/>
                    <a:pt x="529976" y="770696"/>
                  </a:cubicBezTo>
                  <a:close/>
                  <a:moveTo>
                    <a:pt x="529976" y="288630"/>
                  </a:moveTo>
                  <a:cubicBezTo>
                    <a:pt x="503339" y="288630"/>
                    <a:pt x="481756" y="310209"/>
                    <a:pt x="481756" y="336830"/>
                  </a:cubicBezTo>
                  <a:lnTo>
                    <a:pt x="481756" y="626078"/>
                  </a:lnTo>
                  <a:cubicBezTo>
                    <a:pt x="481756" y="652704"/>
                    <a:pt x="503339" y="674277"/>
                    <a:pt x="529976" y="674277"/>
                  </a:cubicBezTo>
                  <a:cubicBezTo>
                    <a:pt x="556607" y="674277"/>
                    <a:pt x="578191" y="652704"/>
                    <a:pt x="578191" y="626078"/>
                  </a:cubicBezTo>
                  <a:lnTo>
                    <a:pt x="578191" y="336830"/>
                  </a:lnTo>
                  <a:cubicBezTo>
                    <a:pt x="578191" y="310209"/>
                    <a:pt x="556607" y="288630"/>
                    <a:pt x="529976" y="288630"/>
                  </a:cubicBezTo>
                  <a:close/>
                  <a:moveTo>
                    <a:pt x="529978" y="0"/>
                  </a:moveTo>
                  <a:cubicBezTo>
                    <a:pt x="581355" y="0"/>
                    <a:pt x="632731" y="26661"/>
                    <a:pt x="659375" y="79985"/>
                  </a:cubicBezTo>
                  <a:lnTo>
                    <a:pt x="1044511" y="850692"/>
                  </a:lnTo>
                  <a:cubicBezTo>
                    <a:pt x="1092553" y="946848"/>
                    <a:pt x="1022619" y="1059944"/>
                    <a:pt x="915112" y="1059944"/>
                  </a:cubicBezTo>
                  <a:lnTo>
                    <a:pt x="144840" y="1059944"/>
                  </a:lnTo>
                  <a:cubicBezTo>
                    <a:pt x="37333" y="1059944"/>
                    <a:pt x="-32617" y="946838"/>
                    <a:pt x="15441" y="850692"/>
                  </a:cubicBezTo>
                  <a:lnTo>
                    <a:pt x="400577" y="79985"/>
                  </a:lnTo>
                  <a:cubicBezTo>
                    <a:pt x="427224" y="26661"/>
                    <a:pt x="478601" y="0"/>
                    <a:pt x="529978" y="0"/>
                  </a:cubicBezTo>
                  <a:close/>
                </a:path>
              </a:pathLst>
            </a:custGeom>
            <a:solidFill>
              <a:srgbClr val="F4364C"/>
            </a:solidFill>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defTabSz="914400"/>
              <a:endParaRPr lang="en-US" sz="2000" kern="0">
                <a:gradFill flip="none" rotWithShape="1">
                  <a:gsLst>
                    <a:gs pos="1629">
                      <a:srgbClr val="2F2F2F"/>
                    </a:gs>
                    <a:gs pos="39000">
                      <a:srgbClr val="2F2F2F"/>
                    </a:gs>
                  </a:gsLst>
                  <a:lin ang="2700000" scaled="1"/>
                  <a:tileRect/>
                </a:gradFill>
                <a:latin typeface="Segoe UI Semibold"/>
              </a:endParaRPr>
            </a:p>
          </p:txBody>
        </p:sp>
        <p:pic>
          <p:nvPicPr>
            <p:cNvPr id="184" name="Graphic 183">
              <a:extLst>
                <a:ext uri="{FF2B5EF4-FFF2-40B4-BE49-F238E27FC236}">
                  <a16:creationId xmlns:a16="http://schemas.microsoft.com/office/drawing/2014/main" id="{D6F2013E-E977-7017-9CE5-84E9CD63664C}"/>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6675456" y="4639996"/>
              <a:ext cx="411480" cy="411480"/>
            </a:xfrm>
            <a:prstGeom prst="rect">
              <a:avLst/>
            </a:prstGeom>
          </p:spPr>
        </p:pic>
      </p:grpSp>
      <p:grpSp>
        <p:nvGrpSpPr>
          <p:cNvPr id="5" name="Group 4">
            <a:extLst>
              <a:ext uri="{FF2B5EF4-FFF2-40B4-BE49-F238E27FC236}">
                <a16:creationId xmlns:a16="http://schemas.microsoft.com/office/drawing/2014/main" id="{AD83E307-8F7B-9D32-1405-77476A28A068}"/>
              </a:ext>
              <a:ext uri="{C183D7F6-B498-43B3-948B-1728B52AA6E4}">
                <adec:decorative xmlns:adec="http://schemas.microsoft.com/office/drawing/2017/decorative" val="1"/>
              </a:ext>
            </a:extLst>
          </p:cNvPr>
          <p:cNvGrpSpPr/>
          <p:nvPr/>
        </p:nvGrpSpPr>
        <p:grpSpPr>
          <a:xfrm>
            <a:off x="4360396" y="2425532"/>
            <a:ext cx="594360" cy="594360"/>
            <a:chOff x="4360396" y="2308569"/>
            <a:chExt cx="594360" cy="594360"/>
          </a:xfrm>
        </p:grpSpPr>
        <p:sp>
          <p:nvSpPr>
            <p:cNvPr id="57" name="Oval 56">
              <a:extLst>
                <a:ext uri="{FF2B5EF4-FFF2-40B4-BE49-F238E27FC236}">
                  <a16:creationId xmlns:a16="http://schemas.microsoft.com/office/drawing/2014/main" id="{8FABF542-1E84-1F12-3AA0-047B59F57F8C}"/>
                </a:ext>
                <a:ext uri="{C183D7F6-B498-43B3-948B-1728B52AA6E4}">
                  <adec:decorative xmlns:adec="http://schemas.microsoft.com/office/drawing/2017/decorative" val="1"/>
                </a:ext>
              </a:extLst>
            </p:cNvPr>
            <p:cNvSpPr>
              <a:spLocks noChangeAspect="1"/>
            </p:cNvSpPr>
            <p:nvPr/>
          </p:nvSpPr>
          <p:spPr bwMode="auto">
            <a:xfrm>
              <a:off x="4360396" y="2308569"/>
              <a:ext cx="594360" cy="594360"/>
            </a:xfrm>
            <a:prstGeom prst="ellipse">
              <a:avLst/>
            </a:prstGeom>
            <a:solidFill>
              <a:srgbClr val="FFFFFF"/>
            </a:solidFill>
            <a:ln w="19050">
              <a:solidFill>
                <a:srgbClr val="F4364C"/>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US" sz="2000">
                <a:solidFill>
                  <a:schemeClr val="accent1"/>
                </a:solidFill>
                <a:latin typeface="Segoe UI Semibold"/>
                <a:cs typeface="Segoe UI" pitchFamily="34" charset="0"/>
              </a:endParaRPr>
            </a:p>
          </p:txBody>
        </p:sp>
        <p:pic>
          <p:nvPicPr>
            <p:cNvPr id="3" name="Graphic 2">
              <a:extLst>
                <a:ext uri="{FF2B5EF4-FFF2-40B4-BE49-F238E27FC236}">
                  <a16:creationId xmlns:a16="http://schemas.microsoft.com/office/drawing/2014/main" id="{C2D4D2FE-21B8-331C-B74A-D3A15D182B90}"/>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4451836" y="2400009"/>
              <a:ext cx="411480" cy="411480"/>
            </a:xfrm>
            <a:prstGeom prst="rect">
              <a:avLst/>
            </a:prstGeom>
          </p:spPr>
        </p:pic>
      </p:grpSp>
      <p:grpSp>
        <p:nvGrpSpPr>
          <p:cNvPr id="12" name="Group 11">
            <a:extLst>
              <a:ext uri="{FF2B5EF4-FFF2-40B4-BE49-F238E27FC236}">
                <a16:creationId xmlns:a16="http://schemas.microsoft.com/office/drawing/2014/main" id="{6962A0E3-F6F6-76E7-592B-0D9BB5A731A2}"/>
              </a:ext>
              <a:ext uri="{C183D7F6-B498-43B3-948B-1728B52AA6E4}">
                <adec:decorative xmlns:adec="http://schemas.microsoft.com/office/drawing/2017/decorative" val="1"/>
              </a:ext>
            </a:extLst>
          </p:cNvPr>
          <p:cNvGrpSpPr/>
          <p:nvPr/>
        </p:nvGrpSpPr>
        <p:grpSpPr>
          <a:xfrm>
            <a:off x="2776497" y="2425532"/>
            <a:ext cx="594360" cy="594360"/>
            <a:chOff x="2776497" y="2308569"/>
            <a:chExt cx="594360" cy="594360"/>
          </a:xfrm>
        </p:grpSpPr>
        <p:sp>
          <p:nvSpPr>
            <p:cNvPr id="177" name="Oval 176">
              <a:extLst>
                <a:ext uri="{FF2B5EF4-FFF2-40B4-BE49-F238E27FC236}">
                  <a16:creationId xmlns:a16="http://schemas.microsoft.com/office/drawing/2014/main" id="{0850ADCA-C76B-A5E0-F408-C240DFF0BC13}"/>
                </a:ext>
                <a:ext uri="{C183D7F6-B498-43B3-948B-1728B52AA6E4}">
                  <adec:decorative xmlns:adec="http://schemas.microsoft.com/office/drawing/2017/decorative" val="1"/>
                </a:ext>
              </a:extLst>
            </p:cNvPr>
            <p:cNvSpPr>
              <a:spLocks noChangeAspect="1"/>
            </p:cNvSpPr>
            <p:nvPr/>
          </p:nvSpPr>
          <p:spPr bwMode="auto">
            <a:xfrm>
              <a:off x="2776497" y="2308569"/>
              <a:ext cx="594360" cy="594360"/>
            </a:xfrm>
            <a:prstGeom prst="ellipse">
              <a:avLst/>
            </a:prstGeom>
            <a:solidFill>
              <a:srgbClr val="FFFFFF"/>
            </a:solidFill>
            <a:ln w="19050">
              <a:solidFill>
                <a:srgbClr val="F4364C"/>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US" sz="2000">
                <a:solidFill>
                  <a:schemeClr val="accent1"/>
                </a:solidFill>
                <a:latin typeface="Segoe UI Semibold"/>
                <a:cs typeface="Segoe UI" pitchFamily="34" charset="0"/>
              </a:endParaRPr>
            </a:p>
          </p:txBody>
        </p:sp>
        <p:pic>
          <p:nvPicPr>
            <p:cNvPr id="6" name="Graphic 5">
              <a:extLst>
                <a:ext uri="{FF2B5EF4-FFF2-40B4-BE49-F238E27FC236}">
                  <a16:creationId xmlns:a16="http://schemas.microsoft.com/office/drawing/2014/main" id="{44AE9520-9479-A1EE-2D46-73F9DB181F87}"/>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2867937" y="2400009"/>
              <a:ext cx="411480" cy="411480"/>
            </a:xfrm>
            <a:prstGeom prst="rect">
              <a:avLst/>
            </a:prstGeom>
          </p:spPr>
        </p:pic>
      </p:grpSp>
    </p:spTree>
    <p:extLst>
      <p:ext uri="{BB962C8B-B14F-4D97-AF65-F5344CB8AC3E}">
        <p14:creationId xmlns:p14="http://schemas.microsoft.com/office/powerpoint/2010/main" val="20213421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0 -2.96296E-6 L 0 0.02338 " pathEditMode="relative" rAng="0" ptsTypes="AA">
                                      <p:cBhvr>
                                        <p:cTn id="9" dur="500" spd="-100000" fill="hold"/>
                                        <p:tgtEl>
                                          <p:spTgt spid="4"/>
                                        </p:tgtEl>
                                        <p:attrNameLst>
                                          <p:attrName>ppt_x</p:attrName>
                                          <p:attrName>ppt_y</p:attrName>
                                        </p:attrNameLst>
                                      </p:cBhvr>
                                      <p:rCtr x="0" y="1157"/>
                                    </p:animMotion>
                                  </p:childTnLst>
                                </p:cTn>
                              </p:par>
                              <p:par>
                                <p:cTn id="10" presetID="10" presetClass="entr" presetSubtype="0" fill="hold" grpId="0" nodeType="withEffect">
                                  <p:stCondLst>
                                    <p:cond delay="20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42" presetClass="path" presetSubtype="0" decel="100000" fill="hold" grpId="1" nodeType="withEffect">
                                  <p:stCondLst>
                                    <p:cond delay="200"/>
                                  </p:stCondLst>
                                  <p:childTnLst>
                                    <p:animMotion origin="layout" path="M 0 2.22222E-6 L 0 0.02338 " pathEditMode="relative" rAng="0" ptsTypes="AA">
                                      <p:cBhvr>
                                        <p:cTn id="14" dur="500" spd="-100000" fill="hold"/>
                                        <p:tgtEl>
                                          <p:spTgt spid="15"/>
                                        </p:tgtEl>
                                        <p:attrNameLst>
                                          <p:attrName>ppt_x</p:attrName>
                                          <p:attrName>ppt_y</p:attrName>
                                        </p:attrNameLst>
                                      </p:cBhvr>
                                      <p:rCtr x="0" y="1157"/>
                                    </p:animMotion>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42" presetClass="path" presetSubtype="0" decel="100000" fill="hold" grpId="1" nodeType="withEffect">
                                  <p:stCondLst>
                                    <p:cond delay="500"/>
                                  </p:stCondLst>
                                  <p:childTnLst>
                                    <p:animMotion origin="layout" path="M 0 -3.7037E-7 L 0 0.02338 " pathEditMode="relative" rAng="0" ptsTypes="AA">
                                      <p:cBhvr>
                                        <p:cTn id="19" dur="500" spd="-100000" fill="hold"/>
                                        <p:tgtEl>
                                          <p:spTgt spid="9"/>
                                        </p:tgtEl>
                                        <p:attrNameLst>
                                          <p:attrName>ppt_x</p:attrName>
                                          <p:attrName>ppt_y</p:attrName>
                                        </p:attrNameLst>
                                      </p:cBhvr>
                                      <p:rCtr x="0" y="1157"/>
                                    </p:animMotion>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157"/>
                                        </p:tgtEl>
                                        <p:attrNameLst>
                                          <p:attrName>style.visibility</p:attrName>
                                        </p:attrNameLst>
                                      </p:cBhvr>
                                      <p:to>
                                        <p:strVal val="visible"/>
                                      </p:to>
                                    </p:set>
                                    <p:animEffect transition="in" filter="fade">
                                      <p:cBhvr>
                                        <p:cTn id="23" dur="750"/>
                                        <p:tgtEl>
                                          <p:spTgt spid="157"/>
                                        </p:tgtEl>
                                      </p:cBhvr>
                                    </p:animEffect>
                                  </p:childTnLst>
                                </p:cTn>
                              </p:par>
                              <p:par>
                                <p:cTn id="24" presetID="42" presetClass="path" presetSubtype="0" decel="100000" fill="hold" nodeType="withEffect">
                                  <p:stCondLst>
                                    <p:cond delay="0"/>
                                  </p:stCondLst>
                                  <p:childTnLst>
                                    <p:animMotion origin="layout" path="M -4.58333E-6 -7.40741E-7 L -0.03671 -7.40741E-7 " pathEditMode="relative" rAng="0" ptsTypes="AA">
                                      <p:cBhvr>
                                        <p:cTn id="25" dur="750" spd="-100000" fill="hold"/>
                                        <p:tgtEl>
                                          <p:spTgt spid="157"/>
                                        </p:tgtEl>
                                        <p:attrNameLst>
                                          <p:attrName>ppt_x</p:attrName>
                                          <p:attrName>ppt_y</p:attrName>
                                        </p:attrNameLst>
                                      </p:cBhvr>
                                      <p:rCtr x="-1836" y="0"/>
                                    </p:animMotion>
                                  </p:childTnLst>
                                </p:cTn>
                              </p:par>
                              <p:par>
                                <p:cTn id="26" presetID="10" presetClass="entr" presetSubtype="0" fill="hold" grpId="0" nodeType="withEffect">
                                  <p:stCondLst>
                                    <p:cond delay="0"/>
                                  </p:stCondLst>
                                  <p:childTnLst>
                                    <p:set>
                                      <p:cBhvr>
                                        <p:cTn id="27" dur="1" fill="hold">
                                          <p:stCondLst>
                                            <p:cond delay="0"/>
                                          </p:stCondLst>
                                        </p:cTn>
                                        <p:tgtEl>
                                          <p:spTgt spid="479"/>
                                        </p:tgtEl>
                                        <p:attrNameLst>
                                          <p:attrName>style.visibility</p:attrName>
                                        </p:attrNameLst>
                                      </p:cBhvr>
                                      <p:to>
                                        <p:strVal val="visible"/>
                                      </p:to>
                                    </p:set>
                                    <p:animEffect transition="in" filter="fade">
                                      <p:cBhvr>
                                        <p:cTn id="28" dur="750"/>
                                        <p:tgtEl>
                                          <p:spTgt spid="479"/>
                                        </p:tgtEl>
                                      </p:cBhvr>
                                    </p:animEffect>
                                  </p:childTnLst>
                                </p:cTn>
                              </p:par>
                              <p:par>
                                <p:cTn id="29" presetID="42" presetClass="path" presetSubtype="0" decel="100000" fill="hold" grpId="1" nodeType="withEffect">
                                  <p:stCondLst>
                                    <p:cond delay="0"/>
                                  </p:stCondLst>
                                  <p:childTnLst>
                                    <p:animMotion origin="layout" path="M -4.375E-6 4.07407E-6 L -0.03671 4.07407E-6 " pathEditMode="relative" rAng="0" ptsTypes="AA">
                                      <p:cBhvr>
                                        <p:cTn id="30" dur="750" spd="-100000" fill="hold"/>
                                        <p:tgtEl>
                                          <p:spTgt spid="479"/>
                                        </p:tgtEl>
                                        <p:attrNameLst>
                                          <p:attrName>ppt_x</p:attrName>
                                          <p:attrName>ppt_y</p:attrName>
                                        </p:attrNameLst>
                                      </p:cBhvr>
                                      <p:rCtr x="-1836" y="0"/>
                                    </p:animMotion>
                                  </p:childTnLst>
                                </p:cTn>
                              </p:par>
                              <p:par>
                                <p:cTn id="31" presetID="10" presetClass="entr" presetSubtype="0" fill="hold" nodeType="withEffect">
                                  <p:stCondLst>
                                    <p:cond delay="200"/>
                                  </p:stCondLst>
                                  <p:childTnLst>
                                    <p:set>
                                      <p:cBhvr>
                                        <p:cTn id="32" dur="1" fill="hold">
                                          <p:stCondLst>
                                            <p:cond delay="0"/>
                                          </p:stCondLst>
                                        </p:cTn>
                                        <p:tgtEl>
                                          <p:spTgt spid="482"/>
                                        </p:tgtEl>
                                        <p:attrNameLst>
                                          <p:attrName>style.visibility</p:attrName>
                                        </p:attrNameLst>
                                      </p:cBhvr>
                                      <p:to>
                                        <p:strVal val="visible"/>
                                      </p:to>
                                    </p:set>
                                    <p:animEffect transition="in" filter="fade">
                                      <p:cBhvr>
                                        <p:cTn id="33" dur="750"/>
                                        <p:tgtEl>
                                          <p:spTgt spid="482"/>
                                        </p:tgtEl>
                                      </p:cBhvr>
                                    </p:animEffect>
                                  </p:childTnLst>
                                </p:cTn>
                              </p:par>
                              <p:par>
                                <p:cTn id="34" presetID="42" presetClass="path" presetSubtype="0" decel="100000" fill="hold" nodeType="withEffect">
                                  <p:stCondLst>
                                    <p:cond delay="200"/>
                                  </p:stCondLst>
                                  <p:childTnLst>
                                    <p:animMotion origin="layout" path="M 6.25E-7 -7.40741E-7 L -0.03672 -7.40741E-7 " pathEditMode="relative" rAng="0" ptsTypes="AA">
                                      <p:cBhvr>
                                        <p:cTn id="35" dur="750" spd="-100000" fill="hold"/>
                                        <p:tgtEl>
                                          <p:spTgt spid="482"/>
                                        </p:tgtEl>
                                        <p:attrNameLst>
                                          <p:attrName>ppt_x</p:attrName>
                                          <p:attrName>ppt_y</p:attrName>
                                        </p:attrNameLst>
                                      </p:cBhvr>
                                      <p:rCtr x="-1836" y="0"/>
                                    </p:animMotion>
                                  </p:childTnLst>
                                </p:cTn>
                              </p:par>
                              <p:par>
                                <p:cTn id="36" presetID="10" presetClass="entr" presetSubtype="0" fill="hold" nodeType="withEffect">
                                  <p:stCondLst>
                                    <p:cond delay="40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750"/>
                                        <p:tgtEl>
                                          <p:spTgt spid="12"/>
                                        </p:tgtEl>
                                      </p:cBhvr>
                                    </p:animEffect>
                                  </p:childTnLst>
                                </p:cTn>
                              </p:par>
                              <p:par>
                                <p:cTn id="39" presetID="42" presetClass="path" presetSubtype="0" decel="100000" fill="hold" nodeType="withEffect">
                                  <p:stCondLst>
                                    <p:cond delay="400"/>
                                  </p:stCondLst>
                                  <p:childTnLst>
                                    <p:animMotion origin="layout" path="M -3.33333E-6 -7.40741E-7 L -0.03672 -7.40741E-7 " pathEditMode="relative" rAng="0" ptsTypes="AA">
                                      <p:cBhvr>
                                        <p:cTn id="40" dur="750" spd="-100000" fill="hold"/>
                                        <p:tgtEl>
                                          <p:spTgt spid="12"/>
                                        </p:tgtEl>
                                        <p:attrNameLst>
                                          <p:attrName>ppt_x</p:attrName>
                                          <p:attrName>ppt_y</p:attrName>
                                        </p:attrNameLst>
                                      </p:cBhvr>
                                      <p:rCtr x="-1836" y="0"/>
                                    </p:animMotion>
                                  </p:childTnLst>
                                </p:cTn>
                              </p:par>
                              <p:par>
                                <p:cTn id="41" presetID="10" presetClass="entr" presetSubtype="0" fill="hold" grpId="0" nodeType="withEffect">
                                  <p:stCondLst>
                                    <p:cond delay="400"/>
                                  </p:stCondLst>
                                  <p:childTnLst>
                                    <p:set>
                                      <p:cBhvr>
                                        <p:cTn id="42" dur="1" fill="hold">
                                          <p:stCondLst>
                                            <p:cond delay="0"/>
                                          </p:stCondLst>
                                        </p:cTn>
                                        <p:tgtEl>
                                          <p:spTgt spid="483"/>
                                        </p:tgtEl>
                                        <p:attrNameLst>
                                          <p:attrName>style.visibility</p:attrName>
                                        </p:attrNameLst>
                                      </p:cBhvr>
                                      <p:to>
                                        <p:strVal val="visible"/>
                                      </p:to>
                                    </p:set>
                                    <p:animEffect transition="in" filter="fade">
                                      <p:cBhvr>
                                        <p:cTn id="43" dur="750"/>
                                        <p:tgtEl>
                                          <p:spTgt spid="483"/>
                                        </p:tgtEl>
                                      </p:cBhvr>
                                    </p:animEffect>
                                  </p:childTnLst>
                                </p:cTn>
                              </p:par>
                              <p:par>
                                <p:cTn id="44" presetID="42" presetClass="path" presetSubtype="0" decel="100000" fill="hold" grpId="1" nodeType="withEffect">
                                  <p:stCondLst>
                                    <p:cond delay="400"/>
                                  </p:stCondLst>
                                  <p:childTnLst>
                                    <p:animMotion origin="layout" path="M 8.33333E-7 -4.81481E-6 L -0.03672 -4.81481E-6 " pathEditMode="relative" rAng="0" ptsTypes="AA">
                                      <p:cBhvr>
                                        <p:cTn id="45" dur="750" spd="-100000" fill="hold"/>
                                        <p:tgtEl>
                                          <p:spTgt spid="483"/>
                                        </p:tgtEl>
                                        <p:attrNameLst>
                                          <p:attrName>ppt_x</p:attrName>
                                          <p:attrName>ppt_y</p:attrName>
                                        </p:attrNameLst>
                                      </p:cBhvr>
                                      <p:rCtr x="-1836" y="0"/>
                                    </p:animMotion>
                                  </p:childTnLst>
                                </p:cTn>
                              </p:par>
                              <p:par>
                                <p:cTn id="46" presetID="10" presetClass="entr" presetSubtype="0" fill="hold" nodeType="withEffect">
                                  <p:stCondLst>
                                    <p:cond delay="600"/>
                                  </p:stCondLst>
                                  <p:childTnLst>
                                    <p:set>
                                      <p:cBhvr>
                                        <p:cTn id="47" dur="1" fill="hold">
                                          <p:stCondLst>
                                            <p:cond delay="0"/>
                                          </p:stCondLst>
                                        </p:cTn>
                                        <p:tgtEl>
                                          <p:spTgt spid="486"/>
                                        </p:tgtEl>
                                        <p:attrNameLst>
                                          <p:attrName>style.visibility</p:attrName>
                                        </p:attrNameLst>
                                      </p:cBhvr>
                                      <p:to>
                                        <p:strVal val="visible"/>
                                      </p:to>
                                    </p:set>
                                    <p:animEffect transition="in" filter="fade">
                                      <p:cBhvr>
                                        <p:cTn id="48" dur="750"/>
                                        <p:tgtEl>
                                          <p:spTgt spid="486"/>
                                        </p:tgtEl>
                                      </p:cBhvr>
                                    </p:animEffect>
                                  </p:childTnLst>
                                </p:cTn>
                              </p:par>
                              <p:par>
                                <p:cTn id="49" presetID="42" presetClass="path" presetSubtype="0" decel="100000" fill="hold" nodeType="withEffect">
                                  <p:stCondLst>
                                    <p:cond delay="600"/>
                                  </p:stCondLst>
                                  <p:childTnLst>
                                    <p:animMotion origin="layout" path="M 2.70833E-6 -7.40741E-7 L -0.03672 -7.40741E-7 " pathEditMode="relative" rAng="0" ptsTypes="AA">
                                      <p:cBhvr>
                                        <p:cTn id="50" dur="750" spd="-100000" fill="hold"/>
                                        <p:tgtEl>
                                          <p:spTgt spid="486"/>
                                        </p:tgtEl>
                                        <p:attrNameLst>
                                          <p:attrName>ppt_x</p:attrName>
                                          <p:attrName>ppt_y</p:attrName>
                                        </p:attrNameLst>
                                      </p:cBhvr>
                                      <p:rCtr x="-1836" y="0"/>
                                    </p:animMotion>
                                  </p:childTnLst>
                                </p:cTn>
                              </p:par>
                              <p:par>
                                <p:cTn id="51" presetID="10" presetClass="entr" presetSubtype="0" fill="hold" nodeType="withEffect">
                                  <p:stCondLst>
                                    <p:cond delay="800"/>
                                  </p:stCondLst>
                                  <p:childTnLst>
                                    <p:set>
                                      <p:cBhvr>
                                        <p:cTn id="52" dur="1" fill="hold">
                                          <p:stCondLst>
                                            <p:cond delay="0"/>
                                          </p:stCondLst>
                                        </p:cTn>
                                        <p:tgtEl>
                                          <p:spTgt spid="5"/>
                                        </p:tgtEl>
                                        <p:attrNameLst>
                                          <p:attrName>style.visibility</p:attrName>
                                        </p:attrNameLst>
                                      </p:cBhvr>
                                      <p:to>
                                        <p:strVal val="visible"/>
                                      </p:to>
                                    </p:set>
                                    <p:animEffect transition="in" filter="fade">
                                      <p:cBhvr>
                                        <p:cTn id="53" dur="750"/>
                                        <p:tgtEl>
                                          <p:spTgt spid="5"/>
                                        </p:tgtEl>
                                      </p:cBhvr>
                                    </p:animEffect>
                                  </p:childTnLst>
                                </p:cTn>
                              </p:par>
                              <p:par>
                                <p:cTn id="54" presetID="42" presetClass="path" presetSubtype="0" decel="100000" fill="hold" nodeType="withEffect">
                                  <p:stCondLst>
                                    <p:cond delay="800"/>
                                  </p:stCondLst>
                                  <p:childTnLst>
                                    <p:animMotion origin="layout" path="M -1.25E-6 -7.40741E-7 L -0.03672 -7.40741E-7 " pathEditMode="relative" rAng="0" ptsTypes="AA">
                                      <p:cBhvr>
                                        <p:cTn id="55" dur="750" spd="-100000" fill="hold"/>
                                        <p:tgtEl>
                                          <p:spTgt spid="5"/>
                                        </p:tgtEl>
                                        <p:attrNameLst>
                                          <p:attrName>ppt_x</p:attrName>
                                          <p:attrName>ppt_y</p:attrName>
                                        </p:attrNameLst>
                                      </p:cBhvr>
                                      <p:rCtr x="-1836" y="0"/>
                                    </p:animMotion>
                                  </p:childTnLst>
                                </p:cTn>
                              </p:par>
                              <p:par>
                                <p:cTn id="56" presetID="10" presetClass="entr" presetSubtype="0" fill="hold" grpId="0" nodeType="withEffect">
                                  <p:stCondLst>
                                    <p:cond delay="800"/>
                                  </p:stCondLst>
                                  <p:childTnLst>
                                    <p:set>
                                      <p:cBhvr>
                                        <p:cTn id="57" dur="1" fill="hold">
                                          <p:stCondLst>
                                            <p:cond delay="0"/>
                                          </p:stCondLst>
                                        </p:cTn>
                                        <p:tgtEl>
                                          <p:spTgt spid="8"/>
                                        </p:tgtEl>
                                        <p:attrNameLst>
                                          <p:attrName>style.visibility</p:attrName>
                                        </p:attrNameLst>
                                      </p:cBhvr>
                                      <p:to>
                                        <p:strVal val="visible"/>
                                      </p:to>
                                    </p:set>
                                    <p:animEffect transition="in" filter="fade">
                                      <p:cBhvr>
                                        <p:cTn id="58" dur="750"/>
                                        <p:tgtEl>
                                          <p:spTgt spid="8"/>
                                        </p:tgtEl>
                                      </p:cBhvr>
                                    </p:animEffect>
                                  </p:childTnLst>
                                </p:cTn>
                              </p:par>
                              <p:par>
                                <p:cTn id="59" presetID="42" presetClass="path" presetSubtype="0" decel="100000" fill="hold" grpId="1" nodeType="withEffect">
                                  <p:stCondLst>
                                    <p:cond delay="800"/>
                                  </p:stCondLst>
                                  <p:childTnLst>
                                    <p:animMotion origin="layout" path="M -8.33333E-7 1.48148E-6 L -0.03672 1.48148E-6 " pathEditMode="relative" rAng="0" ptsTypes="AA">
                                      <p:cBhvr>
                                        <p:cTn id="60" dur="750" spd="-100000" fill="hold"/>
                                        <p:tgtEl>
                                          <p:spTgt spid="8"/>
                                        </p:tgtEl>
                                        <p:attrNameLst>
                                          <p:attrName>ppt_x</p:attrName>
                                          <p:attrName>ppt_y</p:attrName>
                                        </p:attrNameLst>
                                      </p:cBhvr>
                                      <p:rCtr x="-1836" y="0"/>
                                    </p:animMotion>
                                  </p:childTnLst>
                                </p:cTn>
                              </p:par>
                              <p:par>
                                <p:cTn id="61" presetID="10" presetClass="entr" presetSubtype="0" fill="hold" grpId="0" nodeType="withEffect">
                                  <p:stCondLst>
                                    <p:cond delay="1000"/>
                                  </p:stCondLst>
                                  <p:childTnLst>
                                    <p:set>
                                      <p:cBhvr>
                                        <p:cTn id="62" dur="1" fill="hold">
                                          <p:stCondLst>
                                            <p:cond delay="0"/>
                                          </p:stCondLst>
                                        </p:cTn>
                                        <p:tgtEl>
                                          <p:spTgt spid="43"/>
                                        </p:tgtEl>
                                        <p:attrNameLst>
                                          <p:attrName>style.visibility</p:attrName>
                                        </p:attrNameLst>
                                      </p:cBhvr>
                                      <p:to>
                                        <p:strVal val="visible"/>
                                      </p:to>
                                    </p:set>
                                    <p:animEffect transition="in" filter="fade">
                                      <p:cBhvr>
                                        <p:cTn id="63" dur="500"/>
                                        <p:tgtEl>
                                          <p:spTgt spid="43"/>
                                        </p:tgtEl>
                                      </p:cBhvr>
                                    </p:animEffect>
                                  </p:childTnLst>
                                </p:cTn>
                              </p:par>
                              <p:par>
                                <p:cTn id="64" presetID="42" presetClass="path" presetSubtype="0" decel="100000" fill="hold" grpId="1" nodeType="withEffect">
                                  <p:stCondLst>
                                    <p:cond delay="1000"/>
                                  </p:stCondLst>
                                  <p:childTnLst>
                                    <p:animMotion origin="layout" path="M 0 -2.22222E-6 L 0 0.02338 " pathEditMode="relative" rAng="0" ptsTypes="AA">
                                      <p:cBhvr>
                                        <p:cTn id="65" dur="500" spd="-100000" fill="hold"/>
                                        <p:tgtEl>
                                          <p:spTgt spid="43"/>
                                        </p:tgtEl>
                                        <p:attrNameLst>
                                          <p:attrName>ppt_x</p:attrName>
                                          <p:attrName>ppt_y</p:attrName>
                                        </p:attrNameLst>
                                      </p:cBhvr>
                                      <p:rCtr x="0" y="1157"/>
                                    </p:animMotion>
                                  </p:childTnLst>
                                </p:cTn>
                              </p:par>
                            </p:childTnLst>
                          </p:cTn>
                        </p:par>
                        <p:par>
                          <p:cTn id="66" fill="hold">
                            <p:stCondLst>
                              <p:cond delay="2550"/>
                            </p:stCondLst>
                            <p:childTnLst>
                              <p:par>
                                <p:cTn id="67" presetID="10" presetClass="entr" presetSubtype="0" fill="hold" nodeType="afterEffect">
                                  <p:stCondLst>
                                    <p:cond delay="0"/>
                                  </p:stCondLst>
                                  <p:childTnLst>
                                    <p:set>
                                      <p:cBhvr>
                                        <p:cTn id="68" dur="1" fill="hold">
                                          <p:stCondLst>
                                            <p:cond delay="0"/>
                                          </p:stCondLst>
                                        </p:cTn>
                                        <p:tgtEl>
                                          <p:spTgt spid="168"/>
                                        </p:tgtEl>
                                        <p:attrNameLst>
                                          <p:attrName>style.visibility</p:attrName>
                                        </p:attrNameLst>
                                      </p:cBhvr>
                                      <p:to>
                                        <p:strVal val="visible"/>
                                      </p:to>
                                    </p:set>
                                    <p:animEffect transition="in" filter="fade">
                                      <p:cBhvr>
                                        <p:cTn id="69" dur="750"/>
                                        <p:tgtEl>
                                          <p:spTgt spid="168"/>
                                        </p:tgtEl>
                                      </p:cBhvr>
                                    </p:animEffect>
                                  </p:childTnLst>
                                </p:cTn>
                              </p:par>
                              <p:par>
                                <p:cTn id="70" presetID="42" presetClass="path" presetSubtype="0" decel="100000" fill="hold" nodeType="withEffect">
                                  <p:stCondLst>
                                    <p:cond delay="0"/>
                                  </p:stCondLst>
                                  <p:childTnLst>
                                    <p:animMotion origin="layout" path="M 1.04167E-6 3.7037E-6 L -0.03672 3.7037E-6 " pathEditMode="relative" rAng="0" ptsTypes="AA">
                                      <p:cBhvr>
                                        <p:cTn id="71" dur="750" spd="-100000" fill="hold"/>
                                        <p:tgtEl>
                                          <p:spTgt spid="168"/>
                                        </p:tgtEl>
                                        <p:attrNameLst>
                                          <p:attrName>ppt_x</p:attrName>
                                          <p:attrName>ppt_y</p:attrName>
                                        </p:attrNameLst>
                                      </p:cBhvr>
                                      <p:rCtr x="-1836" y="0"/>
                                    </p:animMotion>
                                  </p:childTnLst>
                                </p:cTn>
                              </p:par>
                              <p:par>
                                <p:cTn id="72" presetID="10" presetClass="entr" presetSubtype="0"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750"/>
                                        <p:tgtEl>
                                          <p:spTgt spid="13"/>
                                        </p:tgtEl>
                                      </p:cBhvr>
                                    </p:animEffect>
                                  </p:childTnLst>
                                </p:cTn>
                              </p:par>
                              <p:par>
                                <p:cTn id="75" presetID="42" presetClass="path" presetSubtype="0" decel="100000" fill="hold" grpId="1" nodeType="withEffect">
                                  <p:stCondLst>
                                    <p:cond delay="0"/>
                                  </p:stCondLst>
                                  <p:childTnLst>
                                    <p:animMotion origin="layout" path="M 1.04167E-6 4.07407E-6 L -0.03672 4.07407E-6 " pathEditMode="relative" rAng="0" ptsTypes="AA">
                                      <p:cBhvr>
                                        <p:cTn id="76" dur="750" spd="-100000" fill="hold"/>
                                        <p:tgtEl>
                                          <p:spTgt spid="13"/>
                                        </p:tgtEl>
                                        <p:attrNameLst>
                                          <p:attrName>ppt_x</p:attrName>
                                          <p:attrName>ppt_y</p:attrName>
                                        </p:attrNameLst>
                                      </p:cBhvr>
                                      <p:rCtr x="-1836" y="0"/>
                                    </p:animMotion>
                                  </p:childTnLst>
                                </p:cTn>
                              </p:par>
                              <p:par>
                                <p:cTn id="77" presetID="10" presetClass="entr" presetSubtype="0" fill="hold" nodeType="withEffect">
                                  <p:stCondLst>
                                    <p:cond delay="200"/>
                                  </p:stCondLst>
                                  <p:childTnLst>
                                    <p:set>
                                      <p:cBhvr>
                                        <p:cTn id="78" dur="1" fill="hold">
                                          <p:stCondLst>
                                            <p:cond delay="0"/>
                                          </p:stCondLst>
                                        </p:cTn>
                                        <p:tgtEl>
                                          <p:spTgt spid="507"/>
                                        </p:tgtEl>
                                        <p:attrNameLst>
                                          <p:attrName>style.visibility</p:attrName>
                                        </p:attrNameLst>
                                      </p:cBhvr>
                                      <p:to>
                                        <p:strVal val="visible"/>
                                      </p:to>
                                    </p:set>
                                    <p:animEffect transition="in" filter="fade">
                                      <p:cBhvr>
                                        <p:cTn id="79" dur="750"/>
                                        <p:tgtEl>
                                          <p:spTgt spid="507"/>
                                        </p:tgtEl>
                                      </p:cBhvr>
                                    </p:animEffect>
                                  </p:childTnLst>
                                </p:cTn>
                              </p:par>
                              <p:par>
                                <p:cTn id="80" presetID="42" presetClass="path" presetSubtype="0" decel="100000" fill="hold" nodeType="withEffect">
                                  <p:stCondLst>
                                    <p:cond delay="200"/>
                                  </p:stCondLst>
                                  <p:childTnLst>
                                    <p:animMotion origin="layout" path="M 3.125E-6 -2.22222E-6 L -0.03672 -2.22222E-6 " pathEditMode="relative" rAng="0" ptsTypes="AA">
                                      <p:cBhvr>
                                        <p:cTn id="81" dur="750" spd="-100000" fill="hold"/>
                                        <p:tgtEl>
                                          <p:spTgt spid="507"/>
                                        </p:tgtEl>
                                        <p:attrNameLst>
                                          <p:attrName>ppt_x</p:attrName>
                                          <p:attrName>ppt_y</p:attrName>
                                        </p:attrNameLst>
                                      </p:cBhvr>
                                      <p:rCtr x="-1836" y="0"/>
                                    </p:animMotion>
                                  </p:childTnLst>
                                </p:cTn>
                              </p:par>
                              <p:par>
                                <p:cTn id="82" presetID="10" presetClass="entr" presetSubtype="0" fill="hold" nodeType="withEffect">
                                  <p:stCondLst>
                                    <p:cond delay="400"/>
                                  </p:stCondLst>
                                  <p:childTnLst>
                                    <p:set>
                                      <p:cBhvr>
                                        <p:cTn id="83" dur="1" fill="hold">
                                          <p:stCondLst>
                                            <p:cond delay="0"/>
                                          </p:stCondLst>
                                        </p:cTn>
                                        <p:tgtEl>
                                          <p:spTgt spid="169"/>
                                        </p:tgtEl>
                                        <p:attrNameLst>
                                          <p:attrName>style.visibility</p:attrName>
                                        </p:attrNameLst>
                                      </p:cBhvr>
                                      <p:to>
                                        <p:strVal val="visible"/>
                                      </p:to>
                                    </p:set>
                                    <p:animEffect transition="in" filter="fade">
                                      <p:cBhvr>
                                        <p:cTn id="84" dur="750"/>
                                        <p:tgtEl>
                                          <p:spTgt spid="169"/>
                                        </p:tgtEl>
                                      </p:cBhvr>
                                    </p:animEffect>
                                  </p:childTnLst>
                                </p:cTn>
                              </p:par>
                              <p:par>
                                <p:cTn id="85" presetID="42" presetClass="path" presetSubtype="0" decel="100000" fill="hold" nodeType="withEffect">
                                  <p:stCondLst>
                                    <p:cond delay="400"/>
                                  </p:stCondLst>
                                  <p:childTnLst>
                                    <p:animMotion origin="layout" path="M 4.375E-6 3.7037E-6 L -0.03672 3.7037E-6 " pathEditMode="relative" rAng="0" ptsTypes="AA">
                                      <p:cBhvr>
                                        <p:cTn id="86" dur="750" spd="-100000" fill="hold"/>
                                        <p:tgtEl>
                                          <p:spTgt spid="169"/>
                                        </p:tgtEl>
                                        <p:attrNameLst>
                                          <p:attrName>ppt_x</p:attrName>
                                          <p:attrName>ppt_y</p:attrName>
                                        </p:attrNameLst>
                                      </p:cBhvr>
                                      <p:rCtr x="-1836" y="0"/>
                                    </p:animMotion>
                                  </p:childTnLst>
                                </p:cTn>
                              </p:par>
                              <p:par>
                                <p:cTn id="87" presetID="10" presetClass="entr" presetSubtype="0" fill="hold" grpId="0" nodeType="withEffect">
                                  <p:stCondLst>
                                    <p:cond delay="400"/>
                                  </p:stCondLst>
                                  <p:childTnLst>
                                    <p:set>
                                      <p:cBhvr>
                                        <p:cTn id="88" dur="1" fill="hold">
                                          <p:stCondLst>
                                            <p:cond delay="0"/>
                                          </p:stCondLst>
                                        </p:cTn>
                                        <p:tgtEl>
                                          <p:spTgt spid="508"/>
                                        </p:tgtEl>
                                        <p:attrNameLst>
                                          <p:attrName>style.visibility</p:attrName>
                                        </p:attrNameLst>
                                      </p:cBhvr>
                                      <p:to>
                                        <p:strVal val="visible"/>
                                      </p:to>
                                    </p:set>
                                    <p:animEffect transition="in" filter="fade">
                                      <p:cBhvr>
                                        <p:cTn id="89" dur="750"/>
                                        <p:tgtEl>
                                          <p:spTgt spid="508"/>
                                        </p:tgtEl>
                                      </p:cBhvr>
                                    </p:animEffect>
                                  </p:childTnLst>
                                </p:cTn>
                              </p:par>
                              <p:par>
                                <p:cTn id="90" presetID="42" presetClass="path" presetSubtype="0" decel="100000" fill="hold" grpId="1" nodeType="withEffect">
                                  <p:stCondLst>
                                    <p:cond delay="400"/>
                                  </p:stCondLst>
                                  <p:childTnLst>
                                    <p:animMotion origin="layout" path="M 4.375E-6 4.07407E-6 L -0.03672 4.07407E-6 " pathEditMode="relative" rAng="0" ptsTypes="AA">
                                      <p:cBhvr>
                                        <p:cTn id="91" dur="750" spd="-100000" fill="hold"/>
                                        <p:tgtEl>
                                          <p:spTgt spid="508"/>
                                        </p:tgtEl>
                                        <p:attrNameLst>
                                          <p:attrName>ppt_x</p:attrName>
                                          <p:attrName>ppt_y</p:attrName>
                                        </p:attrNameLst>
                                      </p:cBhvr>
                                      <p:rCtr x="-1836" y="0"/>
                                    </p:animMotion>
                                  </p:childTnLst>
                                </p:cTn>
                              </p:par>
                            </p:childTnLst>
                          </p:cTn>
                        </p:par>
                      </p:childTnLst>
                    </p:cTn>
                  </p:par>
                  <p:par>
                    <p:cTn id="92" fill="hold">
                      <p:stCondLst>
                        <p:cond delay="indefinite"/>
                      </p:stCondLst>
                      <p:childTnLst>
                        <p:par>
                          <p:cTn id="93" fill="hold">
                            <p:stCondLst>
                              <p:cond delay="0"/>
                            </p:stCondLst>
                            <p:childTnLst>
                              <p:par>
                                <p:cTn id="94" presetID="2" presetClass="entr" presetSubtype="2" fill="hold" grpId="0" nodeType="clickEffect">
                                  <p:stCondLst>
                                    <p:cond delay="0"/>
                                  </p:stCondLst>
                                  <p:childTnLst>
                                    <p:set>
                                      <p:cBhvr>
                                        <p:cTn id="95" dur="1" fill="hold">
                                          <p:stCondLst>
                                            <p:cond delay="0"/>
                                          </p:stCondLst>
                                        </p:cTn>
                                        <p:tgtEl>
                                          <p:spTgt spid="17"/>
                                        </p:tgtEl>
                                        <p:attrNameLst>
                                          <p:attrName>style.visibility</p:attrName>
                                        </p:attrNameLst>
                                      </p:cBhvr>
                                      <p:to>
                                        <p:strVal val="visible"/>
                                      </p:to>
                                    </p:set>
                                    <p:anim calcmode="lin" valueType="num">
                                      <p:cBhvr additive="base">
                                        <p:cTn id="96" dur="500" fill="hold"/>
                                        <p:tgtEl>
                                          <p:spTgt spid="17"/>
                                        </p:tgtEl>
                                        <p:attrNameLst>
                                          <p:attrName>ppt_x</p:attrName>
                                        </p:attrNameLst>
                                      </p:cBhvr>
                                      <p:tavLst>
                                        <p:tav tm="0">
                                          <p:val>
                                            <p:strVal val="1+#ppt_w/2"/>
                                          </p:val>
                                        </p:tav>
                                        <p:tav tm="100000">
                                          <p:val>
                                            <p:strVal val="#ppt_x"/>
                                          </p:val>
                                        </p:tav>
                                      </p:tavLst>
                                    </p:anim>
                                    <p:anim calcmode="lin" valueType="num">
                                      <p:cBhvr additive="base">
                                        <p:cTn id="97" dur="500" fill="hold"/>
                                        <p:tgtEl>
                                          <p:spTgt spid="17"/>
                                        </p:tgtEl>
                                        <p:attrNameLst>
                                          <p:attrName>ppt_y</p:attrName>
                                        </p:attrNameLst>
                                      </p:cBhvr>
                                      <p:tavLst>
                                        <p:tav tm="0">
                                          <p:val>
                                            <p:strVal val="#ppt_y"/>
                                          </p:val>
                                        </p:tav>
                                        <p:tav tm="100000">
                                          <p:val>
                                            <p:strVal val="#ppt_y"/>
                                          </p:val>
                                        </p:tav>
                                      </p:tavLst>
                                    </p:anim>
                                  </p:childTnLst>
                                </p:cTn>
                              </p:par>
                              <p:par>
                                <p:cTn id="98" presetID="10" presetClass="entr" presetSubtype="0" fill="hold" grpId="0" nodeType="withEffect">
                                  <p:stCondLst>
                                    <p:cond delay="0"/>
                                  </p:stCondLst>
                                  <p:childTnLst>
                                    <p:set>
                                      <p:cBhvr>
                                        <p:cTn id="99" dur="1" fill="hold">
                                          <p:stCondLst>
                                            <p:cond delay="0"/>
                                          </p:stCondLst>
                                        </p:cTn>
                                        <p:tgtEl>
                                          <p:spTgt spid="11"/>
                                        </p:tgtEl>
                                        <p:attrNameLst>
                                          <p:attrName>style.visibility</p:attrName>
                                        </p:attrNameLst>
                                      </p:cBhvr>
                                      <p:to>
                                        <p:strVal val="visible"/>
                                      </p:to>
                                    </p:set>
                                    <p:animEffect transition="in" filter="fade">
                                      <p:cBhvr>
                                        <p:cTn id="100" dur="500"/>
                                        <p:tgtEl>
                                          <p:spTgt spid="11"/>
                                        </p:tgtEl>
                                      </p:cBhvr>
                                    </p:animEffect>
                                  </p:childTnLst>
                                </p:cTn>
                              </p:par>
                              <p:par>
                                <p:cTn id="101" presetID="42" presetClass="path" presetSubtype="0" decel="100000" fill="hold" grpId="1" nodeType="withEffect">
                                  <p:stCondLst>
                                    <p:cond delay="0"/>
                                  </p:stCondLst>
                                  <p:childTnLst>
                                    <p:animMotion origin="layout" path="M 1.11022E-16 -4.07407E-6 L 1.11022E-16 0.02338 " pathEditMode="relative" rAng="0" ptsTypes="AA">
                                      <p:cBhvr>
                                        <p:cTn id="102" dur="500" spd="-100000" fill="hold"/>
                                        <p:tgtEl>
                                          <p:spTgt spid="11"/>
                                        </p:tgtEl>
                                        <p:attrNameLst>
                                          <p:attrName>ppt_x</p:attrName>
                                          <p:attrName>ppt_y</p:attrName>
                                        </p:attrNameLst>
                                      </p:cBhvr>
                                      <p:rCtr x="0" y="1157"/>
                                    </p:animMotion>
                                  </p:childTnLst>
                                </p:cTn>
                              </p:par>
                              <p:par>
                                <p:cTn id="103" presetID="10" presetClass="entr" presetSubtype="0" fill="hold" grpId="0" nodeType="withEffect">
                                  <p:stCondLst>
                                    <p:cond delay="200"/>
                                  </p:stCondLst>
                                  <p:childTnLst>
                                    <p:set>
                                      <p:cBhvr>
                                        <p:cTn id="104" dur="1" fill="hold">
                                          <p:stCondLst>
                                            <p:cond delay="0"/>
                                          </p:stCondLst>
                                        </p:cTn>
                                        <p:tgtEl>
                                          <p:spTgt spid="14"/>
                                        </p:tgtEl>
                                        <p:attrNameLst>
                                          <p:attrName>style.visibility</p:attrName>
                                        </p:attrNameLst>
                                      </p:cBhvr>
                                      <p:to>
                                        <p:strVal val="visible"/>
                                      </p:to>
                                    </p:set>
                                    <p:animEffect transition="in" filter="fade">
                                      <p:cBhvr>
                                        <p:cTn id="105" dur="500"/>
                                        <p:tgtEl>
                                          <p:spTgt spid="14"/>
                                        </p:tgtEl>
                                      </p:cBhvr>
                                    </p:animEffect>
                                  </p:childTnLst>
                                </p:cTn>
                              </p:par>
                              <p:par>
                                <p:cTn id="106" presetID="42" presetClass="path" presetSubtype="0" decel="100000" fill="hold" grpId="1" nodeType="withEffect">
                                  <p:stCondLst>
                                    <p:cond delay="200"/>
                                  </p:stCondLst>
                                  <p:childTnLst>
                                    <p:animMotion origin="layout" path="M 1.11022E-16 2.22222E-6 L 1.11022E-16 0.02338 " pathEditMode="relative" rAng="0" ptsTypes="AA">
                                      <p:cBhvr>
                                        <p:cTn id="107" dur="500" spd="-100000" fill="hold"/>
                                        <p:tgtEl>
                                          <p:spTgt spid="14"/>
                                        </p:tgtEl>
                                        <p:attrNameLst>
                                          <p:attrName>ppt_x</p:attrName>
                                          <p:attrName>ppt_y</p:attrName>
                                        </p:attrNameLst>
                                      </p:cBhvr>
                                      <p:rCtr x="0" y="1157"/>
                                    </p:animMotion>
                                  </p:childTnLst>
                                </p:cTn>
                              </p:par>
                              <p:par>
                                <p:cTn id="108" presetID="10" presetClass="entr" presetSubtype="0" fill="hold" grpId="0" nodeType="withEffect">
                                  <p:stCondLst>
                                    <p:cond delay="400"/>
                                  </p:stCondLst>
                                  <p:childTnLst>
                                    <p:set>
                                      <p:cBhvr>
                                        <p:cTn id="109" dur="1" fill="hold">
                                          <p:stCondLst>
                                            <p:cond delay="0"/>
                                          </p:stCondLst>
                                        </p:cTn>
                                        <p:tgtEl>
                                          <p:spTgt spid="10"/>
                                        </p:tgtEl>
                                        <p:attrNameLst>
                                          <p:attrName>style.visibility</p:attrName>
                                        </p:attrNameLst>
                                      </p:cBhvr>
                                      <p:to>
                                        <p:strVal val="visible"/>
                                      </p:to>
                                    </p:set>
                                    <p:animEffect transition="in" filter="fade">
                                      <p:cBhvr>
                                        <p:cTn id="110" dur="500"/>
                                        <p:tgtEl>
                                          <p:spTgt spid="10"/>
                                        </p:tgtEl>
                                      </p:cBhvr>
                                    </p:animEffect>
                                  </p:childTnLst>
                                </p:cTn>
                              </p:par>
                              <p:par>
                                <p:cTn id="111" presetID="42" presetClass="path" presetSubtype="0" decel="100000" fill="hold" grpId="1" nodeType="withEffect">
                                  <p:stCondLst>
                                    <p:cond delay="400"/>
                                  </p:stCondLst>
                                  <p:childTnLst>
                                    <p:animMotion origin="layout" path="M 2.08333E-7 -1.85185E-6 L 2.08333E-7 0.02338 " pathEditMode="relative" rAng="0" ptsTypes="AA">
                                      <p:cBhvr>
                                        <p:cTn id="112" dur="500" spd="-100000" fill="hold"/>
                                        <p:tgtEl>
                                          <p:spTgt spid="10"/>
                                        </p:tgtEl>
                                        <p:attrNameLst>
                                          <p:attrName>ppt_x</p:attrName>
                                          <p:attrName>ppt_y</p:attrName>
                                        </p:attrNameLst>
                                      </p:cBhvr>
                                      <p:rCtr x="0" y="1157"/>
                                    </p:animMotion>
                                  </p:childTnLst>
                                </p:cTn>
                              </p:par>
                            </p:childTnLst>
                          </p:cTn>
                        </p:par>
                        <p:par>
                          <p:cTn id="113" fill="hold">
                            <p:stCondLst>
                              <p:cond delay="900"/>
                            </p:stCondLst>
                            <p:childTnLst>
                              <p:par>
                                <p:cTn id="114" presetID="10" presetClass="entr" presetSubtype="0" fill="hold" nodeType="afterEffect">
                                  <p:stCondLst>
                                    <p:cond delay="0"/>
                                  </p:stCondLst>
                                  <p:childTnLst>
                                    <p:set>
                                      <p:cBhvr>
                                        <p:cTn id="115" dur="1" fill="hold">
                                          <p:stCondLst>
                                            <p:cond delay="0"/>
                                          </p:stCondLst>
                                        </p:cTn>
                                        <p:tgtEl>
                                          <p:spTgt spid="162"/>
                                        </p:tgtEl>
                                        <p:attrNameLst>
                                          <p:attrName>style.visibility</p:attrName>
                                        </p:attrNameLst>
                                      </p:cBhvr>
                                      <p:to>
                                        <p:strVal val="visible"/>
                                      </p:to>
                                    </p:set>
                                    <p:animEffect transition="in" filter="fade">
                                      <p:cBhvr>
                                        <p:cTn id="116" dur="750"/>
                                        <p:tgtEl>
                                          <p:spTgt spid="162"/>
                                        </p:tgtEl>
                                      </p:cBhvr>
                                    </p:animEffect>
                                  </p:childTnLst>
                                </p:cTn>
                              </p:par>
                              <p:par>
                                <p:cTn id="117" presetID="42" presetClass="path" presetSubtype="0" decel="100000" fill="hold" nodeType="withEffect">
                                  <p:stCondLst>
                                    <p:cond delay="0"/>
                                  </p:stCondLst>
                                  <p:childTnLst>
                                    <p:animMotion origin="layout" path="M 3.33333E-6 2.96296E-6 L -0.03672 2.96296E-6 " pathEditMode="relative" rAng="0" ptsTypes="AA">
                                      <p:cBhvr>
                                        <p:cTn id="118" dur="750" spd="-100000" fill="hold"/>
                                        <p:tgtEl>
                                          <p:spTgt spid="162"/>
                                        </p:tgtEl>
                                        <p:attrNameLst>
                                          <p:attrName>ppt_x</p:attrName>
                                          <p:attrName>ppt_y</p:attrName>
                                        </p:attrNameLst>
                                      </p:cBhvr>
                                      <p:rCtr x="-1836" y="0"/>
                                    </p:animMotion>
                                  </p:childTnLst>
                                </p:cTn>
                              </p:par>
                              <p:par>
                                <p:cTn id="119" presetID="10" presetClass="entr" presetSubtype="0" fill="hold" grpId="0" nodeType="withEffect">
                                  <p:stCondLst>
                                    <p:cond delay="0"/>
                                  </p:stCondLst>
                                  <p:childTnLst>
                                    <p:set>
                                      <p:cBhvr>
                                        <p:cTn id="120" dur="1" fill="hold">
                                          <p:stCondLst>
                                            <p:cond delay="0"/>
                                          </p:stCondLst>
                                        </p:cTn>
                                        <p:tgtEl>
                                          <p:spTgt spid="471"/>
                                        </p:tgtEl>
                                        <p:attrNameLst>
                                          <p:attrName>style.visibility</p:attrName>
                                        </p:attrNameLst>
                                      </p:cBhvr>
                                      <p:to>
                                        <p:strVal val="visible"/>
                                      </p:to>
                                    </p:set>
                                    <p:animEffect transition="in" filter="fade">
                                      <p:cBhvr>
                                        <p:cTn id="121" dur="750"/>
                                        <p:tgtEl>
                                          <p:spTgt spid="471"/>
                                        </p:tgtEl>
                                      </p:cBhvr>
                                    </p:animEffect>
                                  </p:childTnLst>
                                </p:cTn>
                              </p:par>
                              <p:par>
                                <p:cTn id="122" presetID="42" presetClass="path" presetSubtype="0" decel="100000" fill="hold" grpId="1" nodeType="withEffect">
                                  <p:stCondLst>
                                    <p:cond delay="0"/>
                                  </p:stCondLst>
                                  <p:childTnLst>
                                    <p:animMotion origin="layout" path="M 3.33333E-6 2.96296E-6 L -0.03672 2.96296E-6 " pathEditMode="relative" rAng="0" ptsTypes="AA">
                                      <p:cBhvr>
                                        <p:cTn id="123" dur="750" spd="-100000" fill="hold"/>
                                        <p:tgtEl>
                                          <p:spTgt spid="471"/>
                                        </p:tgtEl>
                                        <p:attrNameLst>
                                          <p:attrName>ppt_x</p:attrName>
                                          <p:attrName>ppt_y</p:attrName>
                                        </p:attrNameLst>
                                      </p:cBhvr>
                                      <p:rCtr x="-1836" y="0"/>
                                    </p:animMotion>
                                  </p:childTnLst>
                                </p:cTn>
                              </p:par>
                              <p:par>
                                <p:cTn id="124" presetID="10" presetClass="entr" presetSubtype="0" fill="hold" nodeType="withEffect">
                                  <p:stCondLst>
                                    <p:cond delay="200"/>
                                  </p:stCondLst>
                                  <p:childTnLst>
                                    <p:set>
                                      <p:cBhvr>
                                        <p:cTn id="125" dur="1" fill="hold">
                                          <p:stCondLst>
                                            <p:cond delay="0"/>
                                          </p:stCondLst>
                                        </p:cTn>
                                        <p:tgtEl>
                                          <p:spTgt spid="489"/>
                                        </p:tgtEl>
                                        <p:attrNameLst>
                                          <p:attrName>style.visibility</p:attrName>
                                        </p:attrNameLst>
                                      </p:cBhvr>
                                      <p:to>
                                        <p:strVal val="visible"/>
                                      </p:to>
                                    </p:set>
                                    <p:animEffect transition="in" filter="fade">
                                      <p:cBhvr>
                                        <p:cTn id="126" dur="750"/>
                                        <p:tgtEl>
                                          <p:spTgt spid="489"/>
                                        </p:tgtEl>
                                      </p:cBhvr>
                                    </p:animEffect>
                                  </p:childTnLst>
                                </p:cTn>
                              </p:par>
                              <p:par>
                                <p:cTn id="127" presetID="42" presetClass="path" presetSubtype="0" decel="100000" fill="hold" nodeType="withEffect">
                                  <p:stCondLst>
                                    <p:cond delay="200"/>
                                  </p:stCondLst>
                                  <p:childTnLst>
                                    <p:animMotion origin="layout" path="M 4.375E-6 -2.96296E-6 L -0.03672 -2.96296E-6 " pathEditMode="relative" rAng="0" ptsTypes="AA">
                                      <p:cBhvr>
                                        <p:cTn id="128" dur="750" spd="-100000" fill="hold"/>
                                        <p:tgtEl>
                                          <p:spTgt spid="489"/>
                                        </p:tgtEl>
                                        <p:attrNameLst>
                                          <p:attrName>ppt_x</p:attrName>
                                          <p:attrName>ppt_y</p:attrName>
                                        </p:attrNameLst>
                                      </p:cBhvr>
                                      <p:rCtr x="-1836" y="0"/>
                                    </p:animMotion>
                                  </p:childTnLst>
                                </p:cTn>
                              </p:par>
                              <p:par>
                                <p:cTn id="129" presetID="10" presetClass="entr" presetSubtype="0" fill="hold" nodeType="withEffect">
                                  <p:stCondLst>
                                    <p:cond delay="400"/>
                                  </p:stCondLst>
                                  <p:childTnLst>
                                    <p:set>
                                      <p:cBhvr>
                                        <p:cTn id="130" dur="1" fill="hold">
                                          <p:stCondLst>
                                            <p:cond delay="0"/>
                                          </p:stCondLst>
                                        </p:cTn>
                                        <p:tgtEl>
                                          <p:spTgt spid="181"/>
                                        </p:tgtEl>
                                        <p:attrNameLst>
                                          <p:attrName>style.visibility</p:attrName>
                                        </p:attrNameLst>
                                      </p:cBhvr>
                                      <p:to>
                                        <p:strVal val="visible"/>
                                      </p:to>
                                    </p:set>
                                    <p:animEffect transition="in" filter="fade">
                                      <p:cBhvr>
                                        <p:cTn id="131" dur="750"/>
                                        <p:tgtEl>
                                          <p:spTgt spid="181"/>
                                        </p:tgtEl>
                                      </p:cBhvr>
                                    </p:animEffect>
                                  </p:childTnLst>
                                </p:cTn>
                              </p:par>
                              <p:par>
                                <p:cTn id="132" presetID="42" presetClass="path" presetSubtype="0" decel="100000" fill="hold" nodeType="withEffect">
                                  <p:stCondLst>
                                    <p:cond delay="400"/>
                                  </p:stCondLst>
                                  <p:childTnLst>
                                    <p:animMotion origin="layout" path="M -8.33333E-7 -2.59259E-6 L -0.03672 -2.59259E-6 " pathEditMode="relative" rAng="0" ptsTypes="AA">
                                      <p:cBhvr>
                                        <p:cTn id="133" dur="750" spd="-100000" fill="hold"/>
                                        <p:tgtEl>
                                          <p:spTgt spid="181"/>
                                        </p:tgtEl>
                                        <p:attrNameLst>
                                          <p:attrName>ppt_x</p:attrName>
                                          <p:attrName>ppt_y</p:attrName>
                                        </p:attrNameLst>
                                      </p:cBhvr>
                                      <p:rCtr x="-1836" y="0"/>
                                    </p:animMotion>
                                  </p:childTnLst>
                                </p:cTn>
                              </p:par>
                              <p:par>
                                <p:cTn id="134" presetID="10" presetClass="entr" presetSubtype="0" fill="hold" grpId="0" nodeType="withEffect">
                                  <p:stCondLst>
                                    <p:cond delay="400"/>
                                  </p:stCondLst>
                                  <p:childTnLst>
                                    <p:set>
                                      <p:cBhvr>
                                        <p:cTn id="135" dur="1" fill="hold">
                                          <p:stCondLst>
                                            <p:cond delay="0"/>
                                          </p:stCondLst>
                                        </p:cTn>
                                        <p:tgtEl>
                                          <p:spTgt spid="474"/>
                                        </p:tgtEl>
                                        <p:attrNameLst>
                                          <p:attrName>style.visibility</p:attrName>
                                        </p:attrNameLst>
                                      </p:cBhvr>
                                      <p:to>
                                        <p:strVal val="visible"/>
                                      </p:to>
                                    </p:set>
                                    <p:animEffect transition="in" filter="fade">
                                      <p:cBhvr>
                                        <p:cTn id="136" dur="750"/>
                                        <p:tgtEl>
                                          <p:spTgt spid="474"/>
                                        </p:tgtEl>
                                      </p:cBhvr>
                                    </p:animEffect>
                                  </p:childTnLst>
                                </p:cTn>
                              </p:par>
                              <p:par>
                                <p:cTn id="137" presetID="42" presetClass="path" presetSubtype="0" decel="100000" fill="hold" grpId="1" nodeType="withEffect">
                                  <p:stCondLst>
                                    <p:cond delay="400"/>
                                  </p:stCondLst>
                                  <p:childTnLst>
                                    <p:animMotion origin="layout" path="M -8.33333E-7 -2.59259E-6 L -0.03672 -2.59259E-6 " pathEditMode="relative" rAng="0" ptsTypes="AA">
                                      <p:cBhvr>
                                        <p:cTn id="138" dur="750" spd="-100000" fill="hold"/>
                                        <p:tgtEl>
                                          <p:spTgt spid="474"/>
                                        </p:tgtEl>
                                        <p:attrNameLst>
                                          <p:attrName>ppt_x</p:attrName>
                                          <p:attrName>ppt_y</p:attrName>
                                        </p:attrNameLst>
                                      </p:cBhvr>
                                      <p:rCtr x="-1836" y="0"/>
                                    </p:animMotion>
                                  </p:childTnLst>
                                </p:cTn>
                              </p:par>
                              <p:par>
                                <p:cTn id="139" presetID="10" presetClass="entr" presetSubtype="0" fill="hold" nodeType="withEffect">
                                  <p:stCondLst>
                                    <p:cond delay="600"/>
                                  </p:stCondLst>
                                  <p:childTnLst>
                                    <p:set>
                                      <p:cBhvr>
                                        <p:cTn id="140" dur="1" fill="hold">
                                          <p:stCondLst>
                                            <p:cond delay="0"/>
                                          </p:stCondLst>
                                        </p:cTn>
                                        <p:tgtEl>
                                          <p:spTgt spid="492"/>
                                        </p:tgtEl>
                                        <p:attrNameLst>
                                          <p:attrName>style.visibility</p:attrName>
                                        </p:attrNameLst>
                                      </p:cBhvr>
                                      <p:to>
                                        <p:strVal val="visible"/>
                                      </p:to>
                                    </p:set>
                                    <p:animEffect transition="in" filter="fade">
                                      <p:cBhvr>
                                        <p:cTn id="141" dur="750"/>
                                        <p:tgtEl>
                                          <p:spTgt spid="492"/>
                                        </p:tgtEl>
                                      </p:cBhvr>
                                    </p:animEffect>
                                  </p:childTnLst>
                                </p:cTn>
                              </p:par>
                              <p:par>
                                <p:cTn id="142" presetID="42" presetClass="path" presetSubtype="0" decel="100000" fill="hold" nodeType="withEffect">
                                  <p:stCondLst>
                                    <p:cond delay="600"/>
                                  </p:stCondLst>
                                  <p:childTnLst>
                                    <p:animMotion origin="layout" path="M 3.33333E-6 -2.96296E-6 L -0.03672 -2.96296E-6 " pathEditMode="relative" rAng="0" ptsTypes="AA">
                                      <p:cBhvr>
                                        <p:cTn id="143" dur="750" spd="-100000" fill="hold"/>
                                        <p:tgtEl>
                                          <p:spTgt spid="492"/>
                                        </p:tgtEl>
                                        <p:attrNameLst>
                                          <p:attrName>ppt_x</p:attrName>
                                          <p:attrName>ppt_y</p:attrName>
                                        </p:attrNameLst>
                                      </p:cBhvr>
                                      <p:rCtr x="-1836" y="0"/>
                                    </p:animMotion>
                                  </p:childTnLst>
                                </p:cTn>
                              </p:par>
                              <p:par>
                                <p:cTn id="144" presetID="10" presetClass="entr" presetSubtype="0" fill="hold" nodeType="withEffect">
                                  <p:stCondLst>
                                    <p:cond delay="800"/>
                                  </p:stCondLst>
                                  <p:childTnLst>
                                    <p:set>
                                      <p:cBhvr>
                                        <p:cTn id="145" dur="1" fill="hold">
                                          <p:stCondLst>
                                            <p:cond delay="0"/>
                                          </p:stCondLst>
                                        </p:cTn>
                                        <p:tgtEl>
                                          <p:spTgt spid="170"/>
                                        </p:tgtEl>
                                        <p:attrNameLst>
                                          <p:attrName>style.visibility</p:attrName>
                                        </p:attrNameLst>
                                      </p:cBhvr>
                                      <p:to>
                                        <p:strVal val="visible"/>
                                      </p:to>
                                    </p:set>
                                    <p:animEffect transition="in" filter="fade">
                                      <p:cBhvr>
                                        <p:cTn id="146" dur="750"/>
                                        <p:tgtEl>
                                          <p:spTgt spid="170"/>
                                        </p:tgtEl>
                                      </p:cBhvr>
                                    </p:animEffect>
                                  </p:childTnLst>
                                </p:cTn>
                              </p:par>
                              <p:par>
                                <p:cTn id="147" presetID="42" presetClass="path" presetSubtype="0" decel="100000" fill="hold" nodeType="withEffect">
                                  <p:stCondLst>
                                    <p:cond delay="800"/>
                                  </p:stCondLst>
                                  <p:childTnLst>
                                    <p:animMotion origin="layout" path="M -4.16667E-7 -4.44444E-6 L -0.03672 -4.44444E-6 " pathEditMode="relative" rAng="0" ptsTypes="AA">
                                      <p:cBhvr>
                                        <p:cTn id="148" dur="750" spd="-100000" fill="hold"/>
                                        <p:tgtEl>
                                          <p:spTgt spid="170"/>
                                        </p:tgtEl>
                                        <p:attrNameLst>
                                          <p:attrName>ppt_x</p:attrName>
                                          <p:attrName>ppt_y</p:attrName>
                                        </p:attrNameLst>
                                      </p:cBhvr>
                                      <p:rCtr x="-1836" y="0"/>
                                    </p:animMotion>
                                  </p:childTnLst>
                                </p:cTn>
                              </p:par>
                              <p:par>
                                <p:cTn id="149" presetID="10" presetClass="entr" presetSubtype="0" fill="hold" grpId="0" nodeType="withEffect">
                                  <p:stCondLst>
                                    <p:cond delay="800"/>
                                  </p:stCondLst>
                                  <p:childTnLst>
                                    <p:set>
                                      <p:cBhvr>
                                        <p:cTn id="150" dur="1" fill="hold">
                                          <p:stCondLst>
                                            <p:cond delay="0"/>
                                          </p:stCondLst>
                                        </p:cTn>
                                        <p:tgtEl>
                                          <p:spTgt spid="7"/>
                                        </p:tgtEl>
                                        <p:attrNameLst>
                                          <p:attrName>style.visibility</p:attrName>
                                        </p:attrNameLst>
                                      </p:cBhvr>
                                      <p:to>
                                        <p:strVal val="visible"/>
                                      </p:to>
                                    </p:set>
                                    <p:animEffect transition="in" filter="fade">
                                      <p:cBhvr>
                                        <p:cTn id="151" dur="750"/>
                                        <p:tgtEl>
                                          <p:spTgt spid="7"/>
                                        </p:tgtEl>
                                      </p:cBhvr>
                                    </p:animEffect>
                                  </p:childTnLst>
                                </p:cTn>
                              </p:par>
                              <p:par>
                                <p:cTn id="152" presetID="42" presetClass="path" presetSubtype="0" decel="100000" fill="hold" grpId="1" nodeType="withEffect">
                                  <p:stCondLst>
                                    <p:cond delay="800"/>
                                  </p:stCondLst>
                                  <p:childTnLst>
                                    <p:animMotion origin="layout" path="M -4.16667E-7 -4.44444E-6 L -0.03672 -4.44444E-6 " pathEditMode="relative" rAng="0" ptsTypes="AA">
                                      <p:cBhvr>
                                        <p:cTn id="153" dur="750" spd="-100000" fill="hold"/>
                                        <p:tgtEl>
                                          <p:spTgt spid="7"/>
                                        </p:tgtEl>
                                        <p:attrNameLst>
                                          <p:attrName>ppt_x</p:attrName>
                                          <p:attrName>ppt_y</p:attrName>
                                        </p:attrNameLst>
                                      </p:cBhvr>
                                      <p:rCtr x="-1836" y="0"/>
                                    </p:animMotion>
                                  </p:childTnLst>
                                </p:cTn>
                              </p:par>
                              <p:par>
                                <p:cTn id="154" presetID="10" presetClass="entr" presetSubtype="0" fill="hold" nodeType="withEffect">
                                  <p:stCondLst>
                                    <p:cond delay="1000"/>
                                  </p:stCondLst>
                                  <p:childTnLst>
                                    <p:set>
                                      <p:cBhvr>
                                        <p:cTn id="155" dur="1" fill="hold">
                                          <p:stCondLst>
                                            <p:cond delay="0"/>
                                          </p:stCondLst>
                                        </p:cTn>
                                        <p:tgtEl>
                                          <p:spTgt spid="498"/>
                                        </p:tgtEl>
                                        <p:attrNameLst>
                                          <p:attrName>style.visibility</p:attrName>
                                        </p:attrNameLst>
                                      </p:cBhvr>
                                      <p:to>
                                        <p:strVal val="visible"/>
                                      </p:to>
                                    </p:set>
                                    <p:animEffect transition="in" filter="fade">
                                      <p:cBhvr>
                                        <p:cTn id="156" dur="750"/>
                                        <p:tgtEl>
                                          <p:spTgt spid="498"/>
                                        </p:tgtEl>
                                      </p:cBhvr>
                                    </p:animEffect>
                                  </p:childTnLst>
                                </p:cTn>
                              </p:par>
                              <p:par>
                                <p:cTn id="157" presetID="42" presetClass="path" presetSubtype="0" decel="100000" fill="hold" nodeType="withEffect">
                                  <p:stCondLst>
                                    <p:cond delay="1000"/>
                                  </p:stCondLst>
                                  <p:childTnLst>
                                    <p:animMotion origin="layout" path="M -4.16667E-7 -4.44444E-6 L -0.03672 -4.44444E-6 " pathEditMode="relative" rAng="0" ptsTypes="AA">
                                      <p:cBhvr>
                                        <p:cTn id="158" dur="750" spd="-100000" fill="hold"/>
                                        <p:tgtEl>
                                          <p:spTgt spid="498"/>
                                        </p:tgtEl>
                                        <p:attrNameLst>
                                          <p:attrName>ppt_x</p:attrName>
                                          <p:attrName>ppt_y</p:attrName>
                                        </p:attrNameLst>
                                      </p:cBhvr>
                                      <p:rCtr x="-1836" y="0"/>
                                    </p:animMotion>
                                  </p:childTnLst>
                                </p:cTn>
                              </p:par>
                              <p:par>
                                <p:cTn id="159" presetID="10" presetClass="entr" presetSubtype="0" fill="hold" nodeType="withEffect">
                                  <p:stCondLst>
                                    <p:cond delay="1200"/>
                                  </p:stCondLst>
                                  <p:childTnLst>
                                    <p:set>
                                      <p:cBhvr>
                                        <p:cTn id="160" dur="1" fill="hold">
                                          <p:stCondLst>
                                            <p:cond delay="0"/>
                                          </p:stCondLst>
                                        </p:cTn>
                                        <p:tgtEl>
                                          <p:spTgt spid="173"/>
                                        </p:tgtEl>
                                        <p:attrNameLst>
                                          <p:attrName>style.visibility</p:attrName>
                                        </p:attrNameLst>
                                      </p:cBhvr>
                                      <p:to>
                                        <p:strVal val="visible"/>
                                      </p:to>
                                    </p:set>
                                    <p:animEffect transition="in" filter="fade">
                                      <p:cBhvr>
                                        <p:cTn id="161" dur="750"/>
                                        <p:tgtEl>
                                          <p:spTgt spid="173"/>
                                        </p:tgtEl>
                                      </p:cBhvr>
                                    </p:animEffect>
                                  </p:childTnLst>
                                </p:cTn>
                              </p:par>
                              <p:par>
                                <p:cTn id="162" presetID="42" presetClass="path" presetSubtype="0" decel="100000" fill="hold" nodeType="withEffect">
                                  <p:stCondLst>
                                    <p:cond delay="1200"/>
                                  </p:stCondLst>
                                  <p:childTnLst>
                                    <p:animMotion origin="layout" path="M -4.16667E-7 -4.44444E-6 L -0.03672 -4.44444E-6 " pathEditMode="relative" rAng="0" ptsTypes="AA">
                                      <p:cBhvr>
                                        <p:cTn id="163" dur="750" spd="-100000" fill="hold"/>
                                        <p:tgtEl>
                                          <p:spTgt spid="173"/>
                                        </p:tgtEl>
                                        <p:attrNameLst>
                                          <p:attrName>ppt_x</p:attrName>
                                          <p:attrName>ppt_y</p:attrName>
                                        </p:attrNameLst>
                                      </p:cBhvr>
                                      <p:rCtr x="-1836" y="0"/>
                                    </p:animMotion>
                                  </p:childTnLst>
                                </p:cTn>
                              </p:par>
                              <p:par>
                                <p:cTn id="164" presetID="10" presetClass="entr" presetSubtype="0" fill="hold" grpId="0" nodeType="withEffect">
                                  <p:stCondLst>
                                    <p:cond delay="1200"/>
                                  </p:stCondLst>
                                  <p:childTnLst>
                                    <p:set>
                                      <p:cBhvr>
                                        <p:cTn id="165" dur="1" fill="hold">
                                          <p:stCondLst>
                                            <p:cond delay="0"/>
                                          </p:stCondLst>
                                        </p:cTn>
                                        <p:tgtEl>
                                          <p:spTgt spid="475"/>
                                        </p:tgtEl>
                                        <p:attrNameLst>
                                          <p:attrName>style.visibility</p:attrName>
                                        </p:attrNameLst>
                                      </p:cBhvr>
                                      <p:to>
                                        <p:strVal val="visible"/>
                                      </p:to>
                                    </p:set>
                                    <p:animEffect transition="in" filter="fade">
                                      <p:cBhvr>
                                        <p:cTn id="166" dur="750"/>
                                        <p:tgtEl>
                                          <p:spTgt spid="475"/>
                                        </p:tgtEl>
                                      </p:cBhvr>
                                    </p:animEffect>
                                  </p:childTnLst>
                                </p:cTn>
                              </p:par>
                              <p:par>
                                <p:cTn id="167" presetID="42" presetClass="path" presetSubtype="0" decel="100000" fill="hold" grpId="1" nodeType="withEffect">
                                  <p:stCondLst>
                                    <p:cond delay="1200"/>
                                  </p:stCondLst>
                                  <p:childTnLst>
                                    <p:animMotion origin="layout" path="M -4.16667E-7 -4.44444E-6 L -0.03672 -4.44444E-6 " pathEditMode="relative" rAng="0" ptsTypes="AA">
                                      <p:cBhvr>
                                        <p:cTn id="168" dur="750" spd="-100000" fill="hold"/>
                                        <p:tgtEl>
                                          <p:spTgt spid="475"/>
                                        </p:tgtEl>
                                        <p:attrNameLst>
                                          <p:attrName>ppt_x</p:attrName>
                                          <p:attrName>ppt_y</p:attrName>
                                        </p:attrNameLst>
                                      </p:cBhvr>
                                      <p:rCtr x="-1836" y="0"/>
                                    </p:animMotion>
                                  </p:childTnLst>
                                </p:cTn>
                              </p:par>
                            </p:childTnLst>
                          </p:cTn>
                        </p:par>
                        <p:par>
                          <p:cTn id="169" fill="hold">
                            <p:stCondLst>
                              <p:cond delay="2850"/>
                            </p:stCondLst>
                            <p:childTnLst>
                              <p:par>
                                <p:cTn id="170" presetID="10" presetClass="entr" presetSubtype="0" fill="hold" nodeType="afterEffect">
                                  <p:stCondLst>
                                    <p:cond delay="0"/>
                                  </p:stCondLst>
                                  <p:childTnLst>
                                    <p:set>
                                      <p:cBhvr>
                                        <p:cTn id="171" dur="1" fill="hold">
                                          <p:stCondLst>
                                            <p:cond delay="0"/>
                                          </p:stCondLst>
                                        </p:cTn>
                                        <p:tgtEl>
                                          <p:spTgt spid="37"/>
                                        </p:tgtEl>
                                        <p:attrNameLst>
                                          <p:attrName>style.visibility</p:attrName>
                                        </p:attrNameLst>
                                      </p:cBhvr>
                                      <p:to>
                                        <p:strVal val="visible"/>
                                      </p:to>
                                    </p:set>
                                    <p:animEffect transition="in" filter="fade">
                                      <p:cBhvr>
                                        <p:cTn id="172" dur="500"/>
                                        <p:tgtEl>
                                          <p:spTgt spid="37"/>
                                        </p:tgtEl>
                                      </p:cBhvr>
                                    </p:animEffect>
                                  </p:childTnLst>
                                </p:cTn>
                              </p:par>
                              <p:par>
                                <p:cTn id="173" presetID="42" presetClass="path" presetSubtype="0" decel="100000" fill="hold" nodeType="withEffect">
                                  <p:stCondLst>
                                    <p:cond delay="0"/>
                                  </p:stCondLst>
                                  <p:childTnLst>
                                    <p:animMotion origin="layout" path="M 6.25E-7 -3.7037E-7 L 6.25E-7 0.02338 " pathEditMode="relative" rAng="0" ptsTypes="AA">
                                      <p:cBhvr>
                                        <p:cTn id="174" dur="500" spd="-100000" fill="hold"/>
                                        <p:tgtEl>
                                          <p:spTgt spid="37"/>
                                        </p:tgtEl>
                                        <p:attrNameLst>
                                          <p:attrName>ppt_x</p:attrName>
                                          <p:attrName>ppt_y</p:attrName>
                                        </p:attrNameLst>
                                      </p:cBhvr>
                                      <p:rCtr x="0" y="1157"/>
                                    </p:animMotion>
                                  </p:childTnLst>
                                </p:cTn>
                              </p:par>
                              <p:par>
                                <p:cTn id="175" presetID="10" presetClass="entr" presetSubtype="0" fill="hold" nodeType="withEffect">
                                  <p:stCondLst>
                                    <p:cond delay="0"/>
                                  </p:stCondLst>
                                  <p:childTnLst>
                                    <p:set>
                                      <p:cBhvr>
                                        <p:cTn id="176" dur="1" fill="hold">
                                          <p:stCondLst>
                                            <p:cond delay="0"/>
                                          </p:stCondLst>
                                        </p:cTn>
                                        <p:tgtEl>
                                          <p:spTgt spid="18"/>
                                        </p:tgtEl>
                                        <p:attrNameLst>
                                          <p:attrName>style.visibility</p:attrName>
                                        </p:attrNameLst>
                                      </p:cBhvr>
                                      <p:to>
                                        <p:strVal val="visible"/>
                                      </p:to>
                                    </p:set>
                                    <p:animEffect transition="in" filter="fade">
                                      <p:cBhvr>
                                        <p:cTn id="177" dur="500"/>
                                        <p:tgtEl>
                                          <p:spTgt spid="18"/>
                                        </p:tgtEl>
                                      </p:cBhvr>
                                    </p:animEffect>
                                  </p:childTnLst>
                                </p:cTn>
                              </p:par>
                              <p:par>
                                <p:cTn id="178" presetID="42" presetClass="path" presetSubtype="0" decel="100000" fill="hold" nodeType="withEffect">
                                  <p:stCondLst>
                                    <p:cond delay="0"/>
                                  </p:stCondLst>
                                  <p:childTnLst>
                                    <p:animMotion origin="layout" path="M 2.08333E-6 -7.40741E-7 L 2.08333E-6 0.02338 " pathEditMode="relative" rAng="0" ptsTypes="AA">
                                      <p:cBhvr>
                                        <p:cTn id="179" dur="500" spd="-100000" fill="hold"/>
                                        <p:tgtEl>
                                          <p:spTgt spid="18"/>
                                        </p:tgtEl>
                                        <p:attrNameLst>
                                          <p:attrName>ppt_x</p:attrName>
                                          <p:attrName>ppt_y</p:attrName>
                                        </p:attrNameLst>
                                      </p:cBhvr>
                                      <p:rCtr x="0" y="115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p:bldP spid="15" grpId="1"/>
      <p:bldP spid="4" grpId="0" animBg="1"/>
      <p:bldP spid="4" grpId="1" animBg="1"/>
      <p:bldP spid="9" grpId="0"/>
      <p:bldP spid="9" grpId="1"/>
      <p:bldP spid="43" grpId="0"/>
      <p:bldP spid="43" grpId="1"/>
      <p:bldP spid="13" grpId="0"/>
      <p:bldP spid="13" grpId="1"/>
      <p:bldP spid="479" grpId="0"/>
      <p:bldP spid="479" grpId="1"/>
      <p:bldP spid="483" grpId="0"/>
      <p:bldP spid="483" grpId="1"/>
      <p:bldP spid="508" grpId="0"/>
      <p:bldP spid="508" grpId="1"/>
      <p:bldP spid="471" grpId="0"/>
      <p:bldP spid="471" grpId="1"/>
      <p:bldP spid="474" grpId="0"/>
      <p:bldP spid="474" grpId="1"/>
      <p:bldP spid="475" grpId="0"/>
      <p:bldP spid="475" grpId="1"/>
      <p:bldP spid="7" grpId="0"/>
      <p:bldP spid="7" grpId="1"/>
      <p:bldP spid="8" grpId="0"/>
      <p:bldP spid="8" grpId="1"/>
      <p:bldP spid="11" grpId="0" animBg="1"/>
      <p:bldP spid="11" grpId="1" animBg="1"/>
      <p:bldP spid="14" grpId="0"/>
      <p:bldP spid="14" grpId="1"/>
      <p:bldP spid="10" grpId="0"/>
      <p:bldP spid="10"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0110A-29CC-697C-DE79-DEC8DE10AEEF}"/>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B554140C-4356-437B-8650-1E887771C1EB}"/>
              </a:ext>
              <a:ext uri="{C183D7F6-B498-43B3-948B-1728B52AA6E4}">
                <adec:decorative xmlns:adec="http://schemas.microsoft.com/office/drawing/2017/decorative" val="1"/>
              </a:ext>
            </a:extLst>
          </p:cNvPr>
          <p:cNvSpPr/>
          <p:nvPr/>
        </p:nvSpPr>
        <p:spPr>
          <a:xfrm>
            <a:off x="6096000" y="0"/>
            <a:ext cx="6096000" cy="6858000"/>
          </a:xfrm>
          <a:prstGeom prst="rect">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sz="2000">
              <a:solidFill>
                <a:srgbClr val="FFFFFF"/>
              </a:solidFill>
              <a:latin typeface="Segoe Sans Display"/>
              <a:cs typeface="Segoe UI" pitchFamily="34" charset="0"/>
            </a:endParaRPr>
          </a:p>
        </p:txBody>
      </p:sp>
      <p:sp>
        <p:nvSpPr>
          <p:cNvPr id="20" name="Title 19">
            <a:extLst>
              <a:ext uri="{FF2B5EF4-FFF2-40B4-BE49-F238E27FC236}">
                <a16:creationId xmlns:a16="http://schemas.microsoft.com/office/drawing/2014/main" id="{6DB75046-794C-D50D-204D-690DCF09BC59}"/>
              </a:ext>
            </a:extLst>
          </p:cNvPr>
          <p:cNvSpPr txBox="1">
            <a:spLocks noGrp="1"/>
          </p:cNvSpPr>
          <p:nvPr>
            <p:ph type="title" idx="4294967295"/>
          </p:nvPr>
        </p:nvSpPr>
        <p:spPr>
          <a:xfrm>
            <a:off x="578361" y="938719"/>
            <a:ext cx="4939278"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gradFill>
                  <a:gsLst>
                    <a:gs pos="0">
                      <a:srgbClr val="F4364C"/>
                    </a:gs>
                    <a:gs pos="100000">
                      <a:srgbClr val="F4364C"/>
                    </a:gs>
                  </a:gsLst>
                  <a:path path="circle">
                    <a:fillToRect l="100000" t="100000"/>
                  </a:path>
                </a:gradFill>
                <a:effectLst/>
                <a:uLnTx/>
                <a:uFillTx/>
                <a:latin typeface="Segoe Sans Display Semibold"/>
                <a:ea typeface="+mn-ea"/>
                <a:cs typeface="+mn-cs"/>
              </a:rPr>
              <a:t>Identities are the new security boundary </a:t>
            </a:r>
          </a:p>
        </p:txBody>
      </p:sp>
      <p:sp>
        <p:nvSpPr>
          <p:cNvPr id="5" name="Rectangle 4">
            <a:extLst>
              <a:ext uri="{FF2B5EF4-FFF2-40B4-BE49-F238E27FC236}">
                <a16:creationId xmlns:a16="http://schemas.microsoft.com/office/drawing/2014/main" id="{3DF71ED8-5374-E42C-17FD-7793C728C44D}"/>
              </a:ext>
            </a:extLst>
          </p:cNvPr>
          <p:cNvSpPr/>
          <p:nvPr/>
        </p:nvSpPr>
        <p:spPr bwMode="auto">
          <a:xfrm>
            <a:off x="1996440" y="430068"/>
            <a:ext cx="2103120" cy="432720"/>
          </a:xfrm>
          <a:prstGeom prst="rect">
            <a:avLst/>
          </a:prstGeom>
          <a:solidFill>
            <a:schemeClr val="bg1"/>
          </a:solidFill>
          <a:ln w="19050">
            <a:noFill/>
          </a:ln>
          <a:effectLst>
            <a:innerShdw blurRad="508000" dist="190500" dir="18600000">
              <a:srgbClr val="F4364C">
                <a:alpha val="35000"/>
              </a:srgbClr>
            </a:innerShdw>
          </a:effectLst>
        </p:spPr>
        <p:txBody>
          <a:bodyPr vert="horz" wrap="square" lIns="0" tIns="0" rIns="0" bIns="0" rtlCol="0" anchor="ctr">
            <a:noAutofit/>
          </a:bodyPr>
          <a:lstStyle/>
          <a:p>
            <a:pPr algn="ctr">
              <a:spcBef>
                <a:spcPts val="600"/>
              </a:spcBef>
            </a:pPr>
            <a:r>
              <a:rPr lang="en-US">
                <a:solidFill>
                  <a:srgbClr val="091F2C"/>
                </a:solidFill>
                <a:latin typeface="+mj-lt"/>
              </a:rPr>
              <a:t>Challenge</a:t>
            </a:r>
          </a:p>
        </p:txBody>
      </p:sp>
      <p:sp>
        <p:nvSpPr>
          <p:cNvPr id="6" name="TextBox 5">
            <a:extLst>
              <a:ext uri="{FF2B5EF4-FFF2-40B4-BE49-F238E27FC236}">
                <a16:creationId xmlns:a16="http://schemas.microsoft.com/office/drawing/2014/main" id="{D98B5078-17D3-9FA3-0138-0A732E3A7115}"/>
              </a:ext>
            </a:extLst>
          </p:cNvPr>
          <p:cNvSpPr txBox="1"/>
          <p:nvPr/>
        </p:nvSpPr>
        <p:spPr>
          <a:xfrm>
            <a:off x="579120" y="1346561"/>
            <a:ext cx="4937760" cy="507831"/>
          </a:xfrm>
          <a:prstGeom prst="rect">
            <a:avLst/>
          </a:prstGeom>
          <a:noFill/>
        </p:spPr>
        <p:txBody>
          <a:bodyPr wrap="square" lIns="0" tIns="0" rIns="0" bIns="0" rtlCol="0">
            <a:spAutoFit/>
          </a:bodyPr>
          <a:lstStyle/>
          <a:p>
            <a:pPr marL="12700" marR="5080" algn="ctr">
              <a:lnSpc>
                <a:spcPct val="100200"/>
              </a:lnSpc>
              <a:spcBef>
                <a:spcPts val="95"/>
              </a:spcBef>
              <a:spcAft>
                <a:spcPts val="1200"/>
              </a:spcAft>
              <a:defRPr/>
            </a:pP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Identities are one of the most common attack vectors and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the speed, sophistication and scale of identity-based attacks </a:t>
            </a:r>
            <a:b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b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have increased exponentially. </a:t>
            </a:r>
          </a:p>
        </p:txBody>
      </p:sp>
      <p:sp>
        <p:nvSpPr>
          <p:cNvPr id="265" name="TextBox 264">
            <a:extLst>
              <a:ext uri="{FF2B5EF4-FFF2-40B4-BE49-F238E27FC236}">
                <a16:creationId xmlns:a16="http://schemas.microsoft.com/office/drawing/2014/main" id="{4A9F5B18-201D-B5B0-8DD4-639D37D907E2}"/>
              </a:ext>
            </a:extLst>
          </p:cNvPr>
          <p:cNvSpPr txBox="1"/>
          <p:nvPr/>
        </p:nvSpPr>
        <p:spPr>
          <a:xfrm>
            <a:off x="803290" y="3473321"/>
            <a:ext cx="4489420" cy="507831"/>
          </a:xfrm>
          <a:prstGeom prst="rect">
            <a:avLst/>
          </a:prstGeom>
          <a:noFill/>
        </p:spPr>
        <p:txBody>
          <a:bodyPr wrap="square" lIns="0" tIns="0" rIns="0" bIns="0" rtlCol="0">
            <a:spAutoFit/>
          </a:bodyPr>
          <a:lstStyle/>
          <a:p>
            <a:pPr marL="12700" marR="5080" algn="ctr">
              <a:lnSpc>
                <a:spcPct val="100200"/>
              </a:lnSpc>
              <a:spcBef>
                <a:spcPts val="95"/>
              </a:spcBef>
              <a:spcAft>
                <a:spcPts val="1200"/>
              </a:spcAft>
              <a:defRPr/>
            </a:pPr>
            <a:r>
              <a:rPr lang="en-US" sz="1100">
                <a:gradFill>
                  <a:gsLst>
                    <a:gs pos="0">
                      <a:srgbClr val="F4364C"/>
                    </a:gs>
                    <a:gs pos="100000">
                      <a:srgbClr val="F4364C"/>
                    </a:gs>
                  </a:gsLst>
                  <a:path path="circle">
                    <a:fillToRect l="100000" t="100000"/>
                  </a:path>
                </a:gradFill>
                <a:latin typeface="Segoe Sans Display Semibold" pitchFamily="2" charset="0"/>
                <a:cs typeface="Segoe Sans Display Semibold" pitchFamily="2" charset="0"/>
              </a:rPr>
              <a:t>It only takes one misconfiguration or gap in protection to give attackers a valuable foothold</a:t>
            </a: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 within your organization and today’s complex identity environments offer ample opportunities. </a:t>
            </a:r>
          </a:p>
        </p:txBody>
      </p:sp>
      <p:sp>
        <p:nvSpPr>
          <p:cNvPr id="8" name="Rectangle 7">
            <a:extLst>
              <a:ext uri="{FF2B5EF4-FFF2-40B4-BE49-F238E27FC236}">
                <a16:creationId xmlns:a16="http://schemas.microsoft.com/office/drawing/2014/main" id="{3FAD4303-060D-9DA0-FBED-31BDD550E00B}"/>
              </a:ext>
            </a:extLst>
          </p:cNvPr>
          <p:cNvSpPr/>
          <p:nvPr/>
        </p:nvSpPr>
        <p:spPr bwMode="auto">
          <a:xfrm>
            <a:off x="8092440" y="430068"/>
            <a:ext cx="2103120" cy="432720"/>
          </a:xfrm>
          <a:prstGeom prst="rect">
            <a:avLst/>
          </a:prstGeom>
          <a:solidFill>
            <a:schemeClr val="bg1"/>
          </a:solidFill>
          <a:ln w="19050">
            <a:noFill/>
          </a:ln>
          <a:effectLst>
            <a:innerShdw blurRad="508000" dist="190500" dir="18600000">
              <a:schemeClr val="accent1">
                <a:alpha val="35000"/>
              </a:schemeClr>
            </a:innerShdw>
          </a:effectLst>
        </p:spPr>
        <p:txBody>
          <a:bodyPr vert="horz" wrap="square" lIns="0" tIns="0" rIns="0" bIns="0" rtlCol="0" anchor="ctr">
            <a:noAutofit/>
          </a:bodyPr>
          <a:lstStyle/>
          <a:p>
            <a:pPr algn="ctr">
              <a:spcBef>
                <a:spcPts val="600"/>
              </a:spcBef>
            </a:pPr>
            <a:r>
              <a:rPr lang="en-US">
                <a:solidFill>
                  <a:srgbClr val="091F2C"/>
                </a:solidFill>
                <a:latin typeface="+mj-lt"/>
              </a:rPr>
              <a:t>Solution</a:t>
            </a:r>
          </a:p>
        </p:txBody>
      </p:sp>
      <p:sp>
        <p:nvSpPr>
          <p:cNvPr id="9" name="TextBox 8">
            <a:extLst>
              <a:ext uri="{FF2B5EF4-FFF2-40B4-BE49-F238E27FC236}">
                <a16:creationId xmlns:a16="http://schemas.microsoft.com/office/drawing/2014/main" id="{0526A214-1D7B-8A8B-4953-1AD00863E1AD}"/>
              </a:ext>
            </a:extLst>
          </p:cNvPr>
          <p:cNvSpPr txBox="1"/>
          <p:nvPr/>
        </p:nvSpPr>
        <p:spPr>
          <a:xfrm>
            <a:off x="6674361" y="938719"/>
            <a:ext cx="4939278" cy="369332"/>
          </a:xfrm>
          <a:prstGeom prst="rect">
            <a:avLst/>
          </a:prstGeom>
          <a:noFill/>
        </p:spPr>
        <p:txBody>
          <a:bodyPr wrap="square" lIns="91440" tIns="45720" rIns="91440" bIns="45720" anchor="t">
            <a:spAutoFit/>
          </a:bodyPr>
          <a:lstStyle/>
          <a:p>
            <a:pPr marR="0" lvl="0" indent="0" algn="ctr" defTabSz="914367" fontAlgn="auto">
              <a:lnSpc>
                <a:spcPct val="100000"/>
              </a:lnSpc>
              <a:spcBef>
                <a:spcPts val="0"/>
              </a:spcBef>
              <a:spcAft>
                <a:spcPts val="0"/>
              </a:spcAft>
              <a:buClrTx/>
              <a:buSzTx/>
              <a:buFontTx/>
              <a:buNone/>
              <a:tabLst/>
              <a:defRPr/>
            </a:pPr>
            <a:r>
              <a:rPr lang="en-US">
                <a:gradFill>
                  <a:gsLst>
                    <a:gs pos="0">
                      <a:schemeClr val="accent1"/>
                    </a:gs>
                    <a:gs pos="100000">
                      <a:schemeClr val="accent1"/>
                    </a:gs>
                  </a:gsLst>
                  <a:path path="circle">
                    <a:fillToRect l="100000" t="100000"/>
                  </a:path>
                </a:gradFill>
                <a:latin typeface="Segoe Sans Display Semibold"/>
              </a:rPr>
              <a:t>Microsoft Defender for Identity</a:t>
            </a:r>
          </a:p>
        </p:txBody>
      </p:sp>
      <p:sp>
        <p:nvSpPr>
          <p:cNvPr id="10" name="TextBox 9">
            <a:extLst>
              <a:ext uri="{FF2B5EF4-FFF2-40B4-BE49-F238E27FC236}">
                <a16:creationId xmlns:a16="http://schemas.microsoft.com/office/drawing/2014/main" id="{66208E12-20B6-3C20-A6E9-D1D9585C6146}"/>
              </a:ext>
            </a:extLst>
          </p:cNvPr>
          <p:cNvSpPr txBox="1"/>
          <p:nvPr/>
        </p:nvSpPr>
        <p:spPr>
          <a:xfrm>
            <a:off x="6674361" y="1346561"/>
            <a:ext cx="4939278" cy="1856919"/>
          </a:xfrm>
          <a:prstGeom prst="rect">
            <a:avLst/>
          </a:prstGeom>
          <a:noFill/>
        </p:spPr>
        <p:txBody>
          <a:bodyPr wrap="square" lIns="0" tIns="0" rIns="0" bIns="0" rtlCol="0">
            <a:spAutoFit/>
          </a:bodyPr>
          <a:lstStyle/>
          <a:p>
            <a:pPr marL="12700" marR="5080" algn="ctr">
              <a:lnSpc>
                <a:spcPct val="100200"/>
              </a:lnSpc>
              <a:spcBef>
                <a:spcPts val="95"/>
              </a:spcBef>
              <a:spcAft>
                <a:spcPts val="1200"/>
              </a:spcAft>
              <a:defRPr/>
            </a:pP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Microsoft Defender for Identity </a:t>
            </a:r>
            <a:r>
              <a:rPr lang="en-US" sz="1100">
                <a:gradFill>
                  <a:gsLst>
                    <a:gs pos="0">
                      <a:schemeClr val="accent1"/>
                    </a:gs>
                    <a:gs pos="100000">
                      <a:schemeClr val="accent1"/>
                    </a:gs>
                  </a:gsLst>
                  <a:path path="circle">
                    <a:fillToRect l="100000" t="100000"/>
                  </a:path>
                </a:gradFill>
                <a:latin typeface="Segoe Sans Display Semibold" pitchFamily="2" charset="0"/>
                <a:cs typeface="Segoe Sans Display Semibold" pitchFamily="2" charset="0"/>
              </a:rPr>
              <a:t>provides </a:t>
            </a:r>
            <a:r>
              <a:rPr kumimoji="0" lang="en-US" sz="1100" b="0" i="0" u="none" strike="noStrike" kern="1200" cap="none" spc="0" normalizeH="0" baseline="0" noProof="0">
                <a:ln>
                  <a:noFill/>
                </a:ln>
                <a:gradFill>
                  <a:gsLst>
                    <a:gs pos="0">
                      <a:schemeClr val="accent1"/>
                    </a:gs>
                    <a:gs pos="100000">
                      <a:schemeClr val="accent1"/>
                    </a:gs>
                  </a:gsLst>
                  <a:path path="circle">
                    <a:fillToRect l="100000" t="100000"/>
                  </a:path>
                </a:gradFill>
                <a:effectLst/>
                <a:uLnTx/>
                <a:uFillTx/>
                <a:latin typeface="Segoe UI Semibold"/>
                <a:ea typeface="+mn-ea"/>
                <a:cs typeface="+mn-cs"/>
              </a:rPr>
              <a:t>identity-specific security </a:t>
            </a:r>
            <a:br>
              <a:rPr kumimoji="0" lang="en-US" sz="1100" b="0" i="0" u="none" strike="noStrike" kern="1200" cap="none" spc="0" normalizeH="0" baseline="0" noProof="0">
                <a:ln>
                  <a:noFill/>
                </a:ln>
                <a:gradFill>
                  <a:gsLst>
                    <a:gs pos="0">
                      <a:schemeClr val="accent1"/>
                    </a:gs>
                    <a:gs pos="100000">
                      <a:schemeClr val="accent1"/>
                    </a:gs>
                  </a:gsLst>
                  <a:path path="circle">
                    <a:fillToRect l="100000" t="100000"/>
                  </a:path>
                </a:gradFill>
                <a:effectLst/>
                <a:uLnTx/>
                <a:uFillTx/>
                <a:latin typeface="Segoe UI Semibold"/>
                <a:ea typeface="+mn-ea"/>
                <a:cs typeface="+mn-cs"/>
              </a:rPr>
            </a:br>
            <a:r>
              <a:rPr kumimoji="0" lang="en-US" sz="1100" b="0" i="0" u="none" strike="noStrike" kern="1200" cap="none" spc="0" normalizeH="0" baseline="0" noProof="0">
                <a:ln>
                  <a:noFill/>
                </a:ln>
                <a:gradFill>
                  <a:gsLst>
                    <a:gs pos="0">
                      <a:schemeClr val="accent1"/>
                    </a:gs>
                    <a:gs pos="100000">
                      <a:schemeClr val="accent1"/>
                    </a:gs>
                  </a:gsLst>
                  <a:path path="circle">
                    <a:fillToRect l="100000" t="100000"/>
                  </a:path>
                </a:gradFill>
                <a:effectLst/>
                <a:uLnTx/>
                <a:uFillTx/>
                <a:latin typeface="Segoe UI Semibold"/>
                <a:ea typeface="+mn-ea"/>
                <a:cs typeface="+mn-cs"/>
              </a:rPr>
              <a:t>capabilities as an integrated part of Microsoft </a:t>
            </a:r>
            <a:r>
              <a:rPr lang="en-US" sz="1100">
                <a:gradFill>
                  <a:gsLst>
                    <a:gs pos="0">
                      <a:schemeClr val="accent1"/>
                    </a:gs>
                    <a:gs pos="100000">
                      <a:schemeClr val="accent1"/>
                    </a:gs>
                  </a:gsLst>
                  <a:path path="circle">
                    <a:fillToRect l="100000" t="100000"/>
                  </a:path>
                </a:gradFill>
                <a:latin typeface="Segoe Sans Display Semibold" pitchFamily="2" charset="0"/>
                <a:cs typeface="Segoe Sans Display Semibold" pitchFamily="2" charset="0"/>
              </a:rPr>
              <a:t>Defender XDR. </a:t>
            </a:r>
          </a:p>
          <a:p>
            <a:pPr marL="12700" marR="5080" algn="ctr">
              <a:lnSpc>
                <a:spcPct val="100200"/>
              </a:lnSpc>
              <a:spcBef>
                <a:spcPts val="95"/>
              </a:spcBef>
              <a:spcAft>
                <a:spcPts val="1200"/>
              </a:spcAft>
              <a:defRPr/>
            </a:pP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Dedicated sensors for on-premises identity infrastructure combined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with native integration for Entra ID and bi-directional connectors for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other common solutions allow Defender for Identity to comprehensively protect your unique identity landscape. </a:t>
            </a:r>
          </a:p>
          <a:p>
            <a:pPr marL="12700" marR="5080" algn="ctr">
              <a:lnSpc>
                <a:spcPct val="100200"/>
              </a:lnSpc>
              <a:spcBef>
                <a:spcPts val="95"/>
              </a:spcBef>
              <a:spcAft>
                <a:spcPts val="1200"/>
              </a:spcAft>
              <a:defRPr/>
            </a:pPr>
            <a:r>
              <a:rPr lang="en-US" sz="1100">
                <a:gradFill>
                  <a:gsLst>
                    <a:gs pos="0">
                      <a:schemeClr val="accent1"/>
                    </a:gs>
                    <a:gs pos="100000">
                      <a:schemeClr val="accent1"/>
                    </a:gs>
                  </a:gsLst>
                  <a:path path="circle">
                    <a:fillToRect l="100000" t="100000"/>
                  </a:path>
                </a:gradFill>
                <a:latin typeface="Segoe Sans Display Semibold" pitchFamily="2" charset="0"/>
                <a:cs typeface="Segoe Sans Display Semibold" pitchFamily="2" charset="0"/>
              </a:rPr>
              <a:t>Powerful identity-specific detections are automatically enriched </a:t>
            </a:r>
            <a:br>
              <a:rPr lang="en-US" sz="1100">
                <a:gradFill>
                  <a:gsLst>
                    <a:gs pos="0">
                      <a:schemeClr val="accent1"/>
                    </a:gs>
                    <a:gs pos="100000">
                      <a:schemeClr val="accent1"/>
                    </a:gs>
                  </a:gsLst>
                  <a:path path="circle">
                    <a:fillToRect l="100000" t="100000"/>
                  </a:path>
                </a:gradFill>
                <a:latin typeface="Segoe Sans Display Semibold" pitchFamily="2" charset="0"/>
                <a:cs typeface="Segoe Sans Display Semibold" pitchFamily="2" charset="0"/>
              </a:rPr>
            </a:br>
            <a:r>
              <a:rPr lang="en-US" sz="1100">
                <a:gradFill>
                  <a:gsLst>
                    <a:gs pos="0">
                      <a:schemeClr val="accent1"/>
                    </a:gs>
                    <a:gs pos="100000">
                      <a:schemeClr val="accent1"/>
                    </a:gs>
                  </a:gsLst>
                  <a:path path="circle">
                    <a:fillToRect l="100000" t="100000"/>
                  </a:path>
                </a:gradFill>
                <a:latin typeface="Segoe Sans Display Semibold" pitchFamily="2" charset="0"/>
                <a:cs typeface="Segoe Sans Display Semibold" pitchFamily="2" charset="0"/>
              </a:rPr>
              <a:t>and correlated with data from other domains </a:t>
            </a: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offer unparalleled </a:t>
            </a:r>
            <a:b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br>
            <a:r>
              <a:rPr lang="en-US" sz="1100">
                <a:gradFill>
                  <a:gsLst>
                    <a:gs pos="0">
                      <a:srgbClr val="282828"/>
                    </a:gs>
                    <a:gs pos="100000">
                      <a:srgbClr val="282828"/>
                    </a:gs>
                  </a:gsLst>
                  <a:path path="circle">
                    <a:fillToRect l="100000" t="100000"/>
                  </a:path>
                </a:gradFill>
                <a:latin typeface="Segoe Sans Display Semibold" pitchFamily="2" charset="0"/>
                <a:cs typeface="Segoe Sans Display Semibold" pitchFamily="2" charset="0"/>
              </a:rPr>
              <a:t>insights and incident level visibility.  </a:t>
            </a:r>
          </a:p>
        </p:txBody>
      </p:sp>
      <p:cxnSp>
        <p:nvCxnSpPr>
          <p:cNvPr id="726" name="Straight Connector 725">
            <a:extLst>
              <a:ext uri="{FF2B5EF4-FFF2-40B4-BE49-F238E27FC236}">
                <a16:creationId xmlns:a16="http://schemas.microsoft.com/office/drawing/2014/main" id="{F60EFF2C-159F-C435-76B6-DC1C1C266D91}"/>
              </a:ext>
              <a:ext uri="{C183D7F6-B498-43B3-948B-1728B52AA6E4}">
                <adec:decorative xmlns:adec="http://schemas.microsoft.com/office/drawing/2017/decorative" val="1"/>
              </a:ext>
            </a:extLst>
          </p:cNvPr>
          <p:cNvCxnSpPr>
            <a:cxnSpLocks/>
          </p:cNvCxnSpPr>
          <p:nvPr/>
        </p:nvCxnSpPr>
        <p:spPr>
          <a:xfrm>
            <a:off x="512612" y="5414334"/>
            <a:ext cx="5029200" cy="0"/>
          </a:xfrm>
          <a:prstGeom prst="line">
            <a:avLst/>
          </a:prstGeom>
          <a:ln>
            <a:solidFill>
              <a:srgbClr val="D9D9D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802" name="ITDR dashboard">
            <a:hlinkClick r:id="" action="ppaction://media"/>
            <a:extLst>
              <a:ext uri="{FF2B5EF4-FFF2-40B4-BE49-F238E27FC236}">
                <a16:creationId xmlns:a16="http://schemas.microsoft.com/office/drawing/2014/main" id="{0DA78392-2272-6957-63FB-7A144D76FF19}"/>
              </a:ext>
              <a:ext uri="{C183D7F6-B498-43B3-948B-1728B52AA6E4}">
                <adec:decorative xmlns:adec="http://schemas.microsoft.com/office/drawing/2017/decorative" val="1"/>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t="17787" b="18802"/>
          <a:stretch/>
        </p:blipFill>
        <p:spPr>
          <a:xfrm>
            <a:off x="6590698" y="3618711"/>
            <a:ext cx="5093806" cy="1816890"/>
          </a:xfrm>
          <a:custGeom>
            <a:avLst/>
            <a:gdLst>
              <a:gd name="connsiteX0" fmla="*/ -182 w 7587940"/>
              <a:gd name="connsiteY0" fmla="*/ -96 h 4730495"/>
              <a:gd name="connsiteX1" fmla="*/ 7587759 w 7587940"/>
              <a:gd name="connsiteY1" fmla="*/ -96 h 4730495"/>
              <a:gd name="connsiteX2" fmla="*/ 7587759 w 7587940"/>
              <a:gd name="connsiteY2" fmla="*/ 4730399 h 4730495"/>
              <a:gd name="connsiteX3" fmla="*/ -182 w 7587940"/>
              <a:gd name="connsiteY3" fmla="*/ 4730399 h 4730495"/>
            </a:gdLst>
            <a:ahLst/>
            <a:cxnLst>
              <a:cxn ang="0">
                <a:pos x="connsiteX0" y="connsiteY0"/>
              </a:cxn>
              <a:cxn ang="0">
                <a:pos x="connsiteX1" y="connsiteY1"/>
              </a:cxn>
              <a:cxn ang="0">
                <a:pos x="connsiteX2" y="connsiteY2"/>
              </a:cxn>
              <a:cxn ang="0">
                <a:pos x="connsiteX3" y="connsiteY3"/>
              </a:cxn>
            </a:cxnLst>
            <a:rect l="l" t="t" r="r" b="b"/>
            <a:pathLst>
              <a:path w="7587940" h="4730495">
                <a:moveTo>
                  <a:pt x="-182" y="-96"/>
                </a:moveTo>
                <a:lnTo>
                  <a:pt x="7587759" y="-96"/>
                </a:lnTo>
                <a:lnTo>
                  <a:pt x="7587759" y="4730399"/>
                </a:lnTo>
                <a:lnTo>
                  <a:pt x="-182" y="4730399"/>
                </a:lnTo>
                <a:close/>
              </a:path>
            </a:pathLst>
          </a:custGeom>
          <a:solidFill>
            <a:schemeClr val="bg1"/>
          </a:solidFill>
          <a:ln w="127000">
            <a:solidFill>
              <a:schemeClr val="tx1"/>
            </a:solidFill>
            <a:headEnd type="none" w="med" len="med"/>
            <a:tailEnd type="none" w="med" len="med"/>
          </a:ln>
          <a:effectLst/>
        </p:spPr>
      </p:pic>
      <p:grpSp>
        <p:nvGrpSpPr>
          <p:cNvPr id="7" name="Group 6">
            <a:extLst>
              <a:ext uri="{FF2B5EF4-FFF2-40B4-BE49-F238E27FC236}">
                <a16:creationId xmlns:a16="http://schemas.microsoft.com/office/drawing/2014/main" id="{5A71224B-26C5-682B-67AB-A78EC0BF4877}"/>
              </a:ext>
              <a:ext uri="{C183D7F6-B498-43B3-948B-1728B52AA6E4}">
                <adec:decorative xmlns:adec="http://schemas.microsoft.com/office/drawing/2017/decorative" val="1"/>
              </a:ext>
            </a:extLst>
          </p:cNvPr>
          <p:cNvGrpSpPr/>
          <p:nvPr/>
        </p:nvGrpSpPr>
        <p:grpSpPr>
          <a:xfrm>
            <a:off x="427283" y="2212949"/>
            <a:ext cx="1645920" cy="1097280"/>
            <a:chOff x="427283" y="2212949"/>
            <a:chExt cx="1645920" cy="1097280"/>
          </a:xfrm>
        </p:grpSpPr>
        <p:sp>
          <p:nvSpPr>
            <p:cNvPr id="2" name="Rectangle 1">
              <a:extLst>
                <a:ext uri="{FF2B5EF4-FFF2-40B4-BE49-F238E27FC236}">
                  <a16:creationId xmlns:a16="http://schemas.microsoft.com/office/drawing/2014/main" id="{0B6172D8-0FD0-F7D3-B4C4-BFADF64E2D8A}"/>
                </a:ext>
              </a:extLst>
            </p:cNvPr>
            <p:cNvSpPr/>
            <p:nvPr/>
          </p:nvSpPr>
          <p:spPr bwMode="auto">
            <a:xfrm>
              <a:off x="427283" y="2212949"/>
              <a:ext cx="1645920" cy="1097280"/>
            </a:xfrm>
            <a:prstGeom prst="rect">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274320" rIns="0" bIns="146304" numCol="1" spcCol="0" rtlCol="0" fromWordArt="0" anchor="t" anchorCtr="0" forceAA="0" compatLnSpc="1">
              <a:prstTxWarp prst="textNoShape">
                <a:avLst/>
              </a:prstTxWarp>
              <a:noAutofit/>
            </a:bodyPr>
            <a:lstStyle/>
            <a:p>
              <a:pPr algn="ctr" defTabSz="1403951" fontAlgn="base">
                <a:spcBef>
                  <a:spcPct val="0"/>
                </a:spcBef>
                <a:spcAft>
                  <a:spcPct val="0"/>
                </a:spcAft>
              </a:pPr>
              <a:r>
                <a:rPr lang="en-US" kern="0">
                  <a:gradFill>
                    <a:gsLst>
                      <a:gs pos="0">
                        <a:srgbClr val="091F2C"/>
                      </a:gs>
                      <a:gs pos="100000">
                        <a:srgbClr val="091F2C"/>
                      </a:gs>
                    </a:gsLst>
                    <a:path path="circle">
                      <a:fillToRect l="100000" t="100000"/>
                    </a:path>
                  </a:gradFill>
                  <a:latin typeface="+mj-lt"/>
                  <a:cs typeface="Segoe UI Semibold"/>
                </a:rPr>
                <a:t>7,000</a:t>
              </a:r>
            </a:p>
            <a:p>
              <a:pPr algn="ctr" defTabSz="1403951" fontAlgn="base">
                <a:spcBef>
                  <a:spcPct val="0"/>
                </a:spcBef>
                <a:spcAft>
                  <a:spcPct val="0"/>
                </a:spcAft>
              </a:pPr>
              <a:r>
                <a:rPr lang="en-US" sz="1000" kern="0">
                  <a:gradFill>
                    <a:gsLst>
                      <a:gs pos="0">
                        <a:srgbClr val="091F2C"/>
                      </a:gs>
                      <a:gs pos="100000">
                        <a:srgbClr val="091F2C"/>
                      </a:gs>
                    </a:gsLst>
                    <a:path path="circle">
                      <a:fillToRect l="100000" t="100000"/>
                    </a:path>
                  </a:gradFill>
                  <a:cs typeface="Segoe UI Semibold"/>
                </a:rPr>
                <a:t>password attacks per </a:t>
              </a:r>
              <a:br>
                <a:rPr lang="en-US" sz="1000" kern="0">
                  <a:gradFill>
                    <a:gsLst>
                      <a:gs pos="0">
                        <a:srgbClr val="091F2C"/>
                      </a:gs>
                      <a:gs pos="100000">
                        <a:srgbClr val="091F2C"/>
                      </a:gs>
                    </a:gsLst>
                    <a:path path="circle">
                      <a:fillToRect l="100000" t="100000"/>
                    </a:path>
                  </a:gradFill>
                  <a:cs typeface="Segoe UI Semibold"/>
                </a:rPr>
              </a:br>
              <a:r>
                <a:rPr lang="en-US" sz="1000" kern="0">
                  <a:gradFill>
                    <a:gsLst>
                      <a:gs pos="0">
                        <a:srgbClr val="091F2C"/>
                      </a:gs>
                      <a:gs pos="100000">
                        <a:srgbClr val="091F2C"/>
                      </a:gs>
                    </a:gsLst>
                    <a:path path="circle">
                      <a:fillToRect l="100000" t="100000"/>
                    </a:path>
                  </a:gradFill>
                  <a:cs typeface="Segoe UI Semibold"/>
                </a:rPr>
                <a:t>second in 2024, up </a:t>
              </a:r>
              <a:br>
                <a:rPr lang="en-US" sz="1000" kern="0">
                  <a:gradFill>
                    <a:gsLst>
                      <a:gs pos="0">
                        <a:srgbClr val="091F2C"/>
                      </a:gs>
                      <a:gs pos="100000">
                        <a:srgbClr val="091F2C"/>
                      </a:gs>
                    </a:gsLst>
                    <a:path path="circle">
                      <a:fillToRect l="100000" t="100000"/>
                    </a:path>
                  </a:gradFill>
                  <a:cs typeface="Segoe UI Semibold"/>
                </a:rPr>
              </a:br>
              <a:r>
                <a:rPr lang="en-US" sz="1000" kern="0">
                  <a:gradFill>
                    <a:gsLst>
                      <a:gs pos="0">
                        <a:srgbClr val="091F2C"/>
                      </a:gs>
                      <a:gs pos="100000">
                        <a:srgbClr val="091F2C"/>
                      </a:gs>
                    </a:gsLst>
                    <a:path path="circle">
                      <a:fillToRect l="100000" t="100000"/>
                    </a:path>
                  </a:gradFill>
                  <a:cs typeface="Segoe UI Semibold"/>
                </a:rPr>
                <a:t>from 4,000 in 2023.</a:t>
              </a:r>
            </a:p>
          </p:txBody>
        </p:sp>
        <p:cxnSp>
          <p:nvCxnSpPr>
            <p:cNvPr id="24" name="Straight Connector 23">
              <a:extLst>
                <a:ext uri="{FF2B5EF4-FFF2-40B4-BE49-F238E27FC236}">
                  <a16:creationId xmlns:a16="http://schemas.microsoft.com/office/drawing/2014/main" id="{7D68E0C0-DB70-0ABB-BA2A-1C5D5D0E9BB2}"/>
                </a:ext>
              </a:extLst>
            </p:cNvPr>
            <p:cNvCxnSpPr>
              <a:cxnSpLocks/>
            </p:cNvCxnSpPr>
            <p:nvPr/>
          </p:nvCxnSpPr>
          <p:spPr>
            <a:xfrm>
              <a:off x="427283" y="3310229"/>
              <a:ext cx="1645920" cy="0"/>
            </a:xfrm>
            <a:prstGeom prst="line">
              <a:avLst/>
            </a:prstGeom>
            <a:ln w="25400">
              <a:solidFill>
                <a:srgbClr val="F4364C"/>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3970495C-14EC-836B-4A24-61E4552DEA7D}"/>
              </a:ext>
              <a:ext uri="{C183D7F6-B498-43B3-948B-1728B52AA6E4}">
                <adec:decorative xmlns:adec="http://schemas.microsoft.com/office/drawing/2017/decorative" val="1"/>
              </a:ext>
            </a:extLst>
          </p:cNvPr>
          <p:cNvGrpSpPr/>
          <p:nvPr/>
        </p:nvGrpSpPr>
        <p:grpSpPr>
          <a:xfrm>
            <a:off x="2225041" y="2212949"/>
            <a:ext cx="1645920" cy="1097280"/>
            <a:chOff x="2225041" y="2212949"/>
            <a:chExt cx="1645920" cy="1097280"/>
          </a:xfrm>
        </p:grpSpPr>
        <p:sp>
          <p:nvSpPr>
            <p:cNvPr id="26" name="Rectangle 25">
              <a:extLst>
                <a:ext uri="{FF2B5EF4-FFF2-40B4-BE49-F238E27FC236}">
                  <a16:creationId xmlns:a16="http://schemas.microsoft.com/office/drawing/2014/main" id="{2732E089-3142-56BF-5512-D082F740B4A8}"/>
                </a:ext>
              </a:extLst>
            </p:cNvPr>
            <p:cNvSpPr/>
            <p:nvPr/>
          </p:nvSpPr>
          <p:spPr bwMode="auto">
            <a:xfrm>
              <a:off x="2225041" y="2212949"/>
              <a:ext cx="1645920" cy="1097280"/>
            </a:xfrm>
            <a:prstGeom prst="rect">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274320" rIns="0" bIns="146304" numCol="1" spcCol="0" rtlCol="0" fromWordArt="0" anchor="t" anchorCtr="0" forceAA="0" compatLnSpc="1">
              <a:prstTxWarp prst="textNoShape">
                <a:avLst/>
              </a:prstTxWarp>
              <a:noAutofit/>
            </a:bodyPr>
            <a:lstStyle/>
            <a:p>
              <a:pPr algn="ctr" defTabSz="1403951" fontAlgn="base">
                <a:spcBef>
                  <a:spcPct val="0"/>
                </a:spcBef>
                <a:spcAft>
                  <a:spcPct val="0"/>
                </a:spcAft>
              </a:pPr>
              <a:r>
                <a:rPr lang="en-US" kern="0">
                  <a:gradFill>
                    <a:gsLst>
                      <a:gs pos="0">
                        <a:srgbClr val="091F2C"/>
                      </a:gs>
                      <a:gs pos="100000">
                        <a:srgbClr val="091F2C"/>
                      </a:gs>
                    </a:gsLst>
                    <a:path path="circle">
                      <a:fillToRect l="100000" t="100000"/>
                    </a:path>
                  </a:gradFill>
                  <a:latin typeface="+mj-lt"/>
                  <a:cs typeface="Segoe UI Semibold"/>
                </a:rPr>
                <a:t>+111%</a:t>
              </a:r>
            </a:p>
            <a:p>
              <a:pPr algn="ctr" defTabSz="1403951" fontAlgn="base">
                <a:spcBef>
                  <a:spcPct val="0"/>
                </a:spcBef>
                <a:spcAft>
                  <a:spcPct val="0"/>
                </a:spcAft>
              </a:pPr>
              <a:r>
                <a:rPr lang="en-US" sz="1000" kern="0">
                  <a:gradFill>
                    <a:gsLst>
                      <a:gs pos="0">
                        <a:srgbClr val="091F2C"/>
                      </a:gs>
                      <a:gs pos="100000">
                        <a:srgbClr val="091F2C"/>
                      </a:gs>
                    </a:gsLst>
                    <a:path path="circle">
                      <a:fillToRect l="100000" t="100000"/>
                    </a:path>
                  </a:gradFill>
                  <a:cs typeface="Segoe UI Semibold"/>
                </a:rPr>
                <a:t>increase in </a:t>
              </a:r>
            </a:p>
            <a:p>
              <a:pPr algn="ctr" defTabSz="1403951" fontAlgn="base">
                <a:spcBef>
                  <a:spcPct val="0"/>
                </a:spcBef>
                <a:spcAft>
                  <a:spcPct val="0"/>
                </a:spcAft>
              </a:pPr>
              <a:r>
                <a:rPr lang="en-US" sz="1000" kern="0">
                  <a:gradFill>
                    <a:gsLst>
                      <a:gs pos="0">
                        <a:srgbClr val="091F2C"/>
                      </a:gs>
                      <a:gs pos="100000">
                        <a:srgbClr val="091F2C"/>
                      </a:gs>
                    </a:gsLst>
                    <a:path path="circle">
                      <a:fillToRect l="100000" t="100000"/>
                    </a:path>
                  </a:gradFill>
                  <a:cs typeface="Segoe UI Semibold"/>
                </a:rPr>
                <a:t>token theft attacks </a:t>
              </a:r>
              <a:br>
                <a:rPr lang="en-US" sz="1000" kern="0">
                  <a:gradFill>
                    <a:gsLst>
                      <a:gs pos="0">
                        <a:srgbClr val="091F2C"/>
                      </a:gs>
                      <a:gs pos="100000">
                        <a:srgbClr val="091F2C"/>
                      </a:gs>
                    </a:gsLst>
                    <a:path path="circle">
                      <a:fillToRect l="100000" t="100000"/>
                    </a:path>
                  </a:gradFill>
                  <a:cs typeface="Segoe UI Semibold"/>
                </a:rPr>
              </a:br>
              <a:r>
                <a:rPr lang="en-US" sz="1000" kern="0">
                  <a:gradFill>
                    <a:gsLst>
                      <a:gs pos="0">
                        <a:srgbClr val="091F2C"/>
                      </a:gs>
                      <a:gs pos="100000">
                        <a:srgbClr val="091F2C"/>
                      </a:gs>
                    </a:gsLst>
                    <a:path path="circle">
                      <a:fillToRect l="100000" t="100000"/>
                    </a:path>
                  </a:gradFill>
                  <a:cs typeface="Segoe UI Semibold"/>
                </a:rPr>
                <a:t>in just 1 year.</a:t>
              </a:r>
            </a:p>
          </p:txBody>
        </p:sp>
        <p:cxnSp>
          <p:nvCxnSpPr>
            <p:cNvPr id="30" name="Straight Connector 29">
              <a:extLst>
                <a:ext uri="{FF2B5EF4-FFF2-40B4-BE49-F238E27FC236}">
                  <a16:creationId xmlns:a16="http://schemas.microsoft.com/office/drawing/2014/main" id="{68930FEB-2FC3-6D7D-7C3F-05D2C74CFC02}"/>
                </a:ext>
              </a:extLst>
            </p:cNvPr>
            <p:cNvCxnSpPr>
              <a:cxnSpLocks/>
            </p:cNvCxnSpPr>
            <p:nvPr/>
          </p:nvCxnSpPr>
          <p:spPr>
            <a:xfrm>
              <a:off x="2225041" y="3310229"/>
              <a:ext cx="1645920" cy="0"/>
            </a:xfrm>
            <a:prstGeom prst="line">
              <a:avLst/>
            </a:prstGeom>
            <a:ln w="25400">
              <a:solidFill>
                <a:srgbClr val="F4364C"/>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6F464D05-D3D5-5A32-3300-DF9D0728AB61}"/>
              </a:ext>
              <a:ext uri="{C183D7F6-B498-43B3-948B-1728B52AA6E4}">
                <adec:decorative xmlns:adec="http://schemas.microsoft.com/office/drawing/2017/decorative" val="1"/>
              </a:ext>
            </a:extLst>
          </p:cNvPr>
          <p:cNvGrpSpPr/>
          <p:nvPr/>
        </p:nvGrpSpPr>
        <p:grpSpPr>
          <a:xfrm>
            <a:off x="4022798" y="2212949"/>
            <a:ext cx="1645920" cy="1097280"/>
            <a:chOff x="4022798" y="2212949"/>
            <a:chExt cx="1645920" cy="1097280"/>
          </a:xfrm>
        </p:grpSpPr>
        <p:sp>
          <p:nvSpPr>
            <p:cNvPr id="31" name="Rectangle 30">
              <a:extLst>
                <a:ext uri="{FF2B5EF4-FFF2-40B4-BE49-F238E27FC236}">
                  <a16:creationId xmlns:a16="http://schemas.microsoft.com/office/drawing/2014/main" id="{FDB28ADC-1702-F4B9-CF27-99CEAD3ED02F}"/>
                </a:ext>
              </a:extLst>
            </p:cNvPr>
            <p:cNvSpPr/>
            <p:nvPr/>
          </p:nvSpPr>
          <p:spPr bwMode="auto">
            <a:xfrm>
              <a:off x="4022798" y="2212949"/>
              <a:ext cx="1645920" cy="1097280"/>
            </a:xfrm>
            <a:prstGeom prst="rect">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274320" rIns="0" bIns="146304" numCol="1" spcCol="0" rtlCol="0" fromWordArt="0" anchor="t" anchorCtr="0" forceAA="0" compatLnSpc="1">
              <a:prstTxWarp prst="textNoShape">
                <a:avLst/>
              </a:prstTxWarp>
              <a:noAutofit/>
            </a:bodyPr>
            <a:lstStyle/>
            <a:p>
              <a:pPr algn="ctr" defTabSz="1403951" fontAlgn="base">
                <a:spcBef>
                  <a:spcPct val="0"/>
                </a:spcBef>
                <a:spcAft>
                  <a:spcPct val="0"/>
                </a:spcAft>
              </a:pPr>
              <a:r>
                <a:rPr lang="en-US" kern="0">
                  <a:gradFill>
                    <a:gsLst>
                      <a:gs pos="0">
                        <a:srgbClr val="091F2C"/>
                      </a:gs>
                      <a:gs pos="100000">
                        <a:srgbClr val="091F2C"/>
                      </a:gs>
                    </a:gsLst>
                    <a:path path="circle">
                      <a:fillToRect l="100000" t="100000"/>
                    </a:path>
                  </a:gradFill>
                  <a:latin typeface="+mj-lt"/>
                  <a:cs typeface="Segoe UI Semibold"/>
                </a:rPr>
                <a:t>60 seconds</a:t>
              </a:r>
            </a:p>
            <a:p>
              <a:pPr algn="ctr" defTabSz="1403951" fontAlgn="base">
                <a:spcBef>
                  <a:spcPct val="0"/>
                </a:spcBef>
                <a:spcAft>
                  <a:spcPct val="0"/>
                </a:spcAft>
              </a:pPr>
              <a:r>
                <a:rPr lang="en-US" sz="1000" kern="0">
                  <a:gradFill>
                    <a:gsLst>
                      <a:gs pos="0">
                        <a:srgbClr val="091F2C"/>
                      </a:gs>
                      <a:gs pos="100000">
                        <a:srgbClr val="091F2C"/>
                      </a:gs>
                    </a:gsLst>
                    <a:path path="circle">
                      <a:fillToRect l="100000" t="100000"/>
                    </a:path>
                  </a:gradFill>
                  <a:cs typeface="Segoe UI Semibold"/>
                </a:rPr>
                <a:t>The median time for</a:t>
              </a:r>
              <a:br>
                <a:rPr lang="en-US" sz="1000" kern="0">
                  <a:gradFill>
                    <a:gsLst>
                      <a:gs pos="0">
                        <a:srgbClr val="091F2C"/>
                      </a:gs>
                      <a:gs pos="100000">
                        <a:srgbClr val="091F2C"/>
                      </a:gs>
                    </a:gsLst>
                    <a:path path="circle">
                      <a:fillToRect l="100000" t="100000"/>
                    </a:path>
                  </a:gradFill>
                  <a:cs typeface="Segoe UI Semibold"/>
                </a:rPr>
              </a:br>
              <a:r>
                <a:rPr lang="en-US" sz="1000" kern="0">
                  <a:gradFill>
                    <a:gsLst>
                      <a:gs pos="0">
                        <a:srgbClr val="091F2C"/>
                      </a:gs>
                      <a:gs pos="100000">
                        <a:srgbClr val="091F2C"/>
                      </a:gs>
                    </a:gsLst>
                    <a:path path="circle">
                      <a:fillToRect l="100000" t="100000"/>
                    </a:path>
                  </a:gradFill>
                  <a:cs typeface="Segoe UI Semibold"/>
                </a:rPr>
                <a:t>attackers to access private</a:t>
              </a:r>
              <a:br>
                <a:rPr lang="en-US" sz="1000" kern="0">
                  <a:gradFill>
                    <a:gsLst>
                      <a:gs pos="0">
                        <a:srgbClr val="091F2C"/>
                      </a:gs>
                      <a:gs pos="100000">
                        <a:srgbClr val="091F2C"/>
                      </a:gs>
                    </a:gsLst>
                    <a:path path="circle">
                      <a:fillToRect l="100000" t="100000"/>
                    </a:path>
                  </a:gradFill>
                  <a:cs typeface="Segoe UI Semibold"/>
                </a:rPr>
              </a:br>
              <a:r>
                <a:rPr lang="en-US" sz="1000" kern="0">
                  <a:gradFill>
                    <a:gsLst>
                      <a:gs pos="0">
                        <a:srgbClr val="091F2C"/>
                      </a:gs>
                      <a:gs pos="100000">
                        <a:srgbClr val="091F2C"/>
                      </a:gs>
                    </a:gsLst>
                    <a:path path="circle">
                      <a:fillToRect l="100000" t="100000"/>
                    </a:path>
                  </a:gradFill>
                  <a:cs typeface="Segoe UI Semibold"/>
                </a:rPr>
                <a:t>data from phishing.</a:t>
              </a:r>
            </a:p>
          </p:txBody>
        </p:sp>
        <p:cxnSp>
          <p:nvCxnSpPr>
            <p:cNvPr id="35" name="Straight Connector 34">
              <a:extLst>
                <a:ext uri="{FF2B5EF4-FFF2-40B4-BE49-F238E27FC236}">
                  <a16:creationId xmlns:a16="http://schemas.microsoft.com/office/drawing/2014/main" id="{81DFD43E-27C3-8FEC-1E6E-C88A6851C5F0}"/>
                </a:ext>
              </a:extLst>
            </p:cNvPr>
            <p:cNvCxnSpPr>
              <a:cxnSpLocks/>
            </p:cNvCxnSpPr>
            <p:nvPr/>
          </p:nvCxnSpPr>
          <p:spPr>
            <a:xfrm>
              <a:off x="4022798" y="3310229"/>
              <a:ext cx="1645920" cy="0"/>
            </a:xfrm>
            <a:prstGeom prst="line">
              <a:avLst/>
            </a:prstGeom>
            <a:ln w="25400">
              <a:solidFill>
                <a:srgbClr val="F4364C"/>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3F62BFDE-56A3-FB30-58C8-94CF4EC2529B}"/>
              </a:ext>
              <a:ext uri="{C183D7F6-B498-43B3-948B-1728B52AA6E4}">
                <adec:decorative xmlns:adec="http://schemas.microsoft.com/office/drawing/2017/decorative" val="1"/>
              </a:ext>
            </a:extLst>
          </p:cNvPr>
          <p:cNvGrpSpPr/>
          <p:nvPr/>
        </p:nvGrpSpPr>
        <p:grpSpPr>
          <a:xfrm>
            <a:off x="1005369" y="1968724"/>
            <a:ext cx="489749" cy="489749"/>
            <a:chOff x="1005369" y="1968724"/>
            <a:chExt cx="489749" cy="489749"/>
          </a:xfrm>
        </p:grpSpPr>
        <p:grpSp>
          <p:nvGrpSpPr>
            <p:cNvPr id="11" name="Group 10">
              <a:extLst>
                <a:ext uri="{FF2B5EF4-FFF2-40B4-BE49-F238E27FC236}">
                  <a16:creationId xmlns:a16="http://schemas.microsoft.com/office/drawing/2014/main" id="{D64410A2-5A4C-BB27-2BEE-0BBF37858307}"/>
                </a:ext>
                <a:ext uri="{C183D7F6-B498-43B3-948B-1728B52AA6E4}">
                  <adec:decorative xmlns:adec="http://schemas.microsoft.com/office/drawing/2017/decorative" val="1"/>
                </a:ext>
              </a:extLst>
            </p:cNvPr>
            <p:cNvGrpSpPr>
              <a:grpSpLocks noChangeAspect="1"/>
            </p:cNvGrpSpPr>
            <p:nvPr/>
          </p:nvGrpSpPr>
          <p:grpSpPr>
            <a:xfrm>
              <a:off x="1005369" y="1968724"/>
              <a:ext cx="489749" cy="489749"/>
              <a:chOff x="1511104" y="983803"/>
              <a:chExt cx="874443" cy="874443"/>
            </a:xfrm>
          </p:grpSpPr>
          <p:sp>
            <p:nvSpPr>
              <p:cNvPr id="12" name="Oval 11">
                <a:extLst>
                  <a:ext uri="{FF2B5EF4-FFF2-40B4-BE49-F238E27FC236}">
                    <a16:creationId xmlns:a16="http://schemas.microsoft.com/office/drawing/2014/main" id="{D2008B74-C776-2D65-32CE-D292F5F3A683}"/>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F4364C">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a:latin typeface="Segoe Sans Display"/>
                  <a:cs typeface="Segoe UI Semibold"/>
                </a:endParaRPr>
              </a:p>
            </p:txBody>
          </p:sp>
          <p:sp>
            <p:nvSpPr>
              <p:cNvPr id="13" name="Oval 12">
                <a:extLst>
                  <a:ext uri="{FF2B5EF4-FFF2-40B4-BE49-F238E27FC236}">
                    <a16:creationId xmlns:a16="http://schemas.microsoft.com/office/drawing/2014/main" id="{7603EF73-16B8-0F3B-422B-CA46201F6453}"/>
                  </a:ext>
                </a:extLst>
              </p:cNvPr>
              <p:cNvSpPr/>
              <p:nvPr/>
            </p:nvSpPr>
            <p:spPr bwMode="auto">
              <a:xfrm>
                <a:off x="1583974" y="1056673"/>
                <a:ext cx="728703" cy="728703"/>
              </a:xfrm>
              <a:prstGeom prst="ellipse">
                <a:avLst/>
              </a:prstGeom>
              <a:solidFill>
                <a:srgbClr val="F4364C"/>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grpSp>
        <p:sp>
          <p:nvSpPr>
            <p:cNvPr id="38" name="Graphic 93" descr="Icon of a stopwatch ">
              <a:extLst>
                <a:ext uri="{FF2B5EF4-FFF2-40B4-BE49-F238E27FC236}">
                  <a16:creationId xmlns:a16="http://schemas.microsoft.com/office/drawing/2014/main" id="{04EFCF54-4D41-55EC-DD16-2F68CF706AD1}"/>
                </a:ext>
              </a:extLst>
            </p:cNvPr>
            <p:cNvSpPr>
              <a:spLocks noChangeAspect="1"/>
            </p:cNvSpPr>
            <p:nvPr/>
          </p:nvSpPr>
          <p:spPr>
            <a:xfrm>
              <a:off x="1129554" y="2076438"/>
              <a:ext cx="241378" cy="274320"/>
            </a:xfrm>
            <a:custGeom>
              <a:avLst/>
              <a:gdLst>
                <a:gd name="connsiteX0" fmla="*/ 128941 w 260286"/>
                <a:gd name="connsiteY0" fmla="*/ 37924 h 295806"/>
                <a:gd name="connsiteX1" fmla="*/ 257883 w 260286"/>
                <a:gd name="connsiteY1" fmla="*/ 166865 h 295806"/>
                <a:gd name="connsiteX2" fmla="*/ 128941 w 260286"/>
                <a:gd name="connsiteY2" fmla="*/ 295807 h 295806"/>
                <a:gd name="connsiteX3" fmla="*/ 0 w 260286"/>
                <a:gd name="connsiteY3" fmla="*/ 166865 h 295806"/>
                <a:gd name="connsiteX4" fmla="*/ 128941 w 260286"/>
                <a:gd name="connsiteY4" fmla="*/ 37924 h 295806"/>
                <a:gd name="connsiteX5" fmla="*/ 128941 w 260286"/>
                <a:gd name="connsiteY5" fmla="*/ 60678 h 295806"/>
                <a:gd name="connsiteX6" fmla="*/ 22754 w 260286"/>
                <a:gd name="connsiteY6" fmla="*/ 166865 h 295806"/>
                <a:gd name="connsiteX7" fmla="*/ 128941 w 260286"/>
                <a:gd name="connsiteY7" fmla="*/ 273053 h 295806"/>
                <a:gd name="connsiteX8" fmla="*/ 235129 w 260286"/>
                <a:gd name="connsiteY8" fmla="*/ 166865 h 295806"/>
                <a:gd name="connsiteX9" fmla="*/ 128941 w 260286"/>
                <a:gd name="connsiteY9" fmla="*/ 60678 h 295806"/>
                <a:gd name="connsiteX10" fmla="*/ 128941 w 260286"/>
                <a:gd name="connsiteY10" fmla="*/ 83433 h 295806"/>
                <a:gd name="connsiteX11" fmla="*/ 140216 w 260286"/>
                <a:gd name="connsiteY11" fmla="*/ 93266 h 295806"/>
                <a:gd name="connsiteX12" fmla="*/ 140319 w 260286"/>
                <a:gd name="connsiteY12" fmla="*/ 94810 h 295806"/>
                <a:gd name="connsiteX13" fmla="*/ 140319 w 260286"/>
                <a:gd name="connsiteY13" fmla="*/ 163073 h 295806"/>
                <a:gd name="connsiteX14" fmla="*/ 128941 w 260286"/>
                <a:gd name="connsiteY14" fmla="*/ 174450 h 295806"/>
                <a:gd name="connsiteX15" fmla="*/ 117667 w 260286"/>
                <a:gd name="connsiteY15" fmla="*/ 164617 h 295806"/>
                <a:gd name="connsiteX16" fmla="*/ 117564 w 260286"/>
                <a:gd name="connsiteY16" fmla="*/ 163073 h 295806"/>
                <a:gd name="connsiteX17" fmla="*/ 117564 w 260286"/>
                <a:gd name="connsiteY17" fmla="*/ 94810 h 295806"/>
                <a:gd name="connsiteX18" fmla="*/ 128941 w 260286"/>
                <a:gd name="connsiteY18" fmla="*/ 83433 h 295806"/>
                <a:gd name="connsiteX19" fmla="*/ 237362 w 260286"/>
                <a:gd name="connsiteY19" fmla="*/ 39649 h 295806"/>
                <a:gd name="connsiteX20" fmla="*/ 238615 w 260286"/>
                <a:gd name="connsiteY20" fmla="*/ 40557 h 295806"/>
                <a:gd name="connsiteX21" fmla="*/ 256187 w 260286"/>
                <a:gd name="connsiteY21" fmla="*/ 55183 h 295806"/>
                <a:gd name="connsiteX22" fmla="*/ 257654 w 260286"/>
                <a:gd name="connsiteY22" fmla="*/ 71206 h 295806"/>
                <a:gd name="connsiteX23" fmla="*/ 242883 w 260286"/>
                <a:gd name="connsiteY23" fmla="*/ 73580 h 295806"/>
                <a:gd name="connsiteX24" fmla="*/ 241630 w 260286"/>
                <a:gd name="connsiteY24" fmla="*/ 72672 h 295806"/>
                <a:gd name="connsiteX25" fmla="*/ 224058 w 260286"/>
                <a:gd name="connsiteY25" fmla="*/ 58046 h 295806"/>
                <a:gd name="connsiteX26" fmla="*/ 222591 w 260286"/>
                <a:gd name="connsiteY26" fmla="*/ 42023 h 295806"/>
                <a:gd name="connsiteX27" fmla="*/ 237362 w 260286"/>
                <a:gd name="connsiteY27" fmla="*/ 39649 h 295806"/>
                <a:gd name="connsiteX28" fmla="*/ 163073 w 260286"/>
                <a:gd name="connsiteY28" fmla="*/ 0 h 295806"/>
                <a:gd name="connsiteX29" fmla="*/ 174450 w 260286"/>
                <a:gd name="connsiteY29" fmla="*/ 11377 h 295806"/>
                <a:gd name="connsiteX30" fmla="*/ 164617 w 260286"/>
                <a:gd name="connsiteY30" fmla="*/ 22650 h 295806"/>
                <a:gd name="connsiteX31" fmla="*/ 163073 w 260286"/>
                <a:gd name="connsiteY31" fmla="*/ 22754 h 295806"/>
                <a:gd name="connsiteX32" fmla="*/ 94810 w 260286"/>
                <a:gd name="connsiteY32" fmla="*/ 22754 h 295806"/>
                <a:gd name="connsiteX33" fmla="*/ 83433 w 260286"/>
                <a:gd name="connsiteY33" fmla="*/ 11377 h 295806"/>
                <a:gd name="connsiteX34" fmla="*/ 93266 w 260286"/>
                <a:gd name="connsiteY34" fmla="*/ 104 h 295806"/>
                <a:gd name="connsiteX35" fmla="*/ 94810 w 260286"/>
                <a:gd name="connsiteY35" fmla="*/ 0 h 295806"/>
                <a:gd name="connsiteX36" fmla="*/ 163073 w 260286"/>
                <a:gd name="connsiteY36" fmla="*/ 0 h 295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60286" h="295806">
                  <a:moveTo>
                    <a:pt x="128941" y="37924"/>
                  </a:moveTo>
                  <a:cubicBezTo>
                    <a:pt x="200154" y="37924"/>
                    <a:pt x="257883" y="95653"/>
                    <a:pt x="257883" y="166865"/>
                  </a:cubicBezTo>
                  <a:cubicBezTo>
                    <a:pt x="257883" y="238078"/>
                    <a:pt x="200154" y="295807"/>
                    <a:pt x="128941" y="295807"/>
                  </a:cubicBezTo>
                  <a:cubicBezTo>
                    <a:pt x="57729" y="295807"/>
                    <a:pt x="0" y="238078"/>
                    <a:pt x="0" y="166865"/>
                  </a:cubicBezTo>
                  <a:cubicBezTo>
                    <a:pt x="0" y="95653"/>
                    <a:pt x="57729" y="37924"/>
                    <a:pt x="128941" y="37924"/>
                  </a:cubicBezTo>
                  <a:close/>
                  <a:moveTo>
                    <a:pt x="128941" y="60678"/>
                  </a:moveTo>
                  <a:cubicBezTo>
                    <a:pt x="70296" y="60678"/>
                    <a:pt x="22754" y="108220"/>
                    <a:pt x="22754" y="166865"/>
                  </a:cubicBezTo>
                  <a:cubicBezTo>
                    <a:pt x="22754" y="225511"/>
                    <a:pt x="70296" y="273053"/>
                    <a:pt x="128941" y="273053"/>
                  </a:cubicBezTo>
                  <a:cubicBezTo>
                    <a:pt x="187587" y="273053"/>
                    <a:pt x="235129" y="225511"/>
                    <a:pt x="235129" y="166865"/>
                  </a:cubicBezTo>
                  <a:cubicBezTo>
                    <a:pt x="235129" y="108220"/>
                    <a:pt x="187587" y="60678"/>
                    <a:pt x="128941" y="60678"/>
                  </a:cubicBezTo>
                  <a:close/>
                  <a:moveTo>
                    <a:pt x="128941" y="83433"/>
                  </a:moveTo>
                  <a:cubicBezTo>
                    <a:pt x="134701" y="83433"/>
                    <a:pt x="139462" y="87713"/>
                    <a:pt x="140216" y="93266"/>
                  </a:cubicBezTo>
                  <a:lnTo>
                    <a:pt x="140319" y="94810"/>
                  </a:lnTo>
                  <a:lnTo>
                    <a:pt x="140319" y="163073"/>
                  </a:lnTo>
                  <a:cubicBezTo>
                    <a:pt x="140319" y="169356"/>
                    <a:pt x="135225" y="174450"/>
                    <a:pt x="128941" y="174450"/>
                  </a:cubicBezTo>
                  <a:cubicBezTo>
                    <a:pt x="123182" y="174450"/>
                    <a:pt x="118421" y="170169"/>
                    <a:pt x="117667" y="164617"/>
                  </a:cubicBezTo>
                  <a:lnTo>
                    <a:pt x="117564" y="163073"/>
                  </a:lnTo>
                  <a:lnTo>
                    <a:pt x="117564" y="94810"/>
                  </a:lnTo>
                  <a:cubicBezTo>
                    <a:pt x="117564" y="88527"/>
                    <a:pt x="122658" y="83433"/>
                    <a:pt x="128941" y="83433"/>
                  </a:cubicBezTo>
                  <a:close/>
                  <a:moveTo>
                    <a:pt x="237362" y="39649"/>
                  </a:moveTo>
                  <a:lnTo>
                    <a:pt x="238615" y="40557"/>
                  </a:lnTo>
                  <a:lnTo>
                    <a:pt x="256187" y="55183"/>
                  </a:lnTo>
                  <a:cubicBezTo>
                    <a:pt x="261017" y="59203"/>
                    <a:pt x="261672" y="66376"/>
                    <a:pt x="257654" y="71206"/>
                  </a:cubicBezTo>
                  <a:cubicBezTo>
                    <a:pt x="253968" y="75633"/>
                    <a:pt x="247633" y="76553"/>
                    <a:pt x="242883" y="73580"/>
                  </a:cubicBezTo>
                  <a:lnTo>
                    <a:pt x="241630" y="72672"/>
                  </a:lnTo>
                  <a:lnTo>
                    <a:pt x="224058" y="58046"/>
                  </a:lnTo>
                  <a:cubicBezTo>
                    <a:pt x="219228" y="54026"/>
                    <a:pt x="218572" y="46852"/>
                    <a:pt x="222591" y="42023"/>
                  </a:cubicBezTo>
                  <a:cubicBezTo>
                    <a:pt x="226277" y="37596"/>
                    <a:pt x="232612" y="36675"/>
                    <a:pt x="237362" y="39649"/>
                  </a:cubicBezTo>
                  <a:close/>
                  <a:moveTo>
                    <a:pt x="163073" y="0"/>
                  </a:moveTo>
                  <a:cubicBezTo>
                    <a:pt x="169356" y="0"/>
                    <a:pt x="174450" y="5094"/>
                    <a:pt x="174450" y="11377"/>
                  </a:cubicBezTo>
                  <a:cubicBezTo>
                    <a:pt x="174450" y="17137"/>
                    <a:pt x="170169" y="21897"/>
                    <a:pt x="164617" y="22650"/>
                  </a:cubicBezTo>
                  <a:lnTo>
                    <a:pt x="163073" y="22754"/>
                  </a:lnTo>
                  <a:lnTo>
                    <a:pt x="94810" y="22754"/>
                  </a:lnTo>
                  <a:cubicBezTo>
                    <a:pt x="88527" y="22754"/>
                    <a:pt x="83433" y="17661"/>
                    <a:pt x="83433" y="11377"/>
                  </a:cubicBezTo>
                  <a:cubicBezTo>
                    <a:pt x="83433" y="5617"/>
                    <a:pt x="87713" y="857"/>
                    <a:pt x="93266" y="104"/>
                  </a:cubicBezTo>
                  <a:lnTo>
                    <a:pt x="94810" y="0"/>
                  </a:lnTo>
                  <a:lnTo>
                    <a:pt x="163073" y="0"/>
                  </a:lnTo>
                  <a:close/>
                </a:path>
              </a:pathLst>
            </a:custGeom>
            <a:solidFill>
              <a:srgbClr val="FFFFFF"/>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6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a:endParaRPr>
            </a:p>
          </p:txBody>
        </p:sp>
      </p:grpSp>
      <p:grpSp>
        <p:nvGrpSpPr>
          <p:cNvPr id="14" name="Group 13">
            <a:extLst>
              <a:ext uri="{FF2B5EF4-FFF2-40B4-BE49-F238E27FC236}">
                <a16:creationId xmlns:a16="http://schemas.microsoft.com/office/drawing/2014/main" id="{8E3A1907-1FE1-A68E-14A3-9D1C763B6BCA}"/>
              </a:ext>
              <a:ext uri="{C183D7F6-B498-43B3-948B-1728B52AA6E4}">
                <adec:decorative xmlns:adec="http://schemas.microsoft.com/office/drawing/2017/decorative" val="1"/>
              </a:ext>
            </a:extLst>
          </p:cNvPr>
          <p:cNvGrpSpPr/>
          <p:nvPr/>
        </p:nvGrpSpPr>
        <p:grpSpPr>
          <a:xfrm>
            <a:off x="2803127" y="1968724"/>
            <a:ext cx="489749" cy="489749"/>
            <a:chOff x="2803127" y="1968724"/>
            <a:chExt cx="489749" cy="489749"/>
          </a:xfrm>
        </p:grpSpPr>
        <p:grpSp>
          <p:nvGrpSpPr>
            <p:cNvPr id="27" name="Group 26">
              <a:extLst>
                <a:ext uri="{FF2B5EF4-FFF2-40B4-BE49-F238E27FC236}">
                  <a16:creationId xmlns:a16="http://schemas.microsoft.com/office/drawing/2014/main" id="{4980BB60-EDBD-AE20-435E-86246C1CD409}"/>
                </a:ext>
                <a:ext uri="{C183D7F6-B498-43B3-948B-1728B52AA6E4}">
                  <adec:decorative xmlns:adec="http://schemas.microsoft.com/office/drawing/2017/decorative" val="1"/>
                </a:ext>
              </a:extLst>
            </p:cNvPr>
            <p:cNvGrpSpPr>
              <a:grpSpLocks noChangeAspect="1"/>
            </p:cNvGrpSpPr>
            <p:nvPr/>
          </p:nvGrpSpPr>
          <p:grpSpPr>
            <a:xfrm>
              <a:off x="2803127" y="1968724"/>
              <a:ext cx="489749" cy="489749"/>
              <a:chOff x="1511104" y="983803"/>
              <a:chExt cx="874443" cy="874443"/>
            </a:xfrm>
          </p:grpSpPr>
          <p:sp>
            <p:nvSpPr>
              <p:cNvPr id="28" name="Oval 27">
                <a:extLst>
                  <a:ext uri="{FF2B5EF4-FFF2-40B4-BE49-F238E27FC236}">
                    <a16:creationId xmlns:a16="http://schemas.microsoft.com/office/drawing/2014/main" id="{B487D4D7-F158-27AE-9135-4088B3D7CAE6}"/>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F4364C">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a:latin typeface="Segoe Sans Display"/>
                  <a:cs typeface="Segoe UI Semibold"/>
                </a:endParaRPr>
              </a:p>
            </p:txBody>
          </p:sp>
          <p:sp>
            <p:nvSpPr>
              <p:cNvPr id="29" name="Oval 28">
                <a:extLst>
                  <a:ext uri="{FF2B5EF4-FFF2-40B4-BE49-F238E27FC236}">
                    <a16:creationId xmlns:a16="http://schemas.microsoft.com/office/drawing/2014/main" id="{A07A3492-B299-B4F0-51AA-8EFD551002C7}"/>
                  </a:ext>
                </a:extLst>
              </p:cNvPr>
              <p:cNvSpPr/>
              <p:nvPr/>
            </p:nvSpPr>
            <p:spPr bwMode="auto">
              <a:xfrm>
                <a:off x="1583974" y="1056673"/>
                <a:ext cx="728703" cy="728703"/>
              </a:xfrm>
              <a:prstGeom prst="ellipse">
                <a:avLst/>
              </a:prstGeom>
              <a:solidFill>
                <a:srgbClr val="F4364C"/>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grpSp>
        <p:sp>
          <p:nvSpPr>
            <p:cNvPr id="39" name="Graphic 39" descr="Icon of a closed lock">
              <a:extLst>
                <a:ext uri="{FF2B5EF4-FFF2-40B4-BE49-F238E27FC236}">
                  <a16:creationId xmlns:a16="http://schemas.microsoft.com/office/drawing/2014/main" id="{EB1227FC-2E97-D1CE-EB11-7BD1BF3EEC5F}"/>
                </a:ext>
              </a:extLst>
            </p:cNvPr>
            <p:cNvSpPr>
              <a:spLocks noChangeAspect="1"/>
            </p:cNvSpPr>
            <p:nvPr/>
          </p:nvSpPr>
          <p:spPr>
            <a:xfrm>
              <a:off x="2932497" y="2076438"/>
              <a:ext cx="231008" cy="274320"/>
            </a:xfrm>
            <a:custGeom>
              <a:avLst/>
              <a:gdLst>
                <a:gd name="connsiteX0" fmla="*/ 152080 w 360483"/>
                <a:gd name="connsiteY0" fmla="*/ 264731 h 428076"/>
                <a:gd name="connsiteX1" fmla="*/ 180243 w 360483"/>
                <a:gd name="connsiteY1" fmla="*/ 236569 h 428076"/>
                <a:gd name="connsiteX2" fmla="*/ 152080 w 360483"/>
                <a:gd name="connsiteY2" fmla="*/ 208406 h 428076"/>
                <a:gd name="connsiteX3" fmla="*/ 123917 w 360483"/>
                <a:gd name="connsiteY3" fmla="*/ 236569 h 428076"/>
                <a:gd name="connsiteX4" fmla="*/ 152080 w 360483"/>
                <a:gd name="connsiteY4" fmla="*/ 264731 h 428076"/>
                <a:gd name="connsiteX5" fmla="*/ 73224 w 360483"/>
                <a:gd name="connsiteY5" fmla="*/ 78856 h 428076"/>
                <a:gd name="connsiteX6" fmla="*/ 152080 w 360483"/>
                <a:gd name="connsiteY6" fmla="*/ 0 h 428076"/>
                <a:gd name="connsiteX7" fmla="*/ 230936 w 360483"/>
                <a:gd name="connsiteY7" fmla="*/ 78856 h 428076"/>
                <a:gd name="connsiteX8" fmla="*/ 230936 w 360483"/>
                <a:gd name="connsiteY8" fmla="*/ 101387 h 428076"/>
                <a:gd name="connsiteX9" fmla="*/ 253466 w 360483"/>
                <a:gd name="connsiteY9" fmla="*/ 101387 h 428076"/>
                <a:gd name="connsiteX10" fmla="*/ 304160 w 360483"/>
                <a:gd name="connsiteY10" fmla="*/ 152080 h 428076"/>
                <a:gd name="connsiteX11" fmla="*/ 304160 w 360483"/>
                <a:gd name="connsiteY11" fmla="*/ 321057 h 428076"/>
                <a:gd name="connsiteX12" fmla="*/ 253466 w 360483"/>
                <a:gd name="connsiteY12" fmla="*/ 371751 h 428076"/>
                <a:gd name="connsiteX13" fmla="*/ 50693 w 360483"/>
                <a:gd name="connsiteY13" fmla="*/ 371751 h 428076"/>
                <a:gd name="connsiteX14" fmla="*/ 0 w 360483"/>
                <a:gd name="connsiteY14" fmla="*/ 321057 h 428076"/>
                <a:gd name="connsiteX15" fmla="*/ 0 w 360483"/>
                <a:gd name="connsiteY15" fmla="*/ 152080 h 428076"/>
                <a:gd name="connsiteX16" fmla="*/ 50693 w 360483"/>
                <a:gd name="connsiteY16" fmla="*/ 101387 h 428076"/>
                <a:gd name="connsiteX17" fmla="*/ 73224 w 360483"/>
                <a:gd name="connsiteY17" fmla="*/ 101387 h 428076"/>
                <a:gd name="connsiteX18" fmla="*/ 73224 w 360483"/>
                <a:gd name="connsiteY18" fmla="*/ 78856 h 428076"/>
                <a:gd name="connsiteX19" fmla="*/ 197140 w 360483"/>
                <a:gd name="connsiteY19" fmla="*/ 78856 h 428076"/>
                <a:gd name="connsiteX20" fmla="*/ 152080 w 360483"/>
                <a:gd name="connsiteY20" fmla="*/ 33796 h 428076"/>
                <a:gd name="connsiteX21" fmla="*/ 107019 w 360483"/>
                <a:gd name="connsiteY21" fmla="*/ 78856 h 428076"/>
                <a:gd name="connsiteX22" fmla="*/ 107019 w 360483"/>
                <a:gd name="connsiteY22" fmla="*/ 101387 h 428076"/>
                <a:gd name="connsiteX23" fmla="*/ 197140 w 360483"/>
                <a:gd name="connsiteY23" fmla="*/ 101387 h 428076"/>
                <a:gd name="connsiteX24" fmla="*/ 197140 w 360483"/>
                <a:gd name="connsiteY24" fmla="*/ 78856 h 428076"/>
                <a:gd name="connsiteX25" fmla="*/ 33796 w 360483"/>
                <a:gd name="connsiteY25" fmla="*/ 152080 h 428076"/>
                <a:gd name="connsiteX26" fmla="*/ 33796 w 360483"/>
                <a:gd name="connsiteY26" fmla="*/ 321057 h 428076"/>
                <a:gd name="connsiteX27" fmla="*/ 50693 w 360483"/>
                <a:gd name="connsiteY27" fmla="*/ 337955 h 428076"/>
                <a:gd name="connsiteX28" fmla="*/ 253466 w 360483"/>
                <a:gd name="connsiteY28" fmla="*/ 337955 h 428076"/>
                <a:gd name="connsiteX29" fmla="*/ 270364 w 360483"/>
                <a:gd name="connsiteY29" fmla="*/ 321057 h 428076"/>
                <a:gd name="connsiteX30" fmla="*/ 270364 w 360483"/>
                <a:gd name="connsiteY30" fmla="*/ 152080 h 428076"/>
                <a:gd name="connsiteX31" fmla="*/ 253466 w 360483"/>
                <a:gd name="connsiteY31" fmla="*/ 135182 h 428076"/>
                <a:gd name="connsiteX32" fmla="*/ 50693 w 360483"/>
                <a:gd name="connsiteY32" fmla="*/ 135182 h 428076"/>
                <a:gd name="connsiteX33" fmla="*/ 33796 w 360483"/>
                <a:gd name="connsiteY33" fmla="*/ 152080 h 428076"/>
                <a:gd name="connsiteX34" fmla="*/ 129547 w 360483"/>
                <a:gd name="connsiteY34" fmla="*/ 428076 h 428076"/>
                <a:gd name="connsiteX35" fmla="*/ 81738 w 360483"/>
                <a:gd name="connsiteY35" fmla="*/ 394281 h 428076"/>
                <a:gd name="connsiteX36" fmla="*/ 264729 w 360483"/>
                <a:gd name="connsiteY36" fmla="*/ 394281 h 428076"/>
                <a:gd name="connsiteX37" fmla="*/ 326688 w 360483"/>
                <a:gd name="connsiteY37" fmla="*/ 332322 h 428076"/>
                <a:gd name="connsiteX38" fmla="*/ 326688 w 360483"/>
                <a:gd name="connsiteY38" fmla="*/ 183129 h 428076"/>
                <a:gd name="connsiteX39" fmla="*/ 360483 w 360483"/>
                <a:gd name="connsiteY39" fmla="*/ 230936 h 428076"/>
                <a:gd name="connsiteX40" fmla="*/ 360483 w 360483"/>
                <a:gd name="connsiteY40" fmla="*/ 332322 h 428076"/>
                <a:gd name="connsiteX41" fmla="*/ 264729 w 360483"/>
                <a:gd name="connsiteY41" fmla="*/ 428076 h 428076"/>
                <a:gd name="connsiteX42" fmla="*/ 129547 w 360483"/>
                <a:gd name="connsiteY42" fmla="*/ 428076 h 42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60483" h="428076">
                  <a:moveTo>
                    <a:pt x="152080" y="264731"/>
                  </a:moveTo>
                  <a:cubicBezTo>
                    <a:pt x="167635" y="264731"/>
                    <a:pt x="180243" y="252123"/>
                    <a:pt x="180243" y="236569"/>
                  </a:cubicBezTo>
                  <a:cubicBezTo>
                    <a:pt x="180243" y="221014"/>
                    <a:pt x="167635" y="208406"/>
                    <a:pt x="152080" y="208406"/>
                  </a:cubicBezTo>
                  <a:cubicBezTo>
                    <a:pt x="136525" y="208406"/>
                    <a:pt x="123917" y="221014"/>
                    <a:pt x="123917" y="236569"/>
                  </a:cubicBezTo>
                  <a:cubicBezTo>
                    <a:pt x="123917" y="252123"/>
                    <a:pt x="136525" y="264731"/>
                    <a:pt x="152080" y="264731"/>
                  </a:cubicBezTo>
                  <a:close/>
                  <a:moveTo>
                    <a:pt x="73224" y="78856"/>
                  </a:moveTo>
                  <a:cubicBezTo>
                    <a:pt x="73224" y="35305"/>
                    <a:pt x="108529" y="0"/>
                    <a:pt x="152080" y="0"/>
                  </a:cubicBezTo>
                  <a:cubicBezTo>
                    <a:pt x="195631" y="0"/>
                    <a:pt x="230936" y="35305"/>
                    <a:pt x="230936" y="78856"/>
                  </a:cubicBezTo>
                  <a:lnTo>
                    <a:pt x="230936" y="101387"/>
                  </a:lnTo>
                  <a:lnTo>
                    <a:pt x="253466" y="101387"/>
                  </a:lnTo>
                  <a:cubicBezTo>
                    <a:pt x="281462" y="101387"/>
                    <a:pt x="304160" y="124083"/>
                    <a:pt x="304160" y="152080"/>
                  </a:cubicBezTo>
                  <a:lnTo>
                    <a:pt x="304160" y="321057"/>
                  </a:lnTo>
                  <a:cubicBezTo>
                    <a:pt x="304160" y="349053"/>
                    <a:pt x="281462" y="371751"/>
                    <a:pt x="253466" y="371751"/>
                  </a:cubicBezTo>
                  <a:lnTo>
                    <a:pt x="50693" y="371751"/>
                  </a:lnTo>
                  <a:cubicBezTo>
                    <a:pt x="22696" y="371751"/>
                    <a:pt x="0" y="349053"/>
                    <a:pt x="0" y="321057"/>
                  </a:cubicBezTo>
                  <a:lnTo>
                    <a:pt x="0" y="152080"/>
                  </a:lnTo>
                  <a:cubicBezTo>
                    <a:pt x="0" y="124083"/>
                    <a:pt x="22696" y="101387"/>
                    <a:pt x="50693" y="101387"/>
                  </a:cubicBezTo>
                  <a:lnTo>
                    <a:pt x="73224" y="101387"/>
                  </a:lnTo>
                  <a:lnTo>
                    <a:pt x="73224" y="78856"/>
                  </a:lnTo>
                  <a:close/>
                  <a:moveTo>
                    <a:pt x="197140" y="78856"/>
                  </a:moveTo>
                  <a:cubicBezTo>
                    <a:pt x="197140" y="53970"/>
                    <a:pt x="176967" y="33796"/>
                    <a:pt x="152080" y="33796"/>
                  </a:cubicBezTo>
                  <a:cubicBezTo>
                    <a:pt x="127193" y="33796"/>
                    <a:pt x="107019" y="53970"/>
                    <a:pt x="107019" y="78856"/>
                  </a:cubicBezTo>
                  <a:lnTo>
                    <a:pt x="107019" y="101387"/>
                  </a:lnTo>
                  <a:lnTo>
                    <a:pt x="197140" y="101387"/>
                  </a:lnTo>
                  <a:lnTo>
                    <a:pt x="197140" y="78856"/>
                  </a:lnTo>
                  <a:close/>
                  <a:moveTo>
                    <a:pt x="33796" y="152080"/>
                  </a:moveTo>
                  <a:lnTo>
                    <a:pt x="33796" y="321057"/>
                  </a:lnTo>
                  <a:cubicBezTo>
                    <a:pt x="33796" y="330389"/>
                    <a:pt x="41361" y="337955"/>
                    <a:pt x="50693" y="337955"/>
                  </a:cubicBezTo>
                  <a:lnTo>
                    <a:pt x="253466" y="337955"/>
                  </a:lnTo>
                  <a:cubicBezTo>
                    <a:pt x="262798" y="337955"/>
                    <a:pt x="270364" y="330389"/>
                    <a:pt x="270364" y="321057"/>
                  </a:cubicBezTo>
                  <a:lnTo>
                    <a:pt x="270364" y="152080"/>
                  </a:lnTo>
                  <a:cubicBezTo>
                    <a:pt x="270364" y="142747"/>
                    <a:pt x="262798" y="135182"/>
                    <a:pt x="253466" y="135182"/>
                  </a:cubicBezTo>
                  <a:lnTo>
                    <a:pt x="50693" y="135182"/>
                  </a:lnTo>
                  <a:cubicBezTo>
                    <a:pt x="41361" y="135182"/>
                    <a:pt x="33796" y="142747"/>
                    <a:pt x="33796" y="152080"/>
                  </a:cubicBezTo>
                  <a:close/>
                  <a:moveTo>
                    <a:pt x="129547" y="428076"/>
                  </a:moveTo>
                  <a:cubicBezTo>
                    <a:pt x="107475" y="428076"/>
                    <a:pt x="88698" y="413970"/>
                    <a:pt x="81738" y="394281"/>
                  </a:cubicBezTo>
                  <a:lnTo>
                    <a:pt x="264729" y="394281"/>
                  </a:lnTo>
                  <a:cubicBezTo>
                    <a:pt x="298948" y="394281"/>
                    <a:pt x="326688" y="366542"/>
                    <a:pt x="326688" y="332322"/>
                  </a:cubicBezTo>
                  <a:lnTo>
                    <a:pt x="326688" y="183129"/>
                  </a:lnTo>
                  <a:cubicBezTo>
                    <a:pt x="346377" y="190086"/>
                    <a:pt x="360483" y="208865"/>
                    <a:pt x="360483" y="230936"/>
                  </a:cubicBezTo>
                  <a:lnTo>
                    <a:pt x="360483" y="332322"/>
                  </a:lnTo>
                  <a:cubicBezTo>
                    <a:pt x="360483" y="385206"/>
                    <a:pt x="317612" y="428076"/>
                    <a:pt x="264729" y="428076"/>
                  </a:cubicBezTo>
                  <a:lnTo>
                    <a:pt x="129547" y="428076"/>
                  </a:ln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grpSp>
      <p:grpSp>
        <p:nvGrpSpPr>
          <p:cNvPr id="16" name="Group 15">
            <a:extLst>
              <a:ext uri="{FF2B5EF4-FFF2-40B4-BE49-F238E27FC236}">
                <a16:creationId xmlns:a16="http://schemas.microsoft.com/office/drawing/2014/main" id="{C6D838F3-87FC-B3DA-797A-F7B1D8A9C6A4}"/>
              </a:ext>
              <a:ext uri="{C183D7F6-B498-43B3-948B-1728B52AA6E4}">
                <adec:decorative xmlns:adec="http://schemas.microsoft.com/office/drawing/2017/decorative" val="1"/>
              </a:ext>
            </a:extLst>
          </p:cNvPr>
          <p:cNvGrpSpPr/>
          <p:nvPr/>
        </p:nvGrpSpPr>
        <p:grpSpPr>
          <a:xfrm>
            <a:off x="4600884" y="1968724"/>
            <a:ext cx="489749" cy="489749"/>
            <a:chOff x="4600884" y="1968724"/>
            <a:chExt cx="489749" cy="489749"/>
          </a:xfrm>
        </p:grpSpPr>
        <p:grpSp>
          <p:nvGrpSpPr>
            <p:cNvPr id="32" name="Group 31">
              <a:extLst>
                <a:ext uri="{FF2B5EF4-FFF2-40B4-BE49-F238E27FC236}">
                  <a16:creationId xmlns:a16="http://schemas.microsoft.com/office/drawing/2014/main" id="{DC486AE8-099E-09C2-16AC-65B89112A7EF}"/>
                </a:ext>
                <a:ext uri="{C183D7F6-B498-43B3-948B-1728B52AA6E4}">
                  <adec:decorative xmlns:adec="http://schemas.microsoft.com/office/drawing/2017/decorative" val="1"/>
                </a:ext>
              </a:extLst>
            </p:cNvPr>
            <p:cNvGrpSpPr>
              <a:grpSpLocks noChangeAspect="1"/>
            </p:cNvGrpSpPr>
            <p:nvPr/>
          </p:nvGrpSpPr>
          <p:grpSpPr>
            <a:xfrm>
              <a:off x="4600884" y="1968724"/>
              <a:ext cx="489749" cy="489749"/>
              <a:chOff x="1511104" y="983803"/>
              <a:chExt cx="874443" cy="874443"/>
            </a:xfrm>
          </p:grpSpPr>
          <p:sp>
            <p:nvSpPr>
              <p:cNvPr id="33" name="Oval 32">
                <a:extLst>
                  <a:ext uri="{FF2B5EF4-FFF2-40B4-BE49-F238E27FC236}">
                    <a16:creationId xmlns:a16="http://schemas.microsoft.com/office/drawing/2014/main" id="{21C8DF44-CF08-5DB3-06CC-5BAED0FB6A78}"/>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F4364C">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a:latin typeface="Segoe Sans Display"/>
                  <a:cs typeface="Segoe UI Semibold"/>
                </a:endParaRPr>
              </a:p>
            </p:txBody>
          </p:sp>
          <p:sp>
            <p:nvSpPr>
              <p:cNvPr id="34" name="Oval 33">
                <a:extLst>
                  <a:ext uri="{FF2B5EF4-FFF2-40B4-BE49-F238E27FC236}">
                    <a16:creationId xmlns:a16="http://schemas.microsoft.com/office/drawing/2014/main" id="{4856A415-E204-6B2A-DE71-3C66B91285A6}"/>
                  </a:ext>
                </a:extLst>
              </p:cNvPr>
              <p:cNvSpPr/>
              <p:nvPr/>
            </p:nvSpPr>
            <p:spPr bwMode="auto">
              <a:xfrm>
                <a:off x="1583974" y="1056673"/>
                <a:ext cx="728703" cy="728703"/>
              </a:xfrm>
              <a:prstGeom prst="ellipse">
                <a:avLst/>
              </a:prstGeom>
              <a:solidFill>
                <a:srgbClr val="F4364C"/>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91F2C"/>
                  </a:solidFill>
                  <a:effectLst/>
                  <a:uLnTx/>
                  <a:uFillTx/>
                  <a:latin typeface="Segoe UI Variable Display"/>
                  <a:ea typeface="+mn-ea"/>
                  <a:cs typeface="Segoe UI" pitchFamily="34" charset="0"/>
                </a:endParaRPr>
              </a:p>
            </p:txBody>
          </p:sp>
        </p:grpSp>
        <p:sp>
          <p:nvSpPr>
            <p:cNvPr id="40" name="Freeform: Shape 27" descr="Icon of a line graph with an arrow moving downwards pointing down">
              <a:extLst>
                <a:ext uri="{FF2B5EF4-FFF2-40B4-BE49-F238E27FC236}">
                  <a16:creationId xmlns:a16="http://schemas.microsoft.com/office/drawing/2014/main" id="{A02892EE-69AE-774D-E0A7-828ED85A58B4}"/>
                </a:ext>
              </a:extLst>
            </p:cNvPr>
            <p:cNvSpPr>
              <a:spLocks noChangeAspect="1"/>
            </p:cNvSpPr>
            <p:nvPr/>
          </p:nvSpPr>
          <p:spPr>
            <a:xfrm>
              <a:off x="4731458" y="2109931"/>
              <a:ext cx="228600" cy="228600"/>
            </a:xfrm>
            <a:custGeom>
              <a:avLst/>
              <a:gdLst>
                <a:gd name="connsiteX0" fmla="*/ 71967 w 323850"/>
                <a:gd name="connsiteY0" fmla="*/ 53975 h 323850"/>
                <a:gd name="connsiteX1" fmla="*/ 81508 w 323850"/>
                <a:gd name="connsiteY1" fmla="*/ 57927 h 323850"/>
                <a:gd name="connsiteX2" fmla="*/ 139435 w 323850"/>
                <a:gd name="connsiteY2" fmla="*/ 115853 h 323850"/>
                <a:gd name="connsiteX3" fmla="*/ 174874 w 323850"/>
                <a:gd name="connsiteY3" fmla="*/ 80416 h 323850"/>
                <a:gd name="connsiteX4" fmla="*/ 193956 w 323850"/>
                <a:gd name="connsiteY4" fmla="*/ 80416 h 323850"/>
                <a:gd name="connsiteX5" fmla="*/ 287894 w 323850"/>
                <a:gd name="connsiteY5" fmla="*/ 174353 h 323850"/>
                <a:gd name="connsiteX6" fmla="*/ 287894 w 323850"/>
                <a:gd name="connsiteY6" fmla="*/ 116855 h 323850"/>
                <a:gd name="connsiteX7" fmla="*/ 301387 w 323850"/>
                <a:gd name="connsiteY7" fmla="*/ 103361 h 323850"/>
                <a:gd name="connsiteX8" fmla="*/ 314881 w 323850"/>
                <a:gd name="connsiteY8" fmla="*/ 116855 h 323850"/>
                <a:gd name="connsiteX9" fmla="*/ 314881 w 323850"/>
                <a:gd name="connsiteY9" fmla="*/ 206903 h 323850"/>
                <a:gd name="connsiteX10" fmla="*/ 301387 w 323850"/>
                <a:gd name="connsiteY10" fmla="*/ 220397 h 323850"/>
                <a:gd name="connsiteX11" fmla="*/ 211402 w 323850"/>
                <a:gd name="connsiteY11" fmla="*/ 220397 h 323850"/>
                <a:gd name="connsiteX12" fmla="*/ 197908 w 323850"/>
                <a:gd name="connsiteY12" fmla="*/ 206903 h 323850"/>
                <a:gd name="connsiteX13" fmla="*/ 211402 w 323850"/>
                <a:gd name="connsiteY13" fmla="*/ 193409 h 323850"/>
                <a:gd name="connsiteX14" fmla="*/ 268783 w 323850"/>
                <a:gd name="connsiteY14" fmla="*/ 193409 h 323850"/>
                <a:gd name="connsiteX15" fmla="*/ 184415 w 323850"/>
                <a:gd name="connsiteY15" fmla="*/ 109041 h 323850"/>
                <a:gd name="connsiteX16" fmla="*/ 148976 w 323850"/>
                <a:gd name="connsiteY16" fmla="*/ 144478 h 323850"/>
                <a:gd name="connsiteX17" fmla="*/ 129894 w 323850"/>
                <a:gd name="connsiteY17" fmla="*/ 144478 h 323850"/>
                <a:gd name="connsiteX18" fmla="*/ 62425 w 323850"/>
                <a:gd name="connsiteY18" fmla="*/ 77009 h 323850"/>
                <a:gd name="connsiteX19" fmla="*/ 62425 w 323850"/>
                <a:gd name="connsiteY19" fmla="*/ 57927 h 323850"/>
                <a:gd name="connsiteX20" fmla="*/ 71967 w 323850"/>
                <a:gd name="connsiteY20" fmla="*/ 53975 h 323850"/>
                <a:gd name="connsiteX21" fmla="*/ 13494 w 323850"/>
                <a:gd name="connsiteY21" fmla="*/ 0 h 323850"/>
                <a:gd name="connsiteX22" fmla="*/ 26988 w 323850"/>
                <a:gd name="connsiteY22" fmla="*/ 13494 h 323850"/>
                <a:gd name="connsiteX23" fmla="*/ 26988 w 323850"/>
                <a:gd name="connsiteY23" fmla="*/ 265377 h 323850"/>
                <a:gd name="connsiteX24" fmla="*/ 58473 w 323850"/>
                <a:gd name="connsiteY24" fmla="*/ 296863 h 323850"/>
                <a:gd name="connsiteX25" fmla="*/ 310356 w 323850"/>
                <a:gd name="connsiteY25" fmla="*/ 296863 h 323850"/>
                <a:gd name="connsiteX26" fmla="*/ 323850 w 323850"/>
                <a:gd name="connsiteY26" fmla="*/ 310356 h 323850"/>
                <a:gd name="connsiteX27" fmla="*/ 310356 w 323850"/>
                <a:gd name="connsiteY27" fmla="*/ 323850 h 323850"/>
                <a:gd name="connsiteX28" fmla="*/ 58473 w 323850"/>
                <a:gd name="connsiteY28" fmla="*/ 323850 h 323850"/>
                <a:gd name="connsiteX29" fmla="*/ 0 w 323850"/>
                <a:gd name="connsiteY29" fmla="*/ 265377 h 323850"/>
                <a:gd name="connsiteX30" fmla="*/ 0 w 323850"/>
                <a:gd name="connsiteY30" fmla="*/ 13494 h 323850"/>
                <a:gd name="connsiteX31" fmla="*/ 13494 w 323850"/>
                <a:gd name="connsiteY31" fmla="*/ 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23850" h="323850">
                  <a:moveTo>
                    <a:pt x="71967" y="53975"/>
                  </a:moveTo>
                  <a:cubicBezTo>
                    <a:pt x="75421" y="53975"/>
                    <a:pt x="78874" y="55292"/>
                    <a:pt x="81508" y="57927"/>
                  </a:cubicBezTo>
                  <a:lnTo>
                    <a:pt x="139435" y="115853"/>
                  </a:lnTo>
                  <a:lnTo>
                    <a:pt x="174874" y="80416"/>
                  </a:lnTo>
                  <a:cubicBezTo>
                    <a:pt x="180143" y="75147"/>
                    <a:pt x="188686" y="75147"/>
                    <a:pt x="193956" y="80416"/>
                  </a:cubicBezTo>
                  <a:lnTo>
                    <a:pt x="287894" y="174353"/>
                  </a:lnTo>
                  <a:lnTo>
                    <a:pt x="287894" y="116855"/>
                  </a:lnTo>
                  <a:cubicBezTo>
                    <a:pt x="287894" y="109403"/>
                    <a:pt x="293935" y="103361"/>
                    <a:pt x="301387" y="103361"/>
                  </a:cubicBezTo>
                  <a:cubicBezTo>
                    <a:pt x="308841" y="103361"/>
                    <a:pt x="314881" y="109403"/>
                    <a:pt x="314881" y="116855"/>
                  </a:cubicBezTo>
                  <a:lnTo>
                    <a:pt x="314881" y="206903"/>
                  </a:lnTo>
                  <a:cubicBezTo>
                    <a:pt x="314881" y="214356"/>
                    <a:pt x="308840" y="220397"/>
                    <a:pt x="301387" y="220397"/>
                  </a:cubicBezTo>
                  <a:lnTo>
                    <a:pt x="211402" y="220397"/>
                  </a:lnTo>
                  <a:cubicBezTo>
                    <a:pt x="203950" y="220397"/>
                    <a:pt x="197908" y="214356"/>
                    <a:pt x="197908" y="206903"/>
                  </a:cubicBezTo>
                  <a:cubicBezTo>
                    <a:pt x="197908" y="199451"/>
                    <a:pt x="203950" y="193409"/>
                    <a:pt x="211402" y="193409"/>
                  </a:cubicBezTo>
                  <a:lnTo>
                    <a:pt x="268783" y="193409"/>
                  </a:lnTo>
                  <a:lnTo>
                    <a:pt x="184415" y="109041"/>
                  </a:lnTo>
                  <a:lnTo>
                    <a:pt x="148976" y="144478"/>
                  </a:lnTo>
                  <a:cubicBezTo>
                    <a:pt x="143707" y="149748"/>
                    <a:pt x="135164" y="149748"/>
                    <a:pt x="129894" y="144478"/>
                  </a:cubicBezTo>
                  <a:lnTo>
                    <a:pt x="62425" y="77009"/>
                  </a:lnTo>
                  <a:cubicBezTo>
                    <a:pt x="57156" y="71739"/>
                    <a:pt x="57156" y="63197"/>
                    <a:pt x="62425" y="57927"/>
                  </a:cubicBezTo>
                  <a:cubicBezTo>
                    <a:pt x="65060" y="55292"/>
                    <a:pt x="68514" y="53975"/>
                    <a:pt x="71967" y="53975"/>
                  </a:cubicBezTo>
                  <a:close/>
                  <a:moveTo>
                    <a:pt x="13494" y="0"/>
                  </a:moveTo>
                  <a:cubicBezTo>
                    <a:pt x="20946" y="0"/>
                    <a:pt x="26988" y="6041"/>
                    <a:pt x="26988" y="13494"/>
                  </a:cubicBezTo>
                  <a:lnTo>
                    <a:pt x="26988" y="265377"/>
                  </a:lnTo>
                  <a:cubicBezTo>
                    <a:pt x="26988" y="282766"/>
                    <a:pt x="41084" y="296863"/>
                    <a:pt x="58473" y="296863"/>
                  </a:cubicBezTo>
                  <a:lnTo>
                    <a:pt x="310356" y="296863"/>
                  </a:lnTo>
                  <a:cubicBezTo>
                    <a:pt x="317808" y="296863"/>
                    <a:pt x="323850" y="302904"/>
                    <a:pt x="323850" y="310356"/>
                  </a:cubicBezTo>
                  <a:cubicBezTo>
                    <a:pt x="323850" y="317808"/>
                    <a:pt x="317808" y="323850"/>
                    <a:pt x="310356" y="323850"/>
                  </a:cubicBezTo>
                  <a:lnTo>
                    <a:pt x="58473" y="323850"/>
                  </a:lnTo>
                  <a:cubicBezTo>
                    <a:pt x="26179" y="323850"/>
                    <a:pt x="0" y="297670"/>
                    <a:pt x="0" y="265377"/>
                  </a:cubicBezTo>
                  <a:lnTo>
                    <a:pt x="0" y="13494"/>
                  </a:lnTo>
                  <a:cubicBezTo>
                    <a:pt x="0" y="6041"/>
                    <a:pt x="6041" y="0"/>
                    <a:pt x="13494" y="0"/>
                  </a:cubicBez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grpSp>
      <p:grpSp>
        <p:nvGrpSpPr>
          <p:cNvPr id="41" name="Group 40">
            <a:extLst>
              <a:ext uri="{FF2B5EF4-FFF2-40B4-BE49-F238E27FC236}">
                <a16:creationId xmlns:a16="http://schemas.microsoft.com/office/drawing/2014/main" id="{80C56A6F-326C-FA4F-1BBC-DCB8F854C2BE}"/>
              </a:ext>
              <a:ext uri="{C183D7F6-B498-43B3-948B-1728B52AA6E4}">
                <adec:decorative xmlns:adec="http://schemas.microsoft.com/office/drawing/2017/decorative" val="1"/>
              </a:ext>
            </a:extLst>
          </p:cNvPr>
          <p:cNvGrpSpPr/>
          <p:nvPr/>
        </p:nvGrpSpPr>
        <p:grpSpPr>
          <a:xfrm>
            <a:off x="1586416" y="5501460"/>
            <a:ext cx="2881593" cy="553998"/>
            <a:chOff x="1081684" y="5401801"/>
            <a:chExt cx="2881593" cy="553998"/>
          </a:xfrm>
        </p:grpSpPr>
        <p:sp>
          <p:nvSpPr>
            <p:cNvPr id="42" name="object 62">
              <a:extLst>
                <a:ext uri="{FF2B5EF4-FFF2-40B4-BE49-F238E27FC236}">
                  <a16:creationId xmlns:a16="http://schemas.microsoft.com/office/drawing/2014/main" id="{5C1F85B5-5541-D6FA-715D-D2B7446B6378}"/>
                </a:ext>
              </a:extLst>
            </p:cNvPr>
            <p:cNvSpPr txBox="1"/>
            <p:nvPr/>
          </p:nvSpPr>
          <p:spPr>
            <a:xfrm>
              <a:off x="1081684" y="5401801"/>
              <a:ext cx="237188" cy="553998"/>
            </a:xfrm>
            <a:prstGeom prst="rect">
              <a:avLst/>
            </a:prstGeom>
          </p:spPr>
          <p:txBody>
            <a:bodyPr vert="horz" wrap="square" lIns="0" tIns="0" rIns="0" bIns="0" rtlCol="0">
              <a:spAutoFit/>
            </a:bodyPr>
            <a:lstStyle/>
            <a:p>
              <a:pPr>
                <a:spcBef>
                  <a:spcPts val="100"/>
                </a:spcBef>
              </a:pPr>
              <a:r>
                <a:rPr lang="en-US" sz="3600" b="1" spc="-25">
                  <a:gradFill>
                    <a:gsLst>
                      <a:gs pos="83000">
                        <a:srgbClr val="F4364C"/>
                      </a:gs>
                      <a:gs pos="100000">
                        <a:srgbClr val="F4364C"/>
                      </a:gs>
                    </a:gsLst>
                    <a:lin ang="5400000" scaled="1"/>
                  </a:gradFill>
                  <a:latin typeface="Segoe Sans Display" pitchFamily="2" charset="0"/>
                  <a:cs typeface="Segoe Sans Display" pitchFamily="2" charset="0"/>
                </a:rPr>
                <a:t>1</a:t>
              </a:r>
              <a:endParaRPr sz="3600" b="1" spc="-25">
                <a:gradFill>
                  <a:gsLst>
                    <a:gs pos="83000">
                      <a:srgbClr val="F4364C"/>
                    </a:gs>
                    <a:gs pos="100000">
                      <a:srgbClr val="F4364C"/>
                    </a:gs>
                  </a:gsLst>
                  <a:lin ang="5400000" scaled="1"/>
                </a:gradFill>
                <a:latin typeface="Segoe Sans Display" pitchFamily="2" charset="0"/>
                <a:cs typeface="Segoe Sans Display" pitchFamily="2" charset="0"/>
              </a:endParaRPr>
            </a:p>
          </p:txBody>
        </p:sp>
        <p:sp>
          <p:nvSpPr>
            <p:cNvPr id="43" name="object 63">
              <a:extLst>
                <a:ext uri="{FF2B5EF4-FFF2-40B4-BE49-F238E27FC236}">
                  <a16:creationId xmlns:a16="http://schemas.microsoft.com/office/drawing/2014/main" id="{C189379A-050B-D668-4384-8F77086DBAC8}"/>
                </a:ext>
              </a:extLst>
            </p:cNvPr>
            <p:cNvSpPr txBox="1"/>
            <p:nvPr/>
          </p:nvSpPr>
          <p:spPr>
            <a:xfrm>
              <a:off x="1420231" y="5509523"/>
              <a:ext cx="2543046" cy="338554"/>
            </a:xfrm>
            <a:prstGeom prst="rect">
              <a:avLst/>
            </a:prstGeom>
          </p:spPr>
          <p:txBody>
            <a:bodyPr vert="horz" wrap="square" lIns="0" tIns="0" rIns="0" bIns="0" rtlCol="0">
              <a:spAutoFit/>
            </a:bodyPr>
            <a:lstStyle/>
            <a:p>
              <a:pPr marL="25400" marR="30480">
                <a:lnSpc>
                  <a:spcPct val="100000"/>
                </a:lnSpc>
                <a:spcBef>
                  <a:spcPts val="95"/>
                </a:spcBef>
              </a:pPr>
              <a:r>
                <a:rPr lang="en-US" sz="1100">
                  <a:gradFill>
                    <a:gsLst>
                      <a:gs pos="0">
                        <a:srgbClr val="282828"/>
                      </a:gs>
                      <a:gs pos="100000">
                        <a:srgbClr val="282828"/>
                      </a:gs>
                    </a:gsLst>
                    <a:path path="circle">
                      <a:fillToRect l="100000" t="100000"/>
                    </a:path>
                  </a:gradFill>
                  <a:latin typeface="Segoe Sans Display Semibold"/>
                </a:rPr>
                <a:t>compromised identity comprises even the most robust security practices.</a:t>
              </a:r>
              <a:endParaRPr lang="en-US" sz="1100" baseline="30000">
                <a:gradFill>
                  <a:gsLst>
                    <a:gs pos="0">
                      <a:srgbClr val="282828"/>
                    </a:gs>
                    <a:gs pos="100000">
                      <a:srgbClr val="282828"/>
                    </a:gs>
                  </a:gsLst>
                  <a:path path="circle">
                    <a:fillToRect l="100000" t="100000"/>
                  </a:path>
                </a:gradFill>
                <a:latin typeface="Segoe Sans Display Semibold"/>
              </a:endParaRPr>
            </a:p>
          </p:txBody>
        </p:sp>
      </p:grpSp>
      <p:cxnSp>
        <p:nvCxnSpPr>
          <p:cNvPr id="114" name="Straight Connector 113">
            <a:extLst>
              <a:ext uri="{FF2B5EF4-FFF2-40B4-BE49-F238E27FC236}">
                <a16:creationId xmlns:a16="http://schemas.microsoft.com/office/drawing/2014/main" id="{3AC22F93-776C-CA26-3B6C-4A54ADF7D967}"/>
              </a:ext>
              <a:ext uri="{C183D7F6-B498-43B3-948B-1728B52AA6E4}">
                <adec:decorative xmlns:adec="http://schemas.microsoft.com/office/drawing/2017/decorative" val="1"/>
              </a:ext>
            </a:extLst>
          </p:cNvPr>
          <p:cNvCxnSpPr>
            <a:cxnSpLocks/>
            <a:stCxn id="112" idx="6"/>
            <a:endCxn id="89" idx="2"/>
          </p:cNvCxnSpPr>
          <p:nvPr/>
        </p:nvCxnSpPr>
        <p:spPr>
          <a:xfrm flipV="1">
            <a:off x="4141951" y="5022545"/>
            <a:ext cx="948682" cy="42505"/>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E42D831C-34E8-4961-3DA2-01830A5FBCB9}"/>
              </a:ext>
              <a:ext uri="{C183D7F6-B498-43B3-948B-1728B52AA6E4}">
                <adec:decorative xmlns:adec="http://schemas.microsoft.com/office/drawing/2017/decorative" val="1"/>
              </a:ext>
            </a:extLst>
          </p:cNvPr>
          <p:cNvCxnSpPr>
            <a:cxnSpLocks/>
            <a:stCxn id="112" idx="0"/>
            <a:endCxn id="90" idx="4"/>
          </p:cNvCxnSpPr>
          <p:nvPr/>
        </p:nvCxnSpPr>
        <p:spPr>
          <a:xfrm flipH="1" flipV="1">
            <a:off x="3921573" y="4454980"/>
            <a:ext cx="174658" cy="564350"/>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2AD380D6-283A-97DD-39AB-F3C93307DD47}"/>
              </a:ext>
              <a:ext uri="{C183D7F6-B498-43B3-948B-1728B52AA6E4}">
                <adec:decorative xmlns:adec="http://schemas.microsoft.com/office/drawing/2017/decorative" val="1"/>
              </a:ext>
            </a:extLst>
          </p:cNvPr>
          <p:cNvCxnSpPr>
            <a:cxnSpLocks/>
            <a:stCxn id="52" idx="7"/>
            <a:endCxn id="90" idx="3"/>
          </p:cNvCxnSpPr>
          <p:nvPr/>
        </p:nvCxnSpPr>
        <p:spPr>
          <a:xfrm flipH="1" flipV="1">
            <a:off x="3856915" y="4428198"/>
            <a:ext cx="13120" cy="280125"/>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48263CBE-CC0C-CAA4-447D-A8C3E354C99E}"/>
              </a:ext>
              <a:ext uri="{C183D7F6-B498-43B3-948B-1728B52AA6E4}">
                <adec:decorative xmlns:adec="http://schemas.microsoft.com/office/drawing/2017/decorative" val="1"/>
              </a:ext>
            </a:extLst>
          </p:cNvPr>
          <p:cNvCxnSpPr>
            <a:cxnSpLocks/>
            <a:endCxn id="52" idx="2"/>
          </p:cNvCxnSpPr>
          <p:nvPr/>
        </p:nvCxnSpPr>
        <p:spPr>
          <a:xfrm flipV="1">
            <a:off x="2728730" y="4931105"/>
            <a:ext cx="603462" cy="73238"/>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cxnSp>
        <p:nvCxnSpPr>
          <p:cNvPr id="541" name="Straight Connector 540">
            <a:extLst>
              <a:ext uri="{FF2B5EF4-FFF2-40B4-BE49-F238E27FC236}">
                <a16:creationId xmlns:a16="http://schemas.microsoft.com/office/drawing/2014/main" id="{3A0AED96-02C1-5C34-AB62-CE2537CE6FB3}"/>
              </a:ext>
              <a:ext uri="{C183D7F6-B498-43B3-948B-1728B52AA6E4}">
                <adec:decorative xmlns:adec="http://schemas.microsoft.com/office/drawing/2017/decorative" val="1"/>
              </a:ext>
            </a:extLst>
          </p:cNvPr>
          <p:cNvCxnSpPr>
            <a:cxnSpLocks/>
            <a:stCxn id="103" idx="5"/>
          </p:cNvCxnSpPr>
          <p:nvPr/>
        </p:nvCxnSpPr>
        <p:spPr>
          <a:xfrm>
            <a:off x="2078220" y="4724680"/>
            <a:ext cx="521194" cy="279663"/>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cxnSp>
        <p:nvCxnSpPr>
          <p:cNvPr id="544" name="Straight Connector 543">
            <a:extLst>
              <a:ext uri="{FF2B5EF4-FFF2-40B4-BE49-F238E27FC236}">
                <a16:creationId xmlns:a16="http://schemas.microsoft.com/office/drawing/2014/main" id="{E7ECD38A-1250-2E61-167B-0A6EBCA3419F}"/>
              </a:ext>
              <a:ext uri="{C183D7F6-B498-43B3-948B-1728B52AA6E4}">
                <adec:decorative xmlns:adec="http://schemas.microsoft.com/office/drawing/2017/decorative" val="1"/>
              </a:ext>
            </a:extLst>
          </p:cNvPr>
          <p:cNvCxnSpPr>
            <a:cxnSpLocks/>
            <a:stCxn id="103" idx="6"/>
            <a:endCxn id="57" idx="3"/>
          </p:cNvCxnSpPr>
          <p:nvPr/>
        </p:nvCxnSpPr>
        <p:spPr>
          <a:xfrm flipV="1">
            <a:off x="2091611" y="4657212"/>
            <a:ext cx="134355" cy="35139"/>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cxnSp>
        <p:nvCxnSpPr>
          <p:cNvPr id="547" name="Straight Connector 546">
            <a:extLst>
              <a:ext uri="{FF2B5EF4-FFF2-40B4-BE49-F238E27FC236}">
                <a16:creationId xmlns:a16="http://schemas.microsoft.com/office/drawing/2014/main" id="{3025A053-C9B5-7D59-FD3D-1A7521BDBC49}"/>
              </a:ext>
              <a:ext uri="{C183D7F6-B498-43B3-948B-1728B52AA6E4}">
                <adec:decorative xmlns:adec="http://schemas.microsoft.com/office/drawing/2017/decorative" val="1"/>
              </a:ext>
            </a:extLst>
          </p:cNvPr>
          <p:cNvCxnSpPr>
            <a:cxnSpLocks/>
            <a:stCxn id="105" idx="7"/>
            <a:endCxn id="103" idx="3"/>
          </p:cNvCxnSpPr>
          <p:nvPr/>
        </p:nvCxnSpPr>
        <p:spPr>
          <a:xfrm flipV="1">
            <a:off x="1650991" y="4724680"/>
            <a:ext cx="362571" cy="483402"/>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cxnSp>
        <p:nvCxnSpPr>
          <p:cNvPr id="550" name="Straight Connector 549">
            <a:extLst>
              <a:ext uri="{FF2B5EF4-FFF2-40B4-BE49-F238E27FC236}">
                <a16:creationId xmlns:a16="http://schemas.microsoft.com/office/drawing/2014/main" id="{34CB43D4-BA75-57E2-144D-373CDC7F98B3}"/>
              </a:ext>
              <a:ext uri="{C183D7F6-B498-43B3-948B-1728B52AA6E4}">
                <adec:decorative xmlns:adec="http://schemas.microsoft.com/office/drawing/2017/decorative" val="1"/>
              </a:ext>
            </a:extLst>
          </p:cNvPr>
          <p:cNvCxnSpPr>
            <a:cxnSpLocks/>
            <a:stCxn id="106" idx="5"/>
            <a:endCxn id="57" idx="2"/>
          </p:cNvCxnSpPr>
          <p:nvPr/>
        </p:nvCxnSpPr>
        <p:spPr>
          <a:xfrm>
            <a:off x="1223272" y="4189681"/>
            <a:ext cx="910415" cy="244749"/>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cxnSp>
        <p:nvCxnSpPr>
          <p:cNvPr id="553" name="Straight Connector 552">
            <a:extLst>
              <a:ext uri="{FF2B5EF4-FFF2-40B4-BE49-F238E27FC236}">
                <a16:creationId xmlns:a16="http://schemas.microsoft.com/office/drawing/2014/main" id="{73429B35-5D81-C4CE-1FEB-9331C4371BCC}"/>
              </a:ext>
              <a:ext uri="{C183D7F6-B498-43B3-948B-1728B52AA6E4}">
                <adec:decorative xmlns:adec="http://schemas.microsoft.com/office/drawing/2017/decorative" val="1"/>
              </a:ext>
            </a:extLst>
          </p:cNvPr>
          <p:cNvCxnSpPr>
            <a:cxnSpLocks/>
            <a:stCxn id="47" idx="7"/>
            <a:endCxn id="93" idx="3"/>
          </p:cNvCxnSpPr>
          <p:nvPr/>
        </p:nvCxnSpPr>
        <p:spPr>
          <a:xfrm flipV="1">
            <a:off x="1473025" y="4569275"/>
            <a:ext cx="285804" cy="139048"/>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26274267-1999-E6FB-4F7A-FB0C5146FA85}"/>
              </a:ext>
              <a:ext uri="{C183D7F6-B498-43B3-948B-1728B52AA6E4}">
                <adec:decorative xmlns:adec="http://schemas.microsoft.com/office/drawing/2017/decorative" val="1"/>
              </a:ext>
            </a:extLst>
          </p:cNvPr>
          <p:cNvCxnSpPr>
            <a:cxnSpLocks/>
            <a:stCxn id="105" idx="1"/>
            <a:endCxn id="47" idx="5"/>
          </p:cNvCxnSpPr>
          <p:nvPr/>
        </p:nvCxnSpPr>
        <p:spPr>
          <a:xfrm flipH="1" flipV="1">
            <a:off x="1473025" y="5153887"/>
            <a:ext cx="113308" cy="54195"/>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cxnSp>
        <p:nvCxnSpPr>
          <p:cNvPr id="560" name="Straight Connector 559">
            <a:extLst>
              <a:ext uri="{FF2B5EF4-FFF2-40B4-BE49-F238E27FC236}">
                <a16:creationId xmlns:a16="http://schemas.microsoft.com/office/drawing/2014/main" id="{B72E39C8-4D6A-00B5-D814-1069C69408FD}"/>
              </a:ext>
              <a:ext uri="{C183D7F6-B498-43B3-948B-1728B52AA6E4}">
                <adec:decorative xmlns:adec="http://schemas.microsoft.com/office/drawing/2017/decorative" val="1"/>
              </a:ext>
            </a:extLst>
          </p:cNvPr>
          <p:cNvCxnSpPr>
            <a:cxnSpLocks/>
            <a:stCxn id="92" idx="3"/>
          </p:cNvCxnSpPr>
          <p:nvPr/>
        </p:nvCxnSpPr>
        <p:spPr>
          <a:xfrm>
            <a:off x="832503" y="4306638"/>
            <a:ext cx="12675" cy="298283"/>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cxnSp>
        <p:nvCxnSpPr>
          <p:cNvPr id="564" name="Straight Connector 563">
            <a:extLst>
              <a:ext uri="{FF2B5EF4-FFF2-40B4-BE49-F238E27FC236}">
                <a16:creationId xmlns:a16="http://schemas.microsoft.com/office/drawing/2014/main" id="{795BE250-4AF9-3176-A574-BFAFECE2EA8E}"/>
              </a:ext>
              <a:ext uri="{C183D7F6-B498-43B3-948B-1728B52AA6E4}">
                <adec:decorative xmlns:adec="http://schemas.microsoft.com/office/drawing/2017/decorative" val="1"/>
              </a:ext>
            </a:extLst>
          </p:cNvPr>
          <p:cNvCxnSpPr>
            <a:cxnSpLocks/>
            <a:stCxn id="92" idx="7"/>
            <a:endCxn id="106" idx="2"/>
          </p:cNvCxnSpPr>
          <p:nvPr/>
        </p:nvCxnSpPr>
        <p:spPr>
          <a:xfrm flipV="1">
            <a:off x="961819" y="4157352"/>
            <a:ext cx="183404" cy="19970"/>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cxnSp>
        <p:nvCxnSpPr>
          <p:cNvPr id="567" name="Straight Connector 566">
            <a:extLst>
              <a:ext uri="{FF2B5EF4-FFF2-40B4-BE49-F238E27FC236}">
                <a16:creationId xmlns:a16="http://schemas.microsoft.com/office/drawing/2014/main" id="{8F6E1786-2F3B-4573-D1D4-1C0FBA47DB4D}"/>
              </a:ext>
              <a:ext uri="{C183D7F6-B498-43B3-948B-1728B52AA6E4}">
                <adec:decorative xmlns:adec="http://schemas.microsoft.com/office/drawing/2017/decorative" val="1"/>
              </a:ext>
            </a:extLst>
          </p:cNvPr>
          <p:cNvCxnSpPr>
            <a:cxnSpLocks/>
            <a:stCxn id="47" idx="2"/>
            <a:endCxn id="94" idx="7"/>
          </p:cNvCxnSpPr>
          <p:nvPr/>
        </p:nvCxnSpPr>
        <p:spPr>
          <a:xfrm flipH="1">
            <a:off x="719915" y="4931105"/>
            <a:ext cx="215267" cy="115007"/>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cxnSp>
        <p:nvCxnSpPr>
          <p:cNvPr id="571" name="Straight Connector 570">
            <a:extLst>
              <a:ext uri="{FF2B5EF4-FFF2-40B4-BE49-F238E27FC236}">
                <a16:creationId xmlns:a16="http://schemas.microsoft.com/office/drawing/2014/main" id="{3C248ED9-97C6-443B-25B4-3705D1009B2E}"/>
              </a:ext>
              <a:ext uri="{C183D7F6-B498-43B3-948B-1728B52AA6E4}">
                <adec:decorative xmlns:adec="http://schemas.microsoft.com/office/drawing/2017/decorative" val="1"/>
              </a:ext>
            </a:extLst>
          </p:cNvPr>
          <p:cNvCxnSpPr>
            <a:cxnSpLocks/>
            <a:stCxn id="101" idx="6"/>
            <a:endCxn id="113" idx="2"/>
          </p:cNvCxnSpPr>
          <p:nvPr/>
        </p:nvCxnSpPr>
        <p:spPr>
          <a:xfrm>
            <a:off x="2954953" y="4317820"/>
            <a:ext cx="701019" cy="59024"/>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cxnSp>
        <p:nvCxnSpPr>
          <p:cNvPr id="576" name="Straight Connector 575">
            <a:extLst>
              <a:ext uri="{FF2B5EF4-FFF2-40B4-BE49-F238E27FC236}">
                <a16:creationId xmlns:a16="http://schemas.microsoft.com/office/drawing/2014/main" id="{B55D8CBC-5372-2592-0F1B-2D69A53B1AE8}"/>
              </a:ext>
              <a:ext uri="{C183D7F6-B498-43B3-948B-1728B52AA6E4}">
                <adec:decorative xmlns:adec="http://schemas.microsoft.com/office/drawing/2017/decorative" val="1"/>
              </a:ext>
            </a:extLst>
          </p:cNvPr>
          <p:cNvCxnSpPr>
            <a:cxnSpLocks/>
            <a:stCxn id="52" idx="0"/>
            <a:endCxn id="113" idx="4"/>
          </p:cNvCxnSpPr>
          <p:nvPr/>
        </p:nvCxnSpPr>
        <p:spPr>
          <a:xfrm flipV="1">
            <a:off x="3647253" y="4422564"/>
            <a:ext cx="54439" cy="193480"/>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cxnSp>
        <p:nvCxnSpPr>
          <p:cNvPr id="581" name="Straight Connector 580">
            <a:extLst>
              <a:ext uri="{FF2B5EF4-FFF2-40B4-BE49-F238E27FC236}">
                <a16:creationId xmlns:a16="http://schemas.microsoft.com/office/drawing/2014/main" id="{0710E6BE-C68B-4AE2-5992-3A83C9B05F91}"/>
              </a:ext>
              <a:ext uri="{C183D7F6-B498-43B3-948B-1728B52AA6E4}">
                <adec:decorative xmlns:adec="http://schemas.microsoft.com/office/drawing/2017/decorative" val="1"/>
              </a:ext>
            </a:extLst>
          </p:cNvPr>
          <p:cNvCxnSpPr>
            <a:cxnSpLocks/>
            <a:endCxn id="100" idx="2"/>
          </p:cNvCxnSpPr>
          <p:nvPr/>
        </p:nvCxnSpPr>
        <p:spPr>
          <a:xfrm>
            <a:off x="2728730" y="5133659"/>
            <a:ext cx="431263" cy="69989"/>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cxnSp>
        <p:nvCxnSpPr>
          <p:cNvPr id="584" name="Straight Connector 583">
            <a:extLst>
              <a:ext uri="{FF2B5EF4-FFF2-40B4-BE49-F238E27FC236}">
                <a16:creationId xmlns:a16="http://schemas.microsoft.com/office/drawing/2014/main" id="{DDBFB7E7-9B40-286E-4EB6-9D1DC274BF66}"/>
              </a:ext>
              <a:ext uri="{C183D7F6-B498-43B3-948B-1728B52AA6E4}">
                <adec:decorative xmlns:adec="http://schemas.microsoft.com/office/drawing/2017/decorative" val="1"/>
              </a:ext>
            </a:extLst>
          </p:cNvPr>
          <p:cNvCxnSpPr>
            <a:cxnSpLocks/>
            <a:stCxn id="100" idx="6"/>
            <a:endCxn id="52" idx="4"/>
          </p:cNvCxnSpPr>
          <p:nvPr/>
        </p:nvCxnSpPr>
        <p:spPr>
          <a:xfrm>
            <a:off x="3251433" y="5203648"/>
            <a:ext cx="395820" cy="42518"/>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cxnSp>
        <p:nvCxnSpPr>
          <p:cNvPr id="587" name="Straight Connector 586">
            <a:extLst>
              <a:ext uri="{FF2B5EF4-FFF2-40B4-BE49-F238E27FC236}">
                <a16:creationId xmlns:a16="http://schemas.microsoft.com/office/drawing/2014/main" id="{2EEBA4B7-D1D1-F296-D83A-6510ED1E3CFD}"/>
              </a:ext>
              <a:ext uri="{C183D7F6-B498-43B3-948B-1728B52AA6E4}">
                <adec:decorative xmlns:adec="http://schemas.microsoft.com/office/drawing/2017/decorative" val="1"/>
              </a:ext>
            </a:extLst>
          </p:cNvPr>
          <p:cNvCxnSpPr>
            <a:cxnSpLocks/>
            <a:endCxn id="95" idx="2"/>
          </p:cNvCxnSpPr>
          <p:nvPr/>
        </p:nvCxnSpPr>
        <p:spPr>
          <a:xfrm flipV="1">
            <a:off x="4762481" y="4525870"/>
            <a:ext cx="652883" cy="421338"/>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cxnSp>
        <p:nvCxnSpPr>
          <p:cNvPr id="590" name="Straight Connector 589">
            <a:extLst>
              <a:ext uri="{FF2B5EF4-FFF2-40B4-BE49-F238E27FC236}">
                <a16:creationId xmlns:a16="http://schemas.microsoft.com/office/drawing/2014/main" id="{D772F515-C602-3CA6-90BE-40F2C7D5CB3F}"/>
              </a:ext>
              <a:ext uri="{C183D7F6-B498-43B3-948B-1728B52AA6E4}">
                <adec:decorative xmlns:adec="http://schemas.microsoft.com/office/drawing/2017/decorative" val="1"/>
              </a:ext>
            </a:extLst>
          </p:cNvPr>
          <p:cNvCxnSpPr>
            <a:cxnSpLocks/>
            <a:endCxn id="89" idx="0"/>
          </p:cNvCxnSpPr>
          <p:nvPr/>
        </p:nvCxnSpPr>
        <p:spPr>
          <a:xfrm>
            <a:off x="5068540" y="4657212"/>
            <a:ext cx="113533" cy="273893"/>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cxnSp>
        <p:nvCxnSpPr>
          <p:cNvPr id="595" name="Straight Connector 594">
            <a:extLst>
              <a:ext uri="{FF2B5EF4-FFF2-40B4-BE49-F238E27FC236}">
                <a16:creationId xmlns:a16="http://schemas.microsoft.com/office/drawing/2014/main" id="{040CD463-781A-7ADE-30D1-A84CA21B5FA8}"/>
              </a:ext>
              <a:ext uri="{C183D7F6-B498-43B3-948B-1728B52AA6E4}">
                <adec:decorative xmlns:adec="http://schemas.microsoft.com/office/drawing/2017/decorative" val="1"/>
              </a:ext>
            </a:extLst>
          </p:cNvPr>
          <p:cNvCxnSpPr>
            <a:cxnSpLocks/>
            <a:stCxn id="95" idx="4"/>
            <a:endCxn id="89" idx="7"/>
          </p:cNvCxnSpPr>
          <p:nvPr/>
        </p:nvCxnSpPr>
        <p:spPr>
          <a:xfrm flipH="1">
            <a:off x="5246731" y="4571590"/>
            <a:ext cx="214353" cy="386297"/>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cxnSp>
        <p:nvCxnSpPr>
          <p:cNvPr id="598" name="Straight Connector 597">
            <a:extLst>
              <a:ext uri="{FF2B5EF4-FFF2-40B4-BE49-F238E27FC236}">
                <a16:creationId xmlns:a16="http://schemas.microsoft.com/office/drawing/2014/main" id="{6F9C66CA-1F2C-F38F-2C92-2BC85BB5C050}"/>
              </a:ext>
              <a:ext uri="{C183D7F6-B498-43B3-948B-1728B52AA6E4}">
                <adec:decorative xmlns:adec="http://schemas.microsoft.com/office/drawing/2017/decorative" val="1"/>
              </a:ext>
            </a:extLst>
          </p:cNvPr>
          <p:cNvCxnSpPr>
            <a:cxnSpLocks/>
            <a:endCxn id="112" idx="7"/>
          </p:cNvCxnSpPr>
          <p:nvPr/>
        </p:nvCxnSpPr>
        <p:spPr>
          <a:xfrm flipH="1">
            <a:off x="4128560" y="4657212"/>
            <a:ext cx="494416" cy="375509"/>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cxnSp>
        <p:nvCxnSpPr>
          <p:cNvPr id="601" name="Straight Connector 600">
            <a:extLst>
              <a:ext uri="{FF2B5EF4-FFF2-40B4-BE49-F238E27FC236}">
                <a16:creationId xmlns:a16="http://schemas.microsoft.com/office/drawing/2014/main" id="{FAE24E80-75AE-8DE8-8411-EDB27F4D39A2}"/>
              </a:ext>
              <a:ext uri="{C183D7F6-B498-43B3-948B-1728B52AA6E4}">
                <adec:decorative xmlns:adec="http://schemas.microsoft.com/office/drawing/2017/decorative" val="1"/>
              </a:ext>
            </a:extLst>
          </p:cNvPr>
          <p:cNvCxnSpPr>
            <a:cxnSpLocks/>
            <a:stCxn id="57" idx="6"/>
            <a:endCxn id="52" idx="1"/>
          </p:cNvCxnSpPr>
          <p:nvPr/>
        </p:nvCxnSpPr>
        <p:spPr>
          <a:xfrm>
            <a:off x="2763809" y="4434430"/>
            <a:ext cx="660662" cy="273893"/>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cxnSp>
        <p:nvCxnSpPr>
          <p:cNvPr id="605" name="Straight Connector 604">
            <a:extLst>
              <a:ext uri="{FF2B5EF4-FFF2-40B4-BE49-F238E27FC236}">
                <a16:creationId xmlns:a16="http://schemas.microsoft.com/office/drawing/2014/main" id="{883728A9-41BC-6823-AFB1-AB24BE486A6F}"/>
              </a:ext>
              <a:ext uri="{C183D7F6-B498-43B3-948B-1728B52AA6E4}">
                <adec:decorative xmlns:adec="http://schemas.microsoft.com/office/drawing/2017/decorative" val="1"/>
              </a:ext>
            </a:extLst>
          </p:cNvPr>
          <p:cNvCxnSpPr>
            <a:cxnSpLocks/>
            <a:stCxn id="47" idx="6"/>
            <a:endCxn id="57" idx="4"/>
          </p:cNvCxnSpPr>
          <p:nvPr/>
        </p:nvCxnSpPr>
        <p:spPr>
          <a:xfrm flipV="1">
            <a:off x="1565304" y="4749491"/>
            <a:ext cx="883444" cy="181614"/>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cxnSp>
        <p:nvCxnSpPr>
          <p:cNvPr id="608" name="Straight Connector 607">
            <a:extLst>
              <a:ext uri="{FF2B5EF4-FFF2-40B4-BE49-F238E27FC236}">
                <a16:creationId xmlns:a16="http://schemas.microsoft.com/office/drawing/2014/main" id="{AEAB7573-D23D-1E16-BBDD-E30093C58507}"/>
              </a:ext>
              <a:ext uri="{C183D7F6-B498-43B3-948B-1728B52AA6E4}">
                <adec:decorative xmlns:adec="http://schemas.microsoft.com/office/drawing/2017/decorative" val="1"/>
              </a:ext>
            </a:extLst>
          </p:cNvPr>
          <p:cNvCxnSpPr>
            <a:cxnSpLocks/>
            <a:stCxn id="100" idx="0"/>
            <a:endCxn id="101" idx="4"/>
          </p:cNvCxnSpPr>
          <p:nvPr/>
        </p:nvCxnSpPr>
        <p:spPr>
          <a:xfrm flipH="1" flipV="1">
            <a:off x="2909233" y="4363540"/>
            <a:ext cx="296480" cy="794388"/>
          </a:xfrm>
          <a:prstGeom prst="line">
            <a:avLst/>
          </a:prstGeom>
          <a:ln w="12700">
            <a:solidFill>
              <a:schemeClr val="bg1">
                <a:lumMod val="85000"/>
              </a:schemeClr>
            </a:solidFill>
            <a:prstDash val="sysDash"/>
            <a:headEnd type="none" w="lg" len="med"/>
            <a:tailEnd type="none" w="med" len="sm"/>
          </a:ln>
        </p:spPr>
        <p:style>
          <a:lnRef idx="1">
            <a:schemeClr val="accent1"/>
          </a:lnRef>
          <a:fillRef idx="0">
            <a:schemeClr val="accent1"/>
          </a:fillRef>
          <a:effectRef idx="0">
            <a:schemeClr val="accent1"/>
          </a:effectRef>
          <a:fontRef idx="minor">
            <a:schemeClr val="tx1"/>
          </a:fontRef>
        </p:style>
      </p:cxnSp>
      <p:grpSp>
        <p:nvGrpSpPr>
          <p:cNvPr id="44" name="Group 43">
            <a:extLst>
              <a:ext uri="{FF2B5EF4-FFF2-40B4-BE49-F238E27FC236}">
                <a16:creationId xmlns:a16="http://schemas.microsoft.com/office/drawing/2014/main" id="{6E99A31C-6477-EFCF-5D2E-6BF99B2DAFB7}"/>
              </a:ext>
              <a:ext uri="{C183D7F6-B498-43B3-948B-1728B52AA6E4}">
                <adec:decorative xmlns:adec="http://schemas.microsoft.com/office/drawing/2017/decorative" val="1"/>
              </a:ext>
            </a:extLst>
          </p:cNvPr>
          <p:cNvGrpSpPr/>
          <p:nvPr/>
        </p:nvGrpSpPr>
        <p:grpSpPr>
          <a:xfrm>
            <a:off x="935182" y="4616044"/>
            <a:ext cx="630122" cy="630122"/>
            <a:chOff x="6969364" y="3715548"/>
            <a:chExt cx="630122" cy="630122"/>
          </a:xfrm>
        </p:grpSpPr>
        <p:grpSp>
          <p:nvGrpSpPr>
            <p:cNvPr id="45" name="Group 44">
              <a:extLst>
                <a:ext uri="{FF2B5EF4-FFF2-40B4-BE49-F238E27FC236}">
                  <a16:creationId xmlns:a16="http://schemas.microsoft.com/office/drawing/2014/main" id="{FB8581F9-83BD-4889-DCB7-80EF4C452349}"/>
                </a:ext>
                <a:ext uri="{C183D7F6-B498-43B3-948B-1728B52AA6E4}">
                  <adec:decorative xmlns:adec="http://schemas.microsoft.com/office/drawing/2017/decorative" val="1"/>
                </a:ext>
              </a:extLst>
            </p:cNvPr>
            <p:cNvGrpSpPr>
              <a:grpSpLocks/>
            </p:cNvGrpSpPr>
            <p:nvPr/>
          </p:nvGrpSpPr>
          <p:grpSpPr>
            <a:xfrm>
              <a:off x="6969364" y="3715548"/>
              <a:ext cx="630122" cy="630122"/>
              <a:chOff x="11364588" y="457910"/>
              <a:chExt cx="308458" cy="308458"/>
            </a:xfrm>
          </p:grpSpPr>
          <p:sp>
            <p:nvSpPr>
              <p:cNvPr id="47" name="Oval 46">
                <a:extLst>
                  <a:ext uri="{FF2B5EF4-FFF2-40B4-BE49-F238E27FC236}">
                    <a16:creationId xmlns:a16="http://schemas.microsoft.com/office/drawing/2014/main" id="{1F39F7E3-496B-6FEB-B8EA-CB63B42C0986}"/>
                  </a:ext>
                </a:extLst>
              </p:cNvPr>
              <p:cNvSpPr/>
              <p:nvPr/>
            </p:nvSpPr>
            <p:spPr bwMode="auto">
              <a:xfrm>
                <a:off x="11364588" y="457910"/>
                <a:ext cx="308458" cy="308458"/>
              </a:xfrm>
              <a:prstGeom prst="ellipse">
                <a:avLst/>
              </a:prstGeom>
              <a:solidFill>
                <a:srgbClr val="03159A">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48" name="Oval 47">
                <a:extLst>
                  <a:ext uri="{FF2B5EF4-FFF2-40B4-BE49-F238E27FC236}">
                    <a16:creationId xmlns:a16="http://schemas.microsoft.com/office/drawing/2014/main" id="{C52BC14C-D3BF-96BF-FE68-FEE8248377CD}"/>
                  </a:ext>
                </a:extLst>
              </p:cNvPr>
              <p:cNvSpPr/>
              <p:nvPr/>
            </p:nvSpPr>
            <p:spPr bwMode="auto">
              <a:xfrm>
                <a:off x="11394834" y="488157"/>
                <a:ext cx="247966" cy="247964"/>
              </a:xfrm>
              <a:prstGeom prst="ellipse">
                <a:avLst/>
              </a:prstGeom>
              <a:solidFill>
                <a:srgbClr val="03159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sp>
          <p:nvSpPr>
            <p:cNvPr id="46" name="Graphic 106" descr="Icon of a person">
              <a:extLst>
                <a:ext uri="{FF2B5EF4-FFF2-40B4-BE49-F238E27FC236}">
                  <a16:creationId xmlns:a16="http://schemas.microsoft.com/office/drawing/2014/main" id="{FCCBF549-AF35-45CE-4DDD-EC537A8029C7}"/>
                </a:ext>
              </a:extLst>
            </p:cNvPr>
            <p:cNvSpPr/>
            <p:nvPr/>
          </p:nvSpPr>
          <p:spPr>
            <a:xfrm>
              <a:off x="7170923" y="3888753"/>
              <a:ext cx="227004" cy="283712"/>
            </a:xfrm>
            <a:custGeom>
              <a:avLst/>
              <a:gdLst>
                <a:gd name="connsiteX0" fmla="*/ 221321 w 257515"/>
                <a:gd name="connsiteY0" fmla="*/ 193068 h 321847"/>
                <a:gd name="connsiteX1" fmla="*/ 257516 w 257515"/>
                <a:gd name="connsiteY1" fmla="*/ 229264 h 321847"/>
                <a:gd name="connsiteX2" fmla="*/ 257516 w 257515"/>
                <a:gd name="connsiteY2" fmla="*/ 238525 h 321847"/>
                <a:gd name="connsiteX3" fmla="*/ 243012 w 257515"/>
                <a:gd name="connsiteY3" fmla="*/ 277774 h 321847"/>
                <a:gd name="connsiteX4" fmla="*/ 128705 w 257515"/>
                <a:gd name="connsiteY4" fmla="*/ 321847 h 321847"/>
                <a:gd name="connsiteX5" fmla="*/ 14458 w 257515"/>
                <a:gd name="connsiteY5" fmla="*/ 277756 h 321847"/>
                <a:gd name="connsiteX6" fmla="*/ 0 w 257515"/>
                <a:gd name="connsiteY6" fmla="*/ 238561 h 321847"/>
                <a:gd name="connsiteX7" fmla="*/ 0 w 257515"/>
                <a:gd name="connsiteY7" fmla="*/ 229264 h 321847"/>
                <a:gd name="connsiteX8" fmla="*/ 36196 w 257515"/>
                <a:gd name="connsiteY8" fmla="*/ 193068 h 321847"/>
                <a:gd name="connsiteX9" fmla="*/ 221321 w 257515"/>
                <a:gd name="connsiteY9" fmla="*/ 193068 h 321847"/>
                <a:gd name="connsiteX10" fmla="*/ 221321 w 257515"/>
                <a:gd name="connsiteY10" fmla="*/ 217211 h 321847"/>
                <a:gd name="connsiteX11" fmla="*/ 36196 w 257515"/>
                <a:gd name="connsiteY11" fmla="*/ 217211 h 321847"/>
                <a:gd name="connsiteX12" fmla="*/ 24143 w 257515"/>
                <a:gd name="connsiteY12" fmla="*/ 229264 h 321847"/>
                <a:gd name="connsiteX13" fmla="*/ 24143 w 257515"/>
                <a:gd name="connsiteY13" fmla="*/ 238561 h 321847"/>
                <a:gd name="connsiteX14" fmla="*/ 32818 w 257515"/>
                <a:gd name="connsiteY14" fmla="*/ 262078 h 321847"/>
                <a:gd name="connsiteX15" fmla="*/ 128705 w 257515"/>
                <a:gd name="connsiteY15" fmla="*/ 297705 h 321847"/>
                <a:gd name="connsiteX16" fmla="*/ 224672 w 257515"/>
                <a:gd name="connsiteY16" fmla="*/ 262074 h 321847"/>
                <a:gd name="connsiteX17" fmla="*/ 233373 w 257515"/>
                <a:gd name="connsiteY17" fmla="*/ 238525 h 321847"/>
                <a:gd name="connsiteX18" fmla="*/ 233373 w 257515"/>
                <a:gd name="connsiteY18" fmla="*/ 229264 h 321847"/>
                <a:gd name="connsiteX19" fmla="*/ 221321 w 257515"/>
                <a:gd name="connsiteY19" fmla="*/ 217211 h 321847"/>
                <a:gd name="connsiteX20" fmla="*/ 128705 w 257515"/>
                <a:gd name="connsiteY20" fmla="*/ 0 h 321847"/>
                <a:gd name="connsiteX21" fmla="*/ 209182 w 257515"/>
                <a:gd name="connsiteY21" fmla="*/ 80476 h 321847"/>
                <a:gd name="connsiteX22" fmla="*/ 128705 w 257515"/>
                <a:gd name="connsiteY22" fmla="*/ 160953 h 321847"/>
                <a:gd name="connsiteX23" fmla="*/ 48229 w 257515"/>
                <a:gd name="connsiteY23" fmla="*/ 80476 h 321847"/>
                <a:gd name="connsiteX24" fmla="*/ 128705 w 257515"/>
                <a:gd name="connsiteY24" fmla="*/ 0 h 321847"/>
                <a:gd name="connsiteX25" fmla="*/ 128705 w 257515"/>
                <a:gd name="connsiteY25" fmla="*/ 24143 h 321847"/>
                <a:gd name="connsiteX26" fmla="*/ 72372 w 257515"/>
                <a:gd name="connsiteY26" fmla="*/ 80476 h 321847"/>
                <a:gd name="connsiteX27" fmla="*/ 128705 w 257515"/>
                <a:gd name="connsiteY27" fmla="*/ 136810 h 321847"/>
                <a:gd name="connsiteX28" fmla="*/ 185039 w 257515"/>
                <a:gd name="connsiteY28" fmla="*/ 80476 h 321847"/>
                <a:gd name="connsiteX29" fmla="*/ 128705 w 257515"/>
                <a:gd name="connsiteY29" fmla="*/ 24143 h 321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7515" h="321847">
                  <a:moveTo>
                    <a:pt x="221321" y="193068"/>
                  </a:moveTo>
                  <a:cubicBezTo>
                    <a:pt x="241311" y="193068"/>
                    <a:pt x="257516" y="209272"/>
                    <a:pt x="257516" y="229264"/>
                  </a:cubicBezTo>
                  <a:lnTo>
                    <a:pt x="257516" y="238525"/>
                  </a:lnTo>
                  <a:cubicBezTo>
                    <a:pt x="257516" y="252919"/>
                    <a:pt x="252372" y="266839"/>
                    <a:pt x="243012" y="277774"/>
                  </a:cubicBezTo>
                  <a:cubicBezTo>
                    <a:pt x="217752" y="307284"/>
                    <a:pt x="179331" y="321847"/>
                    <a:pt x="128705" y="321847"/>
                  </a:cubicBezTo>
                  <a:cubicBezTo>
                    <a:pt x="78071" y="321847"/>
                    <a:pt x="39668" y="307280"/>
                    <a:pt x="14458" y="277756"/>
                  </a:cubicBezTo>
                  <a:cubicBezTo>
                    <a:pt x="5127" y="266829"/>
                    <a:pt x="0" y="252931"/>
                    <a:pt x="0" y="238561"/>
                  </a:cubicBezTo>
                  <a:lnTo>
                    <a:pt x="0" y="229264"/>
                  </a:lnTo>
                  <a:cubicBezTo>
                    <a:pt x="0" y="209272"/>
                    <a:pt x="16206" y="193068"/>
                    <a:pt x="36196" y="193068"/>
                  </a:cubicBezTo>
                  <a:lnTo>
                    <a:pt x="221321" y="193068"/>
                  </a:lnTo>
                  <a:close/>
                  <a:moveTo>
                    <a:pt x="221321" y="217211"/>
                  </a:moveTo>
                  <a:lnTo>
                    <a:pt x="36196" y="217211"/>
                  </a:lnTo>
                  <a:cubicBezTo>
                    <a:pt x="29539" y="217211"/>
                    <a:pt x="24143" y="222607"/>
                    <a:pt x="24143" y="229264"/>
                  </a:cubicBezTo>
                  <a:lnTo>
                    <a:pt x="24143" y="238561"/>
                  </a:lnTo>
                  <a:cubicBezTo>
                    <a:pt x="24143" y="247183"/>
                    <a:pt x="27219" y="255522"/>
                    <a:pt x="32818" y="262078"/>
                  </a:cubicBezTo>
                  <a:cubicBezTo>
                    <a:pt x="52990" y="285701"/>
                    <a:pt x="84631" y="297705"/>
                    <a:pt x="128705" y="297705"/>
                  </a:cubicBezTo>
                  <a:cubicBezTo>
                    <a:pt x="172779" y="297705"/>
                    <a:pt x="204448" y="285701"/>
                    <a:pt x="224672" y="262074"/>
                  </a:cubicBezTo>
                  <a:cubicBezTo>
                    <a:pt x="230287" y="255512"/>
                    <a:pt x="233373" y="247161"/>
                    <a:pt x="233373" y="238525"/>
                  </a:cubicBezTo>
                  <a:lnTo>
                    <a:pt x="233373" y="229264"/>
                  </a:lnTo>
                  <a:cubicBezTo>
                    <a:pt x="233373" y="222607"/>
                    <a:pt x="227976" y="217211"/>
                    <a:pt x="221321" y="217211"/>
                  </a:cubicBezTo>
                  <a:close/>
                  <a:moveTo>
                    <a:pt x="128705" y="0"/>
                  </a:moveTo>
                  <a:cubicBezTo>
                    <a:pt x="173151" y="0"/>
                    <a:pt x="209182" y="36031"/>
                    <a:pt x="209182" y="80476"/>
                  </a:cubicBezTo>
                  <a:cubicBezTo>
                    <a:pt x="209182" y="124922"/>
                    <a:pt x="173151" y="160953"/>
                    <a:pt x="128705" y="160953"/>
                  </a:cubicBezTo>
                  <a:cubicBezTo>
                    <a:pt x="84259" y="160953"/>
                    <a:pt x="48229" y="124922"/>
                    <a:pt x="48229" y="80476"/>
                  </a:cubicBezTo>
                  <a:cubicBezTo>
                    <a:pt x="48229" y="36031"/>
                    <a:pt x="84259" y="0"/>
                    <a:pt x="128705" y="0"/>
                  </a:cubicBezTo>
                  <a:close/>
                  <a:moveTo>
                    <a:pt x="128705" y="24143"/>
                  </a:moveTo>
                  <a:cubicBezTo>
                    <a:pt x="97593" y="24143"/>
                    <a:pt x="72372" y="49364"/>
                    <a:pt x="72372" y="80476"/>
                  </a:cubicBezTo>
                  <a:cubicBezTo>
                    <a:pt x="72372" y="111588"/>
                    <a:pt x="97593" y="136810"/>
                    <a:pt x="128705" y="136810"/>
                  </a:cubicBezTo>
                  <a:cubicBezTo>
                    <a:pt x="159817" y="136810"/>
                    <a:pt x="185039" y="111588"/>
                    <a:pt x="185039" y="80476"/>
                  </a:cubicBezTo>
                  <a:cubicBezTo>
                    <a:pt x="185039" y="49364"/>
                    <a:pt x="159817" y="24143"/>
                    <a:pt x="128705" y="24143"/>
                  </a:cubicBez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grpSp>
      <p:grpSp>
        <p:nvGrpSpPr>
          <p:cNvPr id="62" name="Group 61">
            <a:extLst>
              <a:ext uri="{FF2B5EF4-FFF2-40B4-BE49-F238E27FC236}">
                <a16:creationId xmlns:a16="http://schemas.microsoft.com/office/drawing/2014/main" id="{F4E25B09-B1F0-324D-F2C4-3959993C5DA3}"/>
              </a:ext>
              <a:ext uri="{C183D7F6-B498-43B3-948B-1728B52AA6E4}">
                <adec:decorative xmlns:adec="http://schemas.microsoft.com/office/drawing/2017/decorative" val="1"/>
              </a:ext>
            </a:extLst>
          </p:cNvPr>
          <p:cNvGrpSpPr/>
          <p:nvPr/>
        </p:nvGrpSpPr>
        <p:grpSpPr>
          <a:xfrm>
            <a:off x="3332192" y="4616044"/>
            <a:ext cx="630122" cy="630122"/>
            <a:chOff x="4530697" y="4398893"/>
            <a:chExt cx="630122" cy="630122"/>
          </a:xfrm>
        </p:grpSpPr>
        <p:grpSp>
          <p:nvGrpSpPr>
            <p:cNvPr id="50" name="Group 49">
              <a:extLst>
                <a:ext uri="{FF2B5EF4-FFF2-40B4-BE49-F238E27FC236}">
                  <a16:creationId xmlns:a16="http://schemas.microsoft.com/office/drawing/2014/main" id="{DF7814CA-B40D-4914-3F3C-E48CB0485B91}"/>
                </a:ext>
                <a:ext uri="{C183D7F6-B498-43B3-948B-1728B52AA6E4}">
                  <adec:decorative xmlns:adec="http://schemas.microsoft.com/office/drawing/2017/decorative" val="1"/>
                </a:ext>
              </a:extLst>
            </p:cNvPr>
            <p:cNvGrpSpPr>
              <a:grpSpLocks/>
            </p:cNvGrpSpPr>
            <p:nvPr/>
          </p:nvGrpSpPr>
          <p:grpSpPr>
            <a:xfrm>
              <a:off x="4530697" y="4398893"/>
              <a:ext cx="630122" cy="630122"/>
              <a:chOff x="11364588" y="457910"/>
              <a:chExt cx="308458" cy="308458"/>
            </a:xfrm>
          </p:grpSpPr>
          <p:sp>
            <p:nvSpPr>
              <p:cNvPr id="52" name="Oval 51">
                <a:extLst>
                  <a:ext uri="{FF2B5EF4-FFF2-40B4-BE49-F238E27FC236}">
                    <a16:creationId xmlns:a16="http://schemas.microsoft.com/office/drawing/2014/main" id="{A85CAEDC-38CB-D553-EFDB-A2AF0B78BC3D}"/>
                  </a:ext>
                </a:extLst>
              </p:cNvPr>
              <p:cNvSpPr/>
              <p:nvPr/>
            </p:nvSpPr>
            <p:spPr bwMode="auto">
              <a:xfrm>
                <a:off x="11364588" y="457910"/>
                <a:ext cx="308458" cy="308458"/>
              </a:xfrm>
              <a:prstGeom prst="ellipse">
                <a:avLst/>
              </a:prstGeom>
              <a:solidFill>
                <a:srgbClr val="56AEF9">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53" name="Oval 52">
                <a:extLst>
                  <a:ext uri="{FF2B5EF4-FFF2-40B4-BE49-F238E27FC236}">
                    <a16:creationId xmlns:a16="http://schemas.microsoft.com/office/drawing/2014/main" id="{49BF3D9C-2FA6-CF26-B9CA-15C20AEDB552}"/>
                  </a:ext>
                </a:extLst>
              </p:cNvPr>
              <p:cNvSpPr/>
              <p:nvPr/>
            </p:nvSpPr>
            <p:spPr bwMode="auto">
              <a:xfrm>
                <a:off x="11394834" y="488157"/>
                <a:ext cx="247966" cy="247964"/>
              </a:xfrm>
              <a:prstGeom prst="ellipse">
                <a:avLst/>
              </a:prstGeom>
              <a:solidFill>
                <a:srgbClr val="56AEF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pic>
          <p:nvPicPr>
            <p:cNvPr id="59" name="Graphic 58">
              <a:extLst>
                <a:ext uri="{FF2B5EF4-FFF2-40B4-BE49-F238E27FC236}">
                  <a16:creationId xmlns:a16="http://schemas.microsoft.com/office/drawing/2014/main" id="{F466D9AF-AFA3-D71C-5407-CB0EAE16506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62878" y="4531074"/>
              <a:ext cx="365760" cy="365760"/>
            </a:xfrm>
            <a:prstGeom prst="rect">
              <a:avLst/>
            </a:prstGeom>
          </p:spPr>
        </p:pic>
      </p:grpSp>
      <p:grpSp>
        <p:nvGrpSpPr>
          <p:cNvPr id="63" name="Group 62">
            <a:extLst>
              <a:ext uri="{FF2B5EF4-FFF2-40B4-BE49-F238E27FC236}">
                <a16:creationId xmlns:a16="http://schemas.microsoft.com/office/drawing/2014/main" id="{A71BEE5B-C521-ED74-8879-575588F8CD64}"/>
              </a:ext>
              <a:ext uri="{C183D7F6-B498-43B3-948B-1728B52AA6E4}">
                <adec:decorative xmlns:adec="http://schemas.microsoft.com/office/drawing/2017/decorative" val="1"/>
              </a:ext>
            </a:extLst>
          </p:cNvPr>
          <p:cNvGrpSpPr/>
          <p:nvPr/>
        </p:nvGrpSpPr>
        <p:grpSpPr>
          <a:xfrm>
            <a:off x="2133687" y="4119369"/>
            <a:ext cx="630122" cy="630122"/>
            <a:chOff x="2732940" y="4398893"/>
            <a:chExt cx="630122" cy="630122"/>
          </a:xfrm>
        </p:grpSpPr>
        <p:grpSp>
          <p:nvGrpSpPr>
            <p:cNvPr id="55" name="Group 54">
              <a:extLst>
                <a:ext uri="{FF2B5EF4-FFF2-40B4-BE49-F238E27FC236}">
                  <a16:creationId xmlns:a16="http://schemas.microsoft.com/office/drawing/2014/main" id="{85C0CF1D-4F28-C6E8-7E34-962289947F84}"/>
                </a:ext>
                <a:ext uri="{C183D7F6-B498-43B3-948B-1728B52AA6E4}">
                  <adec:decorative xmlns:adec="http://schemas.microsoft.com/office/drawing/2017/decorative" val="1"/>
                </a:ext>
              </a:extLst>
            </p:cNvPr>
            <p:cNvGrpSpPr>
              <a:grpSpLocks/>
            </p:cNvGrpSpPr>
            <p:nvPr/>
          </p:nvGrpSpPr>
          <p:grpSpPr>
            <a:xfrm>
              <a:off x="2732940" y="4398893"/>
              <a:ext cx="630122" cy="630122"/>
              <a:chOff x="11364588" y="457910"/>
              <a:chExt cx="308458" cy="308458"/>
            </a:xfrm>
          </p:grpSpPr>
          <p:sp>
            <p:nvSpPr>
              <p:cNvPr id="57" name="Oval 56">
                <a:extLst>
                  <a:ext uri="{FF2B5EF4-FFF2-40B4-BE49-F238E27FC236}">
                    <a16:creationId xmlns:a16="http://schemas.microsoft.com/office/drawing/2014/main" id="{089AFFBA-FDEB-5470-3331-3E3FD6745328}"/>
                  </a:ext>
                </a:extLst>
              </p:cNvPr>
              <p:cNvSpPr/>
              <p:nvPr/>
            </p:nvSpPr>
            <p:spPr bwMode="auto">
              <a:xfrm>
                <a:off x="11364588" y="457910"/>
                <a:ext cx="308458" cy="308458"/>
              </a:xfrm>
              <a:prstGeom prst="ellipse">
                <a:avLst/>
              </a:prstGeom>
              <a:solidFill>
                <a:srgbClr val="F3CAF7">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58" name="Oval 57">
                <a:extLst>
                  <a:ext uri="{FF2B5EF4-FFF2-40B4-BE49-F238E27FC236}">
                    <a16:creationId xmlns:a16="http://schemas.microsoft.com/office/drawing/2014/main" id="{3BD73F7C-3A7F-E7B0-F86D-59DE9339EB71}"/>
                  </a:ext>
                </a:extLst>
              </p:cNvPr>
              <p:cNvSpPr/>
              <p:nvPr/>
            </p:nvSpPr>
            <p:spPr bwMode="auto">
              <a:xfrm>
                <a:off x="11394834" y="488157"/>
                <a:ext cx="247966" cy="247964"/>
              </a:xfrm>
              <a:prstGeom prst="ellipse">
                <a:avLst/>
              </a:prstGeom>
              <a:solidFill>
                <a:srgbClr val="F3CAF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pic>
          <p:nvPicPr>
            <p:cNvPr id="60" name="Graphic 59">
              <a:extLst>
                <a:ext uri="{FF2B5EF4-FFF2-40B4-BE49-F238E27FC236}">
                  <a16:creationId xmlns:a16="http://schemas.microsoft.com/office/drawing/2014/main" id="{3356A103-9972-A3F7-CABC-635D4E8EBC9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65121" y="4531074"/>
              <a:ext cx="365760" cy="365760"/>
            </a:xfrm>
            <a:prstGeom prst="rect">
              <a:avLst/>
            </a:prstGeom>
          </p:spPr>
        </p:pic>
      </p:grpSp>
      <p:grpSp>
        <p:nvGrpSpPr>
          <p:cNvPr id="67" name="Group 66">
            <a:extLst>
              <a:ext uri="{FF2B5EF4-FFF2-40B4-BE49-F238E27FC236}">
                <a16:creationId xmlns:a16="http://schemas.microsoft.com/office/drawing/2014/main" id="{39A63114-EDD2-CEF1-D82E-B96F878941D9}"/>
              </a:ext>
              <a:ext uri="{C183D7F6-B498-43B3-948B-1728B52AA6E4}">
                <adec:decorative xmlns:adec="http://schemas.microsoft.com/office/drawing/2017/decorative" val="1"/>
              </a:ext>
            </a:extLst>
          </p:cNvPr>
          <p:cNvGrpSpPr/>
          <p:nvPr/>
        </p:nvGrpSpPr>
        <p:grpSpPr>
          <a:xfrm>
            <a:off x="4530697" y="4119369"/>
            <a:ext cx="630122" cy="630122"/>
            <a:chOff x="5176318" y="4147005"/>
            <a:chExt cx="630122" cy="630122"/>
          </a:xfrm>
        </p:grpSpPr>
        <p:grpSp>
          <p:nvGrpSpPr>
            <p:cNvPr id="449" name="Group 448">
              <a:extLst>
                <a:ext uri="{FF2B5EF4-FFF2-40B4-BE49-F238E27FC236}">
                  <a16:creationId xmlns:a16="http://schemas.microsoft.com/office/drawing/2014/main" id="{BDE06A0A-3059-AFE9-8F00-453400EABCFD}"/>
                </a:ext>
                <a:ext uri="{C183D7F6-B498-43B3-948B-1728B52AA6E4}">
                  <adec:decorative xmlns:adec="http://schemas.microsoft.com/office/drawing/2017/decorative" val="1"/>
                </a:ext>
              </a:extLst>
            </p:cNvPr>
            <p:cNvGrpSpPr>
              <a:grpSpLocks/>
            </p:cNvGrpSpPr>
            <p:nvPr/>
          </p:nvGrpSpPr>
          <p:grpSpPr>
            <a:xfrm>
              <a:off x="5176318" y="4147005"/>
              <a:ext cx="630122" cy="630122"/>
              <a:chOff x="11364588" y="457910"/>
              <a:chExt cx="308458" cy="308458"/>
            </a:xfrm>
          </p:grpSpPr>
          <p:sp>
            <p:nvSpPr>
              <p:cNvPr id="64" name="Oval 63">
                <a:extLst>
                  <a:ext uri="{FF2B5EF4-FFF2-40B4-BE49-F238E27FC236}">
                    <a16:creationId xmlns:a16="http://schemas.microsoft.com/office/drawing/2014/main" id="{7D3860EB-5145-7D9D-723A-BBBBFE6F3E30}"/>
                  </a:ext>
                </a:extLst>
              </p:cNvPr>
              <p:cNvSpPr/>
              <p:nvPr/>
            </p:nvSpPr>
            <p:spPr bwMode="auto">
              <a:xfrm>
                <a:off x="11364588" y="457910"/>
                <a:ext cx="308458" cy="308458"/>
              </a:xfrm>
              <a:prstGeom prst="ellipse">
                <a:avLst/>
              </a:prstGeom>
              <a:solidFill>
                <a:srgbClr val="052252">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65" name="Oval 64">
                <a:extLst>
                  <a:ext uri="{FF2B5EF4-FFF2-40B4-BE49-F238E27FC236}">
                    <a16:creationId xmlns:a16="http://schemas.microsoft.com/office/drawing/2014/main" id="{7112164A-4812-FCD5-87DE-6DDC413AE074}"/>
                  </a:ext>
                </a:extLst>
              </p:cNvPr>
              <p:cNvSpPr/>
              <p:nvPr/>
            </p:nvSpPr>
            <p:spPr bwMode="auto">
              <a:xfrm>
                <a:off x="11394834" y="488157"/>
                <a:ext cx="247966" cy="247964"/>
              </a:xfrm>
              <a:prstGeom prst="ellipse">
                <a:avLst/>
              </a:prstGeom>
              <a:solidFill>
                <a:srgbClr val="05225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pic>
          <p:nvPicPr>
            <p:cNvPr id="66" name="Graphic 65">
              <a:extLst>
                <a:ext uri="{FF2B5EF4-FFF2-40B4-BE49-F238E27FC236}">
                  <a16:creationId xmlns:a16="http://schemas.microsoft.com/office/drawing/2014/main" id="{5269CA57-F4CB-CD8C-8EBD-067E50F11FE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354219" y="4324906"/>
              <a:ext cx="274320" cy="274320"/>
            </a:xfrm>
            <a:prstGeom prst="rect">
              <a:avLst/>
            </a:prstGeom>
          </p:spPr>
        </p:pic>
      </p:grpSp>
      <p:sp>
        <p:nvSpPr>
          <p:cNvPr id="89" name="Oval 88">
            <a:extLst>
              <a:ext uri="{FF2B5EF4-FFF2-40B4-BE49-F238E27FC236}">
                <a16:creationId xmlns:a16="http://schemas.microsoft.com/office/drawing/2014/main" id="{DF290739-3E9C-E5B1-6ACA-66A5154702D7}"/>
              </a:ext>
              <a:ext uri="{C183D7F6-B498-43B3-948B-1728B52AA6E4}">
                <adec:decorative xmlns:adec="http://schemas.microsoft.com/office/drawing/2017/decorative" val="1"/>
              </a:ext>
            </a:extLst>
          </p:cNvPr>
          <p:cNvSpPr/>
          <p:nvPr/>
        </p:nvSpPr>
        <p:spPr bwMode="auto">
          <a:xfrm>
            <a:off x="5090633" y="4931105"/>
            <a:ext cx="182880" cy="182880"/>
          </a:xfrm>
          <a:prstGeom prst="ellipse">
            <a:avLst/>
          </a:prstGeom>
          <a:solidFill>
            <a:srgbClr val="03159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90" name="Oval 89">
            <a:extLst>
              <a:ext uri="{FF2B5EF4-FFF2-40B4-BE49-F238E27FC236}">
                <a16:creationId xmlns:a16="http://schemas.microsoft.com/office/drawing/2014/main" id="{460C44DD-32A7-C491-C24B-B76FD372F554}"/>
              </a:ext>
              <a:ext uri="{C183D7F6-B498-43B3-948B-1728B52AA6E4}">
                <adec:decorative xmlns:adec="http://schemas.microsoft.com/office/drawing/2017/decorative" val="1"/>
              </a:ext>
            </a:extLst>
          </p:cNvPr>
          <p:cNvSpPr/>
          <p:nvPr/>
        </p:nvSpPr>
        <p:spPr bwMode="auto">
          <a:xfrm>
            <a:off x="3830133" y="4272100"/>
            <a:ext cx="182880" cy="182880"/>
          </a:xfrm>
          <a:prstGeom prst="ellipse">
            <a:avLst/>
          </a:prstGeom>
          <a:solidFill>
            <a:srgbClr val="05225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nvGrpSpPr>
          <p:cNvPr id="616" name="Group 615">
            <a:extLst>
              <a:ext uri="{FF2B5EF4-FFF2-40B4-BE49-F238E27FC236}">
                <a16:creationId xmlns:a16="http://schemas.microsoft.com/office/drawing/2014/main" id="{C67C87A0-F568-7535-1D39-69FE1496D511}"/>
              </a:ext>
              <a:ext uri="{C183D7F6-B498-43B3-948B-1728B52AA6E4}">
                <adec:decorative xmlns:adec="http://schemas.microsoft.com/office/drawing/2017/decorative" val="1"/>
              </a:ext>
            </a:extLst>
          </p:cNvPr>
          <p:cNvGrpSpPr/>
          <p:nvPr/>
        </p:nvGrpSpPr>
        <p:grpSpPr>
          <a:xfrm>
            <a:off x="2549772" y="4954701"/>
            <a:ext cx="228600" cy="228600"/>
            <a:chOff x="2549772" y="4975967"/>
            <a:chExt cx="228600" cy="228600"/>
          </a:xfrm>
        </p:grpSpPr>
        <p:sp>
          <p:nvSpPr>
            <p:cNvPr id="614" name="Oval 613">
              <a:extLst>
                <a:ext uri="{FF2B5EF4-FFF2-40B4-BE49-F238E27FC236}">
                  <a16:creationId xmlns:a16="http://schemas.microsoft.com/office/drawing/2014/main" id="{F6044B71-FA29-1F7F-53DE-20DF03F5D48D}"/>
                </a:ext>
              </a:extLst>
            </p:cNvPr>
            <p:cNvSpPr/>
            <p:nvPr/>
          </p:nvSpPr>
          <p:spPr bwMode="auto">
            <a:xfrm>
              <a:off x="2549772" y="4975967"/>
              <a:ext cx="228600" cy="228600"/>
            </a:xfrm>
            <a:prstGeom prst="ellipse">
              <a:avLst/>
            </a:prstGeom>
            <a:solidFill>
              <a:srgbClr val="F4364C"/>
            </a:solidFill>
            <a:ln w="6350">
              <a:noFill/>
              <a:headEnd type="none" w="med" len="med"/>
              <a:tailEnd type="none" w="med" len="med"/>
            </a:ln>
            <a:effectLst>
              <a:innerShdw blurRad="635000" dist="190500" dir="9300000">
                <a:srgbClr val="F4364C">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a:latin typeface="Segoe Sans Display"/>
                <a:cs typeface="Segoe UI Semibold"/>
              </a:endParaRPr>
            </a:p>
          </p:txBody>
        </p:sp>
        <p:sp>
          <p:nvSpPr>
            <p:cNvPr id="91" name="Oval 90">
              <a:extLst>
                <a:ext uri="{FF2B5EF4-FFF2-40B4-BE49-F238E27FC236}">
                  <a16:creationId xmlns:a16="http://schemas.microsoft.com/office/drawing/2014/main" id="{B116AEB8-E362-A016-9EE6-215DEE792543}"/>
                </a:ext>
              </a:extLst>
            </p:cNvPr>
            <p:cNvSpPr/>
            <p:nvPr/>
          </p:nvSpPr>
          <p:spPr bwMode="auto">
            <a:xfrm>
              <a:off x="2572632" y="4998827"/>
              <a:ext cx="182880" cy="182880"/>
            </a:xfrm>
            <a:prstGeom prst="ellipse">
              <a:avLst/>
            </a:prstGeom>
            <a:solidFill>
              <a:srgbClr val="03159A"/>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sp>
        <p:nvSpPr>
          <p:cNvPr id="92" name="Oval 91">
            <a:extLst>
              <a:ext uri="{FF2B5EF4-FFF2-40B4-BE49-F238E27FC236}">
                <a16:creationId xmlns:a16="http://schemas.microsoft.com/office/drawing/2014/main" id="{66835C24-6F73-4C50-911F-F0D32B5DEA49}"/>
              </a:ext>
              <a:ext uri="{C183D7F6-B498-43B3-948B-1728B52AA6E4}">
                <adec:decorative xmlns:adec="http://schemas.microsoft.com/office/drawing/2017/decorative" val="1"/>
              </a:ext>
            </a:extLst>
          </p:cNvPr>
          <p:cNvSpPr/>
          <p:nvPr/>
        </p:nvSpPr>
        <p:spPr bwMode="auto">
          <a:xfrm>
            <a:off x="805721" y="4150540"/>
            <a:ext cx="182880" cy="182880"/>
          </a:xfrm>
          <a:prstGeom prst="ellipse">
            <a:avLst/>
          </a:prstGeom>
          <a:solidFill>
            <a:srgbClr val="03159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93" name="Oval 92">
            <a:extLst>
              <a:ext uri="{FF2B5EF4-FFF2-40B4-BE49-F238E27FC236}">
                <a16:creationId xmlns:a16="http://schemas.microsoft.com/office/drawing/2014/main" id="{AB1E70B8-51B5-7F26-226E-9AE9C35A2FEC}"/>
              </a:ext>
              <a:ext uri="{C183D7F6-B498-43B3-948B-1728B52AA6E4}">
                <adec:decorative xmlns:adec="http://schemas.microsoft.com/office/drawing/2017/decorative" val="1"/>
              </a:ext>
            </a:extLst>
          </p:cNvPr>
          <p:cNvSpPr/>
          <p:nvPr/>
        </p:nvSpPr>
        <p:spPr bwMode="auto">
          <a:xfrm>
            <a:off x="1732047" y="4413177"/>
            <a:ext cx="182880" cy="182880"/>
          </a:xfrm>
          <a:prstGeom prst="ellipse">
            <a:avLst/>
          </a:prstGeom>
          <a:solidFill>
            <a:srgbClr val="56AEF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94" name="Oval 93">
            <a:extLst>
              <a:ext uri="{FF2B5EF4-FFF2-40B4-BE49-F238E27FC236}">
                <a16:creationId xmlns:a16="http://schemas.microsoft.com/office/drawing/2014/main" id="{2E616F8A-5D87-E69B-78EF-6D1A772CDC35}"/>
              </a:ext>
              <a:ext uri="{C183D7F6-B498-43B3-948B-1728B52AA6E4}">
                <adec:decorative xmlns:adec="http://schemas.microsoft.com/office/drawing/2017/decorative" val="1"/>
              </a:ext>
            </a:extLst>
          </p:cNvPr>
          <p:cNvSpPr/>
          <p:nvPr/>
        </p:nvSpPr>
        <p:spPr bwMode="auto">
          <a:xfrm>
            <a:off x="563817" y="5019330"/>
            <a:ext cx="182880" cy="182880"/>
          </a:xfrm>
          <a:prstGeom prst="ellipse">
            <a:avLst/>
          </a:prstGeom>
          <a:solidFill>
            <a:srgbClr val="F3CAF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95" name="Oval 94">
            <a:extLst>
              <a:ext uri="{FF2B5EF4-FFF2-40B4-BE49-F238E27FC236}">
                <a16:creationId xmlns:a16="http://schemas.microsoft.com/office/drawing/2014/main" id="{21EA3B82-C65B-EB6C-AB3E-1DE9F75B5046}"/>
              </a:ext>
              <a:ext uri="{C183D7F6-B498-43B3-948B-1728B52AA6E4}">
                <adec:decorative xmlns:adec="http://schemas.microsoft.com/office/drawing/2017/decorative" val="1"/>
              </a:ext>
            </a:extLst>
          </p:cNvPr>
          <p:cNvSpPr/>
          <p:nvPr/>
        </p:nvSpPr>
        <p:spPr bwMode="auto">
          <a:xfrm>
            <a:off x="5415364" y="4480150"/>
            <a:ext cx="91440" cy="91440"/>
          </a:xfrm>
          <a:prstGeom prst="ellipse">
            <a:avLst/>
          </a:prstGeom>
          <a:solidFill>
            <a:srgbClr val="F3CAF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nvGrpSpPr>
          <p:cNvPr id="621" name="Group 620">
            <a:extLst>
              <a:ext uri="{FF2B5EF4-FFF2-40B4-BE49-F238E27FC236}">
                <a16:creationId xmlns:a16="http://schemas.microsoft.com/office/drawing/2014/main" id="{4F88EBB8-E0A9-1D8C-1316-C7E4B08FD5E4}"/>
              </a:ext>
              <a:ext uri="{C183D7F6-B498-43B3-948B-1728B52AA6E4}">
                <adec:decorative xmlns:adec="http://schemas.microsoft.com/office/drawing/2017/decorative" val="1"/>
              </a:ext>
            </a:extLst>
          </p:cNvPr>
          <p:cNvGrpSpPr/>
          <p:nvPr/>
        </p:nvGrpSpPr>
        <p:grpSpPr>
          <a:xfrm>
            <a:off x="4648181" y="4878628"/>
            <a:ext cx="137160" cy="137160"/>
            <a:chOff x="4648181" y="4899894"/>
            <a:chExt cx="137160" cy="137160"/>
          </a:xfrm>
        </p:grpSpPr>
        <p:sp>
          <p:nvSpPr>
            <p:cNvPr id="620" name="Oval 619">
              <a:extLst>
                <a:ext uri="{FF2B5EF4-FFF2-40B4-BE49-F238E27FC236}">
                  <a16:creationId xmlns:a16="http://schemas.microsoft.com/office/drawing/2014/main" id="{B5787D6D-F030-27F6-C068-D279D595167C}"/>
                </a:ext>
              </a:extLst>
            </p:cNvPr>
            <p:cNvSpPr/>
            <p:nvPr/>
          </p:nvSpPr>
          <p:spPr bwMode="auto">
            <a:xfrm>
              <a:off x="4648181" y="4899894"/>
              <a:ext cx="137160" cy="137160"/>
            </a:xfrm>
            <a:prstGeom prst="ellipse">
              <a:avLst/>
            </a:prstGeom>
            <a:solidFill>
              <a:srgbClr val="F4364C"/>
            </a:solidFill>
            <a:ln w="6350">
              <a:noFill/>
              <a:headEnd type="none" w="med" len="med"/>
              <a:tailEnd type="none" w="med" len="med"/>
            </a:ln>
            <a:effectLst>
              <a:innerShdw blurRad="635000" dist="190500" dir="9300000">
                <a:srgbClr val="F4364C">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a:latin typeface="Segoe Sans Display"/>
                <a:cs typeface="Segoe UI Semibold"/>
              </a:endParaRPr>
            </a:p>
          </p:txBody>
        </p:sp>
        <p:sp>
          <p:nvSpPr>
            <p:cNvPr id="99" name="Oval 98">
              <a:extLst>
                <a:ext uri="{FF2B5EF4-FFF2-40B4-BE49-F238E27FC236}">
                  <a16:creationId xmlns:a16="http://schemas.microsoft.com/office/drawing/2014/main" id="{6FD3756A-9848-333D-80F0-ADB4FE9242FE}"/>
                </a:ext>
              </a:extLst>
            </p:cNvPr>
            <p:cNvSpPr/>
            <p:nvPr/>
          </p:nvSpPr>
          <p:spPr bwMode="auto">
            <a:xfrm>
              <a:off x="4671041" y="4922754"/>
              <a:ext cx="91440" cy="91440"/>
            </a:xfrm>
            <a:prstGeom prst="ellipse">
              <a:avLst/>
            </a:prstGeom>
            <a:solidFill>
              <a:srgbClr val="052252"/>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sp>
        <p:nvSpPr>
          <p:cNvPr id="100" name="Oval 99">
            <a:extLst>
              <a:ext uri="{FF2B5EF4-FFF2-40B4-BE49-F238E27FC236}">
                <a16:creationId xmlns:a16="http://schemas.microsoft.com/office/drawing/2014/main" id="{03B49E36-8106-D3DC-ECE0-A15D404A0149}"/>
              </a:ext>
              <a:ext uri="{C183D7F6-B498-43B3-948B-1728B52AA6E4}">
                <adec:decorative xmlns:adec="http://schemas.microsoft.com/office/drawing/2017/decorative" val="1"/>
              </a:ext>
            </a:extLst>
          </p:cNvPr>
          <p:cNvSpPr/>
          <p:nvPr/>
        </p:nvSpPr>
        <p:spPr bwMode="auto">
          <a:xfrm>
            <a:off x="3159993" y="5157928"/>
            <a:ext cx="91440" cy="91440"/>
          </a:xfrm>
          <a:prstGeom prst="ellipse">
            <a:avLst/>
          </a:prstGeom>
          <a:solidFill>
            <a:srgbClr val="56AEF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01" name="Oval 100">
            <a:extLst>
              <a:ext uri="{FF2B5EF4-FFF2-40B4-BE49-F238E27FC236}">
                <a16:creationId xmlns:a16="http://schemas.microsoft.com/office/drawing/2014/main" id="{146B31F0-D046-8182-1B03-727D3925903D}"/>
              </a:ext>
              <a:ext uri="{C183D7F6-B498-43B3-948B-1728B52AA6E4}">
                <adec:decorative xmlns:adec="http://schemas.microsoft.com/office/drawing/2017/decorative" val="1"/>
              </a:ext>
            </a:extLst>
          </p:cNvPr>
          <p:cNvSpPr/>
          <p:nvPr/>
        </p:nvSpPr>
        <p:spPr bwMode="auto">
          <a:xfrm>
            <a:off x="2863513" y="4272100"/>
            <a:ext cx="91440" cy="91440"/>
          </a:xfrm>
          <a:prstGeom prst="ellipse">
            <a:avLst/>
          </a:prstGeom>
          <a:solidFill>
            <a:srgbClr val="03159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03" name="Oval 102">
            <a:extLst>
              <a:ext uri="{FF2B5EF4-FFF2-40B4-BE49-F238E27FC236}">
                <a16:creationId xmlns:a16="http://schemas.microsoft.com/office/drawing/2014/main" id="{73DDAB1B-96FC-F4EC-3BE4-E479865F32C2}"/>
              </a:ext>
              <a:ext uri="{C183D7F6-B498-43B3-948B-1728B52AA6E4}">
                <adec:decorative xmlns:adec="http://schemas.microsoft.com/office/drawing/2017/decorative" val="1"/>
              </a:ext>
            </a:extLst>
          </p:cNvPr>
          <p:cNvSpPr/>
          <p:nvPr/>
        </p:nvSpPr>
        <p:spPr bwMode="auto">
          <a:xfrm>
            <a:off x="2000171" y="4646631"/>
            <a:ext cx="91440" cy="91440"/>
          </a:xfrm>
          <a:prstGeom prst="ellipse">
            <a:avLst/>
          </a:prstGeom>
          <a:solidFill>
            <a:srgbClr val="05225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nvGrpSpPr>
          <p:cNvPr id="619" name="Group 618">
            <a:extLst>
              <a:ext uri="{FF2B5EF4-FFF2-40B4-BE49-F238E27FC236}">
                <a16:creationId xmlns:a16="http://schemas.microsoft.com/office/drawing/2014/main" id="{90CEDDAD-1EC3-2F7A-F170-0E368D14F544}"/>
              </a:ext>
              <a:ext uri="{C183D7F6-B498-43B3-948B-1728B52AA6E4}">
                <adec:decorative xmlns:adec="http://schemas.microsoft.com/office/drawing/2017/decorative" val="1"/>
              </a:ext>
            </a:extLst>
          </p:cNvPr>
          <p:cNvGrpSpPr/>
          <p:nvPr/>
        </p:nvGrpSpPr>
        <p:grpSpPr>
          <a:xfrm>
            <a:off x="776598" y="4582061"/>
            <a:ext cx="137160" cy="137160"/>
            <a:chOff x="776598" y="4603327"/>
            <a:chExt cx="137160" cy="137160"/>
          </a:xfrm>
        </p:grpSpPr>
        <p:sp>
          <p:nvSpPr>
            <p:cNvPr id="618" name="Oval 617">
              <a:extLst>
                <a:ext uri="{FF2B5EF4-FFF2-40B4-BE49-F238E27FC236}">
                  <a16:creationId xmlns:a16="http://schemas.microsoft.com/office/drawing/2014/main" id="{56289E19-8739-89DD-F875-FC3E395BA7DB}"/>
                </a:ext>
              </a:extLst>
            </p:cNvPr>
            <p:cNvSpPr/>
            <p:nvPr/>
          </p:nvSpPr>
          <p:spPr bwMode="auto">
            <a:xfrm>
              <a:off x="776598" y="4603327"/>
              <a:ext cx="137160" cy="137160"/>
            </a:xfrm>
            <a:prstGeom prst="ellipse">
              <a:avLst/>
            </a:prstGeom>
            <a:solidFill>
              <a:srgbClr val="F4364C"/>
            </a:solidFill>
            <a:ln w="6350">
              <a:noFill/>
              <a:headEnd type="none" w="med" len="med"/>
              <a:tailEnd type="none" w="med" len="med"/>
            </a:ln>
            <a:effectLst>
              <a:innerShdw blurRad="635000" dist="190500" dir="9300000">
                <a:srgbClr val="F4364C">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a:latin typeface="Segoe Sans Display"/>
                <a:cs typeface="Segoe UI Semibold"/>
              </a:endParaRPr>
            </a:p>
          </p:txBody>
        </p:sp>
        <p:sp>
          <p:nvSpPr>
            <p:cNvPr id="104" name="Oval 103">
              <a:extLst>
                <a:ext uri="{FF2B5EF4-FFF2-40B4-BE49-F238E27FC236}">
                  <a16:creationId xmlns:a16="http://schemas.microsoft.com/office/drawing/2014/main" id="{054F00FC-27AB-C9E3-9153-36C10B524A17}"/>
                </a:ext>
              </a:extLst>
            </p:cNvPr>
            <p:cNvSpPr/>
            <p:nvPr/>
          </p:nvSpPr>
          <p:spPr bwMode="auto">
            <a:xfrm>
              <a:off x="799458" y="4626187"/>
              <a:ext cx="91440" cy="91440"/>
            </a:xfrm>
            <a:prstGeom prst="ellipse">
              <a:avLst/>
            </a:prstGeom>
            <a:solidFill>
              <a:srgbClr val="56AEF9"/>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sp>
        <p:nvSpPr>
          <p:cNvPr id="105" name="Oval 104">
            <a:extLst>
              <a:ext uri="{FF2B5EF4-FFF2-40B4-BE49-F238E27FC236}">
                <a16:creationId xmlns:a16="http://schemas.microsoft.com/office/drawing/2014/main" id="{E3E7F99A-3EE1-AFDC-BA24-FAE4071A539F}"/>
              </a:ext>
              <a:ext uri="{C183D7F6-B498-43B3-948B-1728B52AA6E4}">
                <adec:decorative xmlns:adec="http://schemas.microsoft.com/office/drawing/2017/decorative" val="1"/>
              </a:ext>
            </a:extLst>
          </p:cNvPr>
          <p:cNvSpPr/>
          <p:nvPr/>
        </p:nvSpPr>
        <p:spPr bwMode="auto">
          <a:xfrm>
            <a:off x="1572942" y="5194691"/>
            <a:ext cx="91440" cy="91440"/>
          </a:xfrm>
          <a:prstGeom prst="ellipse">
            <a:avLst/>
          </a:prstGeom>
          <a:solidFill>
            <a:srgbClr val="F3CAF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06" name="Oval 105">
            <a:extLst>
              <a:ext uri="{FF2B5EF4-FFF2-40B4-BE49-F238E27FC236}">
                <a16:creationId xmlns:a16="http://schemas.microsoft.com/office/drawing/2014/main" id="{B0DFDBE6-E7C7-86ED-4D37-31A3E0590C0E}"/>
              </a:ext>
              <a:ext uri="{C183D7F6-B498-43B3-948B-1728B52AA6E4}">
                <adec:decorative xmlns:adec="http://schemas.microsoft.com/office/drawing/2017/decorative" val="1"/>
              </a:ext>
            </a:extLst>
          </p:cNvPr>
          <p:cNvSpPr/>
          <p:nvPr/>
        </p:nvSpPr>
        <p:spPr bwMode="auto">
          <a:xfrm>
            <a:off x="1145223" y="4111632"/>
            <a:ext cx="91440" cy="91440"/>
          </a:xfrm>
          <a:prstGeom prst="ellipse">
            <a:avLst/>
          </a:prstGeom>
          <a:solidFill>
            <a:srgbClr val="F3CAF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12" name="Oval 111">
            <a:extLst>
              <a:ext uri="{FF2B5EF4-FFF2-40B4-BE49-F238E27FC236}">
                <a16:creationId xmlns:a16="http://schemas.microsoft.com/office/drawing/2014/main" id="{E38D4A8A-2549-B101-C55F-DE0A0188E65C}"/>
              </a:ext>
              <a:ext uri="{C183D7F6-B498-43B3-948B-1728B52AA6E4}">
                <adec:decorative xmlns:adec="http://schemas.microsoft.com/office/drawing/2017/decorative" val="1"/>
              </a:ext>
            </a:extLst>
          </p:cNvPr>
          <p:cNvSpPr/>
          <p:nvPr/>
        </p:nvSpPr>
        <p:spPr bwMode="auto">
          <a:xfrm>
            <a:off x="4050511" y="5019330"/>
            <a:ext cx="91440" cy="91440"/>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13" name="Oval 112">
            <a:extLst>
              <a:ext uri="{FF2B5EF4-FFF2-40B4-BE49-F238E27FC236}">
                <a16:creationId xmlns:a16="http://schemas.microsoft.com/office/drawing/2014/main" id="{A5D8167B-34E2-2AD6-B5CA-1DC2E730302B}"/>
              </a:ext>
              <a:ext uri="{C183D7F6-B498-43B3-948B-1728B52AA6E4}">
                <adec:decorative xmlns:adec="http://schemas.microsoft.com/office/drawing/2017/decorative" val="1"/>
              </a:ext>
            </a:extLst>
          </p:cNvPr>
          <p:cNvSpPr/>
          <p:nvPr/>
        </p:nvSpPr>
        <p:spPr bwMode="auto">
          <a:xfrm>
            <a:off x="3655972" y="4331124"/>
            <a:ext cx="91440" cy="91440"/>
          </a:xfrm>
          <a:prstGeom prst="ellipse">
            <a:avLst/>
          </a:prstGeom>
          <a:solidFill>
            <a:srgbClr val="F3CAF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Tree>
    <p:extLst>
      <p:ext uri="{BB962C8B-B14F-4D97-AF65-F5344CB8AC3E}">
        <p14:creationId xmlns:p14="http://schemas.microsoft.com/office/powerpoint/2010/main" val="39276159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grpId="1" nodeType="withEffect">
                                  <p:stCondLst>
                                    <p:cond delay="0"/>
                                  </p:stCondLst>
                                  <p:childTnLst>
                                    <p:animMotion origin="layout" path="M 0 -2.96296E-6 L 0 0.02338 " pathEditMode="relative" rAng="0" ptsTypes="AA">
                                      <p:cBhvr>
                                        <p:cTn id="9" dur="500" spd="-100000" fill="hold"/>
                                        <p:tgtEl>
                                          <p:spTgt spid="5"/>
                                        </p:tgtEl>
                                        <p:attrNameLst>
                                          <p:attrName>ppt_x</p:attrName>
                                          <p:attrName>ppt_y</p:attrName>
                                        </p:attrNameLst>
                                      </p:cBhvr>
                                      <p:rCtr x="0" y="1157"/>
                                    </p:animMotion>
                                  </p:childTnLst>
                                </p:cTn>
                              </p:par>
                              <p:par>
                                <p:cTn id="10" presetID="10" presetClass="entr" presetSubtype="0" fill="hold" grpId="0" nodeType="withEffect">
                                  <p:stCondLst>
                                    <p:cond delay="20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42" presetClass="path" presetSubtype="0" decel="100000" fill="hold" grpId="1" nodeType="withEffect">
                                  <p:stCondLst>
                                    <p:cond delay="200"/>
                                  </p:stCondLst>
                                  <p:childTnLst>
                                    <p:animMotion origin="layout" path="M 0 2.22222E-6 L 0 0.02338 " pathEditMode="relative" rAng="0" ptsTypes="AA">
                                      <p:cBhvr>
                                        <p:cTn id="14" dur="500" spd="-100000" fill="hold"/>
                                        <p:tgtEl>
                                          <p:spTgt spid="20"/>
                                        </p:tgtEl>
                                        <p:attrNameLst>
                                          <p:attrName>ppt_x</p:attrName>
                                          <p:attrName>ppt_y</p:attrName>
                                        </p:attrNameLst>
                                      </p:cBhvr>
                                      <p:rCtr x="0" y="1157"/>
                                    </p:animMotion>
                                  </p:childTnLst>
                                </p:cTn>
                              </p:par>
                              <p:par>
                                <p:cTn id="15" presetID="10" presetClass="entr" presetSubtype="0"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42" presetClass="path" presetSubtype="0" decel="100000" fill="hold" grpId="1" nodeType="withEffect">
                                  <p:stCondLst>
                                    <p:cond delay="500"/>
                                  </p:stCondLst>
                                  <p:childTnLst>
                                    <p:animMotion origin="layout" path="M 0 -3.7037E-7 L 0 0.02338 " pathEditMode="relative" rAng="0" ptsTypes="AA">
                                      <p:cBhvr>
                                        <p:cTn id="19" dur="500" spd="-100000" fill="hold"/>
                                        <p:tgtEl>
                                          <p:spTgt spid="6"/>
                                        </p:tgtEl>
                                        <p:attrNameLst>
                                          <p:attrName>ppt_x</p:attrName>
                                          <p:attrName>ppt_y</p:attrName>
                                        </p:attrNameLst>
                                      </p:cBhvr>
                                      <p:rCtr x="0" y="1157"/>
                                    </p:animMotion>
                                  </p:childTnLst>
                                </p:cTn>
                              </p:par>
                              <p:par>
                                <p:cTn id="20" presetID="10" presetClass="entr" presetSubtype="0" fill="hold" nodeType="withEffect">
                                  <p:stCondLst>
                                    <p:cond delay="10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42" presetClass="path" presetSubtype="0" decel="100000" fill="hold" nodeType="withEffect">
                                  <p:stCondLst>
                                    <p:cond delay="1000"/>
                                  </p:stCondLst>
                                  <p:childTnLst>
                                    <p:animMotion origin="layout" path="M 0 -3.7037E-7 L 0 0.02338 " pathEditMode="relative" rAng="0" ptsTypes="AA">
                                      <p:cBhvr>
                                        <p:cTn id="24" dur="500" spd="-100000" fill="hold"/>
                                        <p:tgtEl>
                                          <p:spTgt spid="7"/>
                                        </p:tgtEl>
                                        <p:attrNameLst>
                                          <p:attrName>ppt_x</p:attrName>
                                          <p:attrName>ppt_y</p:attrName>
                                        </p:attrNameLst>
                                      </p:cBhvr>
                                      <p:rCtr x="0" y="1157"/>
                                    </p:animMotion>
                                  </p:childTnLst>
                                </p:cTn>
                              </p:par>
                              <p:par>
                                <p:cTn id="25" presetID="10" presetClass="entr" presetSubtype="0" fill="hold" nodeType="withEffect">
                                  <p:stCondLst>
                                    <p:cond delay="100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42" presetClass="path" presetSubtype="0" decel="100000" fill="hold" nodeType="withEffect">
                                  <p:stCondLst>
                                    <p:cond delay="1000"/>
                                  </p:stCondLst>
                                  <p:childTnLst>
                                    <p:animMotion origin="layout" path="M 0 -3.7037E-7 L 0 0.02338 " pathEditMode="relative" rAng="0" ptsTypes="AA">
                                      <p:cBhvr>
                                        <p:cTn id="29" dur="500" spd="-100000" fill="hold"/>
                                        <p:tgtEl>
                                          <p:spTgt spid="3"/>
                                        </p:tgtEl>
                                        <p:attrNameLst>
                                          <p:attrName>ppt_x</p:attrName>
                                          <p:attrName>ppt_y</p:attrName>
                                        </p:attrNameLst>
                                      </p:cBhvr>
                                      <p:rCtr x="0" y="1157"/>
                                    </p:animMotion>
                                  </p:childTnLst>
                                </p:cTn>
                              </p:par>
                              <p:par>
                                <p:cTn id="30" presetID="10" presetClass="entr" presetSubtype="0" fill="hold" nodeType="withEffect">
                                  <p:stCondLst>
                                    <p:cond delay="120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42" presetClass="path" presetSubtype="0" decel="100000" fill="hold" nodeType="withEffect">
                                  <p:stCondLst>
                                    <p:cond delay="1200"/>
                                  </p:stCondLst>
                                  <p:childTnLst>
                                    <p:animMotion origin="layout" path="M 0 -3.7037E-7 L 0 0.02338 " pathEditMode="relative" rAng="0" ptsTypes="AA">
                                      <p:cBhvr>
                                        <p:cTn id="34" dur="500" spd="-100000" fill="hold"/>
                                        <p:tgtEl>
                                          <p:spTgt spid="15"/>
                                        </p:tgtEl>
                                        <p:attrNameLst>
                                          <p:attrName>ppt_x</p:attrName>
                                          <p:attrName>ppt_y</p:attrName>
                                        </p:attrNameLst>
                                      </p:cBhvr>
                                      <p:rCtr x="0" y="1157"/>
                                    </p:animMotion>
                                  </p:childTnLst>
                                </p:cTn>
                              </p:par>
                              <p:par>
                                <p:cTn id="35" presetID="10" presetClass="entr" presetSubtype="0" fill="hold" nodeType="withEffect">
                                  <p:stCondLst>
                                    <p:cond delay="120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42" presetClass="path" presetSubtype="0" decel="100000" fill="hold" nodeType="withEffect">
                                  <p:stCondLst>
                                    <p:cond delay="1200"/>
                                  </p:stCondLst>
                                  <p:childTnLst>
                                    <p:animMotion origin="layout" path="M 0 -3.7037E-7 L 0 0.02338 " pathEditMode="relative" rAng="0" ptsTypes="AA">
                                      <p:cBhvr>
                                        <p:cTn id="39" dur="500" spd="-100000" fill="hold"/>
                                        <p:tgtEl>
                                          <p:spTgt spid="14"/>
                                        </p:tgtEl>
                                        <p:attrNameLst>
                                          <p:attrName>ppt_x</p:attrName>
                                          <p:attrName>ppt_y</p:attrName>
                                        </p:attrNameLst>
                                      </p:cBhvr>
                                      <p:rCtr x="0" y="1157"/>
                                    </p:animMotion>
                                  </p:childTnLst>
                                </p:cTn>
                              </p:par>
                              <p:par>
                                <p:cTn id="40" presetID="10" presetClass="entr" presetSubtype="0" fill="hold" nodeType="withEffect">
                                  <p:stCondLst>
                                    <p:cond delay="140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par>
                                <p:cTn id="43" presetID="42" presetClass="path" presetSubtype="0" decel="100000" fill="hold" nodeType="withEffect">
                                  <p:stCondLst>
                                    <p:cond delay="1400"/>
                                  </p:stCondLst>
                                  <p:childTnLst>
                                    <p:animMotion origin="layout" path="M 0 -3.7037E-7 L 0 0.02338 " pathEditMode="relative" rAng="0" ptsTypes="AA">
                                      <p:cBhvr>
                                        <p:cTn id="44" dur="500" spd="-100000" fill="hold"/>
                                        <p:tgtEl>
                                          <p:spTgt spid="17"/>
                                        </p:tgtEl>
                                        <p:attrNameLst>
                                          <p:attrName>ppt_x</p:attrName>
                                          <p:attrName>ppt_y</p:attrName>
                                        </p:attrNameLst>
                                      </p:cBhvr>
                                      <p:rCtr x="0" y="1157"/>
                                    </p:animMotion>
                                  </p:childTnLst>
                                </p:cTn>
                              </p:par>
                              <p:par>
                                <p:cTn id="45" presetID="10" presetClass="entr" presetSubtype="0" fill="hold" nodeType="withEffect">
                                  <p:stCondLst>
                                    <p:cond delay="140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par>
                                <p:cTn id="48" presetID="42" presetClass="path" presetSubtype="0" decel="100000" fill="hold" nodeType="withEffect">
                                  <p:stCondLst>
                                    <p:cond delay="1400"/>
                                  </p:stCondLst>
                                  <p:childTnLst>
                                    <p:animMotion origin="layout" path="M 0 -3.7037E-7 L 0 0.02338 " pathEditMode="relative" rAng="0" ptsTypes="AA">
                                      <p:cBhvr>
                                        <p:cTn id="49" dur="500" spd="-100000" fill="hold"/>
                                        <p:tgtEl>
                                          <p:spTgt spid="16"/>
                                        </p:tgtEl>
                                        <p:attrNameLst>
                                          <p:attrName>ppt_x</p:attrName>
                                          <p:attrName>ppt_y</p:attrName>
                                        </p:attrNameLst>
                                      </p:cBhvr>
                                      <p:rCtr x="0" y="1157"/>
                                    </p:animMotion>
                                  </p:childTnLst>
                                </p:cTn>
                              </p:par>
                              <p:par>
                                <p:cTn id="50" presetID="10" presetClass="entr" presetSubtype="0" fill="hold" grpId="0" nodeType="withEffect">
                                  <p:stCondLst>
                                    <p:cond delay="1600"/>
                                  </p:stCondLst>
                                  <p:childTnLst>
                                    <p:set>
                                      <p:cBhvr>
                                        <p:cTn id="51" dur="1" fill="hold">
                                          <p:stCondLst>
                                            <p:cond delay="0"/>
                                          </p:stCondLst>
                                        </p:cTn>
                                        <p:tgtEl>
                                          <p:spTgt spid="265"/>
                                        </p:tgtEl>
                                        <p:attrNameLst>
                                          <p:attrName>style.visibility</p:attrName>
                                        </p:attrNameLst>
                                      </p:cBhvr>
                                      <p:to>
                                        <p:strVal val="visible"/>
                                      </p:to>
                                    </p:set>
                                    <p:animEffect transition="in" filter="fade">
                                      <p:cBhvr>
                                        <p:cTn id="52" dur="500"/>
                                        <p:tgtEl>
                                          <p:spTgt spid="265"/>
                                        </p:tgtEl>
                                      </p:cBhvr>
                                    </p:animEffect>
                                  </p:childTnLst>
                                </p:cTn>
                              </p:par>
                              <p:par>
                                <p:cTn id="53" presetID="42" presetClass="path" presetSubtype="0" decel="100000" fill="hold" grpId="1" nodeType="withEffect">
                                  <p:stCondLst>
                                    <p:cond delay="1600"/>
                                  </p:stCondLst>
                                  <p:childTnLst>
                                    <p:animMotion origin="layout" path="M 0 -3.7037E-7 L 0 0.02338 " pathEditMode="relative" rAng="0" ptsTypes="AA">
                                      <p:cBhvr>
                                        <p:cTn id="54" dur="500" spd="-100000" fill="hold"/>
                                        <p:tgtEl>
                                          <p:spTgt spid="265"/>
                                        </p:tgtEl>
                                        <p:attrNameLst>
                                          <p:attrName>ppt_x</p:attrName>
                                          <p:attrName>ppt_y</p:attrName>
                                        </p:attrNameLst>
                                      </p:cBhvr>
                                      <p:rCtr x="0" y="1157"/>
                                    </p:animMotion>
                                  </p:childTnLst>
                                </p:cTn>
                              </p:par>
                              <p:par>
                                <p:cTn id="55" presetID="10" presetClass="entr" presetSubtype="0" fill="hold" nodeType="withEffect">
                                  <p:stCondLst>
                                    <p:cond delay="2750"/>
                                  </p:stCondLst>
                                  <p:childTnLst>
                                    <p:set>
                                      <p:cBhvr>
                                        <p:cTn id="56" dur="1" fill="hold">
                                          <p:stCondLst>
                                            <p:cond delay="0"/>
                                          </p:stCondLst>
                                        </p:cTn>
                                        <p:tgtEl>
                                          <p:spTgt spid="63"/>
                                        </p:tgtEl>
                                        <p:attrNameLst>
                                          <p:attrName>style.visibility</p:attrName>
                                        </p:attrNameLst>
                                      </p:cBhvr>
                                      <p:to>
                                        <p:strVal val="visible"/>
                                      </p:to>
                                    </p:set>
                                    <p:animEffect transition="in" filter="fade">
                                      <p:cBhvr>
                                        <p:cTn id="57" dur="500"/>
                                        <p:tgtEl>
                                          <p:spTgt spid="63"/>
                                        </p:tgtEl>
                                      </p:cBhvr>
                                    </p:animEffect>
                                  </p:childTnLst>
                                </p:cTn>
                              </p:par>
                              <p:par>
                                <p:cTn id="58" presetID="6" presetClass="emph" presetSubtype="0" accel="100000" autoRev="1" fill="hold" nodeType="withEffect">
                                  <p:stCondLst>
                                    <p:cond delay="2250"/>
                                  </p:stCondLst>
                                  <p:childTnLst>
                                    <p:animScale>
                                      <p:cBhvr>
                                        <p:cTn id="59" dur="500" fill="hold"/>
                                        <p:tgtEl>
                                          <p:spTgt spid="63"/>
                                        </p:tgtEl>
                                      </p:cBhvr>
                                      <p:by x="0" y="0"/>
                                    </p:animScale>
                                  </p:childTnLst>
                                </p:cTn>
                              </p:par>
                              <p:par>
                                <p:cTn id="60" presetID="10" presetClass="entr" presetSubtype="0" fill="hold" nodeType="withEffect">
                                  <p:stCondLst>
                                    <p:cond delay="2750"/>
                                  </p:stCondLst>
                                  <p:childTnLst>
                                    <p:set>
                                      <p:cBhvr>
                                        <p:cTn id="61" dur="1" fill="hold">
                                          <p:stCondLst>
                                            <p:cond delay="0"/>
                                          </p:stCondLst>
                                        </p:cTn>
                                        <p:tgtEl>
                                          <p:spTgt spid="62"/>
                                        </p:tgtEl>
                                        <p:attrNameLst>
                                          <p:attrName>style.visibility</p:attrName>
                                        </p:attrNameLst>
                                      </p:cBhvr>
                                      <p:to>
                                        <p:strVal val="visible"/>
                                      </p:to>
                                    </p:set>
                                    <p:animEffect transition="in" filter="fade">
                                      <p:cBhvr>
                                        <p:cTn id="62" dur="500"/>
                                        <p:tgtEl>
                                          <p:spTgt spid="62"/>
                                        </p:tgtEl>
                                      </p:cBhvr>
                                    </p:animEffect>
                                  </p:childTnLst>
                                </p:cTn>
                              </p:par>
                              <p:par>
                                <p:cTn id="63" presetID="6" presetClass="emph" presetSubtype="0" accel="100000" autoRev="1" fill="hold" nodeType="withEffect">
                                  <p:stCondLst>
                                    <p:cond delay="2250"/>
                                  </p:stCondLst>
                                  <p:childTnLst>
                                    <p:animScale>
                                      <p:cBhvr>
                                        <p:cTn id="64" dur="500" fill="hold"/>
                                        <p:tgtEl>
                                          <p:spTgt spid="62"/>
                                        </p:tgtEl>
                                      </p:cBhvr>
                                      <p:by x="0" y="0"/>
                                    </p:animScale>
                                  </p:childTnLst>
                                </p:cTn>
                              </p:par>
                              <p:par>
                                <p:cTn id="65" presetID="10" presetClass="entr" presetSubtype="0" fill="hold" nodeType="withEffect">
                                  <p:stCondLst>
                                    <p:cond delay="2750"/>
                                  </p:stCondLst>
                                  <p:childTnLst>
                                    <p:set>
                                      <p:cBhvr>
                                        <p:cTn id="66" dur="1" fill="hold">
                                          <p:stCondLst>
                                            <p:cond delay="0"/>
                                          </p:stCondLst>
                                        </p:cTn>
                                        <p:tgtEl>
                                          <p:spTgt spid="67"/>
                                        </p:tgtEl>
                                        <p:attrNameLst>
                                          <p:attrName>style.visibility</p:attrName>
                                        </p:attrNameLst>
                                      </p:cBhvr>
                                      <p:to>
                                        <p:strVal val="visible"/>
                                      </p:to>
                                    </p:set>
                                    <p:animEffect transition="in" filter="fade">
                                      <p:cBhvr>
                                        <p:cTn id="67" dur="500"/>
                                        <p:tgtEl>
                                          <p:spTgt spid="67"/>
                                        </p:tgtEl>
                                      </p:cBhvr>
                                    </p:animEffect>
                                  </p:childTnLst>
                                </p:cTn>
                              </p:par>
                              <p:par>
                                <p:cTn id="68" presetID="6" presetClass="emph" presetSubtype="0" accel="100000" autoRev="1" fill="hold" nodeType="withEffect">
                                  <p:stCondLst>
                                    <p:cond delay="2250"/>
                                  </p:stCondLst>
                                  <p:childTnLst>
                                    <p:animScale>
                                      <p:cBhvr>
                                        <p:cTn id="69" dur="500" fill="hold"/>
                                        <p:tgtEl>
                                          <p:spTgt spid="67"/>
                                        </p:tgtEl>
                                      </p:cBhvr>
                                      <p:by x="0" y="0"/>
                                    </p:animScale>
                                  </p:childTnLst>
                                </p:cTn>
                              </p:par>
                              <p:par>
                                <p:cTn id="70" presetID="10" presetClass="entr" presetSubtype="0" fill="hold" nodeType="withEffect">
                                  <p:stCondLst>
                                    <p:cond delay="2750"/>
                                  </p:stCondLst>
                                  <p:childTnLst>
                                    <p:set>
                                      <p:cBhvr>
                                        <p:cTn id="71" dur="1" fill="hold">
                                          <p:stCondLst>
                                            <p:cond delay="0"/>
                                          </p:stCondLst>
                                        </p:cTn>
                                        <p:tgtEl>
                                          <p:spTgt spid="44"/>
                                        </p:tgtEl>
                                        <p:attrNameLst>
                                          <p:attrName>style.visibility</p:attrName>
                                        </p:attrNameLst>
                                      </p:cBhvr>
                                      <p:to>
                                        <p:strVal val="visible"/>
                                      </p:to>
                                    </p:set>
                                    <p:animEffect transition="in" filter="fade">
                                      <p:cBhvr>
                                        <p:cTn id="72" dur="500"/>
                                        <p:tgtEl>
                                          <p:spTgt spid="44"/>
                                        </p:tgtEl>
                                      </p:cBhvr>
                                    </p:animEffect>
                                  </p:childTnLst>
                                </p:cTn>
                              </p:par>
                              <p:par>
                                <p:cTn id="73" presetID="6" presetClass="emph" presetSubtype="0" accel="100000" autoRev="1" fill="hold" nodeType="withEffect">
                                  <p:stCondLst>
                                    <p:cond delay="2250"/>
                                  </p:stCondLst>
                                  <p:childTnLst>
                                    <p:animScale>
                                      <p:cBhvr>
                                        <p:cTn id="74" dur="500" fill="hold"/>
                                        <p:tgtEl>
                                          <p:spTgt spid="44"/>
                                        </p:tgtEl>
                                      </p:cBhvr>
                                      <p:by x="0" y="0"/>
                                    </p:animScale>
                                  </p:childTnLst>
                                </p:cTn>
                              </p:par>
                              <p:par>
                                <p:cTn id="75" presetID="22" presetClass="entr" presetSubtype="8" fill="hold" nodeType="withEffect">
                                  <p:stCondLst>
                                    <p:cond delay="3000"/>
                                  </p:stCondLst>
                                  <p:childTnLst>
                                    <p:set>
                                      <p:cBhvr>
                                        <p:cTn id="76" dur="1" fill="hold">
                                          <p:stCondLst>
                                            <p:cond delay="0"/>
                                          </p:stCondLst>
                                        </p:cTn>
                                        <p:tgtEl>
                                          <p:spTgt spid="601"/>
                                        </p:tgtEl>
                                        <p:attrNameLst>
                                          <p:attrName>style.visibility</p:attrName>
                                        </p:attrNameLst>
                                      </p:cBhvr>
                                      <p:to>
                                        <p:strVal val="visible"/>
                                      </p:to>
                                    </p:set>
                                    <p:animEffect transition="in" filter="wipe(left)">
                                      <p:cBhvr>
                                        <p:cTn id="77" dur="500"/>
                                        <p:tgtEl>
                                          <p:spTgt spid="601"/>
                                        </p:tgtEl>
                                      </p:cBhvr>
                                    </p:animEffect>
                                  </p:childTnLst>
                                </p:cTn>
                              </p:par>
                              <p:par>
                                <p:cTn id="78" presetID="22" presetClass="entr" presetSubtype="2" fill="hold" nodeType="withEffect">
                                  <p:stCondLst>
                                    <p:cond delay="3000"/>
                                  </p:stCondLst>
                                  <p:childTnLst>
                                    <p:set>
                                      <p:cBhvr>
                                        <p:cTn id="79" dur="1" fill="hold">
                                          <p:stCondLst>
                                            <p:cond delay="0"/>
                                          </p:stCondLst>
                                        </p:cTn>
                                        <p:tgtEl>
                                          <p:spTgt spid="550"/>
                                        </p:tgtEl>
                                        <p:attrNameLst>
                                          <p:attrName>style.visibility</p:attrName>
                                        </p:attrNameLst>
                                      </p:cBhvr>
                                      <p:to>
                                        <p:strVal val="visible"/>
                                      </p:to>
                                    </p:set>
                                    <p:animEffect transition="in" filter="wipe(right)">
                                      <p:cBhvr>
                                        <p:cTn id="80" dur="500"/>
                                        <p:tgtEl>
                                          <p:spTgt spid="550"/>
                                        </p:tgtEl>
                                      </p:cBhvr>
                                    </p:animEffect>
                                  </p:childTnLst>
                                </p:cTn>
                              </p:par>
                              <p:par>
                                <p:cTn id="81" presetID="22" presetClass="entr" presetSubtype="8" fill="hold" nodeType="withEffect">
                                  <p:stCondLst>
                                    <p:cond delay="3000"/>
                                  </p:stCondLst>
                                  <p:childTnLst>
                                    <p:set>
                                      <p:cBhvr>
                                        <p:cTn id="82" dur="1" fill="hold">
                                          <p:stCondLst>
                                            <p:cond delay="0"/>
                                          </p:stCondLst>
                                        </p:cTn>
                                        <p:tgtEl>
                                          <p:spTgt spid="553"/>
                                        </p:tgtEl>
                                        <p:attrNameLst>
                                          <p:attrName>style.visibility</p:attrName>
                                        </p:attrNameLst>
                                      </p:cBhvr>
                                      <p:to>
                                        <p:strVal val="visible"/>
                                      </p:to>
                                    </p:set>
                                    <p:animEffect transition="in" filter="wipe(left)">
                                      <p:cBhvr>
                                        <p:cTn id="83" dur="500"/>
                                        <p:tgtEl>
                                          <p:spTgt spid="553"/>
                                        </p:tgtEl>
                                      </p:cBhvr>
                                    </p:animEffect>
                                  </p:childTnLst>
                                </p:cTn>
                              </p:par>
                              <p:par>
                                <p:cTn id="84" presetID="22" presetClass="entr" presetSubtype="2" fill="hold" nodeType="withEffect">
                                  <p:stCondLst>
                                    <p:cond delay="3000"/>
                                  </p:stCondLst>
                                  <p:childTnLst>
                                    <p:set>
                                      <p:cBhvr>
                                        <p:cTn id="85" dur="1" fill="hold">
                                          <p:stCondLst>
                                            <p:cond delay="0"/>
                                          </p:stCondLst>
                                        </p:cTn>
                                        <p:tgtEl>
                                          <p:spTgt spid="567"/>
                                        </p:tgtEl>
                                        <p:attrNameLst>
                                          <p:attrName>style.visibility</p:attrName>
                                        </p:attrNameLst>
                                      </p:cBhvr>
                                      <p:to>
                                        <p:strVal val="visible"/>
                                      </p:to>
                                    </p:set>
                                    <p:animEffect transition="in" filter="wipe(right)">
                                      <p:cBhvr>
                                        <p:cTn id="86" dur="500"/>
                                        <p:tgtEl>
                                          <p:spTgt spid="567"/>
                                        </p:tgtEl>
                                      </p:cBhvr>
                                    </p:animEffect>
                                  </p:childTnLst>
                                </p:cTn>
                              </p:par>
                              <p:par>
                                <p:cTn id="87" presetID="22" presetClass="entr" presetSubtype="2" fill="hold" nodeType="withEffect">
                                  <p:stCondLst>
                                    <p:cond delay="3000"/>
                                  </p:stCondLst>
                                  <p:childTnLst>
                                    <p:set>
                                      <p:cBhvr>
                                        <p:cTn id="88" dur="1" fill="hold">
                                          <p:stCondLst>
                                            <p:cond delay="0"/>
                                          </p:stCondLst>
                                        </p:cTn>
                                        <p:tgtEl>
                                          <p:spTgt spid="598"/>
                                        </p:tgtEl>
                                        <p:attrNameLst>
                                          <p:attrName>style.visibility</p:attrName>
                                        </p:attrNameLst>
                                      </p:cBhvr>
                                      <p:to>
                                        <p:strVal val="visible"/>
                                      </p:to>
                                    </p:set>
                                    <p:animEffect transition="in" filter="wipe(right)">
                                      <p:cBhvr>
                                        <p:cTn id="89" dur="500"/>
                                        <p:tgtEl>
                                          <p:spTgt spid="598"/>
                                        </p:tgtEl>
                                      </p:cBhvr>
                                    </p:animEffect>
                                  </p:childTnLst>
                                </p:cTn>
                              </p:par>
                              <p:par>
                                <p:cTn id="90" presetID="22" presetClass="entr" presetSubtype="1" fill="hold" nodeType="withEffect">
                                  <p:stCondLst>
                                    <p:cond delay="3000"/>
                                  </p:stCondLst>
                                  <p:childTnLst>
                                    <p:set>
                                      <p:cBhvr>
                                        <p:cTn id="91" dur="1" fill="hold">
                                          <p:stCondLst>
                                            <p:cond delay="0"/>
                                          </p:stCondLst>
                                        </p:cTn>
                                        <p:tgtEl>
                                          <p:spTgt spid="590"/>
                                        </p:tgtEl>
                                        <p:attrNameLst>
                                          <p:attrName>style.visibility</p:attrName>
                                        </p:attrNameLst>
                                      </p:cBhvr>
                                      <p:to>
                                        <p:strVal val="visible"/>
                                      </p:to>
                                    </p:set>
                                    <p:animEffect transition="in" filter="wipe(up)">
                                      <p:cBhvr>
                                        <p:cTn id="92" dur="500"/>
                                        <p:tgtEl>
                                          <p:spTgt spid="590"/>
                                        </p:tgtEl>
                                      </p:cBhvr>
                                    </p:animEffect>
                                  </p:childTnLst>
                                </p:cTn>
                              </p:par>
                              <p:par>
                                <p:cTn id="93" presetID="22" presetClass="entr" presetSubtype="2" fill="hold" nodeType="withEffect">
                                  <p:stCondLst>
                                    <p:cond delay="3000"/>
                                  </p:stCondLst>
                                  <p:childTnLst>
                                    <p:set>
                                      <p:cBhvr>
                                        <p:cTn id="94" dur="1" fill="hold">
                                          <p:stCondLst>
                                            <p:cond delay="0"/>
                                          </p:stCondLst>
                                        </p:cTn>
                                        <p:tgtEl>
                                          <p:spTgt spid="125"/>
                                        </p:tgtEl>
                                        <p:attrNameLst>
                                          <p:attrName>style.visibility</p:attrName>
                                        </p:attrNameLst>
                                      </p:cBhvr>
                                      <p:to>
                                        <p:strVal val="visible"/>
                                      </p:to>
                                    </p:set>
                                    <p:animEffect transition="in" filter="wipe(right)">
                                      <p:cBhvr>
                                        <p:cTn id="95" dur="500"/>
                                        <p:tgtEl>
                                          <p:spTgt spid="125"/>
                                        </p:tgtEl>
                                      </p:cBhvr>
                                    </p:animEffect>
                                  </p:childTnLst>
                                </p:cTn>
                              </p:par>
                              <p:par>
                                <p:cTn id="96" presetID="22" presetClass="entr" presetSubtype="4" fill="hold" nodeType="withEffect">
                                  <p:stCondLst>
                                    <p:cond delay="3000"/>
                                  </p:stCondLst>
                                  <p:childTnLst>
                                    <p:set>
                                      <p:cBhvr>
                                        <p:cTn id="97" dur="1" fill="hold">
                                          <p:stCondLst>
                                            <p:cond delay="0"/>
                                          </p:stCondLst>
                                        </p:cTn>
                                        <p:tgtEl>
                                          <p:spTgt spid="576"/>
                                        </p:tgtEl>
                                        <p:attrNameLst>
                                          <p:attrName>style.visibility</p:attrName>
                                        </p:attrNameLst>
                                      </p:cBhvr>
                                      <p:to>
                                        <p:strVal val="visible"/>
                                      </p:to>
                                    </p:set>
                                    <p:animEffect transition="in" filter="wipe(down)">
                                      <p:cBhvr>
                                        <p:cTn id="98" dur="500"/>
                                        <p:tgtEl>
                                          <p:spTgt spid="576"/>
                                        </p:tgtEl>
                                      </p:cBhvr>
                                    </p:animEffect>
                                  </p:childTnLst>
                                </p:cTn>
                              </p:par>
                              <p:par>
                                <p:cTn id="99" presetID="10" presetClass="entr" presetSubtype="0" fill="hold" grpId="0" nodeType="withEffect">
                                  <p:stCondLst>
                                    <p:cond delay="3250"/>
                                  </p:stCondLst>
                                  <p:childTnLst>
                                    <p:set>
                                      <p:cBhvr>
                                        <p:cTn id="100" dur="1" fill="hold">
                                          <p:stCondLst>
                                            <p:cond delay="0"/>
                                          </p:stCondLst>
                                        </p:cTn>
                                        <p:tgtEl>
                                          <p:spTgt spid="89"/>
                                        </p:tgtEl>
                                        <p:attrNameLst>
                                          <p:attrName>style.visibility</p:attrName>
                                        </p:attrNameLst>
                                      </p:cBhvr>
                                      <p:to>
                                        <p:strVal val="visible"/>
                                      </p:to>
                                    </p:set>
                                    <p:animEffect transition="in" filter="fade">
                                      <p:cBhvr>
                                        <p:cTn id="101" dur="500"/>
                                        <p:tgtEl>
                                          <p:spTgt spid="89"/>
                                        </p:tgtEl>
                                      </p:cBhvr>
                                    </p:animEffect>
                                  </p:childTnLst>
                                </p:cTn>
                              </p:par>
                              <p:par>
                                <p:cTn id="102" presetID="6" presetClass="emph" presetSubtype="0" accel="100000" autoRev="1" fill="hold" grpId="1" nodeType="withEffect">
                                  <p:stCondLst>
                                    <p:cond delay="2750"/>
                                  </p:stCondLst>
                                  <p:childTnLst>
                                    <p:animScale>
                                      <p:cBhvr>
                                        <p:cTn id="103" dur="500" fill="hold"/>
                                        <p:tgtEl>
                                          <p:spTgt spid="89"/>
                                        </p:tgtEl>
                                      </p:cBhvr>
                                      <p:by x="0" y="0"/>
                                    </p:animScale>
                                  </p:childTnLst>
                                </p:cTn>
                              </p:par>
                              <p:par>
                                <p:cTn id="104" presetID="10" presetClass="entr" presetSubtype="0" fill="hold" grpId="0" nodeType="withEffect">
                                  <p:stCondLst>
                                    <p:cond delay="3250"/>
                                  </p:stCondLst>
                                  <p:childTnLst>
                                    <p:set>
                                      <p:cBhvr>
                                        <p:cTn id="105" dur="1" fill="hold">
                                          <p:stCondLst>
                                            <p:cond delay="0"/>
                                          </p:stCondLst>
                                        </p:cTn>
                                        <p:tgtEl>
                                          <p:spTgt spid="112"/>
                                        </p:tgtEl>
                                        <p:attrNameLst>
                                          <p:attrName>style.visibility</p:attrName>
                                        </p:attrNameLst>
                                      </p:cBhvr>
                                      <p:to>
                                        <p:strVal val="visible"/>
                                      </p:to>
                                    </p:set>
                                    <p:animEffect transition="in" filter="fade">
                                      <p:cBhvr>
                                        <p:cTn id="106" dur="500"/>
                                        <p:tgtEl>
                                          <p:spTgt spid="112"/>
                                        </p:tgtEl>
                                      </p:cBhvr>
                                    </p:animEffect>
                                  </p:childTnLst>
                                </p:cTn>
                              </p:par>
                              <p:par>
                                <p:cTn id="107" presetID="6" presetClass="emph" presetSubtype="0" accel="100000" autoRev="1" fill="hold" grpId="1" nodeType="withEffect">
                                  <p:stCondLst>
                                    <p:cond delay="2750"/>
                                  </p:stCondLst>
                                  <p:childTnLst>
                                    <p:animScale>
                                      <p:cBhvr>
                                        <p:cTn id="108" dur="500" fill="hold"/>
                                        <p:tgtEl>
                                          <p:spTgt spid="112"/>
                                        </p:tgtEl>
                                      </p:cBhvr>
                                      <p:by x="0" y="0"/>
                                    </p:animScale>
                                  </p:childTnLst>
                                </p:cTn>
                              </p:par>
                              <p:par>
                                <p:cTn id="109" presetID="10" presetClass="entr" presetSubtype="0" fill="hold" grpId="0" nodeType="withEffect">
                                  <p:stCondLst>
                                    <p:cond delay="3250"/>
                                  </p:stCondLst>
                                  <p:childTnLst>
                                    <p:set>
                                      <p:cBhvr>
                                        <p:cTn id="110" dur="1" fill="hold">
                                          <p:stCondLst>
                                            <p:cond delay="0"/>
                                          </p:stCondLst>
                                        </p:cTn>
                                        <p:tgtEl>
                                          <p:spTgt spid="113"/>
                                        </p:tgtEl>
                                        <p:attrNameLst>
                                          <p:attrName>style.visibility</p:attrName>
                                        </p:attrNameLst>
                                      </p:cBhvr>
                                      <p:to>
                                        <p:strVal val="visible"/>
                                      </p:to>
                                    </p:set>
                                    <p:animEffect transition="in" filter="fade">
                                      <p:cBhvr>
                                        <p:cTn id="111" dur="500"/>
                                        <p:tgtEl>
                                          <p:spTgt spid="113"/>
                                        </p:tgtEl>
                                      </p:cBhvr>
                                    </p:animEffect>
                                  </p:childTnLst>
                                </p:cTn>
                              </p:par>
                              <p:par>
                                <p:cTn id="112" presetID="6" presetClass="emph" presetSubtype="0" accel="100000" autoRev="1" fill="hold" grpId="1" nodeType="withEffect">
                                  <p:stCondLst>
                                    <p:cond delay="2750"/>
                                  </p:stCondLst>
                                  <p:childTnLst>
                                    <p:animScale>
                                      <p:cBhvr>
                                        <p:cTn id="113" dur="500" fill="hold"/>
                                        <p:tgtEl>
                                          <p:spTgt spid="113"/>
                                        </p:tgtEl>
                                      </p:cBhvr>
                                      <p:by x="0" y="0"/>
                                    </p:animScale>
                                  </p:childTnLst>
                                </p:cTn>
                              </p:par>
                              <p:par>
                                <p:cTn id="114" presetID="10" presetClass="entr" presetSubtype="0" fill="hold" nodeType="withEffect">
                                  <p:stCondLst>
                                    <p:cond delay="3250"/>
                                  </p:stCondLst>
                                  <p:childTnLst>
                                    <p:set>
                                      <p:cBhvr>
                                        <p:cTn id="115" dur="1" fill="hold">
                                          <p:stCondLst>
                                            <p:cond delay="0"/>
                                          </p:stCondLst>
                                        </p:cTn>
                                        <p:tgtEl>
                                          <p:spTgt spid="616"/>
                                        </p:tgtEl>
                                        <p:attrNameLst>
                                          <p:attrName>style.visibility</p:attrName>
                                        </p:attrNameLst>
                                      </p:cBhvr>
                                      <p:to>
                                        <p:strVal val="visible"/>
                                      </p:to>
                                    </p:set>
                                    <p:animEffect transition="in" filter="fade">
                                      <p:cBhvr>
                                        <p:cTn id="116" dur="500"/>
                                        <p:tgtEl>
                                          <p:spTgt spid="616"/>
                                        </p:tgtEl>
                                      </p:cBhvr>
                                    </p:animEffect>
                                  </p:childTnLst>
                                </p:cTn>
                              </p:par>
                              <p:par>
                                <p:cTn id="117" presetID="6" presetClass="emph" presetSubtype="0" accel="100000" autoRev="1" fill="hold" nodeType="withEffect">
                                  <p:stCondLst>
                                    <p:cond delay="2750"/>
                                  </p:stCondLst>
                                  <p:childTnLst>
                                    <p:animScale>
                                      <p:cBhvr>
                                        <p:cTn id="118" dur="500" fill="hold"/>
                                        <p:tgtEl>
                                          <p:spTgt spid="616"/>
                                        </p:tgtEl>
                                      </p:cBhvr>
                                      <p:by x="0" y="0"/>
                                    </p:animScale>
                                  </p:childTnLst>
                                </p:cTn>
                              </p:par>
                              <p:par>
                                <p:cTn id="119" presetID="10" presetClass="entr" presetSubtype="0" fill="hold" grpId="0" nodeType="withEffect">
                                  <p:stCondLst>
                                    <p:cond delay="3250"/>
                                  </p:stCondLst>
                                  <p:childTnLst>
                                    <p:set>
                                      <p:cBhvr>
                                        <p:cTn id="120" dur="1" fill="hold">
                                          <p:stCondLst>
                                            <p:cond delay="0"/>
                                          </p:stCondLst>
                                        </p:cTn>
                                        <p:tgtEl>
                                          <p:spTgt spid="93"/>
                                        </p:tgtEl>
                                        <p:attrNameLst>
                                          <p:attrName>style.visibility</p:attrName>
                                        </p:attrNameLst>
                                      </p:cBhvr>
                                      <p:to>
                                        <p:strVal val="visible"/>
                                      </p:to>
                                    </p:set>
                                    <p:animEffect transition="in" filter="fade">
                                      <p:cBhvr>
                                        <p:cTn id="121" dur="500"/>
                                        <p:tgtEl>
                                          <p:spTgt spid="93"/>
                                        </p:tgtEl>
                                      </p:cBhvr>
                                    </p:animEffect>
                                  </p:childTnLst>
                                </p:cTn>
                              </p:par>
                              <p:par>
                                <p:cTn id="122" presetID="6" presetClass="emph" presetSubtype="0" accel="100000" autoRev="1" fill="hold" grpId="1" nodeType="withEffect">
                                  <p:stCondLst>
                                    <p:cond delay="2750"/>
                                  </p:stCondLst>
                                  <p:childTnLst>
                                    <p:animScale>
                                      <p:cBhvr>
                                        <p:cTn id="123" dur="500" fill="hold"/>
                                        <p:tgtEl>
                                          <p:spTgt spid="93"/>
                                        </p:tgtEl>
                                      </p:cBhvr>
                                      <p:by x="0" y="0"/>
                                    </p:animScale>
                                  </p:childTnLst>
                                </p:cTn>
                              </p:par>
                              <p:par>
                                <p:cTn id="124" presetID="10" presetClass="entr" presetSubtype="0" fill="hold" grpId="0" nodeType="withEffect">
                                  <p:stCondLst>
                                    <p:cond delay="3250"/>
                                  </p:stCondLst>
                                  <p:childTnLst>
                                    <p:set>
                                      <p:cBhvr>
                                        <p:cTn id="125" dur="1" fill="hold">
                                          <p:stCondLst>
                                            <p:cond delay="0"/>
                                          </p:stCondLst>
                                        </p:cTn>
                                        <p:tgtEl>
                                          <p:spTgt spid="94"/>
                                        </p:tgtEl>
                                        <p:attrNameLst>
                                          <p:attrName>style.visibility</p:attrName>
                                        </p:attrNameLst>
                                      </p:cBhvr>
                                      <p:to>
                                        <p:strVal val="visible"/>
                                      </p:to>
                                    </p:set>
                                    <p:animEffect transition="in" filter="fade">
                                      <p:cBhvr>
                                        <p:cTn id="126" dur="500"/>
                                        <p:tgtEl>
                                          <p:spTgt spid="94"/>
                                        </p:tgtEl>
                                      </p:cBhvr>
                                    </p:animEffect>
                                  </p:childTnLst>
                                </p:cTn>
                              </p:par>
                              <p:par>
                                <p:cTn id="127" presetID="6" presetClass="emph" presetSubtype="0" accel="100000" autoRev="1" fill="hold" grpId="1" nodeType="withEffect">
                                  <p:stCondLst>
                                    <p:cond delay="2750"/>
                                  </p:stCondLst>
                                  <p:childTnLst>
                                    <p:animScale>
                                      <p:cBhvr>
                                        <p:cTn id="128" dur="500" fill="hold"/>
                                        <p:tgtEl>
                                          <p:spTgt spid="94"/>
                                        </p:tgtEl>
                                      </p:cBhvr>
                                      <p:by x="0" y="0"/>
                                    </p:animScale>
                                  </p:childTnLst>
                                </p:cTn>
                              </p:par>
                              <p:par>
                                <p:cTn id="129" presetID="10" presetClass="entr" presetSubtype="0" fill="hold" grpId="0" nodeType="withEffect">
                                  <p:stCondLst>
                                    <p:cond delay="3250"/>
                                  </p:stCondLst>
                                  <p:childTnLst>
                                    <p:set>
                                      <p:cBhvr>
                                        <p:cTn id="130" dur="1" fill="hold">
                                          <p:stCondLst>
                                            <p:cond delay="0"/>
                                          </p:stCondLst>
                                        </p:cTn>
                                        <p:tgtEl>
                                          <p:spTgt spid="106"/>
                                        </p:tgtEl>
                                        <p:attrNameLst>
                                          <p:attrName>style.visibility</p:attrName>
                                        </p:attrNameLst>
                                      </p:cBhvr>
                                      <p:to>
                                        <p:strVal val="visible"/>
                                      </p:to>
                                    </p:set>
                                    <p:animEffect transition="in" filter="fade">
                                      <p:cBhvr>
                                        <p:cTn id="131" dur="500"/>
                                        <p:tgtEl>
                                          <p:spTgt spid="106"/>
                                        </p:tgtEl>
                                      </p:cBhvr>
                                    </p:animEffect>
                                  </p:childTnLst>
                                </p:cTn>
                              </p:par>
                              <p:par>
                                <p:cTn id="132" presetID="6" presetClass="emph" presetSubtype="0" accel="100000" autoRev="1" fill="hold" grpId="1" nodeType="withEffect">
                                  <p:stCondLst>
                                    <p:cond delay="2750"/>
                                  </p:stCondLst>
                                  <p:childTnLst>
                                    <p:animScale>
                                      <p:cBhvr>
                                        <p:cTn id="133" dur="500" fill="hold"/>
                                        <p:tgtEl>
                                          <p:spTgt spid="106"/>
                                        </p:tgtEl>
                                      </p:cBhvr>
                                      <p:by x="0" y="0"/>
                                    </p:animScale>
                                  </p:childTnLst>
                                </p:cTn>
                              </p:par>
                              <p:par>
                                <p:cTn id="134" presetID="22" presetClass="entr" presetSubtype="2" fill="hold" nodeType="withEffect">
                                  <p:stCondLst>
                                    <p:cond delay="3250"/>
                                  </p:stCondLst>
                                  <p:childTnLst>
                                    <p:set>
                                      <p:cBhvr>
                                        <p:cTn id="135" dur="1" fill="hold">
                                          <p:stCondLst>
                                            <p:cond delay="0"/>
                                          </p:stCondLst>
                                        </p:cTn>
                                        <p:tgtEl>
                                          <p:spTgt spid="114"/>
                                        </p:tgtEl>
                                        <p:attrNameLst>
                                          <p:attrName>style.visibility</p:attrName>
                                        </p:attrNameLst>
                                      </p:cBhvr>
                                      <p:to>
                                        <p:strVal val="visible"/>
                                      </p:to>
                                    </p:set>
                                    <p:animEffect transition="in" filter="wipe(right)">
                                      <p:cBhvr>
                                        <p:cTn id="136" dur="500"/>
                                        <p:tgtEl>
                                          <p:spTgt spid="114"/>
                                        </p:tgtEl>
                                      </p:cBhvr>
                                    </p:animEffect>
                                  </p:childTnLst>
                                </p:cTn>
                              </p:par>
                              <p:par>
                                <p:cTn id="137" presetID="22" presetClass="entr" presetSubtype="4" fill="hold" nodeType="withEffect">
                                  <p:stCondLst>
                                    <p:cond delay="3250"/>
                                  </p:stCondLst>
                                  <p:childTnLst>
                                    <p:set>
                                      <p:cBhvr>
                                        <p:cTn id="138" dur="1" fill="hold">
                                          <p:stCondLst>
                                            <p:cond delay="0"/>
                                          </p:stCondLst>
                                        </p:cTn>
                                        <p:tgtEl>
                                          <p:spTgt spid="595"/>
                                        </p:tgtEl>
                                        <p:attrNameLst>
                                          <p:attrName>style.visibility</p:attrName>
                                        </p:attrNameLst>
                                      </p:cBhvr>
                                      <p:to>
                                        <p:strVal val="visible"/>
                                      </p:to>
                                    </p:set>
                                    <p:animEffect transition="in" filter="wipe(down)">
                                      <p:cBhvr>
                                        <p:cTn id="139" dur="500"/>
                                        <p:tgtEl>
                                          <p:spTgt spid="595"/>
                                        </p:tgtEl>
                                      </p:cBhvr>
                                    </p:animEffect>
                                  </p:childTnLst>
                                </p:cTn>
                              </p:par>
                              <p:par>
                                <p:cTn id="140" presetID="22" presetClass="entr" presetSubtype="4" fill="hold" nodeType="withEffect">
                                  <p:stCondLst>
                                    <p:cond delay="3250"/>
                                  </p:stCondLst>
                                  <p:childTnLst>
                                    <p:set>
                                      <p:cBhvr>
                                        <p:cTn id="141" dur="1" fill="hold">
                                          <p:stCondLst>
                                            <p:cond delay="0"/>
                                          </p:stCondLst>
                                        </p:cTn>
                                        <p:tgtEl>
                                          <p:spTgt spid="117"/>
                                        </p:tgtEl>
                                        <p:attrNameLst>
                                          <p:attrName>style.visibility</p:attrName>
                                        </p:attrNameLst>
                                      </p:cBhvr>
                                      <p:to>
                                        <p:strVal val="visible"/>
                                      </p:to>
                                    </p:set>
                                    <p:animEffect transition="in" filter="wipe(down)">
                                      <p:cBhvr>
                                        <p:cTn id="142" dur="500"/>
                                        <p:tgtEl>
                                          <p:spTgt spid="117"/>
                                        </p:tgtEl>
                                      </p:cBhvr>
                                    </p:animEffect>
                                  </p:childTnLst>
                                </p:cTn>
                              </p:par>
                              <p:par>
                                <p:cTn id="143" presetID="22" presetClass="entr" presetSubtype="2" fill="hold" nodeType="withEffect">
                                  <p:stCondLst>
                                    <p:cond delay="3250"/>
                                  </p:stCondLst>
                                  <p:childTnLst>
                                    <p:set>
                                      <p:cBhvr>
                                        <p:cTn id="144" dur="1" fill="hold">
                                          <p:stCondLst>
                                            <p:cond delay="0"/>
                                          </p:stCondLst>
                                        </p:cTn>
                                        <p:tgtEl>
                                          <p:spTgt spid="571"/>
                                        </p:tgtEl>
                                        <p:attrNameLst>
                                          <p:attrName>style.visibility</p:attrName>
                                        </p:attrNameLst>
                                      </p:cBhvr>
                                      <p:to>
                                        <p:strVal val="visible"/>
                                      </p:to>
                                    </p:set>
                                    <p:animEffect transition="in" filter="wipe(right)">
                                      <p:cBhvr>
                                        <p:cTn id="145" dur="500"/>
                                        <p:tgtEl>
                                          <p:spTgt spid="571"/>
                                        </p:tgtEl>
                                      </p:cBhvr>
                                    </p:animEffect>
                                  </p:childTnLst>
                                </p:cTn>
                              </p:par>
                              <p:par>
                                <p:cTn id="146" presetID="22" presetClass="entr" presetSubtype="2" fill="hold" nodeType="withEffect">
                                  <p:stCondLst>
                                    <p:cond delay="3250"/>
                                  </p:stCondLst>
                                  <p:childTnLst>
                                    <p:set>
                                      <p:cBhvr>
                                        <p:cTn id="147" dur="1" fill="hold">
                                          <p:stCondLst>
                                            <p:cond delay="0"/>
                                          </p:stCondLst>
                                        </p:cTn>
                                        <p:tgtEl>
                                          <p:spTgt spid="584"/>
                                        </p:tgtEl>
                                        <p:attrNameLst>
                                          <p:attrName>style.visibility</p:attrName>
                                        </p:attrNameLst>
                                      </p:cBhvr>
                                      <p:to>
                                        <p:strVal val="visible"/>
                                      </p:to>
                                    </p:set>
                                    <p:animEffect transition="in" filter="wipe(right)">
                                      <p:cBhvr>
                                        <p:cTn id="148" dur="500"/>
                                        <p:tgtEl>
                                          <p:spTgt spid="584"/>
                                        </p:tgtEl>
                                      </p:cBhvr>
                                    </p:animEffect>
                                  </p:childTnLst>
                                </p:cTn>
                              </p:par>
                              <p:par>
                                <p:cTn id="149" presetID="22" presetClass="entr" presetSubtype="8" fill="hold" nodeType="withEffect">
                                  <p:stCondLst>
                                    <p:cond delay="3250"/>
                                  </p:stCondLst>
                                  <p:childTnLst>
                                    <p:set>
                                      <p:cBhvr>
                                        <p:cTn id="150" dur="1" fill="hold">
                                          <p:stCondLst>
                                            <p:cond delay="0"/>
                                          </p:stCondLst>
                                        </p:cTn>
                                        <p:tgtEl>
                                          <p:spTgt spid="605"/>
                                        </p:tgtEl>
                                        <p:attrNameLst>
                                          <p:attrName>style.visibility</p:attrName>
                                        </p:attrNameLst>
                                      </p:cBhvr>
                                      <p:to>
                                        <p:strVal val="visible"/>
                                      </p:to>
                                    </p:set>
                                    <p:animEffect transition="in" filter="wipe(left)">
                                      <p:cBhvr>
                                        <p:cTn id="151" dur="500"/>
                                        <p:tgtEl>
                                          <p:spTgt spid="605"/>
                                        </p:tgtEl>
                                      </p:cBhvr>
                                    </p:animEffect>
                                  </p:childTnLst>
                                </p:cTn>
                              </p:par>
                              <p:par>
                                <p:cTn id="152" presetID="22" presetClass="entr" presetSubtype="2" fill="hold" nodeType="withEffect">
                                  <p:stCondLst>
                                    <p:cond delay="3250"/>
                                  </p:stCondLst>
                                  <p:childTnLst>
                                    <p:set>
                                      <p:cBhvr>
                                        <p:cTn id="153" dur="1" fill="hold">
                                          <p:stCondLst>
                                            <p:cond delay="0"/>
                                          </p:stCondLst>
                                        </p:cTn>
                                        <p:tgtEl>
                                          <p:spTgt spid="564"/>
                                        </p:tgtEl>
                                        <p:attrNameLst>
                                          <p:attrName>style.visibility</p:attrName>
                                        </p:attrNameLst>
                                      </p:cBhvr>
                                      <p:to>
                                        <p:strVal val="visible"/>
                                      </p:to>
                                    </p:set>
                                    <p:animEffect transition="in" filter="wipe(right)">
                                      <p:cBhvr>
                                        <p:cTn id="154" dur="500"/>
                                        <p:tgtEl>
                                          <p:spTgt spid="564"/>
                                        </p:tgtEl>
                                      </p:cBhvr>
                                    </p:animEffect>
                                  </p:childTnLst>
                                </p:cTn>
                              </p:par>
                              <p:par>
                                <p:cTn id="155" presetID="22" presetClass="entr" presetSubtype="2" fill="hold" nodeType="withEffect">
                                  <p:stCondLst>
                                    <p:cond delay="3250"/>
                                  </p:stCondLst>
                                  <p:childTnLst>
                                    <p:set>
                                      <p:cBhvr>
                                        <p:cTn id="156" dur="1" fill="hold">
                                          <p:stCondLst>
                                            <p:cond delay="0"/>
                                          </p:stCondLst>
                                        </p:cTn>
                                        <p:tgtEl>
                                          <p:spTgt spid="544"/>
                                        </p:tgtEl>
                                        <p:attrNameLst>
                                          <p:attrName>style.visibility</p:attrName>
                                        </p:attrNameLst>
                                      </p:cBhvr>
                                      <p:to>
                                        <p:strVal val="visible"/>
                                      </p:to>
                                    </p:set>
                                    <p:animEffect transition="in" filter="wipe(right)">
                                      <p:cBhvr>
                                        <p:cTn id="157" dur="500"/>
                                        <p:tgtEl>
                                          <p:spTgt spid="544"/>
                                        </p:tgtEl>
                                      </p:cBhvr>
                                    </p:animEffect>
                                  </p:childTnLst>
                                </p:cTn>
                              </p:par>
                              <p:par>
                                <p:cTn id="158" presetID="22" presetClass="entr" presetSubtype="2" fill="hold" nodeType="withEffect">
                                  <p:stCondLst>
                                    <p:cond delay="3250"/>
                                  </p:stCondLst>
                                  <p:childTnLst>
                                    <p:set>
                                      <p:cBhvr>
                                        <p:cTn id="159" dur="1" fill="hold">
                                          <p:stCondLst>
                                            <p:cond delay="0"/>
                                          </p:stCondLst>
                                        </p:cTn>
                                        <p:tgtEl>
                                          <p:spTgt spid="541"/>
                                        </p:tgtEl>
                                        <p:attrNameLst>
                                          <p:attrName>style.visibility</p:attrName>
                                        </p:attrNameLst>
                                      </p:cBhvr>
                                      <p:to>
                                        <p:strVal val="visible"/>
                                      </p:to>
                                    </p:set>
                                    <p:animEffect transition="in" filter="wipe(right)">
                                      <p:cBhvr>
                                        <p:cTn id="160" dur="500"/>
                                        <p:tgtEl>
                                          <p:spTgt spid="541"/>
                                        </p:tgtEl>
                                      </p:cBhvr>
                                    </p:animEffect>
                                  </p:childTnLst>
                                </p:cTn>
                              </p:par>
                              <p:par>
                                <p:cTn id="161" presetID="22" presetClass="entr" presetSubtype="8" fill="hold" nodeType="withEffect">
                                  <p:stCondLst>
                                    <p:cond delay="3250"/>
                                  </p:stCondLst>
                                  <p:childTnLst>
                                    <p:set>
                                      <p:cBhvr>
                                        <p:cTn id="162" dur="1" fill="hold">
                                          <p:stCondLst>
                                            <p:cond delay="0"/>
                                          </p:stCondLst>
                                        </p:cTn>
                                        <p:tgtEl>
                                          <p:spTgt spid="556"/>
                                        </p:tgtEl>
                                        <p:attrNameLst>
                                          <p:attrName>style.visibility</p:attrName>
                                        </p:attrNameLst>
                                      </p:cBhvr>
                                      <p:to>
                                        <p:strVal val="visible"/>
                                      </p:to>
                                    </p:set>
                                    <p:animEffect transition="in" filter="wipe(left)">
                                      <p:cBhvr>
                                        <p:cTn id="163" dur="500"/>
                                        <p:tgtEl>
                                          <p:spTgt spid="556"/>
                                        </p:tgtEl>
                                      </p:cBhvr>
                                    </p:animEffect>
                                  </p:childTnLst>
                                </p:cTn>
                              </p:par>
                              <p:par>
                                <p:cTn id="164" presetID="10" presetClass="entr" presetSubtype="0" fill="hold" grpId="0" nodeType="withEffect">
                                  <p:stCondLst>
                                    <p:cond delay="3750"/>
                                  </p:stCondLst>
                                  <p:childTnLst>
                                    <p:set>
                                      <p:cBhvr>
                                        <p:cTn id="165" dur="1" fill="hold">
                                          <p:stCondLst>
                                            <p:cond delay="0"/>
                                          </p:stCondLst>
                                        </p:cTn>
                                        <p:tgtEl>
                                          <p:spTgt spid="103"/>
                                        </p:tgtEl>
                                        <p:attrNameLst>
                                          <p:attrName>style.visibility</p:attrName>
                                        </p:attrNameLst>
                                      </p:cBhvr>
                                      <p:to>
                                        <p:strVal val="visible"/>
                                      </p:to>
                                    </p:set>
                                    <p:animEffect transition="in" filter="fade">
                                      <p:cBhvr>
                                        <p:cTn id="166" dur="500"/>
                                        <p:tgtEl>
                                          <p:spTgt spid="103"/>
                                        </p:tgtEl>
                                      </p:cBhvr>
                                    </p:animEffect>
                                  </p:childTnLst>
                                </p:cTn>
                              </p:par>
                              <p:par>
                                <p:cTn id="167" presetID="6" presetClass="emph" presetSubtype="0" accel="100000" autoRev="1" fill="hold" grpId="1" nodeType="withEffect">
                                  <p:stCondLst>
                                    <p:cond delay="3250"/>
                                  </p:stCondLst>
                                  <p:childTnLst>
                                    <p:animScale>
                                      <p:cBhvr>
                                        <p:cTn id="168" dur="500" fill="hold"/>
                                        <p:tgtEl>
                                          <p:spTgt spid="103"/>
                                        </p:tgtEl>
                                      </p:cBhvr>
                                      <p:by x="0" y="0"/>
                                    </p:animScale>
                                  </p:childTnLst>
                                </p:cTn>
                              </p:par>
                              <p:par>
                                <p:cTn id="169" presetID="10" presetClass="entr" presetSubtype="0" fill="hold" grpId="0" nodeType="withEffect">
                                  <p:stCondLst>
                                    <p:cond delay="3750"/>
                                  </p:stCondLst>
                                  <p:childTnLst>
                                    <p:set>
                                      <p:cBhvr>
                                        <p:cTn id="170" dur="1" fill="hold">
                                          <p:stCondLst>
                                            <p:cond delay="0"/>
                                          </p:stCondLst>
                                        </p:cTn>
                                        <p:tgtEl>
                                          <p:spTgt spid="95"/>
                                        </p:tgtEl>
                                        <p:attrNameLst>
                                          <p:attrName>style.visibility</p:attrName>
                                        </p:attrNameLst>
                                      </p:cBhvr>
                                      <p:to>
                                        <p:strVal val="visible"/>
                                      </p:to>
                                    </p:set>
                                    <p:animEffect transition="in" filter="fade">
                                      <p:cBhvr>
                                        <p:cTn id="171" dur="500"/>
                                        <p:tgtEl>
                                          <p:spTgt spid="95"/>
                                        </p:tgtEl>
                                      </p:cBhvr>
                                    </p:animEffect>
                                  </p:childTnLst>
                                </p:cTn>
                              </p:par>
                              <p:par>
                                <p:cTn id="172" presetID="6" presetClass="emph" presetSubtype="0" accel="100000" autoRev="1" fill="hold" grpId="1" nodeType="withEffect">
                                  <p:stCondLst>
                                    <p:cond delay="3250"/>
                                  </p:stCondLst>
                                  <p:childTnLst>
                                    <p:animScale>
                                      <p:cBhvr>
                                        <p:cTn id="173" dur="500" fill="hold"/>
                                        <p:tgtEl>
                                          <p:spTgt spid="95"/>
                                        </p:tgtEl>
                                      </p:cBhvr>
                                      <p:by x="0" y="0"/>
                                    </p:animScale>
                                  </p:childTnLst>
                                </p:cTn>
                              </p:par>
                              <p:par>
                                <p:cTn id="174" presetID="10" presetClass="entr" presetSubtype="0" fill="hold" grpId="0" nodeType="withEffect">
                                  <p:stCondLst>
                                    <p:cond delay="3750"/>
                                  </p:stCondLst>
                                  <p:childTnLst>
                                    <p:set>
                                      <p:cBhvr>
                                        <p:cTn id="175" dur="1" fill="hold">
                                          <p:stCondLst>
                                            <p:cond delay="0"/>
                                          </p:stCondLst>
                                        </p:cTn>
                                        <p:tgtEl>
                                          <p:spTgt spid="90"/>
                                        </p:tgtEl>
                                        <p:attrNameLst>
                                          <p:attrName>style.visibility</p:attrName>
                                        </p:attrNameLst>
                                      </p:cBhvr>
                                      <p:to>
                                        <p:strVal val="visible"/>
                                      </p:to>
                                    </p:set>
                                    <p:animEffect transition="in" filter="fade">
                                      <p:cBhvr>
                                        <p:cTn id="176" dur="500"/>
                                        <p:tgtEl>
                                          <p:spTgt spid="90"/>
                                        </p:tgtEl>
                                      </p:cBhvr>
                                    </p:animEffect>
                                  </p:childTnLst>
                                </p:cTn>
                              </p:par>
                              <p:par>
                                <p:cTn id="177" presetID="6" presetClass="emph" presetSubtype="0" accel="100000" autoRev="1" fill="hold" grpId="1" nodeType="withEffect">
                                  <p:stCondLst>
                                    <p:cond delay="3250"/>
                                  </p:stCondLst>
                                  <p:childTnLst>
                                    <p:animScale>
                                      <p:cBhvr>
                                        <p:cTn id="178" dur="500" fill="hold"/>
                                        <p:tgtEl>
                                          <p:spTgt spid="90"/>
                                        </p:tgtEl>
                                      </p:cBhvr>
                                      <p:by x="0" y="0"/>
                                    </p:animScale>
                                  </p:childTnLst>
                                </p:cTn>
                              </p:par>
                              <p:par>
                                <p:cTn id="179" presetID="10" presetClass="entr" presetSubtype="0" fill="hold" grpId="0" nodeType="withEffect">
                                  <p:stCondLst>
                                    <p:cond delay="3750"/>
                                  </p:stCondLst>
                                  <p:childTnLst>
                                    <p:set>
                                      <p:cBhvr>
                                        <p:cTn id="180" dur="1" fill="hold">
                                          <p:stCondLst>
                                            <p:cond delay="0"/>
                                          </p:stCondLst>
                                        </p:cTn>
                                        <p:tgtEl>
                                          <p:spTgt spid="100"/>
                                        </p:tgtEl>
                                        <p:attrNameLst>
                                          <p:attrName>style.visibility</p:attrName>
                                        </p:attrNameLst>
                                      </p:cBhvr>
                                      <p:to>
                                        <p:strVal val="visible"/>
                                      </p:to>
                                    </p:set>
                                    <p:animEffect transition="in" filter="fade">
                                      <p:cBhvr>
                                        <p:cTn id="181" dur="500"/>
                                        <p:tgtEl>
                                          <p:spTgt spid="100"/>
                                        </p:tgtEl>
                                      </p:cBhvr>
                                    </p:animEffect>
                                  </p:childTnLst>
                                </p:cTn>
                              </p:par>
                              <p:par>
                                <p:cTn id="182" presetID="6" presetClass="emph" presetSubtype="0" accel="100000" autoRev="1" fill="hold" grpId="1" nodeType="withEffect">
                                  <p:stCondLst>
                                    <p:cond delay="3250"/>
                                  </p:stCondLst>
                                  <p:childTnLst>
                                    <p:animScale>
                                      <p:cBhvr>
                                        <p:cTn id="183" dur="500" fill="hold"/>
                                        <p:tgtEl>
                                          <p:spTgt spid="100"/>
                                        </p:tgtEl>
                                      </p:cBhvr>
                                      <p:by x="0" y="0"/>
                                    </p:animScale>
                                  </p:childTnLst>
                                </p:cTn>
                              </p:par>
                              <p:par>
                                <p:cTn id="184" presetID="10" presetClass="entr" presetSubtype="0" fill="hold" grpId="0" nodeType="withEffect">
                                  <p:stCondLst>
                                    <p:cond delay="3750"/>
                                  </p:stCondLst>
                                  <p:childTnLst>
                                    <p:set>
                                      <p:cBhvr>
                                        <p:cTn id="185" dur="1" fill="hold">
                                          <p:stCondLst>
                                            <p:cond delay="0"/>
                                          </p:stCondLst>
                                        </p:cTn>
                                        <p:tgtEl>
                                          <p:spTgt spid="105"/>
                                        </p:tgtEl>
                                        <p:attrNameLst>
                                          <p:attrName>style.visibility</p:attrName>
                                        </p:attrNameLst>
                                      </p:cBhvr>
                                      <p:to>
                                        <p:strVal val="visible"/>
                                      </p:to>
                                    </p:set>
                                    <p:animEffect transition="in" filter="fade">
                                      <p:cBhvr>
                                        <p:cTn id="186" dur="500"/>
                                        <p:tgtEl>
                                          <p:spTgt spid="105"/>
                                        </p:tgtEl>
                                      </p:cBhvr>
                                    </p:animEffect>
                                  </p:childTnLst>
                                </p:cTn>
                              </p:par>
                              <p:par>
                                <p:cTn id="187" presetID="6" presetClass="emph" presetSubtype="0" accel="100000" autoRev="1" fill="hold" grpId="1" nodeType="withEffect">
                                  <p:stCondLst>
                                    <p:cond delay="3250"/>
                                  </p:stCondLst>
                                  <p:childTnLst>
                                    <p:animScale>
                                      <p:cBhvr>
                                        <p:cTn id="188" dur="500" fill="hold"/>
                                        <p:tgtEl>
                                          <p:spTgt spid="105"/>
                                        </p:tgtEl>
                                      </p:cBhvr>
                                      <p:by x="0" y="0"/>
                                    </p:animScale>
                                  </p:childTnLst>
                                </p:cTn>
                              </p:par>
                              <p:par>
                                <p:cTn id="189" presetID="10" presetClass="entr" presetSubtype="0" fill="hold" grpId="0" nodeType="withEffect">
                                  <p:stCondLst>
                                    <p:cond delay="3750"/>
                                  </p:stCondLst>
                                  <p:childTnLst>
                                    <p:set>
                                      <p:cBhvr>
                                        <p:cTn id="190" dur="1" fill="hold">
                                          <p:stCondLst>
                                            <p:cond delay="0"/>
                                          </p:stCondLst>
                                        </p:cTn>
                                        <p:tgtEl>
                                          <p:spTgt spid="92"/>
                                        </p:tgtEl>
                                        <p:attrNameLst>
                                          <p:attrName>style.visibility</p:attrName>
                                        </p:attrNameLst>
                                      </p:cBhvr>
                                      <p:to>
                                        <p:strVal val="visible"/>
                                      </p:to>
                                    </p:set>
                                    <p:animEffect transition="in" filter="fade">
                                      <p:cBhvr>
                                        <p:cTn id="191" dur="500"/>
                                        <p:tgtEl>
                                          <p:spTgt spid="92"/>
                                        </p:tgtEl>
                                      </p:cBhvr>
                                    </p:animEffect>
                                  </p:childTnLst>
                                </p:cTn>
                              </p:par>
                              <p:par>
                                <p:cTn id="192" presetID="6" presetClass="emph" presetSubtype="0" accel="100000" autoRev="1" fill="hold" grpId="1" nodeType="withEffect">
                                  <p:stCondLst>
                                    <p:cond delay="3250"/>
                                  </p:stCondLst>
                                  <p:childTnLst>
                                    <p:animScale>
                                      <p:cBhvr>
                                        <p:cTn id="193" dur="500" fill="hold"/>
                                        <p:tgtEl>
                                          <p:spTgt spid="92"/>
                                        </p:tgtEl>
                                      </p:cBhvr>
                                      <p:by x="0" y="0"/>
                                    </p:animScale>
                                  </p:childTnLst>
                                </p:cTn>
                              </p:par>
                              <p:par>
                                <p:cTn id="194" presetID="22" presetClass="entr" presetSubtype="4" fill="hold" nodeType="withEffect">
                                  <p:stCondLst>
                                    <p:cond delay="3750"/>
                                  </p:stCondLst>
                                  <p:childTnLst>
                                    <p:set>
                                      <p:cBhvr>
                                        <p:cTn id="195" dur="1" fill="hold">
                                          <p:stCondLst>
                                            <p:cond delay="0"/>
                                          </p:stCondLst>
                                        </p:cTn>
                                        <p:tgtEl>
                                          <p:spTgt spid="547"/>
                                        </p:tgtEl>
                                        <p:attrNameLst>
                                          <p:attrName>style.visibility</p:attrName>
                                        </p:attrNameLst>
                                      </p:cBhvr>
                                      <p:to>
                                        <p:strVal val="visible"/>
                                      </p:to>
                                    </p:set>
                                    <p:animEffect transition="in" filter="wipe(down)">
                                      <p:cBhvr>
                                        <p:cTn id="196" dur="500"/>
                                        <p:tgtEl>
                                          <p:spTgt spid="547"/>
                                        </p:tgtEl>
                                      </p:cBhvr>
                                    </p:animEffect>
                                  </p:childTnLst>
                                </p:cTn>
                              </p:par>
                              <p:par>
                                <p:cTn id="197" presetID="22" presetClass="entr" presetSubtype="1" fill="hold" nodeType="withEffect">
                                  <p:stCondLst>
                                    <p:cond delay="3750"/>
                                  </p:stCondLst>
                                  <p:childTnLst>
                                    <p:set>
                                      <p:cBhvr>
                                        <p:cTn id="198" dur="1" fill="hold">
                                          <p:stCondLst>
                                            <p:cond delay="0"/>
                                          </p:stCondLst>
                                        </p:cTn>
                                        <p:tgtEl>
                                          <p:spTgt spid="560"/>
                                        </p:tgtEl>
                                        <p:attrNameLst>
                                          <p:attrName>style.visibility</p:attrName>
                                        </p:attrNameLst>
                                      </p:cBhvr>
                                      <p:to>
                                        <p:strVal val="visible"/>
                                      </p:to>
                                    </p:set>
                                    <p:animEffect transition="in" filter="wipe(up)">
                                      <p:cBhvr>
                                        <p:cTn id="199" dur="500"/>
                                        <p:tgtEl>
                                          <p:spTgt spid="560"/>
                                        </p:tgtEl>
                                      </p:cBhvr>
                                    </p:animEffect>
                                  </p:childTnLst>
                                </p:cTn>
                              </p:par>
                              <p:par>
                                <p:cTn id="200" presetID="22" presetClass="entr" presetSubtype="2" fill="hold" nodeType="withEffect">
                                  <p:stCondLst>
                                    <p:cond delay="3750"/>
                                  </p:stCondLst>
                                  <p:childTnLst>
                                    <p:set>
                                      <p:cBhvr>
                                        <p:cTn id="201" dur="1" fill="hold">
                                          <p:stCondLst>
                                            <p:cond delay="0"/>
                                          </p:stCondLst>
                                        </p:cTn>
                                        <p:tgtEl>
                                          <p:spTgt spid="581"/>
                                        </p:tgtEl>
                                        <p:attrNameLst>
                                          <p:attrName>style.visibility</p:attrName>
                                        </p:attrNameLst>
                                      </p:cBhvr>
                                      <p:to>
                                        <p:strVal val="visible"/>
                                      </p:to>
                                    </p:set>
                                    <p:animEffect transition="in" filter="wipe(right)">
                                      <p:cBhvr>
                                        <p:cTn id="202" dur="500"/>
                                        <p:tgtEl>
                                          <p:spTgt spid="581"/>
                                        </p:tgtEl>
                                      </p:cBhvr>
                                    </p:animEffect>
                                  </p:childTnLst>
                                </p:cTn>
                              </p:par>
                              <p:par>
                                <p:cTn id="203" presetID="22" presetClass="entr" presetSubtype="4" fill="hold" nodeType="withEffect">
                                  <p:stCondLst>
                                    <p:cond delay="3750"/>
                                  </p:stCondLst>
                                  <p:childTnLst>
                                    <p:set>
                                      <p:cBhvr>
                                        <p:cTn id="204" dur="1" fill="hold">
                                          <p:stCondLst>
                                            <p:cond delay="0"/>
                                          </p:stCondLst>
                                        </p:cTn>
                                        <p:tgtEl>
                                          <p:spTgt spid="122"/>
                                        </p:tgtEl>
                                        <p:attrNameLst>
                                          <p:attrName>style.visibility</p:attrName>
                                        </p:attrNameLst>
                                      </p:cBhvr>
                                      <p:to>
                                        <p:strVal val="visible"/>
                                      </p:to>
                                    </p:set>
                                    <p:animEffect transition="in" filter="wipe(down)">
                                      <p:cBhvr>
                                        <p:cTn id="205" dur="500"/>
                                        <p:tgtEl>
                                          <p:spTgt spid="122"/>
                                        </p:tgtEl>
                                      </p:cBhvr>
                                    </p:animEffect>
                                  </p:childTnLst>
                                </p:cTn>
                              </p:par>
                              <p:par>
                                <p:cTn id="206" presetID="22" presetClass="entr" presetSubtype="2" fill="hold" nodeType="withEffect">
                                  <p:stCondLst>
                                    <p:cond delay="3750"/>
                                  </p:stCondLst>
                                  <p:childTnLst>
                                    <p:set>
                                      <p:cBhvr>
                                        <p:cTn id="207" dur="1" fill="hold">
                                          <p:stCondLst>
                                            <p:cond delay="0"/>
                                          </p:stCondLst>
                                        </p:cTn>
                                        <p:tgtEl>
                                          <p:spTgt spid="587"/>
                                        </p:tgtEl>
                                        <p:attrNameLst>
                                          <p:attrName>style.visibility</p:attrName>
                                        </p:attrNameLst>
                                      </p:cBhvr>
                                      <p:to>
                                        <p:strVal val="visible"/>
                                      </p:to>
                                    </p:set>
                                    <p:animEffect transition="in" filter="wipe(right)">
                                      <p:cBhvr>
                                        <p:cTn id="208" dur="500"/>
                                        <p:tgtEl>
                                          <p:spTgt spid="587"/>
                                        </p:tgtEl>
                                      </p:cBhvr>
                                    </p:animEffect>
                                  </p:childTnLst>
                                </p:cTn>
                              </p:par>
                              <p:par>
                                <p:cTn id="209" presetID="22" presetClass="entr" presetSubtype="4" fill="hold" nodeType="withEffect">
                                  <p:stCondLst>
                                    <p:cond delay="3750"/>
                                  </p:stCondLst>
                                  <p:childTnLst>
                                    <p:set>
                                      <p:cBhvr>
                                        <p:cTn id="210" dur="1" fill="hold">
                                          <p:stCondLst>
                                            <p:cond delay="0"/>
                                          </p:stCondLst>
                                        </p:cTn>
                                        <p:tgtEl>
                                          <p:spTgt spid="608"/>
                                        </p:tgtEl>
                                        <p:attrNameLst>
                                          <p:attrName>style.visibility</p:attrName>
                                        </p:attrNameLst>
                                      </p:cBhvr>
                                      <p:to>
                                        <p:strVal val="visible"/>
                                      </p:to>
                                    </p:set>
                                    <p:animEffect transition="in" filter="wipe(down)">
                                      <p:cBhvr>
                                        <p:cTn id="211" dur="500"/>
                                        <p:tgtEl>
                                          <p:spTgt spid="608"/>
                                        </p:tgtEl>
                                      </p:cBhvr>
                                    </p:animEffect>
                                  </p:childTnLst>
                                </p:cTn>
                              </p:par>
                              <p:par>
                                <p:cTn id="212" presetID="10" presetClass="entr" presetSubtype="0" fill="hold" nodeType="withEffect">
                                  <p:stCondLst>
                                    <p:cond delay="4250"/>
                                  </p:stCondLst>
                                  <p:childTnLst>
                                    <p:set>
                                      <p:cBhvr>
                                        <p:cTn id="213" dur="1" fill="hold">
                                          <p:stCondLst>
                                            <p:cond delay="0"/>
                                          </p:stCondLst>
                                        </p:cTn>
                                        <p:tgtEl>
                                          <p:spTgt spid="619"/>
                                        </p:tgtEl>
                                        <p:attrNameLst>
                                          <p:attrName>style.visibility</p:attrName>
                                        </p:attrNameLst>
                                      </p:cBhvr>
                                      <p:to>
                                        <p:strVal val="visible"/>
                                      </p:to>
                                    </p:set>
                                    <p:animEffect transition="in" filter="fade">
                                      <p:cBhvr>
                                        <p:cTn id="214" dur="500"/>
                                        <p:tgtEl>
                                          <p:spTgt spid="619"/>
                                        </p:tgtEl>
                                      </p:cBhvr>
                                    </p:animEffect>
                                  </p:childTnLst>
                                </p:cTn>
                              </p:par>
                              <p:par>
                                <p:cTn id="215" presetID="6" presetClass="emph" presetSubtype="0" accel="100000" autoRev="1" fill="hold" nodeType="withEffect">
                                  <p:stCondLst>
                                    <p:cond delay="3750"/>
                                  </p:stCondLst>
                                  <p:childTnLst>
                                    <p:animScale>
                                      <p:cBhvr>
                                        <p:cTn id="216" dur="500" fill="hold"/>
                                        <p:tgtEl>
                                          <p:spTgt spid="619"/>
                                        </p:tgtEl>
                                      </p:cBhvr>
                                      <p:by x="0" y="0"/>
                                    </p:animScale>
                                  </p:childTnLst>
                                </p:cTn>
                              </p:par>
                              <p:par>
                                <p:cTn id="217" presetID="10" presetClass="entr" presetSubtype="0" fill="hold" nodeType="withEffect">
                                  <p:stCondLst>
                                    <p:cond delay="4250"/>
                                  </p:stCondLst>
                                  <p:childTnLst>
                                    <p:set>
                                      <p:cBhvr>
                                        <p:cTn id="218" dur="1" fill="hold">
                                          <p:stCondLst>
                                            <p:cond delay="0"/>
                                          </p:stCondLst>
                                        </p:cTn>
                                        <p:tgtEl>
                                          <p:spTgt spid="621"/>
                                        </p:tgtEl>
                                        <p:attrNameLst>
                                          <p:attrName>style.visibility</p:attrName>
                                        </p:attrNameLst>
                                      </p:cBhvr>
                                      <p:to>
                                        <p:strVal val="visible"/>
                                      </p:to>
                                    </p:set>
                                    <p:animEffect transition="in" filter="fade">
                                      <p:cBhvr>
                                        <p:cTn id="219" dur="500"/>
                                        <p:tgtEl>
                                          <p:spTgt spid="621"/>
                                        </p:tgtEl>
                                      </p:cBhvr>
                                    </p:animEffect>
                                  </p:childTnLst>
                                </p:cTn>
                              </p:par>
                              <p:par>
                                <p:cTn id="220" presetID="6" presetClass="emph" presetSubtype="0" accel="100000" autoRev="1" fill="hold" nodeType="withEffect">
                                  <p:stCondLst>
                                    <p:cond delay="3750"/>
                                  </p:stCondLst>
                                  <p:childTnLst>
                                    <p:animScale>
                                      <p:cBhvr>
                                        <p:cTn id="221" dur="500" fill="hold"/>
                                        <p:tgtEl>
                                          <p:spTgt spid="621"/>
                                        </p:tgtEl>
                                      </p:cBhvr>
                                      <p:by x="0" y="0"/>
                                    </p:animScale>
                                  </p:childTnLst>
                                </p:cTn>
                              </p:par>
                              <p:par>
                                <p:cTn id="222" presetID="10" presetClass="entr" presetSubtype="0" fill="hold" grpId="0" nodeType="withEffect">
                                  <p:stCondLst>
                                    <p:cond delay="4250"/>
                                  </p:stCondLst>
                                  <p:childTnLst>
                                    <p:set>
                                      <p:cBhvr>
                                        <p:cTn id="223" dur="1" fill="hold">
                                          <p:stCondLst>
                                            <p:cond delay="0"/>
                                          </p:stCondLst>
                                        </p:cTn>
                                        <p:tgtEl>
                                          <p:spTgt spid="101"/>
                                        </p:tgtEl>
                                        <p:attrNameLst>
                                          <p:attrName>style.visibility</p:attrName>
                                        </p:attrNameLst>
                                      </p:cBhvr>
                                      <p:to>
                                        <p:strVal val="visible"/>
                                      </p:to>
                                    </p:set>
                                    <p:animEffect transition="in" filter="fade">
                                      <p:cBhvr>
                                        <p:cTn id="224" dur="500"/>
                                        <p:tgtEl>
                                          <p:spTgt spid="101"/>
                                        </p:tgtEl>
                                      </p:cBhvr>
                                    </p:animEffect>
                                  </p:childTnLst>
                                </p:cTn>
                              </p:par>
                              <p:par>
                                <p:cTn id="225" presetID="6" presetClass="emph" presetSubtype="0" accel="100000" autoRev="1" fill="hold" grpId="1" nodeType="withEffect">
                                  <p:stCondLst>
                                    <p:cond delay="3750"/>
                                  </p:stCondLst>
                                  <p:childTnLst>
                                    <p:animScale>
                                      <p:cBhvr>
                                        <p:cTn id="226" dur="500" fill="hold"/>
                                        <p:tgtEl>
                                          <p:spTgt spid="101"/>
                                        </p:tgtEl>
                                      </p:cBhvr>
                                      <p:by x="0" y="0"/>
                                    </p:animScale>
                                  </p:childTnLst>
                                </p:cTn>
                              </p:par>
                            </p:childTnLst>
                          </p:cTn>
                        </p:par>
                        <p:par>
                          <p:cTn id="227" fill="hold">
                            <p:stCondLst>
                              <p:cond delay="4809"/>
                            </p:stCondLst>
                            <p:childTnLst>
                              <p:par>
                                <p:cTn id="228" presetID="10" presetClass="entr" presetSubtype="0" fill="hold" nodeType="afterEffect">
                                  <p:stCondLst>
                                    <p:cond delay="0"/>
                                  </p:stCondLst>
                                  <p:childTnLst>
                                    <p:set>
                                      <p:cBhvr>
                                        <p:cTn id="229" dur="1" fill="hold">
                                          <p:stCondLst>
                                            <p:cond delay="0"/>
                                          </p:stCondLst>
                                        </p:cTn>
                                        <p:tgtEl>
                                          <p:spTgt spid="726"/>
                                        </p:tgtEl>
                                        <p:attrNameLst>
                                          <p:attrName>style.visibility</p:attrName>
                                        </p:attrNameLst>
                                      </p:cBhvr>
                                      <p:to>
                                        <p:strVal val="visible"/>
                                      </p:to>
                                    </p:set>
                                    <p:animEffect transition="in" filter="fade">
                                      <p:cBhvr>
                                        <p:cTn id="230" dur="500"/>
                                        <p:tgtEl>
                                          <p:spTgt spid="726"/>
                                        </p:tgtEl>
                                      </p:cBhvr>
                                    </p:animEffect>
                                  </p:childTnLst>
                                </p:cTn>
                              </p:par>
                              <p:par>
                                <p:cTn id="231" presetID="42" presetClass="path" presetSubtype="0" decel="100000" fill="hold" nodeType="withEffect">
                                  <p:stCondLst>
                                    <p:cond delay="0"/>
                                  </p:stCondLst>
                                  <p:childTnLst>
                                    <p:animMotion origin="layout" path="M 6.25E-7 -3.7037E-7 L 6.25E-7 0.02338 " pathEditMode="relative" rAng="0" ptsTypes="AA">
                                      <p:cBhvr>
                                        <p:cTn id="232" dur="500" spd="-100000" fill="hold"/>
                                        <p:tgtEl>
                                          <p:spTgt spid="726"/>
                                        </p:tgtEl>
                                        <p:attrNameLst>
                                          <p:attrName>ppt_x</p:attrName>
                                          <p:attrName>ppt_y</p:attrName>
                                        </p:attrNameLst>
                                      </p:cBhvr>
                                      <p:rCtr x="0" y="1157"/>
                                    </p:animMotion>
                                  </p:childTnLst>
                                </p:cTn>
                              </p:par>
                              <p:par>
                                <p:cTn id="233" presetID="10" presetClass="entr" presetSubtype="0" fill="hold" nodeType="withEffect">
                                  <p:stCondLst>
                                    <p:cond delay="0"/>
                                  </p:stCondLst>
                                  <p:childTnLst>
                                    <p:set>
                                      <p:cBhvr>
                                        <p:cTn id="234" dur="1" fill="hold">
                                          <p:stCondLst>
                                            <p:cond delay="0"/>
                                          </p:stCondLst>
                                        </p:cTn>
                                        <p:tgtEl>
                                          <p:spTgt spid="41"/>
                                        </p:tgtEl>
                                        <p:attrNameLst>
                                          <p:attrName>style.visibility</p:attrName>
                                        </p:attrNameLst>
                                      </p:cBhvr>
                                      <p:to>
                                        <p:strVal val="visible"/>
                                      </p:to>
                                    </p:set>
                                    <p:animEffect transition="in" filter="fade">
                                      <p:cBhvr>
                                        <p:cTn id="235" dur="500"/>
                                        <p:tgtEl>
                                          <p:spTgt spid="41"/>
                                        </p:tgtEl>
                                      </p:cBhvr>
                                    </p:animEffect>
                                  </p:childTnLst>
                                </p:cTn>
                              </p:par>
                              <p:par>
                                <p:cTn id="236" presetID="42" presetClass="path" presetSubtype="0" decel="100000" fill="hold" nodeType="withEffect">
                                  <p:stCondLst>
                                    <p:cond delay="0"/>
                                  </p:stCondLst>
                                  <p:childTnLst>
                                    <p:animMotion origin="layout" path="M 2.08333E-6 -7.40741E-7 L 2.08333E-6 0.02338 " pathEditMode="relative" rAng="0" ptsTypes="AA">
                                      <p:cBhvr>
                                        <p:cTn id="237" dur="500" spd="-100000" fill="hold"/>
                                        <p:tgtEl>
                                          <p:spTgt spid="41"/>
                                        </p:tgtEl>
                                        <p:attrNameLst>
                                          <p:attrName>ppt_x</p:attrName>
                                          <p:attrName>ppt_y</p:attrName>
                                        </p:attrNameLst>
                                      </p:cBhvr>
                                      <p:rCtr x="0" y="1157"/>
                                    </p:animMotion>
                                  </p:childTnLst>
                                </p:cTn>
                              </p:par>
                            </p:childTnLst>
                          </p:cTn>
                        </p:par>
                      </p:childTnLst>
                    </p:cTn>
                  </p:par>
                  <p:par>
                    <p:cTn id="238" fill="hold">
                      <p:stCondLst>
                        <p:cond delay="indefinite"/>
                      </p:stCondLst>
                      <p:childTnLst>
                        <p:par>
                          <p:cTn id="239" fill="hold">
                            <p:stCondLst>
                              <p:cond delay="0"/>
                            </p:stCondLst>
                            <p:childTnLst>
                              <p:par>
                                <p:cTn id="240" presetID="2" presetClass="entr" presetSubtype="2" fill="hold" grpId="0" nodeType="clickEffect">
                                  <p:stCondLst>
                                    <p:cond delay="0"/>
                                  </p:stCondLst>
                                  <p:childTnLst>
                                    <p:set>
                                      <p:cBhvr>
                                        <p:cTn id="241" dur="1" fill="hold">
                                          <p:stCondLst>
                                            <p:cond delay="0"/>
                                          </p:stCondLst>
                                        </p:cTn>
                                        <p:tgtEl>
                                          <p:spTgt spid="4"/>
                                        </p:tgtEl>
                                        <p:attrNameLst>
                                          <p:attrName>style.visibility</p:attrName>
                                        </p:attrNameLst>
                                      </p:cBhvr>
                                      <p:to>
                                        <p:strVal val="visible"/>
                                      </p:to>
                                    </p:set>
                                    <p:anim calcmode="lin" valueType="num">
                                      <p:cBhvr additive="base">
                                        <p:cTn id="242" dur="500" fill="hold"/>
                                        <p:tgtEl>
                                          <p:spTgt spid="4"/>
                                        </p:tgtEl>
                                        <p:attrNameLst>
                                          <p:attrName>ppt_x</p:attrName>
                                        </p:attrNameLst>
                                      </p:cBhvr>
                                      <p:tavLst>
                                        <p:tav tm="0">
                                          <p:val>
                                            <p:strVal val="1+#ppt_w/2"/>
                                          </p:val>
                                        </p:tav>
                                        <p:tav tm="100000">
                                          <p:val>
                                            <p:strVal val="#ppt_x"/>
                                          </p:val>
                                        </p:tav>
                                      </p:tavLst>
                                    </p:anim>
                                    <p:anim calcmode="lin" valueType="num">
                                      <p:cBhvr additive="base">
                                        <p:cTn id="243" dur="500" fill="hold"/>
                                        <p:tgtEl>
                                          <p:spTgt spid="4"/>
                                        </p:tgtEl>
                                        <p:attrNameLst>
                                          <p:attrName>ppt_y</p:attrName>
                                        </p:attrNameLst>
                                      </p:cBhvr>
                                      <p:tavLst>
                                        <p:tav tm="0">
                                          <p:val>
                                            <p:strVal val="#ppt_y"/>
                                          </p:val>
                                        </p:tav>
                                        <p:tav tm="100000">
                                          <p:val>
                                            <p:strVal val="#ppt_y"/>
                                          </p:val>
                                        </p:tav>
                                      </p:tavLst>
                                    </p:anim>
                                  </p:childTnLst>
                                </p:cTn>
                              </p:par>
                              <p:par>
                                <p:cTn id="244" presetID="10" presetClass="entr" presetSubtype="0" fill="hold" grpId="0" nodeType="withEffect">
                                  <p:stCondLst>
                                    <p:cond delay="0"/>
                                  </p:stCondLst>
                                  <p:childTnLst>
                                    <p:set>
                                      <p:cBhvr>
                                        <p:cTn id="245" dur="1" fill="hold">
                                          <p:stCondLst>
                                            <p:cond delay="0"/>
                                          </p:stCondLst>
                                        </p:cTn>
                                        <p:tgtEl>
                                          <p:spTgt spid="8"/>
                                        </p:tgtEl>
                                        <p:attrNameLst>
                                          <p:attrName>style.visibility</p:attrName>
                                        </p:attrNameLst>
                                      </p:cBhvr>
                                      <p:to>
                                        <p:strVal val="visible"/>
                                      </p:to>
                                    </p:set>
                                    <p:animEffect transition="in" filter="fade">
                                      <p:cBhvr>
                                        <p:cTn id="246" dur="500"/>
                                        <p:tgtEl>
                                          <p:spTgt spid="8"/>
                                        </p:tgtEl>
                                      </p:cBhvr>
                                    </p:animEffect>
                                  </p:childTnLst>
                                </p:cTn>
                              </p:par>
                              <p:par>
                                <p:cTn id="247" presetID="42" presetClass="path" presetSubtype="0" decel="100000" fill="hold" grpId="1" nodeType="withEffect">
                                  <p:stCondLst>
                                    <p:cond delay="0"/>
                                  </p:stCondLst>
                                  <p:childTnLst>
                                    <p:animMotion origin="layout" path="M 1.11022E-16 -4.07407E-6 L 1.11022E-16 0.02338 " pathEditMode="relative" rAng="0" ptsTypes="AA">
                                      <p:cBhvr>
                                        <p:cTn id="248" dur="500" spd="-100000" fill="hold"/>
                                        <p:tgtEl>
                                          <p:spTgt spid="8"/>
                                        </p:tgtEl>
                                        <p:attrNameLst>
                                          <p:attrName>ppt_x</p:attrName>
                                          <p:attrName>ppt_y</p:attrName>
                                        </p:attrNameLst>
                                      </p:cBhvr>
                                      <p:rCtr x="0" y="1157"/>
                                    </p:animMotion>
                                  </p:childTnLst>
                                </p:cTn>
                              </p:par>
                              <p:par>
                                <p:cTn id="249" presetID="10" presetClass="entr" presetSubtype="0" fill="hold" grpId="0" nodeType="withEffect">
                                  <p:stCondLst>
                                    <p:cond delay="200"/>
                                  </p:stCondLst>
                                  <p:childTnLst>
                                    <p:set>
                                      <p:cBhvr>
                                        <p:cTn id="250" dur="1" fill="hold">
                                          <p:stCondLst>
                                            <p:cond delay="0"/>
                                          </p:stCondLst>
                                        </p:cTn>
                                        <p:tgtEl>
                                          <p:spTgt spid="9"/>
                                        </p:tgtEl>
                                        <p:attrNameLst>
                                          <p:attrName>style.visibility</p:attrName>
                                        </p:attrNameLst>
                                      </p:cBhvr>
                                      <p:to>
                                        <p:strVal val="visible"/>
                                      </p:to>
                                    </p:set>
                                    <p:animEffect transition="in" filter="fade">
                                      <p:cBhvr>
                                        <p:cTn id="251" dur="500"/>
                                        <p:tgtEl>
                                          <p:spTgt spid="9"/>
                                        </p:tgtEl>
                                      </p:cBhvr>
                                    </p:animEffect>
                                  </p:childTnLst>
                                </p:cTn>
                              </p:par>
                              <p:par>
                                <p:cTn id="252" presetID="42" presetClass="path" presetSubtype="0" decel="100000" fill="hold" grpId="1" nodeType="withEffect">
                                  <p:stCondLst>
                                    <p:cond delay="200"/>
                                  </p:stCondLst>
                                  <p:childTnLst>
                                    <p:animMotion origin="layout" path="M 1.11022E-16 2.22222E-6 L 1.11022E-16 0.02338 " pathEditMode="relative" rAng="0" ptsTypes="AA">
                                      <p:cBhvr>
                                        <p:cTn id="253" dur="500" spd="-100000" fill="hold"/>
                                        <p:tgtEl>
                                          <p:spTgt spid="9"/>
                                        </p:tgtEl>
                                        <p:attrNameLst>
                                          <p:attrName>ppt_x</p:attrName>
                                          <p:attrName>ppt_y</p:attrName>
                                        </p:attrNameLst>
                                      </p:cBhvr>
                                      <p:rCtr x="0" y="1157"/>
                                    </p:animMotion>
                                  </p:childTnLst>
                                </p:cTn>
                              </p:par>
                              <p:par>
                                <p:cTn id="254" presetID="10" presetClass="entr" presetSubtype="0" fill="hold" grpId="0" nodeType="withEffect">
                                  <p:stCondLst>
                                    <p:cond delay="400"/>
                                  </p:stCondLst>
                                  <p:childTnLst>
                                    <p:set>
                                      <p:cBhvr>
                                        <p:cTn id="255" dur="1" fill="hold">
                                          <p:stCondLst>
                                            <p:cond delay="0"/>
                                          </p:stCondLst>
                                        </p:cTn>
                                        <p:tgtEl>
                                          <p:spTgt spid="10"/>
                                        </p:tgtEl>
                                        <p:attrNameLst>
                                          <p:attrName>style.visibility</p:attrName>
                                        </p:attrNameLst>
                                      </p:cBhvr>
                                      <p:to>
                                        <p:strVal val="visible"/>
                                      </p:to>
                                    </p:set>
                                    <p:animEffect transition="in" filter="fade">
                                      <p:cBhvr>
                                        <p:cTn id="256" dur="500"/>
                                        <p:tgtEl>
                                          <p:spTgt spid="10"/>
                                        </p:tgtEl>
                                      </p:cBhvr>
                                    </p:animEffect>
                                  </p:childTnLst>
                                </p:cTn>
                              </p:par>
                              <p:par>
                                <p:cTn id="257" presetID="42" presetClass="path" presetSubtype="0" decel="100000" fill="hold" grpId="1" nodeType="withEffect">
                                  <p:stCondLst>
                                    <p:cond delay="400"/>
                                  </p:stCondLst>
                                  <p:childTnLst>
                                    <p:animMotion origin="layout" path="M 2.08333E-7 -1.85185E-6 L 2.08333E-7 0.02338 " pathEditMode="relative" rAng="0" ptsTypes="AA">
                                      <p:cBhvr>
                                        <p:cTn id="258" dur="500" spd="-100000" fill="hold"/>
                                        <p:tgtEl>
                                          <p:spTgt spid="10"/>
                                        </p:tgtEl>
                                        <p:attrNameLst>
                                          <p:attrName>ppt_x</p:attrName>
                                          <p:attrName>ppt_y</p:attrName>
                                        </p:attrNameLst>
                                      </p:cBhvr>
                                      <p:rCtr x="0" y="1157"/>
                                    </p:animMotion>
                                  </p:childTnLst>
                                </p:cTn>
                              </p:par>
                            </p:childTnLst>
                          </p:cTn>
                        </p:par>
                        <p:par>
                          <p:cTn id="259" fill="hold">
                            <p:stCondLst>
                              <p:cond delay="900"/>
                            </p:stCondLst>
                            <p:childTnLst>
                              <p:par>
                                <p:cTn id="260" presetID="10" presetClass="entr" presetSubtype="0" fill="hold" nodeType="afterEffect">
                                  <p:stCondLst>
                                    <p:cond delay="0"/>
                                  </p:stCondLst>
                                  <p:childTnLst>
                                    <p:set>
                                      <p:cBhvr>
                                        <p:cTn id="261" dur="1" fill="hold">
                                          <p:stCondLst>
                                            <p:cond delay="0"/>
                                          </p:stCondLst>
                                        </p:cTn>
                                        <p:tgtEl>
                                          <p:spTgt spid="802"/>
                                        </p:tgtEl>
                                        <p:attrNameLst>
                                          <p:attrName>style.visibility</p:attrName>
                                        </p:attrNameLst>
                                      </p:cBhvr>
                                      <p:to>
                                        <p:strVal val="visible"/>
                                      </p:to>
                                    </p:set>
                                    <p:animEffect transition="in" filter="fade">
                                      <p:cBhvr>
                                        <p:cTn id="262" dur="500"/>
                                        <p:tgtEl>
                                          <p:spTgt spid="802"/>
                                        </p:tgtEl>
                                      </p:cBhvr>
                                    </p:animEffect>
                                  </p:childTnLst>
                                </p:cTn>
                              </p:par>
                              <p:par>
                                <p:cTn id="263" presetID="42" presetClass="path" presetSubtype="0" decel="100000" fill="hold" nodeType="withEffect">
                                  <p:stCondLst>
                                    <p:cond delay="0"/>
                                  </p:stCondLst>
                                  <p:childTnLst>
                                    <p:animMotion origin="layout" path="M 0 -3.7037E-7 L 0 0.02338 " pathEditMode="relative" rAng="0" ptsTypes="AA">
                                      <p:cBhvr>
                                        <p:cTn id="264" dur="500" spd="-100000" fill="hold"/>
                                        <p:tgtEl>
                                          <p:spTgt spid="802"/>
                                        </p:tgtEl>
                                        <p:attrNameLst>
                                          <p:attrName>ppt_x</p:attrName>
                                          <p:attrName>ppt_y</p:attrName>
                                        </p:attrNameLst>
                                      </p:cBhvr>
                                      <p:rCtr x="0" y="1157"/>
                                    </p:animMotion>
                                  </p:childTnLst>
                                </p:cTn>
                              </p:par>
                              <p:par>
                                <p:cTn id="265" presetID="1" presetClass="mediacall" presetSubtype="0" fill="hold" nodeType="withEffect">
                                  <p:stCondLst>
                                    <p:cond delay="0"/>
                                  </p:stCondLst>
                                  <p:childTnLst>
                                    <p:cmd type="call" cmd="playFrom(0.0)">
                                      <p:cBhvr>
                                        <p:cTn id="266" dur="4809" fill="hold"/>
                                        <p:tgtEl>
                                          <p:spTgt spid="80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67" display="0">
                  <p:stCondLst>
                    <p:cond delay="indefinite"/>
                  </p:stCondLst>
                </p:cTn>
                <p:tgtEl>
                  <p:spTgt spid="802"/>
                </p:tgtEl>
              </p:cMediaNode>
            </p:video>
          </p:childTnLst>
        </p:cTn>
      </p:par>
    </p:tnLst>
    <p:bldLst>
      <p:bldP spid="4" grpId="0" animBg="1"/>
      <p:bldP spid="20" grpId="0"/>
      <p:bldP spid="20" grpId="1"/>
      <p:bldP spid="5" grpId="0" animBg="1"/>
      <p:bldP spid="5" grpId="1" animBg="1"/>
      <p:bldP spid="6" grpId="0"/>
      <p:bldP spid="6" grpId="1"/>
      <p:bldP spid="265" grpId="0"/>
      <p:bldP spid="265" grpId="1"/>
      <p:bldP spid="8" grpId="0" animBg="1"/>
      <p:bldP spid="8" grpId="1" animBg="1"/>
      <p:bldP spid="9" grpId="0"/>
      <p:bldP spid="9" grpId="1"/>
      <p:bldP spid="10" grpId="0"/>
      <p:bldP spid="10" grpId="1"/>
      <p:bldP spid="89" grpId="0" animBg="1"/>
      <p:bldP spid="89" grpId="1" animBg="1"/>
      <p:bldP spid="90" grpId="0" animBg="1"/>
      <p:bldP spid="90" grpId="1" animBg="1"/>
      <p:bldP spid="92" grpId="0" animBg="1"/>
      <p:bldP spid="92" grpId="1" animBg="1"/>
      <p:bldP spid="93" grpId="0" animBg="1"/>
      <p:bldP spid="93" grpId="1" animBg="1"/>
      <p:bldP spid="94" grpId="0" animBg="1"/>
      <p:bldP spid="94" grpId="1" animBg="1"/>
      <p:bldP spid="95" grpId="0" animBg="1"/>
      <p:bldP spid="95" grpId="1" animBg="1"/>
      <p:bldP spid="100" grpId="0" animBg="1"/>
      <p:bldP spid="100" grpId="1" animBg="1"/>
      <p:bldP spid="101" grpId="0" animBg="1"/>
      <p:bldP spid="101" grpId="1" animBg="1"/>
      <p:bldP spid="103" grpId="0" animBg="1"/>
      <p:bldP spid="103" grpId="1" animBg="1"/>
      <p:bldP spid="105" grpId="0" animBg="1"/>
      <p:bldP spid="105" grpId="1" animBg="1"/>
      <p:bldP spid="106" grpId="0" animBg="1"/>
      <p:bldP spid="106" grpId="1" animBg="1"/>
      <p:bldP spid="112" grpId="0" animBg="1"/>
      <p:bldP spid="112" grpId="1" animBg="1"/>
      <p:bldP spid="113" grpId="0" animBg="1"/>
      <p:bldP spid="113"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4">
            <a:extLst>
              <a:ext uri="{FF2B5EF4-FFF2-40B4-BE49-F238E27FC236}">
                <a16:creationId xmlns:a16="http://schemas.microsoft.com/office/drawing/2014/main" id="{D123BA96-2BAE-C454-CB29-44E154153E51}"/>
              </a:ext>
              <a:ext uri="{C183D7F6-B498-43B3-948B-1728B52AA6E4}">
                <adec:decorative xmlns:adec="http://schemas.microsoft.com/office/drawing/2017/decorative" val="1"/>
              </a:ext>
            </a:extLst>
          </p:cNvPr>
          <p:cNvSpPr/>
          <p:nvPr/>
        </p:nvSpPr>
        <p:spPr>
          <a:xfrm>
            <a:off x="6096000" y="0"/>
            <a:ext cx="6096000" cy="6858000"/>
          </a:xfrm>
          <a:prstGeom prst="rect">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sz="2000">
              <a:solidFill>
                <a:srgbClr val="FFFFFF"/>
              </a:solidFill>
              <a:latin typeface="Segoe Sans Display"/>
              <a:cs typeface="Segoe UI" pitchFamily="34" charset="0"/>
            </a:endParaRPr>
          </a:p>
        </p:txBody>
      </p:sp>
      <p:sp>
        <p:nvSpPr>
          <p:cNvPr id="10" name="Title 19">
            <a:extLst>
              <a:ext uri="{FF2B5EF4-FFF2-40B4-BE49-F238E27FC236}">
                <a16:creationId xmlns:a16="http://schemas.microsoft.com/office/drawing/2014/main" id="{8F71F8B6-7FF1-DBF3-EE00-7BCAB2AFE936}"/>
              </a:ext>
            </a:extLst>
          </p:cNvPr>
          <p:cNvSpPr txBox="1">
            <a:spLocks noGrp="1"/>
          </p:cNvSpPr>
          <p:nvPr>
            <p:ph type="title" idx="4294967295"/>
          </p:nvPr>
        </p:nvSpPr>
        <p:spPr>
          <a:xfrm>
            <a:off x="795337" y="938719"/>
            <a:ext cx="4505325"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kern="0"/>
            </a:defPPr>
            <a:lvl1pPr algn="ctr" defTabSz="914367">
              <a:lnSpc>
                <a:spcPct val="100000"/>
              </a:lnSpc>
              <a:spcBef>
                <a:spcPts val="0"/>
              </a:spcBef>
              <a:buNone/>
              <a:defRPr b="0" cap="none" spc="0" baseline="0">
                <a:ln w="3175">
                  <a:noFill/>
                </a:ln>
                <a:gradFill>
                  <a:gsLst>
                    <a:gs pos="83000">
                      <a:srgbClr val="F4364C"/>
                    </a:gs>
                    <a:gs pos="100000">
                      <a:srgbClr val="F4364C"/>
                    </a:gs>
                  </a:gsLst>
                  <a:lin ang="5400000" scaled="1"/>
                </a:gradFill>
                <a:effectLst/>
                <a:latin typeface="+mj-lt"/>
                <a:cs typeface="Segoe UI" pitchFamily="34" charset="0"/>
              </a:defRPr>
            </a:lvl1p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w="3175">
                  <a:noFill/>
                </a:ln>
                <a:gradFill>
                  <a:gsLst>
                    <a:gs pos="83000">
                      <a:srgbClr val="F4364C"/>
                    </a:gs>
                    <a:gs pos="100000">
                      <a:srgbClr val="F4364C"/>
                    </a:gs>
                  </a:gsLst>
                  <a:lin ang="5400000" scaled="1"/>
                </a:gradFill>
                <a:effectLst/>
                <a:uLnTx/>
                <a:uFillTx/>
                <a:latin typeface="Segoe Sans Display Semibold" pitchFamily="2" charset="0"/>
                <a:ea typeface="+mn-ea"/>
                <a:cs typeface="Segoe Sans Display Semibold" pitchFamily="2" charset="0"/>
              </a:rPr>
              <a:t>Ransomware</a:t>
            </a:r>
          </a:p>
        </p:txBody>
      </p:sp>
      <p:sp>
        <p:nvSpPr>
          <p:cNvPr id="19" name="Rectangle: Rounded Corners 18">
            <a:extLst>
              <a:ext uri="{FF2B5EF4-FFF2-40B4-BE49-F238E27FC236}">
                <a16:creationId xmlns:a16="http://schemas.microsoft.com/office/drawing/2014/main" id="{B9DF038E-9D37-EB73-E8B8-4E179E934C21}"/>
              </a:ext>
            </a:extLst>
          </p:cNvPr>
          <p:cNvSpPr/>
          <p:nvPr/>
        </p:nvSpPr>
        <p:spPr bwMode="auto">
          <a:xfrm>
            <a:off x="1993392" y="430068"/>
            <a:ext cx="2103120" cy="432720"/>
          </a:xfrm>
          <a:prstGeom prst="roundRect">
            <a:avLst>
              <a:gd name="adj" fmla="val 0"/>
            </a:avLst>
          </a:prstGeom>
          <a:solidFill>
            <a:schemeClr val="bg1"/>
          </a:solidFill>
          <a:ln w="19050">
            <a:noFill/>
          </a:ln>
          <a:effectLst>
            <a:innerShdw blurRad="508000" dist="190500" dir="18600000">
              <a:srgbClr val="F4364C">
                <a:alpha val="35000"/>
              </a:srgbClr>
            </a:innerShdw>
          </a:effectLst>
        </p:spPr>
        <p:txBody>
          <a:bodyPr vert="horz" wrap="square" lIns="0" tIns="0" rIns="0" bIns="0" rtlCol="0" anchor="ctr">
            <a:noAutofit/>
          </a:bodyPr>
          <a:lstStyle/>
          <a:p>
            <a:pPr algn="ctr">
              <a:spcBef>
                <a:spcPts val="600"/>
              </a:spcBef>
            </a:pPr>
            <a:r>
              <a:rPr lang="en-US">
                <a:solidFill>
                  <a:srgbClr val="091F2C"/>
                </a:solidFill>
                <a:latin typeface="+mj-lt"/>
              </a:rPr>
              <a:t>Challenge</a:t>
            </a:r>
          </a:p>
        </p:txBody>
      </p:sp>
      <p:sp>
        <p:nvSpPr>
          <p:cNvPr id="22" name="TextBox 21">
            <a:extLst>
              <a:ext uri="{FF2B5EF4-FFF2-40B4-BE49-F238E27FC236}">
                <a16:creationId xmlns:a16="http://schemas.microsoft.com/office/drawing/2014/main" id="{C51FC1EF-3784-1270-DD60-A4E8FC9EEF6A}"/>
              </a:ext>
            </a:extLst>
          </p:cNvPr>
          <p:cNvSpPr txBox="1"/>
          <p:nvPr/>
        </p:nvSpPr>
        <p:spPr>
          <a:xfrm>
            <a:off x="672589" y="1346561"/>
            <a:ext cx="4674130" cy="846386"/>
          </a:xfrm>
          <a:prstGeom prst="rect">
            <a:avLst/>
          </a:prstGeom>
          <a:noFill/>
        </p:spPr>
        <p:txBody>
          <a:bodyPr wrap="square" lIns="91440" tIns="0" rIns="0" bIns="0" rtlCol="0">
            <a:spAutoFit/>
          </a:bodyPr>
          <a:lstStyle/>
          <a:p>
            <a:pPr marL="12700" marR="5080" lvl="0" indent="0" algn="ctr" defTabSz="914400" rtl="0" eaLnBrk="1" fontAlgn="auto" latinLnBrk="0" hangingPunct="1">
              <a:lnSpc>
                <a:spcPct val="100200"/>
              </a:lnSpc>
              <a:spcBef>
                <a:spcPts val="95"/>
              </a:spcBef>
              <a:spcAft>
                <a:spcPts val="1200"/>
              </a:spcAft>
              <a:buClrTx/>
              <a:buSzTx/>
              <a:buFontTx/>
              <a:buNone/>
              <a:tabLst/>
              <a:defRPr/>
            </a:pPr>
            <a:r>
              <a:rPr kumimoji="0" lang="en-US" sz="11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latin typeface="Segoe Sans Display Semibold"/>
                <a:ea typeface="+mn-ea"/>
                <a:cs typeface="+mn-cs"/>
              </a:rPr>
              <a:t>During the busiest time of the year, Northwind Trader’s mission </a:t>
            </a:r>
            <a:br>
              <a:rPr kumimoji="0" lang="en-US" sz="11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latin typeface="Segoe Sans Display Semibold"/>
                <a:ea typeface="+mn-ea"/>
                <a:cs typeface="+mn-cs"/>
              </a:rPr>
            </a:br>
            <a:r>
              <a:rPr kumimoji="0" lang="en-US" sz="11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latin typeface="Segoe Sans Display Semibold"/>
                <a:ea typeface="+mn-ea"/>
                <a:cs typeface="+mn-cs"/>
              </a:rPr>
              <a:t>critical files became unusable. </a:t>
            </a:r>
            <a:r>
              <a:rPr kumimoji="0" lang="en-US" sz="1100" b="1" i="0" u="none" strike="noStrike" kern="1200" cap="none" spc="0" normalizeH="0" baseline="0" noProof="0">
                <a:ln>
                  <a:noFill/>
                </a:ln>
                <a:solidFill>
                  <a:srgbClr val="FF0000"/>
                </a:solidFill>
                <a:effectLst/>
                <a:uLnTx/>
                <a:uFillTx/>
                <a:latin typeface="Segoe Sans Display Semibold"/>
                <a:ea typeface="+mn-ea"/>
                <a:cs typeface="+mn-cs"/>
              </a:rPr>
              <a:t>Hackers used ransomware to encrypt Northwind’s files, </a:t>
            </a:r>
            <a:r>
              <a:rPr kumimoji="0" lang="en-US" sz="1100" b="1" i="0" u="none" strike="noStrike" kern="1200" cap="none" spc="0" normalizeH="0" baseline="0" noProof="0">
                <a:ln>
                  <a:noFill/>
                </a:ln>
                <a:gradFill>
                  <a:gsLst>
                    <a:gs pos="0">
                      <a:srgbClr val="282828"/>
                    </a:gs>
                    <a:gs pos="100000">
                      <a:srgbClr val="282828"/>
                    </a:gs>
                  </a:gsLst>
                  <a:path path="circle">
                    <a:fillToRect l="100000" t="100000"/>
                  </a:path>
                </a:gradFill>
                <a:effectLst/>
                <a:uLnTx/>
                <a:uFillTx/>
                <a:latin typeface="Segoe Sans Display Semibold"/>
                <a:ea typeface="+mn-ea"/>
                <a:cs typeface="+mn-cs"/>
              </a:rPr>
              <a:t>demanding a payment for the encryption “key”. Northwind must pay for the encryption “key” or lose their data, </a:t>
            </a:r>
            <a:br>
              <a:rPr kumimoji="0" lang="en-US" sz="1100" b="1" i="0" u="none" strike="noStrike" kern="1200" cap="none" spc="0" normalizeH="0" baseline="0" noProof="0">
                <a:ln>
                  <a:noFill/>
                </a:ln>
                <a:gradFill>
                  <a:gsLst>
                    <a:gs pos="0">
                      <a:srgbClr val="282828"/>
                    </a:gs>
                    <a:gs pos="100000">
                      <a:srgbClr val="282828"/>
                    </a:gs>
                  </a:gsLst>
                  <a:path path="circle">
                    <a:fillToRect l="100000" t="100000"/>
                  </a:path>
                </a:gradFill>
                <a:effectLst/>
                <a:uLnTx/>
                <a:uFillTx/>
                <a:latin typeface="Segoe Sans Display Semibold"/>
                <a:ea typeface="+mn-ea"/>
                <a:cs typeface="+mn-cs"/>
              </a:rPr>
            </a:br>
            <a:r>
              <a:rPr kumimoji="0" lang="en-US" sz="1100" b="1" i="0" u="none" strike="noStrike" kern="1200" cap="none" spc="0" normalizeH="0" baseline="0" noProof="0">
                <a:ln>
                  <a:noFill/>
                </a:ln>
                <a:gradFill>
                  <a:gsLst>
                    <a:gs pos="0">
                      <a:srgbClr val="282828"/>
                    </a:gs>
                    <a:gs pos="100000">
                      <a:srgbClr val="282828"/>
                    </a:gs>
                  </a:gsLst>
                  <a:path path="circle">
                    <a:fillToRect l="100000" t="100000"/>
                  </a:path>
                </a:gradFill>
                <a:effectLst/>
                <a:uLnTx/>
                <a:uFillTx/>
                <a:latin typeface="Segoe Sans Display Semibold"/>
                <a:ea typeface="+mn-ea"/>
                <a:cs typeface="+mn-cs"/>
              </a:rPr>
              <a:t>which could result in business closure.</a:t>
            </a:r>
            <a:endParaRPr kumimoji="0" lang="en-US" sz="11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latin typeface="Segoe Sans Display Semibold"/>
              <a:ea typeface="+mn-ea"/>
              <a:cs typeface="+mn-cs"/>
            </a:endParaRPr>
          </a:p>
        </p:txBody>
      </p:sp>
      <p:sp>
        <p:nvSpPr>
          <p:cNvPr id="89" name="object 54">
            <a:extLst>
              <a:ext uri="{FF2B5EF4-FFF2-40B4-BE49-F238E27FC236}">
                <a16:creationId xmlns:a16="http://schemas.microsoft.com/office/drawing/2014/main" id="{8F7FB348-501D-D8BF-5266-9B9E6CBB11C5}"/>
              </a:ext>
            </a:extLst>
          </p:cNvPr>
          <p:cNvSpPr txBox="1"/>
          <p:nvPr/>
        </p:nvSpPr>
        <p:spPr>
          <a:xfrm>
            <a:off x="1961965" y="6106649"/>
            <a:ext cx="2172069" cy="135935"/>
          </a:xfrm>
          <a:prstGeom prst="rect">
            <a:avLst/>
          </a:prstGeom>
        </p:spPr>
        <p:txBody>
          <a:bodyPr vert="horz" wrap="none" lIns="0" tIns="12700" rIns="0" bIns="0" rtlCol="0" anchor="ctr" anchorCtr="0">
            <a:spAutoFit/>
          </a:bodyPr>
          <a:lstStyle/>
          <a:p>
            <a:pPr marL="38100" algn="ctr">
              <a:lnSpc>
                <a:spcPct val="100000"/>
              </a:lnSpc>
              <a:spcBef>
                <a:spcPts val="100"/>
              </a:spcBef>
            </a:pPr>
            <a:r>
              <a:rPr lang="en-US" sz="800" baseline="30000">
                <a:gradFill>
                  <a:gsLst>
                    <a:gs pos="0">
                      <a:srgbClr val="282828"/>
                    </a:gs>
                    <a:gs pos="100000">
                      <a:srgbClr val="282828"/>
                    </a:gs>
                  </a:gsLst>
                  <a:path path="circle">
                    <a:fillToRect l="100000" t="100000"/>
                  </a:path>
                </a:gradFill>
                <a:latin typeface="Segoe Sans Display" pitchFamily="2" charset="0"/>
                <a:cs typeface="Segoe Sans Display" pitchFamily="2" charset="0"/>
              </a:rPr>
              <a:t>1</a:t>
            </a:r>
            <a:r>
              <a:rPr lang="en-US" sz="800">
                <a:gradFill>
                  <a:gsLst>
                    <a:gs pos="0">
                      <a:srgbClr val="282828"/>
                    </a:gs>
                    <a:gs pos="100000">
                      <a:srgbClr val="282828"/>
                    </a:gs>
                  </a:gsLst>
                  <a:path path="circle">
                    <a:fillToRect l="100000" t="100000"/>
                  </a:path>
                </a:gradFill>
                <a:latin typeface="Segoe Sans Display" pitchFamily="2" charset="0"/>
                <a:cs typeface="Segoe Sans Display" pitchFamily="2" charset="0"/>
              </a:rPr>
              <a:t>Source: Microsoft Digital Defense Report, 2024</a:t>
            </a:r>
          </a:p>
        </p:txBody>
      </p:sp>
      <p:sp>
        <p:nvSpPr>
          <p:cNvPr id="24" name="Rectangle: Rounded Corners 23">
            <a:extLst>
              <a:ext uri="{FF2B5EF4-FFF2-40B4-BE49-F238E27FC236}">
                <a16:creationId xmlns:a16="http://schemas.microsoft.com/office/drawing/2014/main" id="{8CBE9E22-7620-A34F-CE54-2ACFE63E65E9}"/>
              </a:ext>
            </a:extLst>
          </p:cNvPr>
          <p:cNvSpPr/>
          <p:nvPr/>
        </p:nvSpPr>
        <p:spPr bwMode="auto">
          <a:xfrm>
            <a:off x="8092440" y="430068"/>
            <a:ext cx="2103120" cy="432720"/>
          </a:xfrm>
          <a:prstGeom prst="roundRect">
            <a:avLst>
              <a:gd name="adj" fmla="val 0"/>
            </a:avLst>
          </a:prstGeom>
          <a:solidFill>
            <a:schemeClr val="bg1"/>
          </a:solidFill>
          <a:ln w="19050">
            <a:noFill/>
          </a:ln>
          <a:effectLst>
            <a:innerShdw blurRad="508000" dist="190500" dir="18600000">
              <a:schemeClr val="accent1">
                <a:alpha val="35000"/>
              </a:schemeClr>
            </a:innerShdw>
          </a:effectLst>
        </p:spPr>
        <p:txBody>
          <a:bodyPr vert="horz" wrap="square" lIns="0" tIns="0" rIns="0" bIns="0" rtlCol="0" anchor="ctr">
            <a:noAutofit/>
          </a:bodyPr>
          <a:lstStyle/>
          <a:p>
            <a:pPr algn="ctr">
              <a:spcBef>
                <a:spcPts val="600"/>
              </a:spcBef>
            </a:pPr>
            <a:r>
              <a:rPr lang="en-US">
                <a:solidFill>
                  <a:srgbClr val="091F2C"/>
                </a:solidFill>
                <a:latin typeface="+mj-lt"/>
              </a:rPr>
              <a:t>Solution</a:t>
            </a:r>
          </a:p>
        </p:txBody>
      </p:sp>
      <p:sp>
        <p:nvSpPr>
          <p:cNvPr id="26" name="TextBox 25">
            <a:extLst>
              <a:ext uri="{FF2B5EF4-FFF2-40B4-BE49-F238E27FC236}">
                <a16:creationId xmlns:a16="http://schemas.microsoft.com/office/drawing/2014/main" id="{EAF72EAC-FA1B-6DA7-60D3-4C81871538CD}"/>
              </a:ext>
            </a:extLst>
          </p:cNvPr>
          <p:cNvSpPr txBox="1"/>
          <p:nvPr/>
        </p:nvSpPr>
        <p:spPr>
          <a:xfrm>
            <a:off x="6167362" y="938719"/>
            <a:ext cx="5953271" cy="369332"/>
          </a:xfrm>
          <a:prstGeom prst="rect">
            <a:avLst/>
          </a:prstGeom>
          <a:noFill/>
        </p:spPr>
        <p:txBody>
          <a:bodyPr wrap="square" lIns="91440" tIns="45720" rIns="91440" bIns="45720" anchor="t">
            <a:spAutoFit/>
          </a:bodyPr>
          <a:lstStyle/>
          <a:p>
            <a:pPr algn="ctr" defTabSz="914367">
              <a:defRPr/>
            </a:pPr>
            <a:r>
              <a:rPr lang="en-US">
                <a:gradFill>
                  <a:gsLst>
                    <a:gs pos="0">
                      <a:schemeClr val="accent1"/>
                    </a:gs>
                    <a:gs pos="100000">
                      <a:schemeClr val="accent1"/>
                    </a:gs>
                  </a:gsLst>
                  <a:path path="circle">
                    <a:fillToRect l="100000" t="100000"/>
                  </a:path>
                </a:gradFill>
                <a:latin typeface="Segoe Sans Display Semibold"/>
              </a:rPr>
              <a:t>Ransomware defenses</a:t>
            </a:r>
          </a:p>
        </p:txBody>
      </p:sp>
      <p:sp>
        <p:nvSpPr>
          <p:cNvPr id="27" name="TextBox 26">
            <a:extLst>
              <a:ext uri="{FF2B5EF4-FFF2-40B4-BE49-F238E27FC236}">
                <a16:creationId xmlns:a16="http://schemas.microsoft.com/office/drawing/2014/main" id="{D58100DE-F8B5-83F7-F28F-BF3561F3CA04}"/>
              </a:ext>
            </a:extLst>
          </p:cNvPr>
          <p:cNvSpPr txBox="1"/>
          <p:nvPr/>
        </p:nvSpPr>
        <p:spPr>
          <a:xfrm>
            <a:off x="6848559" y="1346561"/>
            <a:ext cx="4590877" cy="1015663"/>
          </a:xfrm>
          <a:prstGeom prst="rect">
            <a:avLst/>
          </a:prstGeom>
          <a:noFill/>
        </p:spPr>
        <p:txBody>
          <a:bodyPr wrap="square" lIns="0" tIns="0" rIns="0" bIns="0" rtlCol="0">
            <a:spAutoFit/>
          </a:bodyPr>
          <a:lstStyle/>
          <a:p>
            <a:pPr marL="12700" marR="5080" lvl="0" indent="0" algn="ctr" defTabSz="914400" rtl="0" eaLnBrk="1" fontAlgn="auto" latinLnBrk="0" hangingPunct="1">
              <a:lnSpc>
                <a:spcPct val="100200"/>
              </a:lnSpc>
              <a:spcBef>
                <a:spcPts val="95"/>
              </a:spcBef>
              <a:spcAft>
                <a:spcPts val="1200"/>
              </a:spcAft>
              <a:buClrTx/>
              <a:buSzTx/>
              <a:buFontTx/>
              <a:buNone/>
              <a:tabLst/>
              <a:defRPr/>
            </a:pPr>
            <a:r>
              <a:rPr kumimoji="0" lang="en-US" sz="11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latin typeface="Segoe Sans Display Semibold" pitchFamily="2" charset="0"/>
                <a:ea typeface="+mn-ea"/>
                <a:cs typeface="Segoe Sans Display Semibold" pitchFamily="2" charset="0"/>
              </a:rPr>
              <a:t>With Microsoft 365 E5 Security,</a:t>
            </a:r>
            <a:r>
              <a:rPr kumimoji="0" lang="en-US" sz="1100" b="1" i="0" u="none" strike="noStrike" kern="1200" cap="none" spc="0" normalizeH="0" baseline="0" noProof="0">
                <a:ln>
                  <a:noFill/>
                </a:ln>
                <a:gradFill flip="none" rotWithShape="1">
                  <a:gsLst>
                    <a:gs pos="0">
                      <a:srgbClr val="2A446F"/>
                    </a:gs>
                    <a:gs pos="100000">
                      <a:srgbClr val="2A446F"/>
                    </a:gs>
                  </a:gsLst>
                  <a:lin ang="2700000" scaled="1"/>
                  <a:tileRect/>
                </a:gradFill>
                <a:effectLst/>
                <a:uLnTx/>
                <a:uFillTx/>
                <a:latin typeface="Segoe Sans Display Semibold" pitchFamily="2" charset="0"/>
                <a:ea typeface="+mn-ea"/>
                <a:cs typeface="Segoe Sans Display Semibold" pitchFamily="2" charset="0"/>
              </a:rPr>
              <a:t> </a:t>
            </a:r>
            <a:r>
              <a:rPr kumimoji="0" lang="en-US" sz="1100" b="1" i="0" u="none" strike="noStrike" kern="1200" cap="none" spc="0" normalizeH="0" baseline="0" noProof="0">
                <a:ln>
                  <a:noFill/>
                </a:ln>
                <a:gradFill flip="none" rotWithShape="1">
                  <a:gsLst>
                    <a:gs pos="0">
                      <a:schemeClr val="accent1"/>
                    </a:gs>
                    <a:gs pos="100000">
                      <a:schemeClr val="accent1"/>
                    </a:gs>
                  </a:gsLst>
                  <a:lin ang="2700000" scaled="1"/>
                  <a:tileRect/>
                </a:gradFill>
                <a:effectLst/>
                <a:uLnTx/>
                <a:uFillTx/>
                <a:latin typeface="Segoe Sans Display Semibold" pitchFamily="2" charset="0"/>
                <a:ea typeface="+mn-ea"/>
                <a:cs typeface="Segoe Sans Display Semibold" pitchFamily="2" charset="0"/>
              </a:rPr>
              <a:t>employee devices are protected </a:t>
            </a:r>
            <a:br>
              <a:rPr kumimoji="0" lang="en-US" sz="1100" b="1" i="0" u="none" strike="noStrike" kern="1200" cap="none" spc="0" normalizeH="0" baseline="0" noProof="0">
                <a:ln>
                  <a:noFill/>
                </a:ln>
                <a:gradFill flip="none" rotWithShape="1">
                  <a:gsLst>
                    <a:gs pos="0">
                      <a:schemeClr val="accent1"/>
                    </a:gs>
                    <a:gs pos="100000">
                      <a:schemeClr val="accent1"/>
                    </a:gs>
                  </a:gsLst>
                  <a:lin ang="2700000" scaled="1"/>
                  <a:tileRect/>
                </a:gradFill>
                <a:effectLst/>
                <a:uLnTx/>
                <a:uFillTx/>
                <a:latin typeface="Segoe Sans Display Semibold" pitchFamily="2" charset="0"/>
                <a:ea typeface="+mn-ea"/>
                <a:cs typeface="Segoe Sans Display Semibold" pitchFamily="2" charset="0"/>
              </a:rPr>
            </a:br>
            <a:r>
              <a:rPr kumimoji="0" lang="en-US" sz="1100" b="1" i="0" u="none" strike="noStrike" kern="1200" cap="none" spc="0" normalizeH="0" baseline="0" noProof="0">
                <a:ln>
                  <a:noFill/>
                </a:ln>
                <a:gradFill flip="none" rotWithShape="1">
                  <a:gsLst>
                    <a:gs pos="0">
                      <a:schemeClr val="accent1"/>
                    </a:gs>
                    <a:gs pos="100000">
                      <a:schemeClr val="accent1"/>
                    </a:gs>
                  </a:gsLst>
                  <a:lin ang="2700000" scaled="1"/>
                  <a:tileRect/>
                </a:gradFill>
                <a:effectLst/>
                <a:uLnTx/>
                <a:uFillTx/>
                <a:latin typeface="Segoe Sans Display Semibold" pitchFamily="2" charset="0"/>
                <a:ea typeface="+mn-ea"/>
                <a:cs typeface="Segoe Sans Display Semibold" pitchFamily="2" charset="0"/>
              </a:rPr>
              <a:t>with Microsoft Defender for Endpoint</a:t>
            </a:r>
            <a:r>
              <a:rPr kumimoji="0" lang="en-US" sz="1100" b="1" i="0" u="none" strike="noStrike" kern="1200" cap="none" spc="0" normalizeH="0" noProof="0">
                <a:ln>
                  <a:noFill/>
                </a:ln>
                <a:gradFill flip="none" rotWithShape="1">
                  <a:gsLst>
                    <a:gs pos="0">
                      <a:schemeClr val="accent1"/>
                    </a:gs>
                    <a:gs pos="100000">
                      <a:schemeClr val="accent1"/>
                    </a:gs>
                  </a:gsLst>
                  <a:lin ang="2700000" scaled="1"/>
                  <a:tileRect/>
                </a:gradFill>
                <a:effectLst/>
                <a:uLnTx/>
                <a:uFillTx/>
                <a:latin typeface="Segoe Sans Display Semibold" pitchFamily="2" charset="0"/>
                <a:ea typeface="+mn-ea"/>
                <a:cs typeface="Segoe Sans Display Semibold" pitchFamily="2" charset="0"/>
              </a:rPr>
              <a:t> P2</a:t>
            </a:r>
            <a:r>
              <a:rPr kumimoji="0" lang="en-US" sz="1100" b="1" i="0" u="none" strike="noStrike" kern="1200" cap="none" spc="0" normalizeH="0" baseline="0" noProof="0">
                <a:ln>
                  <a:noFill/>
                </a:ln>
                <a:gradFill flip="none" rotWithShape="1">
                  <a:gsLst>
                    <a:gs pos="0">
                      <a:schemeClr val="accent1"/>
                    </a:gs>
                    <a:gs pos="100000">
                      <a:schemeClr val="accent1"/>
                    </a:gs>
                  </a:gsLst>
                  <a:lin ang="2700000" scaled="1"/>
                  <a:tileRect/>
                </a:gradFill>
                <a:effectLst/>
                <a:uLnTx/>
                <a:uFillTx/>
                <a:latin typeface="Segoe Sans Display Semibold" pitchFamily="2" charset="0"/>
                <a:ea typeface="+mn-ea"/>
                <a:cs typeface="Segoe Sans Display Semibold" pitchFamily="2" charset="0"/>
              </a:rPr>
              <a:t> </a:t>
            </a:r>
            <a:r>
              <a:rPr kumimoji="0" lang="en-US" sz="11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latin typeface="Segoe Sans Display Semibold" pitchFamily="2" charset="0"/>
                <a:ea typeface="+mn-ea"/>
                <a:cs typeface="Segoe Sans Display Semibold" pitchFamily="2" charset="0"/>
              </a:rPr>
              <a:t>which provides multi-layered ransomware protection to thwart attacks before they occur. </a:t>
            </a:r>
            <a:br>
              <a:rPr kumimoji="0" lang="en-US" sz="11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latin typeface="Segoe Sans Display Semibold" pitchFamily="2" charset="0"/>
                <a:ea typeface="+mn-ea"/>
                <a:cs typeface="Segoe Sans Display Semibold" pitchFamily="2" charset="0"/>
              </a:rPr>
            </a:br>
            <a:r>
              <a:rPr kumimoji="0" lang="en-US" sz="11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latin typeface="Segoe Sans Display Semibold" pitchFamily="2" charset="0"/>
                <a:ea typeface="+mn-ea"/>
                <a:cs typeface="Segoe Sans Display Semibold" pitchFamily="2" charset="0"/>
              </a:rPr>
              <a:t>Endpoint Detection Response with AI powered</a:t>
            </a:r>
            <a:r>
              <a:rPr kumimoji="0" lang="en-US" sz="1100" b="0" i="0" u="none" strike="noStrike" kern="1200" cap="none" spc="0" normalizeH="0" noProof="0">
                <a:ln>
                  <a:noFill/>
                </a:ln>
                <a:gradFill>
                  <a:gsLst>
                    <a:gs pos="0">
                      <a:srgbClr val="282828"/>
                    </a:gs>
                    <a:gs pos="100000">
                      <a:srgbClr val="282828"/>
                    </a:gs>
                  </a:gsLst>
                  <a:path path="circle">
                    <a:fillToRect l="100000" t="100000"/>
                  </a:path>
                </a:gradFill>
                <a:effectLst/>
                <a:uLnTx/>
                <a:uFillTx/>
                <a:latin typeface="Segoe Sans Display Semibold" pitchFamily="2" charset="0"/>
                <a:ea typeface="+mn-ea"/>
                <a:cs typeface="Segoe Sans Display Semibold" pitchFamily="2" charset="0"/>
              </a:rPr>
              <a:t> automatic attack disruption helps </a:t>
            </a:r>
            <a:r>
              <a:rPr kumimoji="0" lang="en-US" sz="11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latin typeface="Segoe Sans Display Semibold" pitchFamily="2" charset="0"/>
                <a:ea typeface="+mn-ea"/>
                <a:cs typeface="Segoe Sans Display Semibold" pitchFamily="2" charset="0"/>
              </a:rPr>
              <a:t>defend against manual and targeted attacks </a:t>
            </a:r>
            <a:br>
              <a:rPr kumimoji="0" lang="en-US" sz="11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latin typeface="Segoe Sans Display Semibold" pitchFamily="2" charset="0"/>
                <a:ea typeface="+mn-ea"/>
                <a:cs typeface="Segoe Sans Display Semibold" pitchFamily="2" charset="0"/>
              </a:rPr>
            </a:br>
            <a:r>
              <a:rPr kumimoji="0" lang="en-US" sz="11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latin typeface="Segoe Sans Display Semibold" pitchFamily="2" charset="0"/>
                <a:ea typeface="+mn-ea"/>
                <a:cs typeface="Segoe Sans Display Semibold" pitchFamily="2" charset="0"/>
              </a:rPr>
              <a:t>and stop them from moving through the network. </a:t>
            </a:r>
          </a:p>
        </p:txBody>
      </p:sp>
      <p:sp>
        <p:nvSpPr>
          <p:cNvPr id="113" name="object 54">
            <a:extLst>
              <a:ext uri="{FF2B5EF4-FFF2-40B4-BE49-F238E27FC236}">
                <a16:creationId xmlns:a16="http://schemas.microsoft.com/office/drawing/2014/main" id="{153E93C1-55B4-F869-2242-7418145BA7A9}"/>
              </a:ext>
            </a:extLst>
          </p:cNvPr>
          <p:cNvSpPr txBox="1"/>
          <p:nvPr/>
        </p:nvSpPr>
        <p:spPr>
          <a:xfrm>
            <a:off x="8057963" y="6106649"/>
            <a:ext cx="2172069" cy="135935"/>
          </a:xfrm>
          <a:prstGeom prst="rect">
            <a:avLst/>
          </a:prstGeom>
        </p:spPr>
        <p:txBody>
          <a:bodyPr vert="horz" wrap="none" lIns="0" tIns="12700" rIns="0" bIns="0" rtlCol="0" anchor="ctr" anchorCtr="0">
            <a:spAutoFit/>
          </a:bodyPr>
          <a:lstStyle/>
          <a:p>
            <a:pPr marL="38100" algn="ctr">
              <a:lnSpc>
                <a:spcPct val="100000"/>
              </a:lnSpc>
              <a:spcBef>
                <a:spcPts val="100"/>
              </a:spcBef>
            </a:pPr>
            <a:r>
              <a:rPr lang="en-US" sz="800" baseline="30000">
                <a:gradFill>
                  <a:gsLst>
                    <a:gs pos="0">
                      <a:srgbClr val="282828"/>
                    </a:gs>
                    <a:gs pos="100000">
                      <a:srgbClr val="282828"/>
                    </a:gs>
                  </a:gsLst>
                  <a:path path="circle">
                    <a:fillToRect l="100000" t="100000"/>
                  </a:path>
                </a:gradFill>
                <a:latin typeface="Segoe Sans Display" pitchFamily="2" charset="0"/>
                <a:cs typeface="Segoe Sans Display" pitchFamily="2" charset="0"/>
              </a:rPr>
              <a:t>1</a:t>
            </a:r>
            <a:r>
              <a:rPr lang="en-US" sz="800">
                <a:gradFill>
                  <a:gsLst>
                    <a:gs pos="0">
                      <a:srgbClr val="282828"/>
                    </a:gs>
                    <a:gs pos="100000">
                      <a:srgbClr val="282828"/>
                    </a:gs>
                  </a:gsLst>
                  <a:path path="circle">
                    <a:fillToRect l="100000" t="100000"/>
                  </a:path>
                </a:gradFill>
                <a:latin typeface="Segoe Sans Display" pitchFamily="2" charset="0"/>
                <a:cs typeface="Segoe Sans Display" pitchFamily="2" charset="0"/>
              </a:rPr>
              <a:t>Source: Microsoft Digital Defense Report, 2024</a:t>
            </a:r>
          </a:p>
        </p:txBody>
      </p:sp>
      <p:grpSp>
        <p:nvGrpSpPr>
          <p:cNvPr id="75" name="Group 74">
            <a:extLst>
              <a:ext uri="{FF2B5EF4-FFF2-40B4-BE49-F238E27FC236}">
                <a16:creationId xmlns:a16="http://schemas.microsoft.com/office/drawing/2014/main" id="{2B279519-7F36-2ED4-624E-04A5B2C4C3AD}"/>
              </a:ext>
              <a:ext uri="{C183D7F6-B498-43B3-948B-1728B52AA6E4}">
                <adec:decorative xmlns:adec="http://schemas.microsoft.com/office/drawing/2017/decorative" val="1"/>
              </a:ext>
            </a:extLst>
          </p:cNvPr>
          <p:cNvGrpSpPr/>
          <p:nvPr/>
        </p:nvGrpSpPr>
        <p:grpSpPr>
          <a:xfrm>
            <a:off x="7324425" y="5501460"/>
            <a:ext cx="3639144" cy="553998"/>
            <a:chOff x="6847312" y="5422671"/>
            <a:chExt cx="3639144" cy="553998"/>
          </a:xfrm>
        </p:grpSpPr>
        <p:sp>
          <p:nvSpPr>
            <p:cNvPr id="76" name="object 66">
              <a:extLst>
                <a:ext uri="{FF2B5EF4-FFF2-40B4-BE49-F238E27FC236}">
                  <a16:creationId xmlns:a16="http://schemas.microsoft.com/office/drawing/2014/main" id="{C74C86DE-E2DF-FE4C-202E-8783F68FAF6A}"/>
                </a:ext>
              </a:extLst>
            </p:cNvPr>
            <p:cNvSpPr txBox="1"/>
            <p:nvPr/>
          </p:nvSpPr>
          <p:spPr>
            <a:xfrm>
              <a:off x="6847312" y="5422671"/>
              <a:ext cx="646309" cy="553998"/>
            </a:xfrm>
            <a:prstGeom prst="rect">
              <a:avLst/>
            </a:prstGeom>
          </p:spPr>
          <p:txBody>
            <a:bodyPr vert="horz" wrap="square" lIns="0" tIns="0" rIns="0" bIns="0" rtlCol="0" anchor="ctr" anchorCtr="0">
              <a:spAutoFit/>
            </a:bodyPr>
            <a:lstStyle/>
            <a:p>
              <a:pPr marL="0" marR="0" lvl="0" indent="0" algn="l" defTabSz="914400" rtl="0" eaLnBrk="1" fontAlgn="auto" latinLnBrk="0" hangingPunct="1">
                <a:lnSpc>
                  <a:spcPct val="100000"/>
                </a:lnSpc>
                <a:spcBef>
                  <a:spcPts val="100"/>
                </a:spcBef>
                <a:spcAft>
                  <a:spcPts val="0"/>
                </a:spcAft>
                <a:buClrTx/>
                <a:buSzTx/>
                <a:buFontTx/>
                <a:buNone/>
                <a:tabLst/>
                <a:defRPr/>
              </a:pPr>
              <a:r>
                <a:rPr kumimoji="0" lang="en-US" sz="3600" b="1" i="0" u="none" strike="noStrike" kern="1200" cap="none" spc="-25" normalizeH="0" baseline="0" noProof="0">
                  <a:ln>
                    <a:noFill/>
                  </a:ln>
                  <a:gradFill>
                    <a:gsLst>
                      <a:gs pos="0">
                        <a:schemeClr val="accent1"/>
                      </a:gs>
                      <a:gs pos="100000">
                        <a:schemeClr val="accent1"/>
                      </a:gs>
                    </a:gsLst>
                    <a:lin ang="2700000" scaled="1"/>
                  </a:gradFill>
                  <a:effectLst/>
                  <a:uLnTx/>
                  <a:uFillTx/>
                  <a:latin typeface="Segoe Sans Display"/>
                  <a:ea typeface="+mn-ea"/>
                  <a:cs typeface="Segoe UI Semibold"/>
                </a:rPr>
                <a:t>3x</a:t>
              </a:r>
              <a:endParaRPr kumimoji="0" sz="3600" b="0" i="0" u="none" strike="noStrike" kern="1200" cap="none" spc="0" normalizeH="0" baseline="0" noProof="0">
                <a:ln>
                  <a:noFill/>
                </a:ln>
                <a:gradFill>
                  <a:gsLst>
                    <a:gs pos="0">
                      <a:schemeClr val="accent1"/>
                    </a:gs>
                    <a:gs pos="100000">
                      <a:schemeClr val="accent1"/>
                    </a:gs>
                  </a:gsLst>
                  <a:lin ang="2700000" scaled="1"/>
                </a:gradFill>
                <a:effectLst/>
                <a:uLnTx/>
                <a:uFillTx/>
                <a:latin typeface="Segoe Sans Display"/>
                <a:ea typeface="+mn-ea"/>
                <a:cs typeface="Segoe UI Semibold"/>
              </a:endParaRPr>
            </a:p>
          </p:txBody>
        </p:sp>
        <p:sp>
          <p:nvSpPr>
            <p:cNvPr id="77" name="object 67">
              <a:extLst>
                <a:ext uri="{FF2B5EF4-FFF2-40B4-BE49-F238E27FC236}">
                  <a16:creationId xmlns:a16="http://schemas.microsoft.com/office/drawing/2014/main" id="{4F998D26-0614-C7A3-1C4F-9566FC3A4F2B}"/>
                </a:ext>
              </a:extLst>
            </p:cNvPr>
            <p:cNvSpPr txBox="1"/>
            <p:nvPr/>
          </p:nvSpPr>
          <p:spPr>
            <a:xfrm>
              <a:off x="7469287" y="5551350"/>
              <a:ext cx="3017169" cy="338554"/>
            </a:xfrm>
            <a:prstGeom prst="rect">
              <a:avLst/>
            </a:prstGeom>
          </p:spPr>
          <p:txBody>
            <a:bodyPr vert="horz" wrap="square" lIns="0" tIns="0" rIns="0" bIns="0" rtlCol="0" anchor="ctr" anchorCtr="0">
              <a:spAutoFit/>
            </a:bodyPr>
            <a:lstStyle/>
            <a:p>
              <a:pPr marL="25400" marR="30480" lvl="0" indent="0" algn="l" defTabSz="914400" rtl="0" eaLnBrk="1" fontAlgn="auto" latinLnBrk="0" hangingPunct="1">
                <a:lnSpc>
                  <a:spcPct val="100000"/>
                </a:lnSpc>
                <a:spcBef>
                  <a:spcPts val="95"/>
                </a:spcBef>
                <a:spcAft>
                  <a:spcPts val="0"/>
                </a:spcAft>
                <a:buClrTx/>
                <a:buSzTx/>
                <a:buFontTx/>
                <a:buNone/>
                <a:tabLst/>
                <a:defRPr/>
              </a:pPr>
              <a:r>
                <a:rPr kumimoji="0" lang="en-US" sz="1100" b="0" i="0" u="none" strike="noStrike" kern="1200" cap="none" spc="0" normalizeH="0" baseline="0" noProof="0">
                  <a:ln>
                    <a:noFill/>
                  </a:ln>
                  <a:gradFill>
                    <a:gsLst>
                      <a:gs pos="0">
                        <a:srgbClr val="282828"/>
                      </a:gs>
                      <a:gs pos="100000">
                        <a:srgbClr val="282828"/>
                      </a:gs>
                    </a:gsLst>
                    <a:path path="circle">
                      <a:fillToRect l="100000" t="100000"/>
                    </a:path>
                  </a:gradFill>
                  <a:effectLst/>
                  <a:uLnTx/>
                  <a:uFillTx/>
                  <a:latin typeface="Segoe Sans Display Semibold"/>
                  <a:ea typeface="+mn-ea"/>
                  <a:cs typeface="+mn-cs"/>
                </a:rPr>
                <a:t>threefold decrease in ransom attacks reaching encryption stage over the past two years.</a:t>
              </a:r>
              <a:r>
                <a:rPr lang="en-US" sz="1100" baseline="30000">
                  <a:gradFill>
                    <a:gsLst>
                      <a:gs pos="0">
                        <a:srgbClr val="282828"/>
                      </a:gs>
                      <a:gs pos="100000">
                        <a:srgbClr val="282828"/>
                      </a:gs>
                    </a:gsLst>
                    <a:path path="circle">
                      <a:fillToRect l="100000" t="100000"/>
                    </a:path>
                  </a:gradFill>
                  <a:latin typeface="Segoe Sans Display Semibold"/>
                </a:rPr>
                <a:t>1</a:t>
              </a:r>
              <a:endParaRPr kumimoji="0" lang="en-US" sz="1100" b="0" i="0" u="none" strike="noStrike" kern="1200" cap="none" spc="0" normalizeH="0" baseline="30000" noProof="0">
                <a:ln>
                  <a:noFill/>
                </a:ln>
                <a:gradFill>
                  <a:gsLst>
                    <a:gs pos="0">
                      <a:srgbClr val="282828"/>
                    </a:gs>
                    <a:gs pos="100000">
                      <a:srgbClr val="282828"/>
                    </a:gs>
                  </a:gsLst>
                  <a:path path="circle">
                    <a:fillToRect l="100000" t="100000"/>
                  </a:path>
                </a:gradFill>
                <a:effectLst/>
                <a:uLnTx/>
                <a:uFillTx/>
                <a:latin typeface="Segoe Sans Display Semibold"/>
                <a:ea typeface="+mn-ea"/>
                <a:cs typeface="+mn-cs"/>
              </a:endParaRPr>
            </a:p>
          </p:txBody>
        </p:sp>
      </p:grpSp>
      <p:cxnSp>
        <p:nvCxnSpPr>
          <p:cNvPr id="83" name="Straight Connector 82">
            <a:extLst>
              <a:ext uri="{FF2B5EF4-FFF2-40B4-BE49-F238E27FC236}">
                <a16:creationId xmlns:a16="http://schemas.microsoft.com/office/drawing/2014/main" id="{60CCD5A0-3FD6-3650-7930-6A171D60F307}"/>
              </a:ext>
              <a:ext uri="{C183D7F6-B498-43B3-948B-1728B52AA6E4}">
                <adec:decorative xmlns:adec="http://schemas.microsoft.com/office/drawing/2017/decorative" val="1"/>
              </a:ext>
            </a:extLst>
          </p:cNvPr>
          <p:cNvCxnSpPr>
            <a:cxnSpLocks/>
          </p:cNvCxnSpPr>
          <p:nvPr/>
        </p:nvCxnSpPr>
        <p:spPr>
          <a:xfrm>
            <a:off x="6629397" y="5414334"/>
            <a:ext cx="5029200" cy="0"/>
          </a:xfrm>
          <a:prstGeom prst="line">
            <a:avLst/>
          </a:prstGeom>
          <a:ln>
            <a:solidFill>
              <a:srgbClr val="D9D9D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C50F8912-9BBD-1360-75D4-806D9D86BBFF}"/>
              </a:ext>
              <a:ext uri="{C183D7F6-B498-43B3-948B-1728B52AA6E4}">
                <adec:decorative xmlns:adec="http://schemas.microsoft.com/office/drawing/2017/decorative" val="1"/>
              </a:ext>
            </a:extLst>
          </p:cNvPr>
          <p:cNvCxnSpPr>
            <a:cxnSpLocks/>
          </p:cNvCxnSpPr>
          <p:nvPr/>
        </p:nvCxnSpPr>
        <p:spPr>
          <a:xfrm>
            <a:off x="512612" y="5414334"/>
            <a:ext cx="5029200" cy="0"/>
          </a:xfrm>
          <a:prstGeom prst="line">
            <a:avLst/>
          </a:prstGeom>
          <a:ln>
            <a:solidFill>
              <a:srgbClr val="D9D9D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85" name="Group 84">
            <a:extLst>
              <a:ext uri="{FF2B5EF4-FFF2-40B4-BE49-F238E27FC236}">
                <a16:creationId xmlns:a16="http://schemas.microsoft.com/office/drawing/2014/main" id="{DB6B3C3E-A3B7-759E-66E8-9B86B964B63D}"/>
              </a:ext>
              <a:ext uri="{C183D7F6-B498-43B3-948B-1728B52AA6E4}">
                <adec:decorative xmlns:adec="http://schemas.microsoft.com/office/drawing/2017/decorative" val="1"/>
              </a:ext>
            </a:extLst>
          </p:cNvPr>
          <p:cNvGrpSpPr/>
          <p:nvPr/>
        </p:nvGrpSpPr>
        <p:grpSpPr>
          <a:xfrm>
            <a:off x="1376535" y="5501460"/>
            <a:ext cx="3333021" cy="553998"/>
            <a:chOff x="144621" y="5401801"/>
            <a:chExt cx="3333021" cy="553998"/>
          </a:xfrm>
        </p:grpSpPr>
        <p:sp>
          <p:nvSpPr>
            <p:cNvPr id="87" name="object 62">
              <a:extLst>
                <a:ext uri="{FF2B5EF4-FFF2-40B4-BE49-F238E27FC236}">
                  <a16:creationId xmlns:a16="http://schemas.microsoft.com/office/drawing/2014/main" id="{70B64991-59B8-E579-AFC4-EC23C4C44389}"/>
                </a:ext>
              </a:extLst>
            </p:cNvPr>
            <p:cNvSpPr txBox="1"/>
            <p:nvPr/>
          </p:nvSpPr>
          <p:spPr>
            <a:xfrm>
              <a:off x="144621" y="5401801"/>
              <a:ext cx="1174251" cy="553998"/>
            </a:xfrm>
            <a:prstGeom prst="rect">
              <a:avLst/>
            </a:prstGeom>
          </p:spPr>
          <p:txBody>
            <a:bodyPr vert="horz" wrap="square" lIns="0" tIns="0" rIns="0" bIns="0" rtlCol="0">
              <a:spAutoFit/>
            </a:bodyPr>
            <a:lstStyle/>
            <a:p>
              <a:pPr>
                <a:spcBef>
                  <a:spcPts val="100"/>
                </a:spcBef>
              </a:pPr>
              <a:r>
                <a:rPr lang="en-US" sz="3600" b="1" spc="-25">
                  <a:gradFill>
                    <a:gsLst>
                      <a:gs pos="83000">
                        <a:srgbClr val="F4364C"/>
                      </a:gs>
                      <a:gs pos="100000">
                        <a:srgbClr val="F4364C"/>
                      </a:gs>
                    </a:gsLst>
                    <a:lin ang="5400000" scaled="1"/>
                  </a:gradFill>
                  <a:latin typeface="Segoe Sans Display" pitchFamily="2" charset="0"/>
                  <a:cs typeface="Segoe Sans Display" pitchFamily="2" charset="0"/>
                </a:rPr>
                <a:t>275%</a:t>
              </a:r>
            </a:p>
          </p:txBody>
        </p:sp>
        <p:sp>
          <p:nvSpPr>
            <p:cNvPr id="88" name="object 63">
              <a:extLst>
                <a:ext uri="{FF2B5EF4-FFF2-40B4-BE49-F238E27FC236}">
                  <a16:creationId xmlns:a16="http://schemas.microsoft.com/office/drawing/2014/main" id="{08332B26-BF27-6A18-25A3-E4F3AF3E410B}"/>
                </a:ext>
              </a:extLst>
            </p:cNvPr>
            <p:cNvSpPr txBox="1"/>
            <p:nvPr/>
          </p:nvSpPr>
          <p:spPr>
            <a:xfrm>
              <a:off x="1420231" y="5509523"/>
              <a:ext cx="2057411" cy="338554"/>
            </a:xfrm>
            <a:prstGeom prst="rect">
              <a:avLst/>
            </a:prstGeom>
          </p:spPr>
          <p:txBody>
            <a:bodyPr vert="horz" wrap="square" lIns="0" tIns="0" rIns="0" bIns="0" rtlCol="0">
              <a:spAutoFit/>
            </a:bodyPr>
            <a:lstStyle/>
            <a:p>
              <a:pPr marL="25400" marR="30480">
                <a:lnSpc>
                  <a:spcPct val="100000"/>
                </a:lnSpc>
                <a:spcBef>
                  <a:spcPts val="95"/>
                </a:spcBef>
              </a:pPr>
              <a:r>
                <a:rPr lang="en-US" sz="1100">
                  <a:gradFill>
                    <a:gsLst>
                      <a:gs pos="0">
                        <a:srgbClr val="282828"/>
                      </a:gs>
                      <a:gs pos="100000">
                        <a:srgbClr val="282828"/>
                      </a:gs>
                    </a:gsLst>
                    <a:path path="circle">
                      <a:fillToRect l="100000" t="100000"/>
                    </a:path>
                  </a:gradFill>
                  <a:latin typeface="Segoe Sans Display Semibold"/>
                </a:rPr>
                <a:t>increase in ransomware </a:t>
              </a:r>
              <a:br>
                <a:rPr lang="en-US" sz="1100">
                  <a:gradFill>
                    <a:gsLst>
                      <a:gs pos="0">
                        <a:srgbClr val="282828"/>
                      </a:gs>
                      <a:gs pos="100000">
                        <a:srgbClr val="282828"/>
                      </a:gs>
                    </a:gsLst>
                    <a:path path="circle">
                      <a:fillToRect l="100000" t="100000"/>
                    </a:path>
                  </a:gradFill>
                  <a:latin typeface="Segoe Sans Display Semibold"/>
                </a:rPr>
              </a:br>
              <a:r>
                <a:rPr lang="en-US" sz="1100">
                  <a:gradFill>
                    <a:gsLst>
                      <a:gs pos="0">
                        <a:srgbClr val="282828"/>
                      </a:gs>
                      <a:gs pos="100000">
                        <a:srgbClr val="282828"/>
                      </a:gs>
                    </a:gsLst>
                    <a:path path="circle">
                      <a:fillToRect l="100000" t="100000"/>
                    </a:path>
                  </a:gradFill>
                  <a:latin typeface="Segoe Sans Display Semibold"/>
                </a:rPr>
                <a:t>attacks from 2022 to 2024.</a:t>
              </a:r>
              <a:r>
                <a:rPr lang="en-US" sz="1100" baseline="30000">
                  <a:gradFill>
                    <a:gsLst>
                      <a:gs pos="0">
                        <a:srgbClr val="282828"/>
                      </a:gs>
                      <a:gs pos="100000">
                        <a:srgbClr val="282828"/>
                      </a:gs>
                    </a:gsLst>
                    <a:path path="circle">
                      <a:fillToRect l="100000" t="100000"/>
                    </a:path>
                  </a:gradFill>
                  <a:latin typeface="Segoe Sans Display Semibold"/>
                </a:rPr>
                <a:t>1</a:t>
              </a:r>
            </a:p>
          </p:txBody>
        </p:sp>
      </p:grpSp>
      <p:grpSp>
        <p:nvGrpSpPr>
          <p:cNvPr id="37" name="Group 36">
            <a:extLst>
              <a:ext uri="{FF2B5EF4-FFF2-40B4-BE49-F238E27FC236}">
                <a16:creationId xmlns:a16="http://schemas.microsoft.com/office/drawing/2014/main" id="{874EDCFA-03B8-EE57-6708-1310F702989D}"/>
              </a:ext>
              <a:ext uri="{C183D7F6-B498-43B3-948B-1728B52AA6E4}">
                <adec:decorative xmlns:adec="http://schemas.microsoft.com/office/drawing/2017/decorative" val="1"/>
              </a:ext>
            </a:extLst>
          </p:cNvPr>
          <p:cNvGrpSpPr/>
          <p:nvPr/>
        </p:nvGrpSpPr>
        <p:grpSpPr>
          <a:xfrm>
            <a:off x="1127771" y="3854254"/>
            <a:ext cx="865301" cy="865301"/>
            <a:chOff x="-244646" y="4011340"/>
            <a:chExt cx="865301" cy="865301"/>
          </a:xfrm>
        </p:grpSpPr>
        <p:grpSp>
          <p:nvGrpSpPr>
            <p:cNvPr id="30" name="Group 29">
              <a:extLst>
                <a:ext uri="{FF2B5EF4-FFF2-40B4-BE49-F238E27FC236}">
                  <a16:creationId xmlns:a16="http://schemas.microsoft.com/office/drawing/2014/main" id="{74EB5806-FBD9-C146-FA4E-FB880B75C1D6}"/>
                </a:ext>
                <a:ext uri="{C183D7F6-B498-43B3-948B-1728B52AA6E4}">
                  <adec:decorative xmlns:adec="http://schemas.microsoft.com/office/drawing/2017/decorative" val="1"/>
                </a:ext>
              </a:extLst>
            </p:cNvPr>
            <p:cNvGrpSpPr>
              <a:grpSpLocks/>
            </p:cNvGrpSpPr>
            <p:nvPr/>
          </p:nvGrpSpPr>
          <p:grpSpPr>
            <a:xfrm>
              <a:off x="-244646" y="4011340"/>
              <a:ext cx="865301" cy="865301"/>
              <a:chOff x="11364588" y="457910"/>
              <a:chExt cx="308458" cy="308458"/>
            </a:xfrm>
          </p:grpSpPr>
          <p:sp>
            <p:nvSpPr>
              <p:cNvPr id="32" name="Oval 31">
                <a:extLst>
                  <a:ext uri="{FF2B5EF4-FFF2-40B4-BE49-F238E27FC236}">
                    <a16:creationId xmlns:a16="http://schemas.microsoft.com/office/drawing/2014/main" id="{58F969ED-4B42-E679-DA2E-E56450629DE2}"/>
                  </a:ext>
                </a:extLst>
              </p:cNvPr>
              <p:cNvSpPr/>
              <p:nvPr/>
            </p:nvSpPr>
            <p:spPr bwMode="auto">
              <a:xfrm>
                <a:off x="11364588" y="457910"/>
                <a:ext cx="308458" cy="308458"/>
              </a:xfrm>
              <a:prstGeom prst="ellipse">
                <a:avLst/>
              </a:prstGeom>
              <a:solidFill>
                <a:srgbClr val="03159A">
                  <a:alpha val="35000"/>
                </a:srgb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 wrap="square" lIns="91440" tIns="91440" rIns="91440" bIns="91440" numCol="1" spcCol="0" rtlCol="0" fromWordArt="0" anchor="ctr" anchorCtr="0" forceAA="0" compatLnSpc="1">
                <a:prstTxWarp prst="textNoShape">
                  <a:avLst/>
                </a:prstTxWarp>
                <a:noAutofit/>
              </a:bodyPr>
              <a:lstStyle/>
              <a:p>
                <a:pPr fontAlgn="base">
                  <a:spcBef>
                    <a:spcPct val="0"/>
                  </a:spcBef>
                  <a:spcAft>
                    <a:spcPct val="0"/>
                  </a:spcAft>
                </a:pPr>
                <a:endParaRPr lang="en-US" sz="1300" b="1" err="1">
                  <a:ln w="3175">
                    <a:noFill/>
                  </a:ln>
                  <a:gradFill>
                    <a:gsLst>
                      <a:gs pos="83000">
                        <a:srgbClr val="FFFFFF"/>
                      </a:gs>
                      <a:gs pos="100000">
                        <a:srgbClr val="FFFFFF"/>
                      </a:gs>
                    </a:gsLst>
                    <a:lin ang="5400000" scaled="1"/>
                  </a:gradFill>
                  <a:latin typeface="Segoe Sans Display"/>
                  <a:cs typeface="Segoe UI" panose="020B0502040204020203" pitchFamily="34" charset="0"/>
                </a:endParaRPr>
              </a:p>
            </p:txBody>
          </p:sp>
          <p:sp>
            <p:nvSpPr>
              <p:cNvPr id="33" name="Oval 32">
                <a:extLst>
                  <a:ext uri="{FF2B5EF4-FFF2-40B4-BE49-F238E27FC236}">
                    <a16:creationId xmlns:a16="http://schemas.microsoft.com/office/drawing/2014/main" id="{37B30B47-F722-3F92-3900-45799B7DBD28}"/>
                  </a:ext>
                </a:extLst>
              </p:cNvPr>
              <p:cNvSpPr/>
              <p:nvPr/>
            </p:nvSpPr>
            <p:spPr bwMode="auto">
              <a:xfrm>
                <a:off x="11394834" y="488157"/>
                <a:ext cx="247966" cy="247964"/>
              </a:xfrm>
              <a:prstGeom prst="ellipse">
                <a:avLst/>
              </a:prstGeom>
              <a:solidFill>
                <a:srgbClr val="03159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grpSp>
        <p:sp>
          <p:nvSpPr>
            <p:cNvPr id="31" name="Graphic 106" descr="Icon of a person">
              <a:extLst>
                <a:ext uri="{FF2B5EF4-FFF2-40B4-BE49-F238E27FC236}">
                  <a16:creationId xmlns:a16="http://schemas.microsoft.com/office/drawing/2014/main" id="{A62D7971-A2C0-5208-7122-7CEF0E5F6750}"/>
                </a:ext>
              </a:extLst>
            </p:cNvPr>
            <p:cNvSpPr/>
            <p:nvPr/>
          </p:nvSpPr>
          <p:spPr>
            <a:xfrm>
              <a:off x="-47302" y="4249190"/>
              <a:ext cx="311728" cy="389601"/>
            </a:xfrm>
            <a:custGeom>
              <a:avLst/>
              <a:gdLst>
                <a:gd name="connsiteX0" fmla="*/ 221321 w 257515"/>
                <a:gd name="connsiteY0" fmla="*/ 193068 h 321847"/>
                <a:gd name="connsiteX1" fmla="*/ 257516 w 257515"/>
                <a:gd name="connsiteY1" fmla="*/ 229264 h 321847"/>
                <a:gd name="connsiteX2" fmla="*/ 257516 w 257515"/>
                <a:gd name="connsiteY2" fmla="*/ 238525 h 321847"/>
                <a:gd name="connsiteX3" fmla="*/ 243012 w 257515"/>
                <a:gd name="connsiteY3" fmla="*/ 277774 h 321847"/>
                <a:gd name="connsiteX4" fmla="*/ 128705 w 257515"/>
                <a:gd name="connsiteY4" fmla="*/ 321847 h 321847"/>
                <a:gd name="connsiteX5" fmla="*/ 14458 w 257515"/>
                <a:gd name="connsiteY5" fmla="*/ 277756 h 321847"/>
                <a:gd name="connsiteX6" fmla="*/ 0 w 257515"/>
                <a:gd name="connsiteY6" fmla="*/ 238561 h 321847"/>
                <a:gd name="connsiteX7" fmla="*/ 0 w 257515"/>
                <a:gd name="connsiteY7" fmla="*/ 229264 h 321847"/>
                <a:gd name="connsiteX8" fmla="*/ 36196 w 257515"/>
                <a:gd name="connsiteY8" fmla="*/ 193068 h 321847"/>
                <a:gd name="connsiteX9" fmla="*/ 221321 w 257515"/>
                <a:gd name="connsiteY9" fmla="*/ 193068 h 321847"/>
                <a:gd name="connsiteX10" fmla="*/ 221321 w 257515"/>
                <a:gd name="connsiteY10" fmla="*/ 217211 h 321847"/>
                <a:gd name="connsiteX11" fmla="*/ 36196 w 257515"/>
                <a:gd name="connsiteY11" fmla="*/ 217211 h 321847"/>
                <a:gd name="connsiteX12" fmla="*/ 24143 w 257515"/>
                <a:gd name="connsiteY12" fmla="*/ 229264 h 321847"/>
                <a:gd name="connsiteX13" fmla="*/ 24143 w 257515"/>
                <a:gd name="connsiteY13" fmla="*/ 238561 h 321847"/>
                <a:gd name="connsiteX14" fmla="*/ 32818 w 257515"/>
                <a:gd name="connsiteY14" fmla="*/ 262078 h 321847"/>
                <a:gd name="connsiteX15" fmla="*/ 128705 w 257515"/>
                <a:gd name="connsiteY15" fmla="*/ 297705 h 321847"/>
                <a:gd name="connsiteX16" fmla="*/ 224672 w 257515"/>
                <a:gd name="connsiteY16" fmla="*/ 262074 h 321847"/>
                <a:gd name="connsiteX17" fmla="*/ 233373 w 257515"/>
                <a:gd name="connsiteY17" fmla="*/ 238525 h 321847"/>
                <a:gd name="connsiteX18" fmla="*/ 233373 w 257515"/>
                <a:gd name="connsiteY18" fmla="*/ 229264 h 321847"/>
                <a:gd name="connsiteX19" fmla="*/ 221321 w 257515"/>
                <a:gd name="connsiteY19" fmla="*/ 217211 h 321847"/>
                <a:gd name="connsiteX20" fmla="*/ 128705 w 257515"/>
                <a:gd name="connsiteY20" fmla="*/ 0 h 321847"/>
                <a:gd name="connsiteX21" fmla="*/ 209182 w 257515"/>
                <a:gd name="connsiteY21" fmla="*/ 80476 h 321847"/>
                <a:gd name="connsiteX22" fmla="*/ 128705 w 257515"/>
                <a:gd name="connsiteY22" fmla="*/ 160953 h 321847"/>
                <a:gd name="connsiteX23" fmla="*/ 48229 w 257515"/>
                <a:gd name="connsiteY23" fmla="*/ 80476 h 321847"/>
                <a:gd name="connsiteX24" fmla="*/ 128705 w 257515"/>
                <a:gd name="connsiteY24" fmla="*/ 0 h 321847"/>
                <a:gd name="connsiteX25" fmla="*/ 128705 w 257515"/>
                <a:gd name="connsiteY25" fmla="*/ 24143 h 321847"/>
                <a:gd name="connsiteX26" fmla="*/ 72372 w 257515"/>
                <a:gd name="connsiteY26" fmla="*/ 80476 h 321847"/>
                <a:gd name="connsiteX27" fmla="*/ 128705 w 257515"/>
                <a:gd name="connsiteY27" fmla="*/ 136810 h 321847"/>
                <a:gd name="connsiteX28" fmla="*/ 185039 w 257515"/>
                <a:gd name="connsiteY28" fmla="*/ 80476 h 321847"/>
                <a:gd name="connsiteX29" fmla="*/ 128705 w 257515"/>
                <a:gd name="connsiteY29" fmla="*/ 24143 h 321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7515" h="321847">
                  <a:moveTo>
                    <a:pt x="221321" y="193068"/>
                  </a:moveTo>
                  <a:cubicBezTo>
                    <a:pt x="241311" y="193068"/>
                    <a:pt x="257516" y="209272"/>
                    <a:pt x="257516" y="229264"/>
                  </a:cubicBezTo>
                  <a:lnTo>
                    <a:pt x="257516" y="238525"/>
                  </a:lnTo>
                  <a:cubicBezTo>
                    <a:pt x="257516" y="252919"/>
                    <a:pt x="252372" y="266839"/>
                    <a:pt x="243012" y="277774"/>
                  </a:cubicBezTo>
                  <a:cubicBezTo>
                    <a:pt x="217752" y="307284"/>
                    <a:pt x="179331" y="321847"/>
                    <a:pt x="128705" y="321847"/>
                  </a:cubicBezTo>
                  <a:cubicBezTo>
                    <a:pt x="78071" y="321847"/>
                    <a:pt x="39668" y="307280"/>
                    <a:pt x="14458" y="277756"/>
                  </a:cubicBezTo>
                  <a:cubicBezTo>
                    <a:pt x="5127" y="266829"/>
                    <a:pt x="0" y="252931"/>
                    <a:pt x="0" y="238561"/>
                  </a:cubicBezTo>
                  <a:lnTo>
                    <a:pt x="0" y="229264"/>
                  </a:lnTo>
                  <a:cubicBezTo>
                    <a:pt x="0" y="209272"/>
                    <a:pt x="16206" y="193068"/>
                    <a:pt x="36196" y="193068"/>
                  </a:cubicBezTo>
                  <a:lnTo>
                    <a:pt x="221321" y="193068"/>
                  </a:lnTo>
                  <a:close/>
                  <a:moveTo>
                    <a:pt x="221321" y="217211"/>
                  </a:moveTo>
                  <a:lnTo>
                    <a:pt x="36196" y="217211"/>
                  </a:lnTo>
                  <a:cubicBezTo>
                    <a:pt x="29539" y="217211"/>
                    <a:pt x="24143" y="222607"/>
                    <a:pt x="24143" y="229264"/>
                  </a:cubicBezTo>
                  <a:lnTo>
                    <a:pt x="24143" y="238561"/>
                  </a:lnTo>
                  <a:cubicBezTo>
                    <a:pt x="24143" y="247183"/>
                    <a:pt x="27219" y="255522"/>
                    <a:pt x="32818" y="262078"/>
                  </a:cubicBezTo>
                  <a:cubicBezTo>
                    <a:pt x="52990" y="285701"/>
                    <a:pt x="84631" y="297705"/>
                    <a:pt x="128705" y="297705"/>
                  </a:cubicBezTo>
                  <a:cubicBezTo>
                    <a:pt x="172779" y="297705"/>
                    <a:pt x="204448" y="285701"/>
                    <a:pt x="224672" y="262074"/>
                  </a:cubicBezTo>
                  <a:cubicBezTo>
                    <a:pt x="230287" y="255512"/>
                    <a:pt x="233373" y="247161"/>
                    <a:pt x="233373" y="238525"/>
                  </a:cubicBezTo>
                  <a:lnTo>
                    <a:pt x="233373" y="229264"/>
                  </a:lnTo>
                  <a:cubicBezTo>
                    <a:pt x="233373" y="222607"/>
                    <a:pt x="227976" y="217211"/>
                    <a:pt x="221321" y="217211"/>
                  </a:cubicBezTo>
                  <a:close/>
                  <a:moveTo>
                    <a:pt x="128705" y="0"/>
                  </a:moveTo>
                  <a:cubicBezTo>
                    <a:pt x="173151" y="0"/>
                    <a:pt x="209182" y="36031"/>
                    <a:pt x="209182" y="80476"/>
                  </a:cubicBezTo>
                  <a:cubicBezTo>
                    <a:pt x="209182" y="124922"/>
                    <a:pt x="173151" y="160953"/>
                    <a:pt x="128705" y="160953"/>
                  </a:cubicBezTo>
                  <a:cubicBezTo>
                    <a:pt x="84259" y="160953"/>
                    <a:pt x="48229" y="124922"/>
                    <a:pt x="48229" y="80476"/>
                  </a:cubicBezTo>
                  <a:cubicBezTo>
                    <a:pt x="48229" y="36031"/>
                    <a:pt x="84259" y="0"/>
                    <a:pt x="128705" y="0"/>
                  </a:cubicBezTo>
                  <a:close/>
                  <a:moveTo>
                    <a:pt x="128705" y="24143"/>
                  </a:moveTo>
                  <a:cubicBezTo>
                    <a:pt x="97593" y="24143"/>
                    <a:pt x="72372" y="49364"/>
                    <a:pt x="72372" y="80476"/>
                  </a:cubicBezTo>
                  <a:cubicBezTo>
                    <a:pt x="72372" y="111588"/>
                    <a:pt x="97593" y="136810"/>
                    <a:pt x="128705" y="136810"/>
                  </a:cubicBezTo>
                  <a:cubicBezTo>
                    <a:pt x="159817" y="136810"/>
                    <a:pt x="185039" y="111588"/>
                    <a:pt x="185039" y="80476"/>
                  </a:cubicBezTo>
                  <a:cubicBezTo>
                    <a:pt x="185039" y="49364"/>
                    <a:pt x="159817" y="24143"/>
                    <a:pt x="128705" y="24143"/>
                  </a:cubicBez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pic>
          <p:nvPicPr>
            <p:cNvPr id="36" name="Graphic 35">
              <a:extLst>
                <a:ext uri="{FF2B5EF4-FFF2-40B4-BE49-F238E27FC236}">
                  <a16:creationId xmlns:a16="http://schemas.microsoft.com/office/drawing/2014/main" id="{8D7B4688-908C-F05B-AE5B-FED278D56C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1966" y="4220130"/>
              <a:ext cx="253447" cy="253447"/>
            </a:xfrm>
            <a:prstGeom prst="rect">
              <a:avLst/>
            </a:prstGeom>
          </p:spPr>
        </p:pic>
      </p:grpSp>
      <p:grpSp>
        <p:nvGrpSpPr>
          <p:cNvPr id="55" name="Group 54">
            <a:extLst>
              <a:ext uri="{FF2B5EF4-FFF2-40B4-BE49-F238E27FC236}">
                <a16:creationId xmlns:a16="http://schemas.microsoft.com/office/drawing/2014/main" id="{E880A566-E424-3E77-B305-4887045F98AB}"/>
              </a:ext>
              <a:ext uri="{C183D7F6-B498-43B3-948B-1728B52AA6E4}">
                <adec:decorative xmlns:adec="http://schemas.microsoft.com/office/drawing/2017/decorative" val="1"/>
              </a:ext>
            </a:extLst>
          </p:cNvPr>
          <p:cNvGrpSpPr/>
          <p:nvPr/>
        </p:nvGrpSpPr>
        <p:grpSpPr>
          <a:xfrm>
            <a:off x="2768704" y="4003178"/>
            <a:ext cx="594360" cy="594360"/>
            <a:chOff x="2832785" y="4890154"/>
            <a:chExt cx="594360" cy="594360"/>
          </a:xfrm>
        </p:grpSpPr>
        <p:sp>
          <p:nvSpPr>
            <p:cNvPr id="39" name="Oval 38">
              <a:extLst>
                <a:ext uri="{FF2B5EF4-FFF2-40B4-BE49-F238E27FC236}">
                  <a16:creationId xmlns:a16="http://schemas.microsoft.com/office/drawing/2014/main" id="{913EBA08-9B03-C577-8D50-AA000F82693A}"/>
                </a:ext>
                <a:ext uri="{C183D7F6-B498-43B3-948B-1728B52AA6E4}">
                  <adec:decorative xmlns:adec="http://schemas.microsoft.com/office/drawing/2017/decorative" val="1"/>
                </a:ext>
              </a:extLst>
            </p:cNvPr>
            <p:cNvSpPr>
              <a:spLocks noChangeAspect="1"/>
            </p:cNvSpPr>
            <p:nvPr/>
          </p:nvSpPr>
          <p:spPr bwMode="auto">
            <a:xfrm>
              <a:off x="2832785" y="4890154"/>
              <a:ext cx="594360" cy="594360"/>
            </a:xfrm>
            <a:prstGeom prst="ellipse">
              <a:avLst/>
            </a:prstGeom>
            <a:solidFill>
              <a:srgbClr val="FFFFFF"/>
            </a:solidFill>
            <a:ln w="19050">
              <a:solidFill>
                <a:srgbClr val="03159A"/>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US" sz="2000">
                <a:solidFill>
                  <a:srgbClr val="225B62"/>
                </a:solidFill>
                <a:latin typeface="Segoe UI Semibold"/>
                <a:cs typeface="Segoe UI" pitchFamily="34" charset="0"/>
              </a:endParaRPr>
            </a:p>
          </p:txBody>
        </p:sp>
        <p:pic>
          <p:nvPicPr>
            <p:cNvPr id="53" name="Graphic 52">
              <a:extLst>
                <a:ext uri="{FF2B5EF4-FFF2-40B4-BE49-F238E27FC236}">
                  <a16:creationId xmlns:a16="http://schemas.microsoft.com/office/drawing/2014/main" id="{CD1316BF-4774-3848-A0D1-73AD24C8107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15425" y="4965488"/>
              <a:ext cx="436232" cy="436232"/>
            </a:xfrm>
            <a:prstGeom prst="rect">
              <a:avLst/>
            </a:prstGeom>
          </p:spPr>
        </p:pic>
      </p:grpSp>
      <p:grpSp>
        <p:nvGrpSpPr>
          <p:cNvPr id="70" name="Group 69">
            <a:extLst>
              <a:ext uri="{FF2B5EF4-FFF2-40B4-BE49-F238E27FC236}">
                <a16:creationId xmlns:a16="http://schemas.microsoft.com/office/drawing/2014/main" id="{686E4D7A-2E3B-3F5C-3F99-2FE167544607}"/>
              </a:ext>
              <a:ext uri="{C183D7F6-B498-43B3-948B-1728B52AA6E4}">
                <adec:decorative xmlns:adec="http://schemas.microsoft.com/office/drawing/2017/decorative" val="1"/>
              </a:ext>
            </a:extLst>
          </p:cNvPr>
          <p:cNvGrpSpPr/>
          <p:nvPr/>
        </p:nvGrpSpPr>
        <p:grpSpPr>
          <a:xfrm>
            <a:off x="2768704" y="2586675"/>
            <a:ext cx="594360" cy="594360"/>
            <a:chOff x="2710386" y="2760221"/>
            <a:chExt cx="594360" cy="594360"/>
          </a:xfrm>
        </p:grpSpPr>
        <p:sp>
          <p:nvSpPr>
            <p:cNvPr id="57" name="Oval 56">
              <a:extLst>
                <a:ext uri="{FF2B5EF4-FFF2-40B4-BE49-F238E27FC236}">
                  <a16:creationId xmlns:a16="http://schemas.microsoft.com/office/drawing/2014/main" id="{BA61D4DF-27D8-5EE0-4E51-6B3A85142CC2}"/>
                </a:ext>
                <a:ext uri="{C183D7F6-B498-43B3-948B-1728B52AA6E4}">
                  <adec:decorative xmlns:adec="http://schemas.microsoft.com/office/drawing/2017/decorative" val="1"/>
                </a:ext>
              </a:extLst>
            </p:cNvPr>
            <p:cNvSpPr>
              <a:spLocks noChangeAspect="1"/>
            </p:cNvSpPr>
            <p:nvPr/>
          </p:nvSpPr>
          <p:spPr bwMode="auto">
            <a:xfrm>
              <a:off x="2710386" y="2760221"/>
              <a:ext cx="594360" cy="594360"/>
            </a:xfrm>
            <a:prstGeom prst="ellipse">
              <a:avLst/>
            </a:prstGeom>
            <a:solidFill>
              <a:srgbClr val="FFFFFF"/>
            </a:solidFill>
            <a:ln w="19050">
              <a:solidFill>
                <a:srgbClr val="F4364C"/>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US" sz="2000">
                <a:solidFill>
                  <a:srgbClr val="225B62"/>
                </a:solidFill>
                <a:latin typeface="Segoe UI Semibold"/>
                <a:cs typeface="Segoe UI" pitchFamily="34" charset="0"/>
              </a:endParaRPr>
            </a:p>
          </p:txBody>
        </p:sp>
        <p:pic>
          <p:nvPicPr>
            <p:cNvPr id="59" name="Graphic 58">
              <a:extLst>
                <a:ext uri="{FF2B5EF4-FFF2-40B4-BE49-F238E27FC236}">
                  <a16:creationId xmlns:a16="http://schemas.microsoft.com/office/drawing/2014/main" id="{C4504405-5E02-6620-C84F-6A37F8E1658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28067" y="2874521"/>
              <a:ext cx="365760" cy="365760"/>
            </a:xfrm>
            <a:prstGeom prst="rect">
              <a:avLst/>
            </a:prstGeom>
          </p:spPr>
        </p:pic>
      </p:grpSp>
      <p:grpSp>
        <p:nvGrpSpPr>
          <p:cNvPr id="2" name="Group 1">
            <a:extLst>
              <a:ext uri="{FF2B5EF4-FFF2-40B4-BE49-F238E27FC236}">
                <a16:creationId xmlns:a16="http://schemas.microsoft.com/office/drawing/2014/main" id="{B8400676-F456-79FC-4D83-5FD6D1F40CEE}"/>
              </a:ext>
              <a:ext uri="{C183D7F6-B498-43B3-948B-1728B52AA6E4}">
                <adec:decorative xmlns:adec="http://schemas.microsoft.com/office/drawing/2017/decorative" val="1"/>
              </a:ext>
            </a:extLst>
          </p:cNvPr>
          <p:cNvGrpSpPr/>
          <p:nvPr/>
        </p:nvGrpSpPr>
        <p:grpSpPr>
          <a:xfrm>
            <a:off x="1186528" y="2454810"/>
            <a:ext cx="820944" cy="775366"/>
            <a:chOff x="1186528" y="2454810"/>
            <a:chExt cx="820944" cy="775366"/>
          </a:xfrm>
        </p:grpSpPr>
        <p:grpSp>
          <p:nvGrpSpPr>
            <p:cNvPr id="14" name="Group 13">
              <a:extLst>
                <a:ext uri="{FF2B5EF4-FFF2-40B4-BE49-F238E27FC236}">
                  <a16:creationId xmlns:a16="http://schemas.microsoft.com/office/drawing/2014/main" id="{7312BA36-6E93-F833-BD01-368D6F577B3C}"/>
                </a:ext>
                <a:ext uri="{C183D7F6-B498-43B3-948B-1728B52AA6E4}">
                  <adec:decorative xmlns:adec="http://schemas.microsoft.com/office/drawing/2017/decorative" val="1"/>
                </a:ext>
              </a:extLst>
            </p:cNvPr>
            <p:cNvGrpSpPr/>
            <p:nvPr/>
          </p:nvGrpSpPr>
          <p:grpSpPr>
            <a:xfrm>
              <a:off x="1186528" y="2540269"/>
              <a:ext cx="689907" cy="689907"/>
              <a:chOff x="1090729" y="2713815"/>
              <a:chExt cx="689907" cy="689907"/>
            </a:xfrm>
          </p:grpSpPr>
          <p:sp>
            <p:nvSpPr>
              <p:cNvPr id="7" name="Oval 6">
                <a:extLst>
                  <a:ext uri="{FF2B5EF4-FFF2-40B4-BE49-F238E27FC236}">
                    <a16:creationId xmlns:a16="http://schemas.microsoft.com/office/drawing/2014/main" id="{260DE9A8-C47F-CE17-7055-881AFDE8F895}"/>
                  </a:ext>
                  <a:ext uri="{C183D7F6-B498-43B3-948B-1728B52AA6E4}">
                    <adec:decorative xmlns:adec="http://schemas.microsoft.com/office/drawing/2017/decorative" val="1"/>
                  </a:ext>
                </a:extLst>
              </p:cNvPr>
              <p:cNvSpPr>
                <a:spLocks noChangeAspect="1"/>
              </p:cNvSpPr>
              <p:nvPr/>
            </p:nvSpPr>
            <p:spPr bwMode="auto">
              <a:xfrm>
                <a:off x="1090729" y="2713815"/>
                <a:ext cx="689907" cy="689907"/>
              </a:xfrm>
              <a:prstGeom prst="ellipse">
                <a:avLst/>
              </a:prstGeom>
              <a:solidFill>
                <a:srgbClr val="FFFFFF"/>
              </a:solidFill>
              <a:ln w="19050">
                <a:solidFill>
                  <a:srgbClr val="03159A"/>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US" sz="2000">
                  <a:solidFill>
                    <a:srgbClr val="225B62"/>
                  </a:solidFill>
                  <a:latin typeface="Segoe UI Semibold"/>
                  <a:cs typeface="Segoe UI" pitchFamily="34" charset="0"/>
                </a:endParaRPr>
              </a:p>
            </p:txBody>
          </p:sp>
          <p:pic>
            <p:nvPicPr>
              <p:cNvPr id="95" name="Graphic 94">
                <a:extLst>
                  <a:ext uri="{FF2B5EF4-FFF2-40B4-BE49-F238E27FC236}">
                    <a16:creationId xmlns:a16="http://schemas.microsoft.com/office/drawing/2014/main" id="{C31B1727-0AFA-DED9-90F7-DF1396F46D1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425763" y="2996747"/>
                <a:ext cx="182880" cy="182880"/>
              </a:xfrm>
              <a:prstGeom prst="rect">
                <a:avLst/>
              </a:prstGeom>
            </p:spPr>
          </p:pic>
        </p:grpSp>
        <p:pic>
          <p:nvPicPr>
            <p:cNvPr id="13" name="Graphic 12">
              <a:extLst>
                <a:ext uri="{FF2B5EF4-FFF2-40B4-BE49-F238E27FC236}">
                  <a16:creationId xmlns:a16="http://schemas.microsoft.com/office/drawing/2014/main" id="{534C06D7-765A-E057-381A-8BE706A91999}"/>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672465" y="2454810"/>
              <a:ext cx="335007" cy="335007"/>
            </a:xfrm>
            <a:prstGeom prst="rect">
              <a:avLst/>
            </a:prstGeom>
          </p:spPr>
        </p:pic>
        <p:grpSp>
          <p:nvGrpSpPr>
            <p:cNvPr id="123" name="Group 122">
              <a:extLst>
                <a:ext uri="{FF2B5EF4-FFF2-40B4-BE49-F238E27FC236}">
                  <a16:creationId xmlns:a16="http://schemas.microsoft.com/office/drawing/2014/main" id="{96FC4CE1-A962-83F9-37C9-4CA992EC4D07}"/>
                </a:ext>
              </a:extLst>
            </p:cNvPr>
            <p:cNvGrpSpPr/>
            <p:nvPr/>
          </p:nvGrpSpPr>
          <p:grpSpPr>
            <a:xfrm>
              <a:off x="1296640" y="2648877"/>
              <a:ext cx="470248" cy="470248"/>
              <a:chOff x="346803" y="2942547"/>
              <a:chExt cx="419960" cy="419960"/>
            </a:xfrm>
          </p:grpSpPr>
          <p:pic>
            <p:nvPicPr>
              <p:cNvPr id="121" name="Graphic 120">
                <a:extLst>
                  <a:ext uri="{FF2B5EF4-FFF2-40B4-BE49-F238E27FC236}">
                    <a16:creationId xmlns:a16="http://schemas.microsoft.com/office/drawing/2014/main" id="{E5CF4507-980A-B310-78B6-3AB16C5F188B}"/>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46803" y="2942547"/>
                <a:ext cx="419960" cy="419960"/>
              </a:xfrm>
              <a:prstGeom prst="rect">
                <a:avLst/>
              </a:prstGeom>
            </p:spPr>
          </p:pic>
          <p:pic>
            <p:nvPicPr>
              <p:cNvPr id="122" name="Graphic 121">
                <a:extLst>
                  <a:ext uri="{FF2B5EF4-FFF2-40B4-BE49-F238E27FC236}">
                    <a16:creationId xmlns:a16="http://schemas.microsoft.com/office/drawing/2014/main" id="{1FD53FDE-DB71-1115-8B52-42EFA935BF4C}"/>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36423" y="3088199"/>
                <a:ext cx="170500" cy="170500"/>
              </a:xfrm>
              <a:prstGeom prst="rect">
                <a:avLst/>
              </a:prstGeom>
            </p:spPr>
          </p:pic>
        </p:grpSp>
      </p:grpSp>
      <p:grpSp>
        <p:nvGrpSpPr>
          <p:cNvPr id="15" name="Group 14">
            <a:extLst>
              <a:ext uri="{FF2B5EF4-FFF2-40B4-BE49-F238E27FC236}">
                <a16:creationId xmlns:a16="http://schemas.microsoft.com/office/drawing/2014/main" id="{02059192-706C-1CFA-FBD3-34357A19CE90}"/>
              </a:ext>
              <a:ext uri="{C183D7F6-B498-43B3-948B-1728B52AA6E4}">
                <adec:decorative xmlns:adec="http://schemas.microsoft.com/office/drawing/2017/decorative" val="1"/>
              </a:ext>
            </a:extLst>
          </p:cNvPr>
          <p:cNvGrpSpPr/>
          <p:nvPr/>
        </p:nvGrpSpPr>
        <p:grpSpPr>
          <a:xfrm>
            <a:off x="3940045" y="3882151"/>
            <a:ext cx="1067332" cy="915731"/>
            <a:chOff x="3940045" y="3882151"/>
            <a:chExt cx="1067332" cy="915731"/>
          </a:xfrm>
        </p:grpSpPr>
        <p:grpSp>
          <p:nvGrpSpPr>
            <p:cNvPr id="61" name="Group 60">
              <a:extLst>
                <a:ext uri="{FF2B5EF4-FFF2-40B4-BE49-F238E27FC236}">
                  <a16:creationId xmlns:a16="http://schemas.microsoft.com/office/drawing/2014/main" id="{08503703-FF7A-24D6-A4A6-573A2C13C6CF}"/>
                </a:ext>
              </a:extLst>
            </p:cNvPr>
            <p:cNvGrpSpPr/>
            <p:nvPr/>
          </p:nvGrpSpPr>
          <p:grpSpPr>
            <a:xfrm>
              <a:off x="4138697" y="3882151"/>
              <a:ext cx="868680" cy="868680"/>
              <a:chOff x="959197" y="2417648"/>
              <a:chExt cx="731520" cy="731520"/>
            </a:xfrm>
          </p:grpSpPr>
          <p:grpSp>
            <p:nvGrpSpPr>
              <p:cNvPr id="62" name="Group 61">
                <a:extLst>
                  <a:ext uri="{FF2B5EF4-FFF2-40B4-BE49-F238E27FC236}">
                    <a16:creationId xmlns:a16="http://schemas.microsoft.com/office/drawing/2014/main" id="{560BA6B6-C1D9-8A1C-60E9-E9C2CDBC36CD}"/>
                  </a:ext>
                  <a:ext uri="{C183D7F6-B498-43B3-948B-1728B52AA6E4}">
                    <adec:decorative xmlns:adec="http://schemas.microsoft.com/office/drawing/2017/decorative" val="1"/>
                  </a:ext>
                </a:extLst>
              </p:cNvPr>
              <p:cNvGrpSpPr>
                <a:grpSpLocks noChangeAspect="1"/>
              </p:cNvGrpSpPr>
              <p:nvPr/>
            </p:nvGrpSpPr>
            <p:grpSpPr>
              <a:xfrm>
                <a:off x="959197" y="2417648"/>
                <a:ext cx="731520" cy="731520"/>
                <a:chOff x="1511104" y="983803"/>
                <a:chExt cx="874443" cy="874443"/>
              </a:xfrm>
            </p:grpSpPr>
            <p:sp>
              <p:nvSpPr>
                <p:cNvPr id="66" name="Oval 65">
                  <a:extLst>
                    <a:ext uri="{FF2B5EF4-FFF2-40B4-BE49-F238E27FC236}">
                      <a16:creationId xmlns:a16="http://schemas.microsoft.com/office/drawing/2014/main" id="{B5011CE5-1FF6-1F31-F37B-A76DC455937D}"/>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F4364C">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err="1">
                    <a:latin typeface="Segoe Sans Display"/>
                    <a:cs typeface="Segoe UI Semibold"/>
                  </a:endParaRPr>
                </a:p>
              </p:txBody>
            </p:sp>
            <p:sp>
              <p:nvSpPr>
                <p:cNvPr id="67" name="Oval 66">
                  <a:extLst>
                    <a:ext uri="{FF2B5EF4-FFF2-40B4-BE49-F238E27FC236}">
                      <a16:creationId xmlns:a16="http://schemas.microsoft.com/office/drawing/2014/main" id="{7C2B639B-B4A9-832E-8F84-22E3BD8849B9}"/>
                    </a:ext>
                  </a:extLst>
                </p:cNvPr>
                <p:cNvSpPr/>
                <p:nvPr/>
              </p:nvSpPr>
              <p:spPr bwMode="auto">
                <a:xfrm>
                  <a:off x="1583974" y="1056673"/>
                  <a:ext cx="728703" cy="728703"/>
                </a:xfrm>
                <a:prstGeom prst="ellipse">
                  <a:avLst/>
                </a:prstGeom>
                <a:solidFill>
                  <a:srgbClr val="F4364C"/>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91F2C"/>
                    </a:solidFill>
                    <a:effectLst/>
                    <a:uLnTx/>
                    <a:uFillTx/>
                    <a:latin typeface="Segoe UI Variable Display"/>
                    <a:ea typeface="+mn-ea"/>
                    <a:cs typeface="Segoe UI" pitchFamily="34" charset="0"/>
                  </a:endParaRPr>
                </a:p>
              </p:txBody>
            </p:sp>
          </p:grpSp>
          <p:pic>
            <p:nvPicPr>
              <p:cNvPr id="64" name="Graphic 63">
                <a:extLst>
                  <a:ext uri="{FF2B5EF4-FFF2-40B4-BE49-F238E27FC236}">
                    <a16:creationId xmlns:a16="http://schemas.microsoft.com/office/drawing/2014/main" id="{A6CFC94B-49BB-DF19-A68C-815769A815E9}"/>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105501" y="2600528"/>
                <a:ext cx="438912" cy="365760"/>
              </a:xfrm>
              <a:prstGeom prst="rect">
                <a:avLst/>
              </a:prstGeom>
            </p:spPr>
          </p:pic>
        </p:grpSp>
        <p:grpSp>
          <p:nvGrpSpPr>
            <p:cNvPr id="18" name="Group 17">
              <a:extLst>
                <a:ext uri="{FF2B5EF4-FFF2-40B4-BE49-F238E27FC236}">
                  <a16:creationId xmlns:a16="http://schemas.microsoft.com/office/drawing/2014/main" id="{0E47E37C-2DD1-44E8-5176-303FBF8B2FD2}"/>
                </a:ext>
                <a:ext uri="{C183D7F6-B498-43B3-948B-1728B52AA6E4}">
                  <adec:decorative xmlns:adec="http://schemas.microsoft.com/office/drawing/2017/decorative" val="1"/>
                </a:ext>
              </a:extLst>
            </p:cNvPr>
            <p:cNvGrpSpPr/>
            <p:nvPr/>
          </p:nvGrpSpPr>
          <p:grpSpPr>
            <a:xfrm>
              <a:off x="3940045" y="4361168"/>
              <a:ext cx="436714" cy="436714"/>
              <a:chOff x="5190794" y="4889766"/>
              <a:chExt cx="436960" cy="436960"/>
            </a:xfrm>
          </p:grpSpPr>
          <p:sp>
            <p:nvSpPr>
              <p:cNvPr id="20" name="Oval 19">
                <a:extLst>
                  <a:ext uri="{FF2B5EF4-FFF2-40B4-BE49-F238E27FC236}">
                    <a16:creationId xmlns:a16="http://schemas.microsoft.com/office/drawing/2014/main" id="{6101322C-10F7-794D-099B-5BD4BE3DBD68}"/>
                  </a:ext>
                  <a:ext uri="{C183D7F6-B498-43B3-948B-1728B52AA6E4}">
                    <adec:decorative xmlns:adec="http://schemas.microsoft.com/office/drawing/2017/decorative" val="1"/>
                  </a:ext>
                </a:extLst>
              </p:cNvPr>
              <p:cNvSpPr>
                <a:spLocks noChangeAspect="1"/>
              </p:cNvSpPr>
              <p:nvPr/>
            </p:nvSpPr>
            <p:spPr bwMode="auto">
              <a:xfrm>
                <a:off x="5190794" y="4889766"/>
                <a:ext cx="436960" cy="436960"/>
              </a:xfrm>
              <a:prstGeom prst="ellipse">
                <a:avLst/>
              </a:prstGeom>
              <a:solidFill>
                <a:srgbClr val="FFFFFF"/>
              </a:solidFill>
              <a:ln w="19050">
                <a:solidFill>
                  <a:srgbClr val="03159A"/>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algn="ctr" defTabSz="932472" fontAlgn="base">
                  <a:lnSpc>
                    <a:spcPct val="90000"/>
                  </a:lnSpc>
                  <a:spcBef>
                    <a:spcPct val="0"/>
                  </a:spcBef>
                  <a:spcAft>
                    <a:spcPct val="0"/>
                  </a:spcAft>
                </a:pPr>
                <a:endParaRPr lang="en-US" sz="2000">
                  <a:solidFill>
                    <a:srgbClr val="225B62"/>
                  </a:solidFill>
                  <a:latin typeface="Segoe UI Semibold"/>
                  <a:cs typeface="Segoe UI" pitchFamily="34" charset="0"/>
                </a:endParaRPr>
              </a:p>
            </p:txBody>
          </p:sp>
          <p:pic>
            <p:nvPicPr>
              <p:cNvPr id="25" name="Graphic 24">
                <a:extLst>
                  <a:ext uri="{FF2B5EF4-FFF2-40B4-BE49-F238E27FC236}">
                    <a16:creationId xmlns:a16="http://schemas.microsoft.com/office/drawing/2014/main" id="{792D3A2A-9684-460A-8D51-AA6A81B220F6}"/>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5396855" y="5064281"/>
                <a:ext cx="114300" cy="114300"/>
              </a:xfrm>
              <a:prstGeom prst="rect">
                <a:avLst/>
              </a:prstGeom>
            </p:spPr>
          </p:pic>
        </p:grpSp>
        <p:grpSp>
          <p:nvGrpSpPr>
            <p:cNvPr id="128" name="Group 127">
              <a:extLst>
                <a:ext uri="{FF2B5EF4-FFF2-40B4-BE49-F238E27FC236}">
                  <a16:creationId xmlns:a16="http://schemas.microsoft.com/office/drawing/2014/main" id="{4DD3A290-4961-DDC7-BE0C-9313F1CDFDB8}"/>
                </a:ext>
              </a:extLst>
            </p:cNvPr>
            <p:cNvGrpSpPr/>
            <p:nvPr/>
          </p:nvGrpSpPr>
          <p:grpSpPr>
            <a:xfrm>
              <a:off x="4002208" y="4423331"/>
              <a:ext cx="312389" cy="312389"/>
              <a:chOff x="3643849" y="4873929"/>
              <a:chExt cx="470248" cy="470248"/>
            </a:xfrm>
          </p:grpSpPr>
          <p:pic>
            <p:nvPicPr>
              <p:cNvPr id="125" name="Graphic 124">
                <a:extLst>
                  <a:ext uri="{FF2B5EF4-FFF2-40B4-BE49-F238E27FC236}">
                    <a16:creationId xmlns:a16="http://schemas.microsoft.com/office/drawing/2014/main" id="{8431333D-DCD0-BB6A-3FAA-6D064695A25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643849" y="4873929"/>
                <a:ext cx="470248" cy="470248"/>
              </a:xfrm>
              <a:prstGeom prst="rect">
                <a:avLst/>
              </a:prstGeom>
            </p:spPr>
          </p:pic>
          <p:pic>
            <p:nvPicPr>
              <p:cNvPr id="127" name="Graphic 126">
                <a:extLst>
                  <a:ext uri="{FF2B5EF4-FFF2-40B4-BE49-F238E27FC236}">
                    <a16:creationId xmlns:a16="http://schemas.microsoft.com/office/drawing/2014/main" id="{E1041F30-D637-9A8B-7A53-92A986A755C5}"/>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3856862" y="5045869"/>
                <a:ext cx="170939" cy="170939"/>
              </a:xfrm>
              <a:prstGeom prst="rect">
                <a:avLst/>
              </a:prstGeom>
            </p:spPr>
          </p:pic>
        </p:grpSp>
      </p:grpSp>
      <p:grpSp>
        <p:nvGrpSpPr>
          <p:cNvPr id="4" name="Group 3">
            <a:extLst>
              <a:ext uri="{FF2B5EF4-FFF2-40B4-BE49-F238E27FC236}">
                <a16:creationId xmlns:a16="http://schemas.microsoft.com/office/drawing/2014/main" id="{BB148A1D-62CE-C60F-2533-4EEA4DC55DB2}"/>
              </a:ext>
              <a:ext uri="{C183D7F6-B498-43B3-948B-1728B52AA6E4}">
                <adec:decorative xmlns:adec="http://schemas.microsoft.com/office/drawing/2017/decorative" val="1"/>
              </a:ext>
            </a:extLst>
          </p:cNvPr>
          <p:cNvGrpSpPr/>
          <p:nvPr/>
        </p:nvGrpSpPr>
        <p:grpSpPr>
          <a:xfrm rot="10800000" flipV="1">
            <a:off x="2098848" y="2736742"/>
            <a:ext cx="365760" cy="365760"/>
            <a:chOff x="4189401" y="6046527"/>
            <a:chExt cx="354273" cy="354273"/>
          </a:xfrm>
        </p:grpSpPr>
        <p:sp>
          <p:nvSpPr>
            <p:cNvPr id="5" name="Oval 4">
              <a:extLst>
                <a:ext uri="{FF2B5EF4-FFF2-40B4-BE49-F238E27FC236}">
                  <a16:creationId xmlns:a16="http://schemas.microsoft.com/office/drawing/2014/main" id="{2A0323B8-31E5-2DDA-7C3E-6FE77840431E}"/>
                </a:ext>
              </a:extLst>
            </p:cNvPr>
            <p:cNvSpPr/>
            <p:nvPr/>
          </p:nvSpPr>
          <p:spPr bwMode="auto">
            <a:xfrm flipH="1">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6" name="Graphic 5">
              <a:extLst>
                <a:ext uri="{FF2B5EF4-FFF2-40B4-BE49-F238E27FC236}">
                  <a16:creationId xmlns:a16="http://schemas.microsoft.com/office/drawing/2014/main" id="{0F079C0D-8C23-4B71-1A98-687F6D561FC9}"/>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4257147" y="6114273"/>
              <a:ext cx="218781" cy="218781"/>
            </a:xfrm>
            <a:prstGeom prst="rect">
              <a:avLst/>
            </a:prstGeom>
          </p:spPr>
        </p:pic>
      </p:grpSp>
      <p:grpSp>
        <p:nvGrpSpPr>
          <p:cNvPr id="8" name="Group 7">
            <a:extLst>
              <a:ext uri="{FF2B5EF4-FFF2-40B4-BE49-F238E27FC236}">
                <a16:creationId xmlns:a16="http://schemas.microsoft.com/office/drawing/2014/main" id="{CF5A8014-9D3D-463C-B662-3E6C712A1B77}"/>
              </a:ext>
              <a:ext uri="{C183D7F6-B498-43B3-948B-1728B52AA6E4}">
                <adec:decorative xmlns:adec="http://schemas.microsoft.com/office/drawing/2017/decorative" val="1"/>
              </a:ext>
            </a:extLst>
          </p:cNvPr>
          <p:cNvGrpSpPr/>
          <p:nvPr/>
        </p:nvGrpSpPr>
        <p:grpSpPr>
          <a:xfrm rot="10800000" flipV="1">
            <a:off x="3568000" y="2736742"/>
            <a:ext cx="365760" cy="365760"/>
            <a:chOff x="4189401" y="6046527"/>
            <a:chExt cx="354273" cy="354273"/>
          </a:xfrm>
        </p:grpSpPr>
        <p:sp>
          <p:nvSpPr>
            <p:cNvPr id="9" name="Oval 8">
              <a:extLst>
                <a:ext uri="{FF2B5EF4-FFF2-40B4-BE49-F238E27FC236}">
                  <a16:creationId xmlns:a16="http://schemas.microsoft.com/office/drawing/2014/main" id="{0CD6A34E-FFFF-CEA9-00FD-2E292F4F4874}"/>
                </a:ext>
              </a:extLst>
            </p:cNvPr>
            <p:cNvSpPr/>
            <p:nvPr/>
          </p:nvSpPr>
          <p:spPr bwMode="auto">
            <a:xfrm flipH="1">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11" name="Graphic 10">
              <a:extLst>
                <a:ext uri="{FF2B5EF4-FFF2-40B4-BE49-F238E27FC236}">
                  <a16:creationId xmlns:a16="http://schemas.microsoft.com/office/drawing/2014/main" id="{E27476BA-8CB0-D0A8-AD2B-A48A89E7EA6E}"/>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4257147" y="6114273"/>
              <a:ext cx="218781" cy="218781"/>
            </a:xfrm>
            <a:prstGeom prst="rect">
              <a:avLst/>
            </a:prstGeom>
          </p:spPr>
        </p:pic>
      </p:grpSp>
      <p:grpSp>
        <p:nvGrpSpPr>
          <p:cNvPr id="21" name="Group 20">
            <a:extLst>
              <a:ext uri="{FF2B5EF4-FFF2-40B4-BE49-F238E27FC236}">
                <a16:creationId xmlns:a16="http://schemas.microsoft.com/office/drawing/2014/main" id="{76BC89A2-3FF3-0F4E-8D7A-F5292111BB05}"/>
              </a:ext>
              <a:ext uri="{C183D7F6-B498-43B3-948B-1728B52AA6E4}">
                <adec:decorative xmlns:adec="http://schemas.microsoft.com/office/drawing/2017/decorative" val="1"/>
              </a:ext>
            </a:extLst>
          </p:cNvPr>
          <p:cNvGrpSpPr/>
          <p:nvPr/>
        </p:nvGrpSpPr>
        <p:grpSpPr>
          <a:xfrm>
            <a:off x="3568000" y="4115017"/>
            <a:ext cx="365760" cy="365760"/>
            <a:chOff x="4189401" y="6046527"/>
            <a:chExt cx="354273" cy="354273"/>
          </a:xfrm>
        </p:grpSpPr>
        <p:sp>
          <p:nvSpPr>
            <p:cNvPr id="23" name="Oval 22">
              <a:extLst>
                <a:ext uri="{FF2B5EF4-FFF2-40B4-BE49-F238E27FC236}">
                  <a16:creationId xmlns:a16="http://schemas.microsoft.com/office/drawing/2014/main" id="{1F3E26B4-86D3-2032-1014-F43603E928A5}"/>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38" name="Graphic 37">
              <a:extLst>
                <a:ext uri="{FF2B5EF4-FFF2-40B4-BE49-F238E27FC236}">
                  <a16:creationId xmlns:a16="http://schemas.microsoft.com/office/drawing/2014/main" id="{2F458F05-1FF4-6F71-810A-2567E30C59A5}"/>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4257147" y="6114273"/>
              <a:ext cx="218781" cy="218781"/>
            </a:xfrm>
            <a:prstGeom prst="rect">
              <a:avLst/>
            </a:prstGeom>
          </p:spPr>
        </p:pic>
      </p:grpSp>
      <p:grpSp>
        <p:nvGrpSpPr>
          <p:cNvPr id="40" name="Group 39">
            <a:extLst>
              <a:ext uri="{FF2B5EF4-FFF2-40B4-BE49-F238E27FC236}">
                <a16:creationId xmlns:a16="http://schemas.microsoft.com/office/drawing/2014/main" id="{5E960ED3-1275-13B0-57DB-CD2193983F2E}"/>
              </a:ext>
              <a:ext uri="{C183D7F6-B498-43B3-948B-1728B52AA6E4}">
                <adec:decorative xmlns:adec="http://schemas.microsoft.com/office/drawing/2017/decorative" val="1"/>
              </a:ext>
            </a:extLst>
          </p:cNvPr>
          <p:cNvGrpSpPr/>
          <p:nvPr/>
        </p:nvGrpSpPr>
        <p:grpSpPr>
          <a:xfrm>
            <a:off x="2198008" y="4115017"/>
            <a:ext cx="365760" cy="365760"/>
            <a:chOff x="4189401" y="6046527"/>
            <a:chExt cx="354273" cy="354273"/>
          </a:xfrm>
        </p:grpSpPr>
        <p:sp>
          <p:nvSpPr>
            <p:cNvPr id="41" name="Oval 40">
              <a:extLst>
                <a:ext uri="{FF2B5EF4-FFF2-40B4-BE49-F238E27FC236}">
                  <a16:creationId xmlns:a16="http://schemas.microsoft.com/office/drawing/2014/main" id="{72C46458-3999-EC54-F24D-94E6DFC1E1B6}"/>
                </a:ext>
              </a:extLst>
            </p:cNvPr>
            <p:cNvSpPr/>
            <p:nvPr/>
          </p:nvSpPr>
          <p:spPr bwMode="auto">
            <a:xfrm>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43" name="Graphic 42">
              <a:extLst>
                <a:ext uri="{FF2B5EF4-FFF2-40B4-BE49-F238E27FC236}">
                  <a16:creationId xmlns:a16="http://schemas.microsoft.com/office/drawing/2014/main" id="{8DAAD85E-2A60-492D-659E-ADCC81FE2945}"/>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4257147" y="6114273"/>
              <a:ext cx="218781" cy="218781"/>
            </a:xfrm>
            <a:prstGeom prst="rect">
              <a:avLst/>
            </a:prstGeom>
          </p:spPr>
        </p:pic>
      </p:grpSp>
      <p:grpSp>
        <p:nvGrpSpPr>
          <p:cNvPr id="50" name="Group 49">
            <a:extLst>
              <a:ext uri="{FF2B5EF4-FFF2-40B4-BE49-F238E27FC236}">
                <a16:creationId xmlns:a16="http://schemas.microsoft.com/office/drawing/2014/main" id="{D078D0B1-D181-F263-C80E-42C06A5D8B99}"/>
              </a:ext>
              <a:ext uri="{C183D7F6-B498-43B3-948B-1728B52AA6E4}">
                <adec:decorative xmlns:adec="http://schemas.microsoft.com/office/drawing/2017/decorative" val="1"/>
              </a:ext>
            </a:extLst>
          </p:cNvPr>
          <p:cNvGrpSpPr/>
          <p:nvPr/>
        </p:nvGrpSpPr>
        <p:grpSpPr>
          <a:xfrm>
            <a:off x="4138697" y="2480301"/>
            <a:ext cx="868680" cy="868680"/>
            <a:chOff x="959197" y="2417648"/>
            <a:chExt cx="731520" cy="731520"/>
          </a:xfrm>
        </p:grpSpPr>
        <p:grpSp>
          <p:nvGrpSpPr>
            <p:cNvPr id="51" name="Group 50">
              <a:extLst>
                <a:ext uri="{FF2B5EF4-FFF2-40B4-BE49-F238E27FC236}">
                  <a16:creationId xmlns:a16="http://schemas.microsoft.com/office/drawing/2014/main" id="{B8B44EEA-F276-4C26-68BE-27CD30E8BC51}"/>
                </a:ext>
                <a:ext uri="{C183D7F6-B498-43B3-948B-1728B52AA6E4}">
                  <adec:decorative xmlns:adec="http://schemas.microsoft.com/office/drawing/2017/decorative" val="1"/>
                </a:ext>
              </a:extLst>
            </p:cNvPr>
            <p:cNvGrpSpPr>
              <a:grpSpLocks noChangeAspect="1"/>
            </p:cNvGrpSpPr>
            <p:nvPr/>
          </p:nvGrpSpPr>
          <p:grpSpPr>
            <a:xfrm>
              <a:off x="959197" y="2417648"/>
              <a:ext cx="731520" cy="731520"/>
              <a:chOff x="1511104" y="983803"/>
              <a:chExt cx="874443" cy="874443"/>
            </a:xfrm>
          </p:grpSpPr>
          <p:sp>
            <p:nvSpPr>
              <p:cNvPr id="58" name="Oval 57">
                <a:extLst>
                  <a:ext uri="{FF2B5EF4-FFF2-40B4-BE49-F238E27FC236}">
                    <a16:creationId xmlns:a16="http://schemas.microsoft.com/office/drawing/2014/main" id="{12F58EFB-59BB-4CD8-D3AD-0706FC30A863}"/>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F4364C">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err="1">
                  <a:latin typeface="Segoe Sans Display"/>
                  <a:cs typeface="Segoe UI Semibold"/>
                </a:endParaRPr>
              </a:p>
            </p:txBody>
          </p:sp>
          <p:sp>
            <p:nvSpPr>
              <p:cNvPr id="60" name="Oval 59">
                <a:extLst>
                  <a:ext uri="{FF2B5EF4-FFF2-40B4-BE49-F238E27FC236}">
                    <a16:creationId xmlns:a16="http://schemas.microsoft.com/office/drawing/2014/main" id="{776DE9B1-95B4-DA39-FB06-113DCC453835}"/>
                  </a:ext>
                </a:extLst>
              </p:cNvPr>
              <p:cNvSpPr/>
              <p:nvPr/>
            </p:nvSpPr>
            <p:spPr bwMode="auto">
              <a:xfrm>
                <a:off x="1583974" y="1056673"/>
                <a:ext cx="728703" cy="728703"/>
              </a:xfrm>
              <a:prstGeom prst="ellipse">
                <a:avLst/>
              </a:prstGeom>
              <a:solidFill>
                <a:srgbClr val="F4364C"/>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91F2C"/>
                  </a:solidFill>
                  <a:effectLst/>
                  <a:uLnTx/>
                  <a:uFillTx/>
                  <a:latin typeface="Segoe UI Variable Display"/>
                  <a:ea typeface="+mn-ea"/>
                  <a:cs typeface="Segoe UI" pitchFamily="34" charset="0"/>
                </a:endParaRPr>
              </a:p>
            </p:txBody>
          </p:sp>
        </p:grpSp>
        <p:pic>
          <p:nvPicPr>
            <p:cNvPr id="56" name="Graphic 55">
              <a:extLst>
                <a:ext uri="{FF2B5EF4-FFF2-40B4-BE49-F238E27FC236}">
                  <a16:creationId xmlns:a16="http://schemas.microsoft.com/office/drawing/2014/main" id="{D145A89D-A7B3-A889-4812-D72E42C0886B}"/>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105501" y="2600528"/>
              <a:ext cx="438912" cy="365760"/>
            </a:xfrm>
            <a:prstGeom prst="rect">
              <a:avLst/>
            </a:prstGeom>
          </p:spPr>
        </p:pic>
      </p:grpSp>
      <p:sp>
        <p:nvSpPr>
          <p:cNvPr id="133" name="TextBox 132">
            <a:extLst>
              <a:ext uri="{FF2B5EF4-FFF2-40B4-BE49-F238E27FC236}">
                <a16:creationId xmlns:a16="http://schemas.microsoft.com/office/drawing/2014/main" id="{24EA2FB3-621E-0CE5-4E1B-143982D0BFD9}"/>
              </a:ext>
              <a:ext uri="{C183D7F6-B498-43B3-948B-1728B52AA6E4}">
                <adec:decorative xmlns:adec="http://schemas.microsoft.com/office/drawing/2017/decorative" val="1"/>
              </a:ext>
            </a:extLst>
          </p:cNvPr>
          <p:cNvSpPr txBox="1"/>
          <p:nvPr/>
        </p:nvSpPr>
        <p:spPr>
          <a:xfrm>
            <a:off x="4264300" y="3395286"/>
            <a:ext cx="617478" cy="230832"/>
          </a:xfrm>
          <a:prstGeom prst="rect">
            <a:avLst/>
          </a:prstGeom>
          <a:noFill/>
        </p:spPr>
        <p:txBody>
          <a:bodyPr wrap="none" lIns="91440" tIns="45720" rIns="91440" bIns="45720" anchor="t">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a:defRPr/>
            </a:pPr>
            <a:r>
              <a:rPr lang="en-US" sz="900">
                <a:cs typeface="Segoe Sans Display Semibold"/>
              </a:rPr>
              <a:t>Attacker</a:t>
            </a:r>
            <a:endParaRPr lang="en-US" sz="900"/>
          </a:p>
        </p:txBody>
      </p:sp>
      <p:sp>
        <p:nvSpPr>
          <p:cNvPr id="134" name="TextBox 133">
            <a:extLst>
              <a:ext uri="{FF2B5EF4-FFF2-40B4-BE49-F238E27FC236}">
                <a16:creationId xmlns:a16="http://schemas.microsoft.com/office/drawing/2014/main" id="{B92241FB-AE24-4D65-E5CE-234044848983}"/>
              </a:ext>
              <a:ext uri="{C183D7F6-B498-43B3-948B-1728B52AA6E4}">
                <adec:decorative xmlns:adec="http://schemas.microsoft.com/office/drawing/2017/decorative" val="1"/>
              </a:ext>
            </a:extLst>
          </p:cNvPr>
          <p:cNvSpPr txBox="1"/>
          <p:nvPr/>
        </p:nvSpPr>
        <p:spPr>
          <a:xfrm>
            <a:off x="1219623" y="4824069"/>
            <a:ext cx="681598" cy="230832"/>
          </a:xfrm>
          <a:prstGeom prst="rect">
            <a:avLst/>
          </a:prstGeom>
          <a:noFill/>
        </p:spPr>
        <p:txBody>
          <a:bodyPr wrap="none" lIns="91440" tIns="45720" rIns="91440" bIns="45720" anchor="t">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a:defRPr/>
            </a:pPr>
            <a:r>
              <a:rPr lang="en-US" sz="900">
                <a:cs typeface="Segoe Sans Display Semibold"/>
              </a:rPr>
              <a:t>Employee</a:t>
            </a:r>
            <a:endParaRPr lang="en-US" sz="900"/>
          </a:p>
        </p:txBody>
      </p:sp>
      <p:sp>
        <p:nvSpPr>
          <p:cNvPr id="135" name="TextBox 134">
            <a:extLst>
              <a:ext uri="{FF2B5EF4-FFF2-40B4-BE49-F238E27FC236}">
                <a16:creationId xmlns:a16="http://schemas.microsoft.com/office/drawing/2014/main" id="{70C7F5CB-1FD4-5D74-A302-7F0CF24CD766}"/>
              </a:ext>
              <a:ext uri="{C183D7F6-B498-43B3-948B-1728B52AA6E4}">
                <adec:decorative xmlns:adec="http://schemas.microsoft.com/office/drawing/2017/decorative" val="1"/>
              </a:ext>
            </a:extLst>
          </p:cNvPr>
          <p:cNvSpPr txBox="1"/>
          <p:nvPr/>
        </p:nvSpPr>
        <p:spPr>
          <a:xfrm>
            <a:off x="934669" y="3395286"/>
            <a:ext cx="1208985" cy="369332"/>
          </a:xfrm>
          <a:prstGeom prst="rect">
            <a:avLst/>
          </a:prstGeom>
          <a:noFill/>
        </p:spPr>
        <p:txBody>
          <a:bodyPr wrap="none" lIns="91440" tIns="45720" rIns="91440" bIns="45720" anchor="t">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a:defRPr/>
            </a:pPr>
            <a:r>
              <a:rPr lang="en-US" sz="900">
                <a:cs typeface="Segoe Sans Display Semibold"/>
              </a:rPr>
              <a:t>Attacker steals and </a:t>
            </a:r>
            <a:br>
              <a:rPr lang="en-US" sz="900">
                <a:cs typeface="Segoe Sans Display Semibold"/>
              </a:rPr>
            </a:br>
            <a:r>
              <a:rPr lang="en-US" sz="900">
                <a:cs typeface="Segoe Sans Display Semibold"/>
              </a:rPr>
              <a:t>locks important files</a:t>
            </a:r>
            <a:endParaRPr lang="en-US" sz="900"/>
          </a:p>
        </p:txBody>
      </p:sp>
      <p:sp>
        <p:nvSpPr>
          <p:cNvPr id="136" name="TextBox 135">
            <a:extLst>
              <a:ext uri="{FF2B5EF4-FFF2-40B4-BE49-F238E27FC236}">
                <a16:creationId xmlns:a16="http://schemas.microsoft.com/office/drawing/2014/main" id="{933AE2AE-3EDF-FEA4-E89A-B6D0B1345E33}"/>
              </a:ext>
              <a:ext uri="{C183D7F6-B498-43B3-948B-1728B52AA6E4}">
                <adec:decorative xmlns:adec="http://schemas.microsoft.com/office/drawing/2017/decorative" val="1"/>
              </a:ext>
            </a:extLst>
          </p:cNvPr>
          <p:cNvSpPr txBox="1"/>
          <p:nvPr/>
        </p:nvSpPr>
        <p:spPr>
          <a:xfrm>
            <a:off x="2515235" y="4824069"/>
            <a:ext cx="1112805" cy="369332"/>
          </a:xfrm>
          <a:prstGeom prst="rect">
            <a:avLst/>
          </a:prstGeom>
          <a:noFill/>
        </p:spPr>
        <p:txBody>
          <a:bodyPr wrap="none" lIns="91440" tIns="45720" rIns="91440" bIns="45720" anchor="t">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a:defRPr/>
            </a:pPr>
            <a:r>
              <a:rPr lang="en-US" sz="900">
                <a:cs typeface="Segoe Sans Display Semibold"/>
              </a:rPr>
              <a:t>Employee sends </a:t>
            </a:r>
            <a:br>
              <a:rPr lang="en-US" sz="900">
                <a:cs typeface="Segoe Sans Display Semibold"/>
              </a:rPr>
            </a:br>
            <a:r>
              <a:rPr lang="en-US" sz="900">
                <a:cs typeface="Segoe Sans Display Semibold"/>
              </a:rPr>
              <a:t>money to attacker</a:t>
            </a:r>
            <a:endParaRPr lang="en-US" sz="900"/>
          </a:p>
        </p:txBody>
      </p:sp>
      <p:sp>
        <p:nvSpPr>
          <p:cNvPr id="137" name="TextBox 136">
            <a:extLst>
              <a:ext uri="{FF2B5EF4-FFF2-40B4-BE49-F238E27FC236}">
                <a16:creationId xmlns:a16="http://schemas.microsoft.com/office/drawing/2014/main" id="{089D2C06-DBBB-2AD1-57DD-82468D37E378}"/>
              </a:ext>
              <a:ext uri="{C183D7F6-B498-43B3-948B-1728B52AA6E4}">
                <adec:decorative xmlns:adec="http://schemas.microsoft.com/office/drawing/2017/decorative" val="1"/>
              </a:ext>
            </a:extLst>
          </p:cNvPr>
          <p:cNvSpPr txBox="1"/>
          <p:nvPr/>
        </p:nvSpPr>
        <p:spPr>
          <a:xfrm>
            <a:off x="3955721" y="4824069"/>
            <a:ext cx="1234632" cy="369332"/>
          </a:xfrm>
          <a:prstGeom prst="rect">
            <a:avLst/>
          </a:prstGeom>
          <a:noFill/>
        </p:spPr>
        <p:txBody>
          <a:bodyPr wrap="none" lIns="91440" tIns="45720" rIns="91440" bIns="45720" anchor="t">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a:defRPr/>
            </a:pPr>
            <a:r>
              <a:rPr lang="en-US" sz="900">
                <a:cs typeface="Segoe Sans Display Semibold"/>
              </a:rPr>
              <a:t>Attacker sends back </a:t>
            </a:r>
            <a:br>
              <a:rPr lang="en-US" sz="900">
                <a:cs typeface="Segoe Sans Display Semibold"/>
              </a:rPr>
            </a:br>
            <a:r>
              <a:rPr lang="en-US" sz="900">
                <a:cs typeface="Segoe Sans Display Semibold"/>
              </a:rPr>
              <a:t>important files</a:t>
            </a:r>
            <a:endParaRPr lang="en-US" sz="900"/>
          </a:p>
        </p:txBody>
      </p:sp>
      <p:sp>
        <p:nvSpPr>
          <p:cNvPr id="138" name="TextBox 137">
            <a:extLst>
              <a:ext uri="{FF2B5EF4-FFF2-40B4-BE49-F238E27FC236}">
                <a16:creationId xmlns:a16="http://schemas.microsoft.com/office/drawing/2014/main" id="{9F311B07-311C-9B72-1D4E-F4E7E0A60E03}"/>
              </a:ext>
              <a:ext uri="{C183D7F6-B498-43B3-948B-1728B52AA6E4}">
                <adec:decorative xmlns:adec="http://schemas.microsoft.com/office/drawing/2017/decorative" val="1"/>
              </a:ext>
            </a:extLst>
          </p:cNvPr>
          <p:cNvSpPr txBox="1"/>
          <p:nvPr/>
        </p:nvSpPr>
        <p:spPr>
          <a:xfrm>
            <a:off x="2605003" y="3414950"/>
            <a:ext cx="933268" cy="369332"/>
          </a:xfrm>
          <a:prstGeom prst="rect">
            <a:avLst/>
          </a:prstGeom>
          <a:noFill/>
        </p:spPr>
        <p:txBody>
          <a:bodyPr wrap="none" lIns="91440" tIns="45720" rIns="91440" bIns="45720" anchor="t">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a:defRPr/>
            </a:pPr>
            <a:r>
              <a:rPr lang="en-US" sz="900">
                <a:cs typeface="Segoe Sans Display Semibold"/>
              </a:rPr>
              <a:t>Attacker </a:t>
            </a:r>
            <a:br>
              <a:rPr lang="en-US" sz="900">
                <a:cs typeface="Segoe Sans Display Semibold"/>
              </a:rPr>
            </a:br>
            <a:r>
              <a:rPr lang="en-US" sz="900">
                <a:cs typeface="Segoe Sans Display Semibold"/>
              </a:rPr>
              <a:t>sends malware</a:t>
            </a:r>
            <a:endParaRPr lang="en-US" sz="900"/>
          </a:p>
        </p:txBody>
      </p:sp>
      <p:grpSp>
        <p:nvGrpSpPr>
          <p:cNvPr id="115" name="Group 114">
            <a:extLst>
              <a:ext uri="{FF2B5EF4-FFF2-40B4-BE49-F238E27FC236}">
                <a16:creationId xmlns:a16="http://schemas.microsoft.com/office/drawing/2014/main" id="{55DAAD1A-3695-A429-ED27-C72D4A4E3B80}"/>
              </a:ext>
              <a:ext uri="{C183D7F6-B498-43B3-948B-1728B52AA6E4}">
                <adec:decorative xmlns:adec="http://schemas.microsoft.com/office/drawing/2017/decorative" val="1"/>
              </a:ext>
            </a:extLst>
          </p:cNvPr>
          <p:cNvGrpSpPr/>
          <p:nvPr/>
        </p:nvGrpSpPr>
        <p:grpSpPr>
          <a:xfrm>
            <a:off x="7116917" y="2544643"/>
            <a:ext cx="2089288" cy="2089288"/>
            <a:chOff x="6479521" y="2412521"/>
            <a:chExt cx="2824326" cy="2824326"/>
          </a:xfrm>
        </p:grpSpPr>
        <p:sp>
          <p:nvSpPr>
            <p:cNvPr id="34" name="Oval 33">
              <a:extLst>
                <a:ext uri="{FF2B5EF4-FFF2-40B4-BE49-F238E27FC236}">
                  <a16:creationId xmlns:a16="http://schemas.microsoft.com/office/drawing/2014/main" id="{C5088391-410B-BA5A-641D-F0DEE892BE57}"/>
                </a:ext>
                <a:ext uri="{C183D7F6-B498-43B3-948B-1728B52AA6E4}">
                  <adec:decorative xmlns:adec="http://schemas.microsoft.com/office/drawing/2017/decorative" val="1"/>
                </a:ext>
              </a:extLst>
            </p:cNvPr>
            <p:cNvSpPr/>
            <p:nvPr/>
          </p:nvSpPr>
          <p:spPr bwMode="auto">
            <a:xfrm>
              <a:off x="6479521" y="2412521"/>
              <a:ext cx="2824326" cy="2824326"/>
            </a:xfrm>
            <a:prstGeom prst="ellipse">
              <a:avLst/>
            </a:prstGeom>
            <a:solidFill>
              <a:srgbClr val="03159A"/>
            </a:solidFill>
            <a:ln w="4762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225B62"/>
                </a:solidFill>
                <a:effectLst/>
                <a:uLnTx/>
                <a:uFillTx/>
                <a:latin typeface="Segoe UI Semibold"/>
                <a:ea typeface="+mn-ea"/>
                <a:cs typeface="Segoe UI" pitchFamily="34" charset="0"/>
              </a:endParaRPr>
            </a:p>
          </p:txBody>
        </p:sp>
        <p:sp>
          <p:nvSpPr>
            <p:cNvPr id="35" name="TextBox 34">
              <a:extLst>
                <a:ext uri="{FF2B5EF4-FFF2-40B4-BE49-F238E27FC236}">
                  <a16:creationId xmlns:a16="http://schemas.microsoft.com/office/drawing/2014/main" id="{FDA040AB-26B1-EC14-07E8-98C4A5D56481}"/>
                </a:ext>
              </a:extLst>
            </p:cNvPr>
            <p:cNvSpPr txBox="1"/>
            <p:nvPr/>
          </p:nvSpPr>
          <p:spPr>
            <a:xfrm>
              <a:off x="6729550" y="2697580"/>
              <a:ext cx="2324269" cy="2254207"/>
            </a:xfrm>
            <a:prstGeom prst="rect">
              <a:avLst/>
            </a:prstGeom>
            <a:noFill/>
          </p:spPr>
          <p:txBody>
            <a:bodyPr wrap="square">
              <a:prstTxWarp prst="textArchUp">
                <a:avLst>
                  <a:gd name="adj" fmla="val 8066763"/>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gradFill>
                    <a:gsLst>
                      <a:gs pos="0">
                        <a:srgbClr val="FFFFFF"/>
                      </a:gs>
                      <a:gs pos="100000">
                        <a:srgbClr val="FFFFFF"/>
                      </a:gs>
                    </a:gsLst>
                    <a:path path="circle">
                      <a:fillToRect l="100000" t="100000"/>
                    </a:path>
                  </a:gradFill>
                  <a:effectLst/>
                  <a:uLnTx/>
                  <a:uFillTx/>
                  <a:latin typeface="Segoe Sans Display"/>
                  <a:ea typeface="+mn-ea"/>
                  <a:cs typeface="+mn-cs"/>
                </a:rPr>
                <a:t>Microsoft 365 E5 Security</a:t>
              </a:r>
              <a:endParaRPr kumimoji="0" lang="en-US" sz="2000" b="1" i="0" u="none" strike="noStrike" kern="1200" cap="none" spc="0" normalizeH="0" baseline="0" noProof="0">
                <a:ln>
                  <a:noFill/>
                </a:ln>
                <a:gradFill>
                  <a:gsLst>
                    <a:gs pos="0">
                      <a:srgbClr val="FFFFFF"/>
                    </a:gs>
                    <a:gs pos="100000">
                      <a:srgbClr val="FFFFFF"/>
                    </a:gs>
                  </a:gsLst>
                  <a:path path="circle">
                    <a:fillToRect l="100000" t="100000"/>
                  </a:path>
                </a:gradFill>
                <a:effectLst/>
                <a:uLnTx/>
                <a:uFillTx/>
                <a:latin typeface="Segoe Sans Display"/>
                <a:ea typeface="+mn-ea"/>
                <a:cs typeface="+mn-cs"/>
              </a:endParaRPr>
            </a:p>
          </p:txBody>
        </p:sp>
      </p:grpSp>
      <p:sp>
        <p:nvSpPr>
          <p:cNvPr id="42" name="Oval 41">
            <a:extLst>
              <a:ext uri="{FF2B5EF4-FFF2-40B4-BE49-F238E27FC236}">
                <a16:creationId xmlns:a16="http://schemas.microsoft.com/office/drawing/2014/main" id="{CBC026CD-BBFC-7F6B-C8EC-4BEFDB6A3FD0}"/>
              </a:ext>
              <a:ext uri="{C183D7F6-B498-43B3-948B-1728B52AA6E4}">
                <adec:decorative xmlns:adec="http://schemas.microsoft.com/office/drawing/2017/decorative" val="1"/>
              </a:ext>
            </a:extLst>
          </p:cNvPr>
          <p:cNvSpPr>
            <a:spLocks noChangeAspect="1"/>
          </p:cNvSpPr>
          <p:nvPr/>
        </p:nvSpPr>
        <p:spPr bwMode="auto">
          <a:xfrm>
            <a:off x="7531669" y="2959395"/>
            <a:ext cx="1259785" cy="1259785"/>
          </a:xfrm>
          <a:prstGeom prst="ellipse">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225B62"/>
              </a:solidFill>
              <a:effectLst/>
              <a:uLnTx/>
              <a:uFillTx/>
              <a:latin typeface="Segoe UI Semibold"/>
              <a:ea typeface="+mn-ea"/>
              <a:cs typeface="Segoe UI" pitchFamily="34" charset="0"/>
            </a:endParaRPr>
          </a:p>
        </p:txBody>
      </p:sp>
      <p:grpSp>
        <p:nvGrpSpPr>
          <p:cNvPr id="46" name="Group 45">
            <a:extLst>
              <a:ext uri="{FF2B5EF4-FFF2-40B4-BE49-F238E27FC236}">
                <a16:creationId xmlns:a16="http://schemas.microsoft.com/office/drawing/2014/main" id="{6FB16F3C-1555-35EB-7333-EC7D0035CA8E}"/>
              </a:ext>
              <a:ext uri="{C183D7F6-B498-43B3-948B-1728B52AA6E4}">
                <adec:decorative xmlns:adec="http://schemas.microsoft.com/office/drawing/2017/decorative" val="1"/>
              </a:ext>
            </a:extLst>
          </p:cNvPr>
          <p:cNvGrpSpPr/>
          <p:nvPr/>
        </p:nvGrpSpPr>
        <p:grpSpPr>
          <a:xfrm>
            <a:off x="7864221" y="4310299"/>
            <a:ext cx="594680" cy="594680"/>
            <a:chOff x="8676908" y="4130598"/>
            <a:chExt cx="640080" cy="640080"/>
          </a:xfrm>
        </p:grpSpPr>
        <p:sp>
          <p:nvSpPr>
            <p:cNvPr id="47" name="Oval 46">
              <a:extLst>
                <a:ext uri="{FF2B5EF4-FFF2-40B4-BE49-F238E27FC236}">
                  <a16:creationId xmlns:a16="http://schemas.microsoft.com/office/drawing/2014/main" id="{7E55E36D-C27D-6832-48E2-65D6AEBFCE45}"/>
                </a:ext>
                <a:ext uri="{C183D7F6-B498-43B3-948B-1728B52AA6E4}">
                  <adec:decorative xmlns:adec="http://schemas.microsoft.com/office/drawing/2017/decorative" val="1"/>
                </a:ext>
              </a:extLst>
            </p:cNvPr>
            <p:cNvSpPr>
              <a:spLocks noChangeAspect="1"/>
            </p:cNvSpPr>
            <p:nvPr/>
          </p:nvSpPr>
          <p:spPr bwMode="auto">
            <a:xfrm>
              <a:off x="8676908" y="4130598"/>
              <a:ext cx="640080" cy="640080"/>
            </a:xfrm>
            <a:prstGeom prst="ellipse">
              <a:avLst/>
            </a:prstGeom>
            <a:solidFill>
              <a:schemeClr val="bg1"/>
            </a:solidFill>
            <a:ln w="31750">
              <a:solidFill>
                <a:schemeClr val="bg1"/>
              </a:solid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defTabSz="932472" fontAlgn="base">
                <a:spcBef>
                  <a:spcPct val="0"/>
                </a:spcBef>
                <a:spcAft>
                  <a:spcPct val="0"/>
                </a:spcAft>
              </a:pPr>
              <a:endParaRPr lang="en-US" sz="2000">
                <a:solidFill>
                  <a:srgbClr val="FFFFFF"/>
                </a:solidFill>
                <a:latin typeface="Segoe Sans Display"/>
                <a:cs typeface="Segoe UI" pitchFamily="34" charset="0"/>
              </a:endParaRPr>
            </a:p>
          </p:txBody>
        </p:sp>
        <p:pic>
          <p:nvPicPr>
            <p:cNvPr id="48" name="Graphic 47">
              <a:extLst>
                <a:ext uri="{FF2B5EF4-FFF2-40B4-BE49-F238E27FC236}">
                  <a16:creationId xmlns:a16="http://schemas.microsoft.com/office/drawing/2014/main" id="{9FBFBC21-D6F7-270C-EB37-E461BB695414}"/>
                </a:ext>
              </a:extLst>
            </p:cNvPr>
            <p:cNvPicPr>
              <a:picLocks noChangeAspect="1"/>
            </p:cNvPicPr>
            <p:nvPr/>
          </p:nvPicPr>
          <p:blipFill>
            <a:blip r:embed="rId25" cstate="print">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8796733" y="4267013"/>
              <a:ext cx="400431" cy="417789"/>
            </a:xfrm>
            <a:prstGeom prst="rect">
              <a:avLst/>
            </a:prstGeom>
          </p:spPr>
        </p:pic>
      </p:grpSp>
      <p:grpSp>
        <p:nvGrpSpPr>
          <p:cNvPr id="120" name="Group 119">
            <a:extLst>
              <a:ext uri="{FF2B5EF4-FFF2-40B4-BE49-F238E27FC236}">
                <a16:creationId xmlns:a16="http://schemas.microsoft.com/office/drawing/2014/main" id="{B0D063F9-B220-74CD-ECC6-ACC0B43086A2}"/>
              </a:ext>
              <a:ext uri="{C183D7F6-B498-43B3-948B-1728B52AA6E4}">
                <adec:decorative xmlns:adec="http://schemas.microsoft.com/office/drawing/2017/decorative" val="1"/>
              </a:ext>
            </a:extLst>
          </p:cNvPr>
          <p:cNvGrpSpPr/>
          <p:nvPr/>
        </p:nvGrpSpPr>
        <p:grpSpPr>
          <a:xfrm>
            <a:off x="7770523" y="3258853"/>
            <a:ext cx="840407" cy="699891"/>
            <a:chOff x="7738279" y="3738805"/>
            <a:chExt cx="502715" cy="418661"/>
          </a:xfrm>
        </p:grpSpPr>
        <p:sp>
          <p:nvSpPr>
            <p:cNvPr id="116" name="Graphic 106" descr="Icon of a person">
              <a:extLst>
                <a:ext uri="{FF2B5EF4-FFF2-40B4-BE49-F238E27FC236}">
                  <a16:creationId xmlns:a16="http://schemas.microsoft.com/office/drawing/2014/main" id="{3A4F3873-11C7-DA17-F4C7-D2A2659E04BE}"/>
                </a:ext>
              </a:extLst>
            </p:cNvPr>
            <p:cNvSpPr/>
            <p:nvPr/>
          </p:nvSpPr>
          <p:spPr>
            <a:xfrm>
              <a:off x="7738279" y="3767865"/>
              <a:ext cx="311728" cy="389601"/>
            </a:xfrm>
            <a:custGeom>
              <a:avLst/>
              <a:gdLst>
                <a:gd name="connsiteX0" fmla="*/ 221321 w 257515"/>
                <a:gd name="connsiteY0" fmla="*/ 193068 h 321847"/>
                <a:gd name="connsiteX1" fmla="*/ 257516 w 257515"/>
                <a:gd name="connsiteY1" fmla="*/ 229264 h 321847"/>
                <a:gd name="connsiteX2" fmla="*/ 257516 w 257515"/>
                <a:gd name="connsiteY2" fmla="*/ 238525 h 321847"/>
                <a:gd name="connsiteX3" fmla="*/ 243012 w 257515"/>
                <a:gd name="connsiteY3" fmla="*/ 277774 h 321847"/>
                <a:gd name="connsiteX4" fmla="*/ 128705 w 257515"/>
                <a:gd name="connsiteY4" fmla="*/ 321847 h 321847"/>
                <a:gd name="connsiteX5" fmla="*/ 14458 w 257515"/>
                <a:gd name="connsiteY5" fmla="*/ 277756 h 321847"/>
                <a:gd name="connsiteX6" fmla="*/ 0 w 257515"/>
                <a:gd name="connsiteY6" fmla="*/ 238561 h 321847"/>
                <a:gd name="connsiteX7" fmla="*/ 0 w 257515"/>
                <a:gd name="connsiteY7" fmla="*/ 229264 h 321847"/>
                <a:gd name="connsiteX8" fmla="*/ 36196 w 257515"/>
                <a:gd name="connsiteY8" fmla="*/ 193068 h 321847"/>
                <a:gd name="connsiteX9" fmla="*/ 221321 w 257515"/>
                <a:gd name="connsiteY9" fmla="*/ 193068 h 321847"/>
                <a:gd name="connsiteX10" fmla="*/ 221321 w 257515"/>
                <a:gd name="connsiteY10" fmla="*/ 217211 h 321847"/>
                <a:gd name="connsiteX11" fmla="*/ 36196 w 257515"/>
                <a:gd name="connsiteY11" fmla="*/ 217211 h 321847"/>
                <a:gd name="connsiteX12" fmla="*/ 24143 w 257515"/>
                <a:gd name="connsiteY12" fmla="*/ 229264 h 321847"/>
                <a:gd name="connsiteX13" fmla="*/ 24143 w 257515"/>
                <a:gd name="connsiteY13" fmla="*/ 238561 h 321847"/>
                <a:gd name="connsiteX14" fmla="*/ 32818 w 257515"/>
                <a:gd name="connsiteY14" fmla="*/ 262078 h 321847"/>
                <a:gd name="connsiteX15" fmla="*/ 128705 w 257515"/>
                <a:gd name="connsiteY15" fmla="*/ 297705 h 321847"/>
                <a:gd name="connsiteX16" fmla="*/ 224672 w 257515"/>
                <a:gd name="connsiteY16" fmla="*/ 262074 h 321847"/>
                <a:gd name="connsiteX17" fmla="*/ 233373 w 257515"/>
                <a:gd name="connsiteY17" fmla="*/ 238525 h 321847"/>
                <a:gd name="connsiteX18" fmla="*/ 233373 w 257515"/>
                <a:gd name="connsiteY18" fmla="*/ 229264 h 321847"/>
                <a:gd name="connsiteX19" fmla="*/ 221321 w 257515"/>
                <a:gd name="connsiteY19" fmla="*/ 217211 h 321847"/>
                <a:gd name="connsiteX20" fmla="*/ 128705 w 257515"/>
                <a:gd name="connsiteY20" fmla="*/ 0 h 321847"/>
                <a:gd name="connsiteX21" fmla="*/ 209182 w 257515"/>
                <a:gd name="connsiteY21" fmla="*/ 80476 h 321847"/>
                <a:gd name="connsiteX22" fmla="*/ 128705 w 257515"/>
                <a:gd name="connsiteY22" fmla="*/ 160953 h 321847"/>
                <a:gd name="connsiteX23" fmla="*/ 48229 w 257515"/>
                <a:gd name="connsiteY23" fmla="*/ 80476 h 321847"/>
                <a:gd name="connsiteX24" fmla="*/ 128705 w 257515"/>
                <a:gd name="connsiteY24" fmla="*/ 0 h 321847"/>
                <a:gd name="connsiteX25" fmla="*/ 128705 w 257515"/>
                <a:gd name="connsiteY25" fmla="*/ 24143 h 321847"/>
                <a:gd name="connsiteX26" fmla="*/ 72372 w 257515"/>
                <a:gd name="connsiteY26" fmla="*/ 80476 h 321847"/>
                <a:gd name="connsiteX27" fmla="*/ 128705 w 257515"/>
                <a:gd name="connsiteY27" fmla="*/ 136810 h 321847"/>
                <a:gd name="connsiteX28" fmla="*/ 185039 w 257515"/>
                <a:gd name="connsiteY28" fmla="*/ 80476 h 321847"/>
                <a:gd name="connsiteX29" fmla="*/ 128705 w 257515"/>
                <a:gd name="connsiteY29" fmla="*/ 24143 h 321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57515" h="321847">
                  <a:moveTo>
                    <a:pt x="221321" y="193068"/>
                  </a:moveTo>
                  <a:cubicBezTo>
                    <a:pt x="241311" y="193068"/>
                    <a:pt x="257516" y="209272"/>
                    <a:pt x="257516" y="229264"/>
                  </a:cubicBezTo>
                  <a:lnTo>
                    <a:pt x="257516" y="238525"/>
                  </a:lnTo>
                  <a:cubicBezTo>
                    <a:pt x="257516" y="252919"/>
                    <a:pt x="252372" y="266839"/>
                    <a:pt x="243012" y="277774"/>
                  </a:cubicBezTo>
                  <a:cubicBezTo>
                    <a:pt x="217752" y="307284"/>
                    <a:pt x="179331" y="321847"/>
                    <a:pt x="128705" y="321847"/>
                  </a:cubicBezTo>
                  <a:cubicBezTo>
                    <a:pt x="78071" y="321847"/>
                    <a:pt x="39668" y="307280"/>
                    <a:pt x="14458" y="277756"/>
                  </a:cubicBezTo>
                  <a:cubicBezTo>
                    <a:pt x="5127" y="266829"/>
                    <a:pt x="0" y="252931"/>
                    <a:pt x="0" y="238561"/>
                  </a:cubicBezTo>
                  <a:lnTo>
                    <a:pt x="0" y="229264"/>
                  </a:lnTo>
                  <a:cubicBezTo>
                    <a:pt x="0" y="209272"/>
                    <a:pt x="16206" y="193068"/>
                    <a:pt x="36196" y="193068"/>
                  </a:cubicBezTo>
                  <a:lnTo>
                    <a:pt x="221321" y="193068"/>
                  </a:lnTo>
                  <a:close/>
                  <a:moveTo>
                    <a:pt x="221321" y="217211"/>
                  </a:moveTo>
                  <a:lnTo>
                    <a:pt x="36196" y="217211"/>
                  </a:lnTo>
                  <a:cubicBezTo>
                    <a:pt x="29539" y="217211"/>
                    <a:pt x="24143" y="222607"/>
                    <a:pt x="24143" y="229264"/>
                  </a:cubicBezTo>
                  <a:lnTo>
                    <a:pt x="24143" y="238561"/>
                  </a:lnTo>
                  <a:cubicBezTo>
                    <a:pt x="24143" y="247183"/>
                    <a:pt x="27219" y="255522"/>
                    <a:pt x="32818" y="262078"/>
                  </a:cubicBezTo>
                  <a:cubicBezTo>
                    <a:pt x="52990" y="285701"/>
                    <a:pt x="84631" y="297705"/>
                    <a:pt x="128705" y="297705"/>
                  </a:cubicBezTo>
                  <a:cubicBezTo>
                    <a:pt x="172779" y="297705"/>
                    <a:pt x="204448" y="285701"/>
                    <a:pt x="224672" y="262074"/>
                  </a:cubicBezTo>
                  <a:cubicBezTo>
                    <a:pt x="230287" y="255512"/>
                    <a:pt x="233373" y="247161"/>
                    <a:pt x="233373" y="238525"/>
                  </a:cubicBezTo>
                  <a:lnTo>
                    <a:pt x="233373" y="229264"/>
                  </a:lnTo>
                  <a:cubicBezTo>
                    <a:pt x="233373" y="222607"/>
                    <a:pt x="227976" y="217211"/>
                    <a:pt x="221321" y="217211"/>
                  </a:cubicBezTo>
                  <a:close/>
                  <a:moveTo>
                    <a:pt x="128705" y="0"/>
                  </a:moveTo>
                  <a:cubicBezTo>
                    <a:pt x="173151" y="0"/>
                    <a:pt x="209182" y="36031"/>
                    <a:pt x="209182" y="80476"/>
                  </a:cubicBezTo>
                  <a:cubicBezTo>
                    <a:pt x="209182" y="124922"/>
                    <a:pt x="173151" y="160953"/>
                    <a:pt x="128705" y="160953"/>
                  </a:cubicBezTo>
                  <a:cubicBezTo>
                    <a:pt x="84259" y="160953"/>
                    <a:pt x="48229" y="124922"/>
                    <a:pt x="48229" y="80476"/>
                  </a:cubicBezTo>
                  <a:cubicBezTo>
                    <a:pt x="48229" y="36031"/>
                    <a:pt x="84259" y="0"/>
                    <a:pt x="128705" y="0"/>
                  </a:cubicBezTo>
                  <a:close/>
                  <a:moveTo>
                    <a:pt x="128705" y="24143"/>
                  </a:moveTo>
                  <a:cubicBezTo>
                    <a:pt x="97593" y="24143"/>
                    <a:pt x="72372" y="49364"/>
                    <a:pt x="72372" y="80476"/>
                  </a:cubicBezTo>
                  <a:cubicBezTo>
                    <a:pt x="72372" y="111588"/>
                    <a:pt x="97593" y="136810"/>
                    <a:pt x="128705" y="136810"/>
                  </a:cubicBezTo>
                  <a:cubicBezTo>
                    <a:pt x="159817" y="136810"/>
                    <a:pt x="185039" y="111588"/>
                    <a:pt x="185039" y="80476"/>
                  </a:cubicBezTo>
                  <a:cubicBezTo>
                    <a:pt x="185039" y="49364"/>
                    <a:pt x="159817" y="24143"/>
                    <a:pt x="128705" y="24143"/>
                  </a:cubicBezTo>
                  <a:close/>
                </a:path>
              </a:pathLst>
            </a:custGeom>
            <a:solidFill>
              <a:schemeClr val="tx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pic>
          <p:nvPicPr>
            <p:cNvPr id="117" name="Graphic 116">
              <a:extLst>
                <a:ext uri="{FF2B5EF4-FFF2-40B4-BE49-F238E27FC236}">
                  <a16:creationId xmlns:a16="http://schemas.microsoft.com/office/drawing/2014/main" id="{7CC6556D-16A3-2C26-CDFF-5501D472A407}"/>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7987547" y="3738805"/>
              <a:ext cx="253447" cy="253447"/>
            </a:xfrm>
            <a:prstGeom prst="rect">
              <a:avLst/>
            </a:prstGeom>
          </p:spPr>
        </p:pic>
      </p:grpSp>
      <p:grpSp>
        <p:nvGrpSpPr>
          <p:cNvPr id="44" name="Group 43">
            <a:extLst>
              <a:ext uri="{FF2B5EF4-FFF2-40B4-BE49-F238E27FC236}">
                <a16:creationId xmlns:a16="http://schemas.microsoft.com/office/drawing/2014/main" id="{48C1A0ED-DBC7-3B0C-FC2E-E0A675B407CD}"/>
              </a:ext>
              <a:ext uri="{C183D7F6-B498-43B3-948B-1728B52AA6E4}">
                <adec:decorative xmlns:adec="http://schemas.microsoft.com/office/drawing/2017/decorative" val="1"/>
              </a:ext>
            </a:extLst>
          </p:cNvPr>
          <p:cNvGrpSpPr/>
          <p:nvPr/>
        </p:nvGrpSpPr>
        <p:grpSpPr>
          <a:xfrm rot="10800000" flipV="1">
            <a:off x="9612073" y="3477748"/>
            <a:ext cx="365760" cy="365760"/>
            <a:chOff x="4189401" y="6046527"/>
            <a:chExt cx="354273" cy="354273"/>
          </a:xfrm>
        </p:grpSpPr>
        <p:sp>
          <p:nvSpPr>
            <p:cNvPr id="45" name="Oval 44">
              <a:extLst>
                <a:ext uri="{FF2B5EF4-FFF2-40B4-BE49-F238E27FC236}">
                  <a16:creationId xmlns:a16="http://schemas.microsoft.com/office/drawing/2014/main" id="{A61BF0BB-4CF7-2D73-DD86-14C770B5AC56}"/>
                </a:ext>
              </a:extLst>
            </p:cNvPr>
            <p:cNvSpPr/>
            <p:nvPr/>
          </p:nvSpPr>
          <p:spPr bwMode="auto">
            <a:xfrm flipH="1">
              <a:off x="4189401" y="6046527"/>
              <a:ext cx="354273" cy="354273"/>
            </a:xfrm>
            <a:prstGeom prst="ellipse">
              <a:avLst/>
            </a:prstGeom>
            <a:solidFill>
              <a:schemeClr val="bg1">
                <a:lumMod val="95000"/>
              </a:schemeClr>
            </a:solidFill>
            <a:ln>
              <a:noFill/>
              <a:headEnd type="none" w="med" len="med"/>
              <a:tailEnd type="none" w="med" len="med"/>
            </a:ln>
            <a:effectLst>
              <a:innerShdw blurRad="63500" dist="50800" dir="13500000">
                <a:prstClr val="black">
                  <a:alpha val="2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49" name="Graphic 48">
              <a:extLst>
                <a:ext uri="{FF2B5EF4-FFF2-40B4-BE49-F238E27FC236}">
                  <a16:creationId xmlns:a16="http://schemas.microsoft.com/office/drawing/2014/main" id="{E724174D-EBDF-9992-9D3D-CBAD129F974F}"/>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4257147" y="6114273"/>
              <a:ext cx="218781" cy="218781"/>
            </a:xfrm>
            <a:prstGeom prst="rect">
              <a:avLst/>
            </a:prstGeom>
          </p:spPr>
        </p:pic>
      </p:grpSp>
      <p:grpSp>
        <p:nvGrpSpPr>
          <p:cNvPr id="68" name="Group 67">
            <a:extLst>
              <a:ext uri="{FF2B5EF4-FFF2-40B4-BE49-F238E27FC236}">
                <a16:creationId xmlns:a16="http://schemas.microsoft.com/office/drawing/2014/main" id="{A8E7327A-A829-C548-1F6B-31047C2F3BA7}"/>
              </a:ext>
              <a:ext uri="{C183D7F6-B498-43B3-948B-1728B52AA6E4}">
                <adec:decorative xmlns:adec="http://schemas.microsoft.com/office/drawing/2017/decorative" val="1"/>
              </a:ext>
            </a:extLst>
          </p:cNvPr>
          <p:cNvGrpSpPr/>
          <p:nvPr/>
        </p:nvGrpSpPr>
        <p:grpSpPr>
          <a:xfrm>
            <a:off x="10302398" y="3216311"/>
            <a:ext cx="868680" cy="868680"/>
            <a:chOff x="959197" y="2417648"/>
            <a:chExt cx="731520" cy="731520"/>
          </a:xfrm>
        </p:grpSpPr>
        <p:grpSp>
          <p:nvGrpSpPr>
            <p:cNvPr id="69" name="Group 68">
              <a:extLst>
                <a:ext uri="{FF2B5EF4-FFF2-40B4-BE49-F238E27FC236}">
                  <a16:creationId xmlns:a16="http://schemas.microsoft.com/office/drawing/2014/main" id="{C7A1B1ED-E074-FB12-FD28-F614D8A78E8C}"/>
                </a:ext>
                <a:ext uri="{C183D7F6-B498-43B3-948B-1728B52AA6E4}">
                  <adec:decorative xmlns:adec="http://schemas.microsoft.com/office/drawing/2017/decorative" val="1"/>
                </a:ext>
              </a:extLst>
            </p:cNvPr>
            <p:cNvGrpSpPr>
              <a:grpSpLocks noChangeAspect="1"/>
            </p:cNvGrpSpPr>
            <p:nvPr/>
          </p:nvGrpSpPr>
          <p:grpSpPr>
            <a:xfrm>
              <a:off x="959197" y="2417648"/>
              <a:ext cx="731520" cy="731520"/>
              <a:chOff x="1511104" y="983803"/>
              <a:chExt cx="874443" cy="874443"/>
            </a:xfrm>
          </p:grpSpPr>
          <p:sp>
            <p:nvSpPr>
              <p:cNvPr id="81" name="Oval 80">
                <a:extLst>
                  <a:ext uri="{FF2B5EF4-FFF2-40B4-BE49-F238E27FC236}">
                    <a16:creationId xmlns:a16="http://schemas.microsoft.com/office/drawing/2014/main" id="{FB41B3C0-7ACA-7C35-0DF4-B7B5601FE185}"/>
                  </a:ext>
                </a:extLst>
              </p:cNvPr>
              <p:cNvSpPr/>
              <p:nvPr/>
            </p:nvSpPr>
            <p:spPr bwMode="auto">
              <a:xfrm>
                <a:off x="1511104" y="983803"/>
                <a:ext cx="874443" cy="874443"/>
              </a:xfrm>
              <a:prstGeom prst="ellipse">
                <a:avLst/>
              </a:prstGeom>
              <a:solidFill>
                <a:schemeClr val="bg2"/>
              </a:solidFill>
              <a:ln w="6350">
                <a:noFill/>
                <a:headEnd type="none" w="med" len="med"/>
                <a:tailEnd type="none" w="med" len="med"/>
              </a:ln>
              <a:effectLst>
                <a:innerShdw blurRad="635000" dist="190500" dir="9300000">
                  <a:srgbClr val="F4364C">
                    <a:alpha val="6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554480" rIns="137160" bIns="365760" numCol="1" spcCol="0" rtlCol="0" fromWordArt="0" anchor="b" anchorCtr="0" forceAA="0" compatLnSpc="1">
                <a:prstTxWarp prst="textNoShape">
                  <a:avLst/>
                </a:prstTxWarp>
                <a:noAutofit/>
              </a:bodyPr>
              <a:lstStyle/>
              <a:p>
                <a:pPr algn="ctr" defTabSz="1403951" fontAlgn="base">
                  <a:spcBef>
                    <a:spcPct val="0"/>
                  </a:spcBef>
                  <a:spcAft>
                    <a:spcPct val="0"/>
                  </a:spcAft>
                </a:pPr>
                <a:endParaRPr lang="en-US" kern="0" err="1">
                  <a:latin typeface="Segoe Sans Display"/>
                  <a:cs typeface="Segoe UI Semibold"/>
                </a:endParaRPr>
              </a:p>
            </p:txBody>
          </p:sp>
          <p:sp>
            <p:nvSpPr>
              <p:cNvPr id="82" name="Oval 81">
                <a:extLst>
                  <a:ext uri="{FF2B5EF4-FFF2-40B4-BE49-F238E27FC236}">
                    <a16:creationId xmlns:a16="http://schemas.microsoft.com/office/drawing/2014/main" id="{0A450A52-E4C3-BF7B-9969-D00E2E07D19E}"/>
                  </a:ext>
                </a:extLst>
              </p:cNvPr>
              <p:cNvSpPr/>
              <p:nvPr/>
            </p:nvSpPr>
            <p:spPr bwMode="auto">
              <a:xfrm>
                <a:off x="1583974" y="1056673"/>
                <a:ext cx="728703" cy="728703"/>
              </a:xfrm>
              <a:prstGeom prst="ellipse">
                <a:avLst/>
              </a:prstGeom>
              <a:solidFill>
                <a:srgbClr val="F4364C"/>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91F2C"/>
                  </a:solidFill>
                  <a:effectLst/>
                  <a:uLnTx/>
                  <a:uFillTx/>
                  <a:latin typeface="Segoe UI Variable Display"/>
                  <a:ea typeface="+mn-ea"/>
                  <a:cs typeface="Segoe UI" pitchFamily="34" charset="0"/>
                </a:endParaRPr>
              </a:p>
            </p:txBody>
          </p:sp>
        </p:grpSp>
        <p:pic>
          <p:nvPicPr>
            <p:cNvPr id="80" name="Graphic 79">
              <a:extLst>
                <a:ext uri="{FF2B5EF4-FFF2-40B4-BE49-F238E27FC236}">
                  <a16:creationId xmlns:a16="http://schemas.microsoft.com/office/drawing/2014/main" id="{A129D11A-1D45-6C7C-035C-0606943554BF}"/>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105501" y="2600528"/>
              <a:ext cx="438912" cy="365760"/>
            </a:xfrm>
            <a:prstGeom prst="rect">
              <a:avLst/>
            </a:prstGeom>
          </p:spPr>
        </p:pic>
      </p:grpSp>
      <p:sp>
        <p:nvSpPr>
          <p:cNvPr id="142" name="TextBox 141">
            <a:extLst>
              <a:ext uri="{FF2B5EF4-FFF2-40B4-BE49-F238E27FC236}">
                <a16:creationId xmlns:a16="http://schemas.microsoft.com/office/drawing/2014/main" id="{989C1B83-530D-2766-AC1D-8DB1878852A4}"/>
              </a:ext>
              <a:ext uri="{C183D7F6-B498-43B3-948B-1728B52AA6E4}">
                <adec:decorative xmlns:adec="http://schemas.microsoft.com/office/drawing/2017/decorative" val="1"/>
              </a:ext>
            </a:extLst>
          </p:cNvPr>
          <p:cNvSpPr txBox="1"/>
          <p:nvPr/>
        </p:nvSpPr>
        <p:spPr>
          <a:xfrm>
            <a:off x="10432440" y="4192287"/>
            <a:ext cx="617477" cy="230832"/>
          </a:xfrm>
          <a:prstGeom prst="rect">
            <a:avLst/>
          </a:prstGeom>
          <a:noFill/>
        </p:spPr>
        <p:txBody>
          <a:bodyPr wrap="none" lIns="91440" tIns="45720" rIns="91440" bIns="45720" anchor="t">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a:defRPr/>
            </a:pPr>
            <a:r>
              <a:rPr lang="en-US" sz="900">
                <a:cs typeface="Segoe Sans Display Semibold"/>
              </a:rPr>
              <a:t>Attacker</a:t>
            </a:r>
            <a:endParaRPr lang="en-US" sz="900"/>
          </a:p>
        </p:txBody>
      </p:sp>
      <p:sp>
        <p:nvSpPr>
          <p:cNvPr id="143" name="TextBox 142">
            <a:extLst>
              <a:ext uri="{FF2B5EF4-FFF2-40B4-BE49-F238E27FC236}">
                <a16:creationId xmlns:a16="http://schemas.microsoft.com/office/drawing/2014/main" id="{828846B7-B8F4-2D80-7935-6C2A30E9F05A}"/>
              </a:ext>
              <a:ext uri="{C183D7F6-B498-43B3-948B-1728B52AA6E4}">
                <adec:decorative xmlns:adec="http://schemas.microsoft.com/office/drawing/2017/decorative" val="1"/>
              </a:ext>
            </a:extLst>
          </p:cNvPr>
          <p:cNvSpPr txBox="1"/>
          <p:nvPr/>
        </p:nvSpPr>
        <p:spPr>
          <a:xfrm>
            <a:off x="7007262" y="4947647"/>
            <a:ext cx="2297424" cy="369332"/>
          </a:xfrm>
          <a:prstGeom prst="rect">
            <a:avLst/>
          </a:prstGeom>
          <a:noFill/>
        </p:spPr>
        <p:txBody>
          <a:bodyPr wrap="none" lIns="91440" tIns="45720" rIns="91440" bIns="45720" anchor="t">
            <a:spAutoFit/>
          </a:bodyPr>
          <a:lstStyle>
            <a:defPPr>
              <a:defRPr lang="en-US"/>
            </a:defPPr>
            <a:lvl1pPr algn="ctr">
              <a:defRPr sz="1100">
                <a:gradFill>
                  <a:gsLst>
                    <a:gs pos="0">
                      <a:srgbClr val="282828"/>
                    </a:gs>
                    <a:gs pos="100000">
                      <a:srgbClr val="282828"/>
                    </a:gs>
                  </a:gsLst>
                  <a:path path="circle">
                    <a:fillToRect l="100000" t="100000"/>
                  </a:path>
                </a:gradFill>
                <a:cs typeface="Segoe Sans Display Semibold" pitchFamily="2" charset="0"/>
              </a:defRPr>
            </a:lvl1pPr>
          </a:lstStyle>
          <a:p>
            <a:pPr>
              <a:defRPr/>
            </a:pPr>
            <a:r>
              <a:rPr lang="en-US" sz="900">
                <a:cs typeface="Segoe Sans Display Semibold"/>
              </a:rPr>
              <a:t>Microsoft Defender for Business protects </a:t>
            </a:r>
            <a:br>
              <a:rPr lang="en-US" sz="900">
                <a:cs typeface="Segoe Sans Display Semibold"/>
              </a:rPr>
            </a:br>
            <a:r>
              <a:rPr lang="en-US" sz="900">
                <a:cs typeface="Segoe Sans Display Semibold"/>
              </a:rPr>
              <a:t>company from ransomware attacks</a:t>
            </a:r>
            <a:endParaRPr lang="en-US" sz="900"/>
          </a:p>
        </p:txBody>
      </p:sp>
    </p:spTree>
    <p:extLst>
      <p:ext uri="{BB962C8B-B14F-4D97-AF65-F5344CB8AC3E}">
        <p14:creationId xmlns:p14="http://schemas.microsoft.com/office/powerpoint/2010/main" val="18772579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42" presetClass="path" presetSubtype="0" decel="100000" fill="hold" grpId="1" nodeType="withEffect">
                                  <p:stCondLst>
                                    <p:cond delay="0"/>
                                  </p:stCondLst>
                                  <p:childTnLst>
                                    <p:animMotion origin="layout" path="M 4.58333E-6 -4.07407E-6 L 4.58333E-6 0.02338 " pathEditMode="relative" rAng="0" ptsTypes="AA">
                                      <p:cBhvr>
                                        <p:cTn id="9" dur="500" spd="-100000" fill="hold"/>
                                        <p:tgtEl>
                                          <p:spTgt spid="19"/>
                                        </p:tgtEl>
                                        <p:attrNameLst>
                                          <p:attrName>ppt_x</p:attrName>
                                          <p:attrName>ppt_y</p:attrName>
                                        </p:attrNameLst>
                                      </p:cBhvr>
                                      <p:rCtr x="0" y="1157"/>
                                    </p:animMotion>
                                  </p:childTnLst>
                                </p:cTn>
                              </p:par>
                              <p:par>
                                <p:cTn id="10" presetID="10" presetClass="entr" presetSubtype="0" fill="hold" grpId="0" nodeType="withEffect">
                                  <p:stCondLst>
                                    <p:cond delay="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42" presetClass="path" presetSubtype="0" decel="100000" fill="hold" grpId="1" nodeType="withEffect">
                                  <p:stCondLst>
                                    <p:cond delay="200"/>
                                  </p:stCondLst>
                                  <p:childTnLst>
                                    <p:animMotion origin="layout" path="M 4.58333E-6 -1.48148E-6 L 4.58333E-6 0.02338 " pathEditMode="relative" rAng="0" ptsTypes="AA">
                                      <p:cBhvr>
                                        <p:cTn id="14" dur="500" spd="-100000" fill="hold"/>
                                        <p:tgtEl>
                                          <p:spTgt spid="10"/>
                                        </p:tgtEl>
                                        <p:attrNameLst>
                                          <p:attrName>ppt_x</p:attrName>
                                          <p:attrName>ppt_y</p:attrName>
                                        </p:attrNameLst>
                                      </p:cBhvr>
                                      <p:rCtr x="0" y="1157"/>
                                    </p:animMotion>
                                  </p:childTnLst>
                                </p:cTn>
                              </p:par>
                              <p:par>
                                <p:cTn id="15" presetID="10" presetClass="entr" presetSubtype="0" fill="hold" grpId="0" nodeType="withEffect">
                                  <p:stCondLst>
                                    <p:cond delay="40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42" presetClass="path" presetSubtype="0" decel="100000" fill="hold" grpId="1" nodeType="withEffect">
                                  <p:stCondLst>
                                    <p:cond delay="400"/>
                                  </p:stCondLst>
                                  <p:childTnLst>
                                    <p:animMotion origin="layout" path="M -3.125E-6 4.07407E-6 L -3.125E-6 0.02338 " pathEditMode="relative" rAng="0" ptsTypes="AA">
                                      <p:cBhvr>
                                        <p:cTn id="19" dur="500" spd="-100000" fill="hold"/>
                                        <p:tgtEl>
                                          <p:spTgt spid="22"/>
                                        </p:tgtEl>
                                        <p:attrNameLst>
                                          <p:attrName>ppt_x</p:attrName>
                                          <p:attrName>ppt_y</p:attrName>
                                        </p:attrNameLst>
                                      </p:cBhvr>
                                      <p:rCtr x="0" y="1157"/>
                                    </p:animMotion>
                                  </p:childTnLst>
                                </p:cTn>
                              </p:par>
                            </p:childTnLst>
                          </p:cTn>
                        </p:par>
                        <p:par>
                          <p:cTn id="20" fill="hold">
                            <p:stCondLst>
                              <p:cond delay="900"/>
                            </p:stCondLst>
                            <p:childTnLst>
                              <p:par>
                                <p:cTn id="21" presetID="10" presetClass="entr" presetSubtype="0"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750"/>
                                        <p:tgtEl>
                                          <p:spTgt spid="50"/>
                                        </p:tgtEl>
                                      </p:cBhvr>
                                    </p:animEffect>
                                  </p:childTnLst>
                                </p:cTn>
                              </p:par>
                              <p:par>
                                <p:cTn id="24" presetID="42" presetClass="path" presetSubtype="0" decel="100000" fill="hold" nodeType="withEffect">
                                  <p:stCondLst>
                                    <p:cond delay="0"/>
                                  </p:stCondLst>
                                  <p:childTnLst>
                                    <p:animMotion origin="layout" path="M 2.5E-6 -1.48148E-6 L 0.03672 -1.48148E-6 " pathEditMode="relative" rAng="0" ptsTypes="AA">
                                      <p:cBhvr>
                                        <p:cTn id="25" dur="750" spd="-100000" fill="hold"/>
                                        <p:tgtEl>
                                          <p:spTgt spid="50"/>
                                        </p:tgtEl>
                                        <p:attrNameLst>
                                          <p:attrName>ppt_x</p:attrName>
                                          <p:attrName>ppt_y</p:attrName>
                                        </p:attrNameLst>
                                      </p:cBhvr>
                                      <p:rCtr x="1836" y="0"/>
                                    </p:animMotion>
                                  </p:childTnLst>
                                </p:cTn>
                              </p:par>
                              <p:par>
                                <p:cTn id="26" presetID="10" presetClass="entr" presetSubtype="0" fill="hold" grpId="0" nodeType="withEffect">
                                  <p:stCondLst>
                                    <p:cond delay="0"/>
                                  </p:stCondLst>
                                  <p:childTnLst>
                                    <p:set>
                                      <p:cBhvr>
                                        <p:cTn id="27" dur="1" fill="hold">
                                          <p:stCondLst>
                                            <p:cond delay="0"/>
                                          </p:stCondLst>
                                        </p:cTn>
                                        <p:tgtEl>
                                          <p:spTgt spid="133"/>
                                        </p:tgtEl>
                                        <p:attrNameLst>
                                          <p:attrName>style.visibility</p:attrName>
                                        </p:attrNameLst>
                                      </p:cBhvr>
                                      <p:to>
                                        <p:strVal val="visible"/>
                                      </p:to>
                                    </p:set>
                                    <p:animEffect transition="in" filter="fade">
                                      <p:cBhvr>
                                        <p:cTn id="28" dur="750"/>
                                        <p:tgtEl>
                                          <p:spTgt spid="133"/>
                                        </p:tgtEl>
                                      </p:cBhvr>
                                    </p:animEffect>
                                  </p:childTnLst>
                                </p:cTn>
                              </p:par>
                              <p:par>
                                <p:cTn id="29" presetID="42" presetClass="path" presetSubtype="0" decel="100000" fill="hold" grpId="1" nodeType="withEffect">
                                  <p:stCondLst>
                                    <p:cond delay="0"/>
                                  </p:stCondLst>
                                  <p:childTnLst>
                                    <p:animMotion origin="layout" path="M 2.5E-6 -1.48148E-6 L 0.03672 -1.48148E-6 " pathEditMode="relative" rAng="0" ptsTypes="AA">
                                      <p:cBhvr>
                                        <p:cTn id="30" dur="750" spd="-100000" fill="hold"/>
                                        <p:tgtEl>
                                          <p:spTgt spid="133"/>
                                        </p:tgtEl>
                                        <p:attrNameLst>
                                          <p:attrName>ppt_x</p:attrName>
                                          <p:attrName>ppt_y</p:attrName>
                                        </p:attrNameLst>
                                      </p:cBhvr>
                                      <p:rCtr x="1836" y="0"/>
                                    </p:animMotion>
                                  </p:childTnLst>
                                </p:cTn>
                              </p:par>
                              <p:par>
                                <p:cTn id="31" presetID="10" presetClass="entr" presetSubtype="0" fill="hold" nodeType="withEffect">
                                  <p:stCondLst>
                                    <p:cond delay="20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750"/>
                                        <p:tgtEl>
                                          <p:spTgt spid="8"/>
                                        </p:tgtEl>
                                      </p:cBhvr>
                                    </p:animEffect>
                                  </p:childTnLst>
                                </p:cTn>
                              </p:par>
                              <p:par>
                                <p:cTn id="34" presetID="42" presetClass="path" presetSubtype="0" decel="100000" fill="hold" nodeType="withEffect">
                                  <p:stCondLst>
                                    <p:cond delay="200"/>
                                  </p:stCondLst>
                                  <p:childTnLst>
                                    <p:animMotion origin="layout" path="M 2.5E-6 -1.48148E-6 L 0.03672 -1.48148E-6 " pathEditMode="relative" rAng="0" ptsTypes="AA">
                                      <p:cBhvr>
                                        <p:cTn id="35" dur="750" spd="-100000" fill="hold"/>
                                        <p:tgtEl>
                                          <p:spTgt spid="8"/>
                                        </p:tgtEl>
                                        <p:attrNameLst>
                                          <p:attrName>ppt_x</p:attrName>
                                          <p:attrName>ppt_y</p:attrName>
                                        </p:attrNameLst>
                                      </p:cBhvr>
                                      <p:rCtr x="1836" y="0"/>
                                    </p:animMotion>
                                  </p:childTnLst>
                                </p:cTn>
                              </p:par>
                              <p:par>
                                <p:cTn id="36" presetID="10" presetClass="entr" presetSubtype="0" fill="hold" nodeType="withEffect">
                                  <p:stCondLst>
                                    <p:cond delay="400"/>
                                  </p:stCondLst>
                                  <p:childTnLst>
                                    <p:set>
                                      <p:cBhvr>
                                        <p:cTn id="37" dur="1" fill="hold">
                                          <p:stCondLst>
                                            <p:cond delay="0"/>
                                          </p:stCondLst>
                                        </p:cTn>
                                        <p:tgtEl>
                                          <p:spTgt spid="70"/>
                                        </p:tgtEl>
                                        <p:attrNameLst>
                                          <p:attrName>style.visibility</p:attrName>
                                        </p:attrNameLst>
                                      </p:cBhvr>
                                      <p:to>
                                        <p:strVal val="visible"/>
                                      </p:to>
                                    </p:set>
                                    <p:animEffect transition="in" filter="fade">
                                      <p:cBhvr>
                                        <p:cTn id="38" dur="750"/>
                                        <p:tgtEl>
                                          <p:spTgt spid="70"/>
                                        </p:tgtEl>
                                      </p:cBhvr>
                                    </p:animEffect>
                                  </p:childTnLst>
                                </p:cTn>
                              </p:par>
                              <p:par>
                                <p:cTn id="39" presetID="42" presetClass="path" presetSubtype="0" decel="100000" fill="hold" nodeType="withEffect">
                                  <p:stCondLst>
                                    <p:cond delay="400"/>
                                  </p:stCondLst>
                                  <p:childTnLst>
                                    <p:animMotion origin="layout" path="M 2.5E-6 -1.48148E-6 L 0.03672 -1.48148E-6 " pathEditMode="relative" rAng="0" ptsTypes="AA">
                                      <p:cBhvr>
                                        <p:cTn id="40" dur="750" spd="-100000" fill="hold"/>
                                        <p:tgtEl>
                                          <p:spTgt spid="70"/>
                                        </p:tgtEl>
                                        <p:attrNameLst>
                                          <p:attrName>ppt_x</p:attrName>
                                          <p:attrName>ppt_y</p:attrName>
                                        </p:attrNameLst>
                                      </p:cBhvr>
                                      <p:rCtr x="1836" y="0"/>
                                    </p:animMotion>
                                  </p:childTnLst>
                                </p:cTn>
                              </p:par>
                              <p:par>
                                <p:cTn id="41" presetID="10" presetClass="entr" presetSubtype="0" fill="hold" grpId="0" nodeType="withEffect">
                                  <p:stCondLst>
                                    <p:cond delay="400"/>
                                  </p:stCondLst>
                                  <p:childTnLst>
                                    <p:set>
                                      <p:cBhvr>
                                        <p:cTn id="42" dur="1" fill="hold">
                                          <p:stCondLst>
                                            <p:cond delay="0"/>
                                          </p:stCondLst>
                                        </p:cTn>
                                        <p:tgtEl>
                                          <p:spTgt spid="138"/>
                                        </p:tgtEl>
                                        <p:attrNameLst>
                                          <p:attrName>style.visibility</p:attrName>
                                        </p:attrNameLst>
                                      </p:cBhvr>
                                      <p:to>
                                        <p:strVal val="visible"/>
                                      </p:to>
                                    </p:set>
                                    <p:animEffect transition="in" filter="fade">
                                      <p:cBhvr>
                                        <p:cTn id="43" dur="750"/>
                                        <p:tgtEl>
                                          <p:spTgt spid="138"/>
                                        </p:tgtEl>
                                      </p:cBhvr>
                                    </p:animEffect>
                                  </p:childTnLst>
                                </p:cTn>
                              </p:par>
                              <p:par>
                                <p:cTn id="44" presetID="42" presetClass="path" presetSubtype="0" decel="100000" fill="hold" grpId="1" nodeType="withEffect">
                                  <p:stCondLst>
                                    <p:cond delay="400"/>
                                  </p:stCondLst>
                                  <p:childTnLst>
                                    <p:animMotion origin="layout" path="M 2.5E-6 -1.48148E-6 L 0.03672 -1.48148E-6 " pathEditMode="relative" rAng="0" ptsTypes="AA">
                                      <p:cBhvr>
                                        <p:cTn id="45" dur="750" spd="-100000" fill="hold"/>
                                        <p:tgtEl>
                                          <p:spTgt spid="138"/>
                                        </p:tgtEl>
                                        <p:attrNameLst>
                                          <p:attrName>ppt_x</p:attrName>
                                          <p:attrName>ppt_y</p:attrName>
                                        </p:attrNameLst>
                                      </p:cBhvr>
                                      <p:rCtr x="1836" y="0"/>
                                    </p:animMotion>
                                  </p:childTnLst>
                                </p:cTn>
                              </p:par>
                              <p:par>
                                <p:cTn id="46" presetID="10" presetClass="entr" presetSubtype="0" fill="hold" nodeType="withEffect">
                                  <p:stCondLst>
                                    <p:cond delay="60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750"/>
                                        <p:tgtEl>
                                          <p:spTgt spid="4"/>
                                        </p:tgtEl>
                                      </p:cBhvr>
                                    </p:animEffect>
                                  </p:childTnLst>
                                </p:cTn>
                              </p:par>
                              <p:par>
                                <p:cTn id="49" presetID="42" presetClass="path" presetSubtype="0" decel="100000" fill="hold" nodeType="withEffect">
                                  <p:stCondLst>
                                    <p:cond delay="600"/>
                                  </p:stCondLst>
                                  <p:childTnLst>
                                    <p:animMotion origin="layout" path="M 2.5E-6 -1.48148E-6 L 0.03672 -1.48148E-6 " pathEditMode="relative" rAng="0" ptsTypes="AA">
                                      <p:cBhvr>
                                        <p:cTn id="50" dur="750" spd="-100000" fill="hold"/>
                                        <p:tgtEl>
                                          <p:spTgt spid="4"/>
                                        </p:tgtEl>
                                        <p:attrNameLst>
                                          <p:attrName>ppt_x</p:attrName>
                                          <p:attrName>ppt_y</p:attrName>
                                        </p:attrNameLst>
                                      </p:cBhvr>
                                      <p:rCtr x="1836" y="0"/>
                                    </p:animMotion>
                                  </p:childTnLst>
                                </p:cTn>
                              </p:par>
                              <p:par>
                                <p:cTn id="51" presetID="10" presetClass="entr" presetSubtype="0" fill="hold" nodeType="withEffect">
                                  <p:stCondLst>
                                    <p:cond delay="600"/>
                                  </p:stCondLst>
                                  <p:childTnLst>
                                    <p:set>
                                      <p:cBhvr>
                                        <p:cTn id="52" dur="1" fill="hold">
                                          <p:stCondLst>
                                            <p:cond delay="0"/>
                                          </p:stCondLst>
                                        </p:cTn>
                                        <p:tgtEl>
                                          <p:spTgt spid="2"/>
                                        </p:tgtEl>
                                        <p:attrNameLst>
                                          <p:attrName>style.visibility</p:attrName>
                                        </p:attrNameLst>
                                      </p:cBhvr>
                                      <p:to>
                                        <p:strVal val="visible"/>
                                      </p:to>
                                    </p:set>
                                    <p:animEffect transition="in" filter="fade">
                                      <p:cBhvr>
                                        <p:cTn id="53" dur="750"/>
                                        <p:tgtEl>
                                          <p:spTgt spid="2"/>
                                        </p:tgtEl>
                                      </p:cBhvr>
                                    </p:animEffect>
                                  </p:childTnLst>
                                </p:cTn>
                              </p:par>
                              <p:par>
                                <p:cTn id="54" presetID="42" presetClass="path" presetSubtype="0" decel="100000" fill="hold" nodeType="withEffect">
                                  <p:stCondLst>
                                    <p:cond delay="600"/>
                                  </p:stCondLst>
                                  <p:childTnLst>
                                    <p:animMotion origin="layout" path="M 2.5E-6 -1.48148E-6 L 0.03672 -1.48148E-6 " pathEditMode="relative" rAng="0" ptsTypes="AA">
                                      <p:cBhvr>
                                        <p:cTn id="55" dur="750" spd="-100000" fill="hold"/>
                                        <p:tgtEl>
                                          <p:spTgt spid="2"/>
                                        </p:tgtEl>
                                        <p:attrNameLst>
                                          <p:attrName>ppt_x</p:attrName>
                                          <p:attrName>ppt_y</p:attrName>
                                        </p:attrNameLst>
                                      </p:cBhvr>
                                      <p:rCtr x="1836" y="0"/>
                                    </p:animMotion>
                                  </p:childTnLst>
                                </p:cTn>
                              </p:par>
                              <p:par>
                                <p:cTn id="56" presetID="10" presetClass="entr" presetSubtype="0" fill="hold" grpId="0" nodeType="withEffect">
                                  <p:stCondLst>
                                    <p:cond delay="600"/>
                                  </p:stCondLst>
                                  <p:childTnLst>
                                    <p:set>
                                      <p:cBhvr>
                                        <p:cTn id="57" dur="1" fill="hold">
                                          <p:stCondLst>
                                            <p:cond delay="0"/>
                                          </p:stCondLst>
                                        </p:cTn>
                                        <p:tgtEl>
                                          <p:spTgt spid="135"/>
                                        </p:tgtEl>
                                        <p:attrNameLst>
                                          <p:attrName>style.visibility</p:attrName>
                                        </p:attrNameLst>
                                      </p:cBhvr>
                                      <p:to>
                                        <p:strVal val="visible"/>
                                      </p:to>
                                    </p:set>
                                    <p:animEffect transition="in" filter="fade">
                                      <p:cBhvr>
                                        <p:cTn id="58" dur="750"/>
                                        <p:tgtEl>
                                          <p:spTgt spid="135"/>
                                        </p:tgtEl>
                                      </p:cBhvr>
                                    </p:animEffect>
                                  </p:childTnLst>
                                </p:cTn>
                              </p:par>
                              <p:par>
                                <p:cTn id="59" presetID="42" presetClass="path" presetSubtype="0" decel="100000" fill="hold" grpId="1" nodeType="withEffect">
                                  <p:stCondLst>
                                    <p:cond delay="600"/>
                                  </p:stCondLst>
                                  <p:childTnLst>
                                    <p:animMotion origin="layout" path="M 2.5E-6 -1.48148E-6 L 0.03672 -1.48148E-6 " pathEditMode="relative" rAng="0" ptsTypes="AA">
                                      <p:cBhvr>
                                        <p:cTn id="60" dur="750" spd="-100000" fill="hold"/>
                                        <p:tgtEl>
                                          <p:spTgt spid="135"/>
                                        </p:tgtEl>
                                        <p:attrNameLst>
                                          <p:attrName>ppt_x</p:attrName>
                                          <p:attrName>ppt_y</p:attrName>
                                        </p:attrNameLst>
                                      </p:cBhvr>
                                      <p:rCtr x="1836" y="0"/>
                                    </p:animMotion>
                                  </p:childTnLst>
                                </p:cTn>
                              </p:par>
                            </p:childTnLst>
                          </p:cTn>
                        </p:par>
                        <p:par>
                          <p:cTn id="61" fill="hold">
                            <p:stCondLst>
                              <p:cond delay="2250"/>
                            </p:stCondLst>
                            <p:childTnLst>
                              <p:par>
                                <p:cTn id="62" presetID="10" presetClass="entr" presetSubtype="0" fill="hold"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750"/>
                                        <p:tgtEl>
                                          <p:spTgt spid="37"/>
                                        </p:tgtEl>
                                      </p:cBhvr>
                                    </p:animEffect>
                                  </p:childTnLst>
                                </p:cTn>
                              </p:par>
                              <p:par>
                                <p:cTn id="65" presetID="42" presetClass="path" presetSubtype="0" decel="100000" fill="hold" nodeType="withEffect">
                                  <p:stCondLst>
                                    <p:cond delay="0"/>
                                  </p:stCondLst>
                                  <p:childTnLst>
                                    <p:animMotion origin="layout" path="M -8.33333E-7 -2.59259E-6 L -0.03672 -2.59259E-6 " pathEditMode="relative" rAng="0" ptsTypes="AA">
                                      <p:cBhvr>
                                        <p:cTn id="66" dur="750" spd="-100000" fill="hold"/>
                                        <p:tgtEl>
                                          <p:spTgt spid="37"/>
                                        </p:tgtEl>
                                        <p:attrNameLst>
                                          <p:attrName>ppt_x</p:attrName>
                                          <p:attrName>ppt_y</p:attrName>
                                        </p:attrNameLst>
                                      </p:cBhvr>
                                      <p:rCtr x="-1836" y="0"/>
                                    </p:animMotion>
                                  </p:childTnLst>
                                </p:cTn>
                              </p:par>
                              <p:par>
                                <p:cTn id="67" presetID="10" presetClass="entr" presetSubtype="0" fill="hold" grpId="0" nodeType="withEffect">
                                  <p:stCondLst>
                                    <p:cond delay="0"/>
                                  </p:stCondLst>
                                  <p:childTnLst>
                                    <p:set>
                                      <p:cBhvr>
                                        <p:cTn id="68" dur="1" fill="hold">
                                          <p:stCondLst>
                                            <p:cond delay="0"/>
                                          </p:stCondLst>
                                        </p:cTn>
                                        <p:tgtEl>
                                          <p:spTgt spid="134"/>
                                        </p:tgtEl>
                                        <p:attrNameLst>
                                          <p:attrName>style.visibility</p:attrName>
                                        </p:attrNameLst>
                                      </p:cBhvr>
                                      <p:to>
                                        <p:strVal val="visible"/>
                                      </p:to>
                                    </p:set>
                                    <p:animEffect transition="in" filter="fade">
                                      <p:cBhvr>
                                        <p:cTn id="69" dur="750"/>
                                        <p:tgtEl>
                                          <p:spTgt spid="134"/>
                                        </p:tgtEl>
                                      </p:cBhvr>
                                    </p:animEffect>
                                  </p:childTnLst>
                                </p:cTn>
                              </p:par>
                              <p:par>
                                <p:cTn id="70" presetID="42" presetClass="path" presetSubtype="0" decel="100000" fill="hold" grpId="1" nodeType="withEffect">
                                  <p:stCondLst>
                                    <p:cond delay="0"/>
                                  </p:stCondLst>
                                  <p:childTnLst>
                                    <p:animMotion origin="layout" path="M -8.33333E-7 -2.59259E-6 L -0.03672 -2.59259E-6 " pathEditMode="relative" rAng="0" ptsTypes="AA">
                                      <p:cBhvr>
                                        <p:cTn id="71" dur="750" spd="-100000" fill="hold"/>
                                        <p:tgtEl>
                                          <p:spTgt spid="134"/>
                                        </p:tgtEl>
                                        <p:attrNameLst>
                                          <p:attrName>ppt_x</p:attrName>
                                          <p:attrName>ppt_y</p:attrName>
                                        </p:attrNameLst>
                                      </p:cBhvr>
                                      <p:rCtr x="-1836" y="0"/>
                                    </p:animMotion>
                                  </p:childTnLst>
                                </p:cTn>
                              </p:par>
                              <p:par>
                                <p:cTn id="72" presetID="10" presetClass="entr" presetSubtype="0" fill="hold" nodeType="withEffect">
                                  <p:stCondLst>
                                    <p:cond delay="200"/>
                                  </p:stCondLst>
                                  <p:childTnLst>
                                    <p:set>
                                      <p:cBhvr>
                                        <p:cTn id="73" dur="1" fill="hold">
                                          <p:stCondLst>
                                            <p:cond delay="0"/>
                                          </p:stCondLst>
                                        </p:cTn>
                                        <p:tgtEl>
                                          <p:spTgt spid="40"/>
                                        </p:tgtEl>
                                        <p:attrNameLst>
                                          <p:attrName>style.visibility</p:attrName>
                                        </p:attrNameLst>
                                      </p:cBhvr>
                                      <p:to>
                                        <p:strVal val="visible"/>
                                      </p:to>
                                    </p:set>
                                    <p:animEffect transition="in" filter="fade">
                                      <p:cBhvr>
                                        <p:cTn id="74" dur="750"/>
                                        <p:tgtEl>
                                          <p:spTgt spid="40"/>
                                        </p:tgtEl>
                                      </p:cBhvr>
                                    </p:animEffect>
                                  </p:childTnLst>
                                </p:cTn>
                              </p:par>
                              <p:par>
                                <p:cTn id="75" presetID="42" presetClass="path" presetSubtype="0" decel="100000" fill="hold" nodeType="withEffect">
                                  <p:stCondLst>
                                    <p:cond delay="200"/>
                                  </p:stCondLst>
                                  <p:childTnLst>
                                    <p:animMotion origin="layout" path="M -8.33333E-7 -2.59259E-6 L -0.03672 -2.59259E-6 " pathEditMode="relative" rAng="0" ptsTypes="AA">
                                      <p:cBhvr>
                                        <p:cTn id="76" dur="750" spd="-100000" fill="hold"/>
                                        <p:tgtEl>
                                          <p:spTgt spid="40"/>
                                        </p:tgtEl>
                                        <p:attrNameLst>
                                          <p:attrName>ppt_x</p:attrName>
                                          <p:attrName>ppt_y</p:attrName>
                                        </p:attrNameLst>
                                      </p:cBhvr>
                                      <p:rCtr x="-1836" y="0"/>
                                    </p:animMotion>
                                  </p:childTnLst>
                                </p:cTn>
                              </p:par>
                              <p:par>
                                <p:cTn id="77" presetID="10" presetClass="entr" presetSubtype="0" fill="hold" nodeType="withEffect">
                                  <p:stCondLst>
                                    <p:cond delay="400"/>
                                  </p:stCondLst>
                                  <p:childTnLst>
                                    <p:set>
                                      <p:cBhvr>
                                        <p:cTn id="78" dur="1" fill="hold">
                                          <p:stCondLst>
                                            <p:cond delay="0"/>
                                          </p:stCondLst>
                                        </p:cTn>
                                        <p:tgtEl>
                                          <p:spTgt spid="55"/>
                                        </p:tgtEl>
                                        <p:attrNameLst>
                                          <p:attrName>style.visibility</p:attrName>
                                        </p:attrNameLst>
                                      </p:cBhvr>
                                      <p:to>
                                        <p:strVal val="visible"/>
                                      </p:to>
                                    </p:set>
                                    <p:animEffect transition="in" filter="fade">
                                      <p:cBhvr>
                                        <p:cTn id="79" dur="750"/>
                                        <p:tgtEl>
                                          <p:spTgt spid="55"/>
                                        </p:tgtEl>
                                      </p:cBhvr>
                                    </p:animEffect>
                                  </p:childTnLst>
                                </p:cTn>
                              </p:par>
                              <p:par>
                                <p:cTn id="80" presetID="42" presetClass="path" presetSubtype="0" decel="100000" fill="hold" nodeType="withEffect">
                                  <p:stCondLst>
                                    <p:cond delay="400"/>
                                  </p:stCondLst>
                                  <p:childTnLst>
                                    <p:animMotion origin="layout" path="M -8.33333E-7 -2.59259E-6 L -0.03672 -2.59259E-6 " pathEditMode="relative" rAng="0" ptsTypes="AA">
                                      <p:cBhvr>
                                        <p:cTn id="81" dur="750" spd="-100000" fill="hold"/>
                                        <p:tgtEl>
                                          <p:spTgt spid="55"/>
                                        </p:tgtEl>
                                        <p:attrNameLst>
                                          <p:attrName>ppt_x</p:attrName>
                                          <p:attrName>ppt_y</p:attrName>
                                        </p:attrNameLst>
                                      </p:cBhvr>
                                      <p:rCtr x="-1836" y="0"/>
                                    </p:animMotion>
                                  </p:childTnLst>
                                </p:cTn>
                              </p:par>
                              <p:par>
                                <p:cTn id="82" presetID="10" presetClass="entr" presetSubtype="0" fill="hold" grpId="0" nodeType="withEffect">
                                  <p:stCondLst>
                                    <p:cond delay="400"/>
                                  </p:stCondLst>
                                  <p:childTnLst>
                                    <p:set>
                                      <p:cBhvr>
                                        <p:cTn id="83" dur="1" fill="hold">
                                          <p:stCondLst>
                                            <p:cond delay="0"/>
                                          </p:stCondLst>
                                        </p:cTn>
                                        <p:tgtEl>
                                          <p:spTgt spid="136"/>
                                        </p:tgtEl>
                                        <p:attrNameLst>
                                          <p:attrName>style.visibility</p:attrName>
                                        </p:attrNameLst>
                                      </p:cBhvr>
                                      <p:to>
                                        <p:strVal val="visible"/>
                                      </p:to>
                                    </p:set>
                                    <p:animEffect transition="in" filter="fade">
                                      <p:cBhvr>
                                        <p:cTn id="84" dur="750"/>
                                        <p:tgtEl>
                                          <p:spTgt spid="136"/>
                                        </p:tgtEl>
                                      </p:cBhvr>
                                    </p:animEffect>
                                  </p:childTnLst>
                                </p:cTn>
                              </p:par>
                              <p:par>
                                <p:cTn id="85" presetID="42" presetClass="path" presetSubtype="0" decel="100000" fill="hold" grpId="1" nodeType="withEffect">
                                  <p:stCondLst>
                                    <p:cond delay="400"/>
                                  </p:stCondLst>
                                  <p:childTnLst>
                                    <p:animMotion origin="layout" path="M -8.33333E-7 -2.59259E-6 L -0.03672 -2.59259E-6 " pathEditMode="relative" rAng="0" ptsTypes="AA">
                                      <p:cBhvr>
                                        <p:cTn id="86" dur="750" spd="-100000" fill="hold"/>
                                        <p:tgtEl>
                                          <p:spTgt spid="136"/>
                                        </p:tgtEl>
                                        <p:attrNameLst>
                                          <p:attrName>ppt_x</p:attrName>
                                          <p:attrName>ppt_y</p:attrName>
                                        </p:attrNameLst>
                                      </p:cBhvr>
                                      <p:rCtr x="-1836" y="0"/>
                                    </p:animMotion>
                                  </p:childTnLst>
                                </p:cTn>
                              </p:par>
                              <p:par>
                                <p:cTn id="87" presetID="10" presetClass="entr" presetSubtype="0" fill="hold" nodeType="withEffect">
                                  <p:stCondLst>
                                    <p:cond delay="60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750"/>
                                        <p:tgtEl>
                                          <p:spTgt spid="21"/>
                                        </p:tgtEl>
                                      </p:cBhvr>
                                    </p:animEffect>
                                  </p:childTnLst>
                                </p:cTn>
                              </p:par>
                              <p:par>
                                <p:cTn id="90" presetID="42" presetClass="path" presetSubtype="0" decel="100000" fill="hold" nodeType="withEffect">
                                  <p:stCondLst>
                                    <p:cond delay="600"/>
                                  </p:stCondLst>
                                  <p:childTnLst>
                                    <p:animMotion origin="layout" path="M -8.33333E-7 -2.59259E-6 L -0.03672 -2.59259E-6 " pathEditMode="relative" rAng="0" ptsTypes="AA">
                                      <p:cBhvr>
                                        <p:cTn id="91" dur="750" spd="-100000" fill="hold"/>
                                        <p:tgtEl>
                                          <p:spTgt spid="21"/>
                                        </p:tgtEl>
                                        <p:attrNameLst>
                                          <p:attrName>ppt_x</p:attrName>
                                          <p:attrName>ppt_y</p:attrName>
                                        </p:attrNameLst>
                                      </p:cBhvr>
                                      <p:rCtr x="-1836" y="0"/>
                                    </p:animMotion>
                                  </p:childTnLst>
                                </p:cTn>
                              </p:par>
                              <p:par>
                                <p:cTn id="92" presetID="10" presetClass="entr" presetSubtype="0" fill="hold" nodeType="withEffect">
                                  <p:stCondLst>
                                    <p:cond delay="800"/>
                                  </p:stCondLst>
                                  <p:childTnLst>
                                    <p:set>
                                      <p:cBhvr>
                                        <p:cTn id="93" dur="1" fill="hold">
                                          <p:stCondLst>
                                            <p:cond delay="0"/>
                                          </p:stCondLst>
                                        </p:cTn>
                                        <p:tgtEl>
                                          <p:spTgt spid="15"/>
                                        </p:tgtEl>
                                        <p:attrNameLst>
                                          <p:attrName>style.visibility</p:attrName>
                                        </p:attrNameLst>
                                      </p:cBhvr>
                                      <p:to>
                                        <p:strVal val="visible"/>
                                      </p:to>
                                    </p:set>
                                    <p:animEffect transition="in" filter="fade">
                                      <p:cBhvr>
                                        <p:cTn id="94" dur="750"/>
                                        <p:tgtEl>
                                          <p:spTgt spid="15"/>
                                        </p:tgtEl>
                                      </p:cBhvr>
                                    </p:animEffect>
                                  </p:childTnLst>
                                </p:cTn>
                              </p:par>
                              <p:par>
                                <p:cTn id="95" presetID="42" presetClass="path" presetSubtype="0" decel="100000" fill="hold" nodeType="withEffect">
                                  <p:stCondLst>
                                    <p:cond delay="800"/>
                                  </p:stCondLst>
                                  <p:childTnLst>
                                    <p:animMotion origin="layout" path="M -8.33333E-7 -2.59259E-6 L -0.03672 -2.59259E-6 " pathEditMode="relative" rAng="0" ptsTypes="AA">
                                      <p:cBhvr>
                                        <p:cTn id="96" dur="750" spd="-100000" fill="hold"/>
                                        <p:tgtEl>
                                          <p:spTgt spid="15"/>
                                        </p:tgtEl>
                                        <p:attrNameLst>
                                          <p:attrName>ppt_x</p:attrName>
                                          <p:attrName>ppt_y</p:attrName>
                                        </p:attrNameLst>
                                      </p:cBhvr>
                                      <p:rCtr x="-1836" y="0"/>
                                    </p:animMotion>
                                  </p:childTnLst>
                                </p:cTn>
                              </p:par>
                              <p:par>
                                <p:cTn id="97" presetID="10" presetClass="entr" presetSubtype="0" fill="hold" grpId="0" nodeType="withEffect">
                                  <p:stCondLst>
                                    <p:cond delay="800"/>
                                  </p:stCondLst>
                                  <p:childTnLst>
                                    <p:set>
                                      <p:cBhvr>
                                        <p:cTn id="98" dur="1" fill="hold">
                                          <p:stCondLst>
                                            <p:cond delay="0"/>
                                          </p:stCondLst>
                                        </p:cTn>
                                        <p:tgtEl>
                                          <p:spTgt spid="137"/>
                                        </p:tgtEl>
                                        <p:attrNameLst>
                                          <p:attrName>style.visibility</p:attrName>
                                        </p:attrNameLst>
                                      </p:cBhvr>
                                      <p:to>
                                        <p:strVal val="visible"/>
                                      </p:to>
                                    </p:set>
                                    <p:animEffect transition="in" filter="fade">
                                      <p:cBhvr>
                                        <p:cTn id="99" dur="750"/>
                                        <p:tgtEl>
                                          <p:spTgt spid="137"/>
                                        </p:tgtEl>
                                      </p:cBhvr>
                                    </p:animEffect>
                                  </p:childTnLst>
                                </p:cTn>
                              </p:par>
                              <p:par>
                                <p:cTn id="100" presetID="42" presetClass="path" presetSubtype="0" decel="100000" fill="hold" grpId="1" nodeType="withEffect">
                                  <p:stCondLst>
                                    <p:cond delay="800"/>
                                  </p:stCondLst>
                                  <p:childTnLst>
                                    <p:animMotion origin="layout" path="M -8.33333E-7 -2.59259E-6 L -0.03672 -2.59259E-6 " pathEditMode="relative" rAng="0" ptsTypes="AA">
                                      <p:cBhvr>
                                        <p:cTn id="101" dur="750" spd="-100000" fill="hold"/>
                                        <p:tgtEl>
                                          <p:spTgt spid="137"/>
                                        </p:tgtEl>
                                        <p:attrNameLst>
                                          <p:attrName>ppt_x</p:attrName>
                                          <p:attrName>ppt_y</p:attrName>
                                        </p:attrNameLst>
                                      </p:cBhvr>
                                      <p:rCtr x="-1836" y="0"/>
                                    </p:animMotion>
                                  </p:childTnLst>
                                </p:cTn>
                              </p:par>
                            </p:childTnLst>
                          </p:cTn>
                        </p:par>
                        <p:par>
                          <p:cTn id="102" fill="hold">
                            <p:stCondLst>
                              <p:cond delay="3800"/>
                            </p:stCondLst>
                            <p:childTnLst>
                              <p:par>
                                <p:cTn id="103" presetID="10" presetClass="entr" presetSubtype="0" fill="hold" nodeType="afterEffect">
                                  <p:stCondLst>
                                    <p:cond delay="0"/>
                                  </p:stCondLst>
                                  <p:childTnLst>
                                    <p:set>
                                      <p:cBhvr>
                                        <p:cTn id="104" dur="1" fill="hold">
                                          <p:stCondLst>
                                            <p:cond delay="0"/>
                                          </p:stCondLst>
                                        </p:cTn>
                                        <p:tgtEl>
                                          <p:spTgt spid="84"/>
                                        </p:tgtEl>
                                        <p:attrNameLst>
                                          <p:attrName>style.visibility</p:attrName>
                                        </p:attrNameLst>
                                      </p:cBhvr>
                                      <p:to>
                                        <p:strVal val="visible"/>
                                      </p:to>
                                    </p:set>
                                    <p:animEffect transition="in" filter="fade">
                                      <p:cBhvr>
                                        <p:cTn id="105" dur="500"/>
                                        <p:tgtEl>
                                          <p:spTgt spid="84"/>
                                        </p:tgtEl>
                                      </p:cBhvr>
                                    </p:animEffect>
                                  </p:childTnLst>
                                </p:cTn>
                              </p:par>
                              <p:par>
                                <p:cTn id="106" presetID="42" presetClass="path" presetSubtype="0" decel="100000" fill="hold" nodeType="withEffect">
                                  <p:stCondLst>
                                    <p:cond delay="0"/>
                                  </p:stCondLst>
                                  <p:childTnLst>
                                    <p:animMotion origin="layout" path="M 6.25E-7 -3.7037E-7 L 6.25E-7 0.02338 " pathEditMode="relative" rAng="0" ptsTypes="AA">
                                      <p:cBhvr>
                                        <p:cTn id="107" dur="500" spd="-100000" fill="hold"/>
                                        <p:tgtEl>
                                          <p:spTgt spid="84"/>
                                        </p:tgtEl>
                                        <p:attrNameLst>
                                          <p:attrName>ppt_x</p:attrName>
                                          <p:attrName>ppt_y</p:attrName>
                                        </p:attrNameLst>
                                      </p:cBhvr>
                                      <p:rCtr x="0" y="1157"/>
                                    </p:animMotion>
                                  </p:childTnLst>
                                </p:cTn>
                              </p:par>
                              <p:par>
                                <p:cTn id="108" presetID="10" presetClass="entr" presetSubtype="0" fill="hold" nodeType="withEffect">
                                  <p:stCondLst>
                                    <p:cond delay="0"/>
                                  </p:stCondLst>
                                  <p:childTnLst>
                                    <p:set>
                                      <p:cBhvr>
                                        <p:cTn id="109" dur="1" fill="hold">
                                          <p:stCondLst>
                                            <p:cond delay="0"/>
                                          </p:stCondLst>
                                        </p:cTn>
                                        <p:tgtEl>
                                          <p:spTgt spid="85"/>
                                        </p:tgtEl>
                                        <p:attrNameLst>
                                          <p:attrName>style.visibility</p:attrName>
                                        </p:attrNameLst>
                                      </p:cBhvr>
                                      <p:to>
                                        <p:strVal val="visible"/>
                                      </p:to>
                                    </p:set>
                                    <p:animEffect transition="in" filter="fade">
                                      <p:cBhvr>
                                        <p:cTn id="110" dur="500"/>
                                        <p:tgtEl>
                                          <p:spTgt spid="85"/>
                                        </p:tgtEl>
                                      </p:cBhvr>
                                    </p:animEffect>
                                  </p:childTnLst>
                                </p:cTn>
                              </p:par>
                              <p:par>
                                <p:cTn id="111" presetID="42" presetClass="path" presetSubtype="0" decel="100000" fill="hold" nodeType="withEffect">
                                  <p:stCondLst>
                                    <p:cond delay="0"/>
                                  </p:stCondLst>
                                  <p:childTnLst>
                                    <p:animMotion origin="layout" path="M 6.25E-7 -3.7037E-7 L 6.25E-7 0.02338 " pathEditMode="relative" rAng="0" ptsTypes="AA">
                                      <p:cBhvr>
                                        <p:cTn id="112" dur="500" spd="-100000" fill="hold"/>
                                        <p:tgtEl>
                                          <p:spTgt spid="85"/>
                                        </p:tgtEl>
                                        <p:attrNameLst>
                                          <p:attrName>ppt_x</p:attrName>
                                          <p:attrName>ppt_y</p:attrName>
                                        </p:attrNameLst>
                                      </p:cBhvr>
                                      <p:rCtr x="0" y="1157"/>
                                    </p:animMotion>
                                  </p:childTnLst>
                                </p:cTn>
                              </p:par>
                              <p:par>
                                <p:cTn id="113" presetID="10" presetClass="entr" presetSubtype="0" fill="hold" grpId="0" nodeType="withEffect">
                                  <p:stCondLst>
                                    <p:cond delay="0"/>
                                  </p:stCondLst>
                                  <p:childTnLst>
                                    <p:set>
                                      <p:cBhvr>
                                        <p:cTn id="114" dur="1" fill="hold">
                                          <p:stCondLst>
                                            <p:cond delay="0"/>
                                          </p:stCondLst>
                                        </p:cTn>
                                        <p:tgtEl>
                                          <p:spTgt spid="89"/>
                                        </p:tgtEl>
                                        <p:attrNameLst>
                                          <p:attrName>style.visibility</p:attrName>
                                        </p:attrNameLst>
                                      </p:cBhvr>
                                      <p:to>
                                        <p:strVal val="visible"/>
                                      </p:to>
                                    </p:set>
                                    <p:animEffect transition="in" filter="fade">
                                      <p:cBhvr>
                                        <p:cTn id="115" dur="500"/>
                                        <p:tgtEl>
                                          <p:spTgt spid="89"/>
                                        </p:tgtEl>
                                      </p:cBhvr>
                                    </p:animEffect>
                                  </p:childTnLst>
                                </p:cTn>
                              </p:par>
                              <p:par>
                                <p:cTn id="116" presetID="42" presetClass="path" presetSubtype="0" decel="100000" fill="hold" grpId="1" nodeType="withEffect">
                                  <p:stCondLst>
                                    <p:cond delay="0"/>
                                  </p:stCondLst>
                                  <p:childTnLst>
                                    <p:animMotion origin="layout" path="M 6.25E-7 -3.7037E-7 L 6.25E-7 0.02338 " pathEditMode="relative" rAng="0" ptsTypes="AA">
                                      <p:cBhvr>
                                        <p:cTn id="117" dur="500" spd="-100000" fill="hold"/>
                                        <p:tgtEl>
                                          <p:spTgt spid="89"/>
                                        </p:tgtEl>
                                        <p:attrNameLst>
                                          <p:attrName>ppt_x</p:attrName>
                                          <p:attrName>ppt_y</p:attrName>
                                        </p:attrNameLst>
                                      </p:cBhvr>
                                      <p:rCtr x="0" y="1157"/>
                                    </p:animMotion>
                                  </p:childTnLst>
                                </p:cTn>
                              </p:par>
                            </p:childTnLst>
                          </p:cTn>
                        </p:par>
                      </p:childTnLst>
                    </p:cTn>
                  </p:par>
                  <p:par>
                    <p:cTn id="118" fill="hold">
                      <p:stCondLst>
                        <p:cond delay="indefinite"/>
                      </p:stCondLst>
                      <p:childTnLst>
                        <p:par>
                          <p:cTn id="119" fill="hold">
                            <p:stCondLst>
                              <p:cond delay="0"/>
                            </p:stCondLst>
                            <p:childTnLst>
                              <p:par>
                                <p:cTn id="120" presetID="2" presetClass="entr" presetSubtype="2" fill="hold" grpId="0" nodeType="clickEffect">
                                  <p:stCondLst>
                                    <p:cond delay="0"/>
                                  </p:stCondLst>
                                  <p:childTnLst>
                                    <p:set>
                                      <p:cBhvr>
                                        <p:cTn id="121" dur="1" fill="hold">
                                          <p:stCondLst>
                                            <p:cond delay="0"/>
                                          </p:stCondLst>
                                        </p:cTn>
                                        <p:tgtEl>
                                          <p:spTgt spid="3"/>
                                        </p:tgtEl>
                                        <p:attrNameLst>
                                          <p:attrName>style.visibility</p:attrName>
                                        </p:attrNameLst>
                                      </p:cBhvr>
                                      <p:to>
                                        <p:strVal val="visible"/>
                                      </p:to>
                                    </p:set>
                                    <p:anim calcmode="lin" valueType="num">
                                      <p:cBhvr additive="base">
                                        <p:cTn id="122" dur="500" fill="hold"/>
                                        <p:tgtEl>
                                          <p:spTgt spid="3"/>
                                        </p:tgtEl>
                                        <p:attrNameLst>
                                          <p:attrName>ppt_x</p:attrName>
                                        </p:attrNameLst>
                                      </p:cBhvr>
                                      <p:tavLst>
                                        <p:tav tm="0">
                                          <p:val>
                                            <p:strVal val="1+#ppt_w/2"/>
                                          </p:val>
                                        </p:tav>
                                        <p:tav tm="100000">
                                          <p:val>
                                            <p:strVal val="#ppt_x"/>
                                          </p:val>
                                        </p:tav>
                                      </p:tavLst>
                                    </p:anim>
                                    <p:anim calcmode="lin" valueType="num">
                                      <p:cBhvr additive="base">
                                        <p:cTn id="123" dur="500" fill="hold"/>
                                        <p:tgtEl>
                                          <p:spTgt spid="3"/>
                                        </p:tgtEl>
                                        <p:attrNameLst>
                                          <p:attrName>ppt_y</p:attrName>
                                        </p:attrNameLst>
                                      </p:cBhvr>
                                      <p:tavLst>
                                        <p:tav tm="0">
                                          <p:val>
                                            <p:strVal val="#ppt_y"/>
                                          </p:val>
                                        </p:tav>
                                        <p:tav tm="100000">
                                          <p:val>
                                            <p:strVal val="#ppt_y"/>
                                          </p:val>
                                        </p:tav>
                                      </p:tavLst>
                                    </p:anim>
                                  </p:childTnLst>
                                </p:cTn>
                              </p:par>
                              <p:par>
                                <p:cTn id="124" presetID="10" presetClass="entr" presetSubtype="0" fill="hold" grpId="0" nodeType="withEffect">
                                  <p:stCondLst>
                                    <p:cond delay="0"/>
                                  </p:stCondLst>
                                  <p:childTnLst>
                                    <p:set>
                                      <p:cBhvr>
                                        <p:cTn id="125" dur="1" fill="hold">
                                          <p:stCondLst>
                                            <p:cond delay="0"/>
                                          </p:stCondLst>
                                        </p:cTn>
                                        <p:tgtEl>
                                          <p:spTgt spid="24"/>
                                        </p:tgtEl>
                                        <p:attrNameLst>
                                          <p:attrName>style.visibility</p:attrName>
                                        </p:attrNameLst>
                                      </p:cBhvr>
                                      <p:to>
                                        <p:strVal val="visible"/>
                                      </p:to>
                                    </p:set>
                                    <p:animEffect transition="in" filter="fade">
                                      <p:cBhvr>
                                        <p:cTn id="126" dur="500"/>
                                        <p:tgtEl>
                                          <p:spTgt spid="24"/>
                                        </p:tgtEl>
                                      </p:cBhvr>
                                    </p:animEffect>
                                  </p:childTnLst>
                                </p:cTn>
                              </p:par>
                              <p:par>
                                <p:cTn id="127" presetID="42" presetClass="path" presetSubtype="0" decel="100000" fill="hold" grpId="1" nodeType="withEffect">
                                  <p:stCondLst>
                                    <p:cond delay="0"/>
                                  </p:stCondLst>
                                  <p:childTnLst>
                                    <p:animMotion origin="layout" path="M 1.11022E-16 -4.07407E-6 L 1.11022E-16 0.02338 " pathEditMode="relative" rAng="0" ptsTypes="AA">
                                      <p:cBhvr>
                                        <p:cTn id="128" dur="500" spd="-100000" fill="hold"/>
                                        <p:tgtEl>
                                          <p:spTgt spid="24"/>
                                        </p:tgtEl>
                                        <p:attrNameLst>
                                          <p:attrName>ppt_x</p:attrName>
                                          <p:attrName>ppt_y</p:attrName>
                                        </p:attrNameLst>
                                      </p:cBhvr>
                                      <p:rCtr x="0" y="1157"/>
                                    </p:animMotion>
                                  </p:childTnLst>
                                </p:cTn>
                              </p:par>
                              <p:par>
                                <p:cTn id="129" presetID="10" presetClass="entr" presetSubtype="0" fill="hold" grpId="0" nodeType="withEffect">
                                  <p:stCondLst>
                                    <p:cond delay="200"/>
                                  </p:stCondLst>
                                  <p:childTnLst>
                                    <p:set>
                                      <p:cBhvr>
                                        <p:cTn id="130" dur="1" fill="hold">
                                          <p:stCondLst>
                                            <p:cond delay="0"/>
                                          </p:stCondLst>
                                        </p:cTn>
                                        <p:tgtEl>
                                          <p:spTgt spid="26"/>
                                        </p:tgtEl>
                                        <p:attrNameLst>
                                          <p:attrName>style.visibility</p:attrName>
                                        </p:attrNameLst>
                                      </p:cBhvr>
                                      <p:to>
                                        <p:strVal val="visible"/>
                                      </p:to>
                                    </p:set>
                                    <p:animEffect transition="in" filter="fade">
                                      <p:cBhvr>
                                        <p:cTn id="131" dur="500"/>
                                        <p:tgtEl>
                                          <p:spTgt spid="26"/>
                                        </p:tgtEl>
                                      </p:cBhvr>
                                    </p:animEffect>
                                  </p:childTnLst>
                                </p:cTn>
                              </p:par>
                              <p:par>
                                <p:cTn id="132" presetID="42" presetClass="path" presetSubtype="0" decel="100000" fill="hold" grpId="1" nodeType="withEffect">
                                  <p:stCondLst>
                                    <p:cond delay="200"/>
                                  </p:stCondLst>
                                  <p:childTnLst>
                                    <p:animMotion origin="layout" path="M 1.11022E-16 2.22222E-6 L 1.11022E-16 0.02338 " pathEditMode="relative" rAng="0" ptsTypes="AA">
                                      <p:cBhvr>
                                        <p:cTn id="133" dur="500" spd="-100000" fill="hold"/>
                                        <p:tgtEl>
                                          <p:spTgt spid="26"/>
                                        </p:tgtEl>
                                        <p:attrNameLst>
                                          <p:attrName>ppt_x</p:attrName>
                                          <p:attrName>ppt_y</p:attrName>
                                        </p:attrNameLst>
                                      </p:cBhvr>
                                      <p:rCtr x="0" y="1157"/>
                                    </p:animMotion>
                                  </p:childTnLst>
                                </p:cTn>
                              </p:par>
                              <p:par>
                                <p:cTn id="134" presetID="10" presetClass="entr" presetSubtype="0" fill="hold" grpId="0" nodeType="withEffect">
                                  <p:stCondLst>
                                    <p:cond delay="400"/>
                                  </p:stCondLst>
                                  <p:childTnLst>
                                    <p:set>
                                      <p:cBhvr>
                                        <p:cTn id="135" dur="1" fill="hold">
                                          <p:stCondLst>
                                            <p:cond delay="0"/>
                                          </p:stCondLst>
                                        </p:cTn>
                                        <p:tgtEl>
                                          <p:spTgt spid="27"/>
                                        </p:tgtEl>
                                        <p:attrNameLst>
                                          <p:attrName>style.visibility</p:attrName>
                                        </p:attrNameLst>
                                      </p:cBhvr>
                                      <p:to>
                                        <p:strVal val="visible"/>
                                      </p:to>
                                    </p:set>
                                    <p:animEffect transition="in" filter="fade">
                                      <p:cBhvr>
                                        <p:cTn id="136" dur="500"/>
                                        <p:tgtEl>
                                          <p:spTgt spid="27"/>
                                        </p:tgtEl>
                                      </p:cBhvr>
                                    </p:animEffect>
                                  </p:childTnLst>
                                </p:cTn>
                              </p:par>
                              <p:par>
                                <p:cTn id="137" presetID="42" presetClass="path" presetSubtype="0" decel="100000" fill="hold" grpId="1" nodeType="withEffect">
                                  <p:stCondLst>
                                    <p:cond delay="400"/>
                                  </p:stCondLst>
                                  <p:childTnLst>
                                    <p:animMotion origin="layout" path="M 2.08333E-7 -1.85185E-6 L 2.08333E-7 0.02338 " pathEditMode="relative" rAng="0" ptsTypes="AA">
                                      <p:cBhvr>
                                        <p:cTn id="138" dur="500" spd="-100000" fill="hold"/>
                                        <p:tgtEl>
                                          <p:spTgt spid="27"/>
                                        </p:tgtEl>
                                        <p:attrNameLst>
                                          <p:attrName>ppt_x</p:attrName>
                                          <p:attrName>ppt_y</p:attrName>
                                        </p:attrNameLst>
                                      </p:cBhvr>
                                      <p:rCtr x="0" y="1157"/>
                                    </p:animMotion>
                                  </p:childTnLst>
                                </p:cTn>
                              </p:par>
                            </p:childTnLst>
                          </p:cTn>
                        </p:par>
                        <p:par>
                          <p:cTn id="139" fill="hold">
                            <p:stCondLst>
                              <p:cond delay="900"/>
                            </p:stCondLst>
                            <p:childTnLst>
                              <p:par>
                                <p:cTn id="140" presetID="10" presetClass="entr" presetSubtype="0" fill="hold" nodeType="afterEffect">
                                  <p:stCondLst>
                                    <p:cond delay="0"/>
                                  </p:stCondLst>
                                  <p:childTnLst>
                                    <p:set>
                                      <p:cBhvr>
                                        <p:cTn id="141" dur="1" fill="hold">
                                          <p:stCondLst>
                                            <p:cond delay="0"/>
                                          </p:stCondLst>
                                        </p:cTn>
                                        <p:tgtEl>
                                          <p:spTgt spid="68"/>
                                        </p:tgtEl>
                                        <p:attrNameLst>
                                          <p:attrName>style.visibility</p:attrName>
                                        </p:attrNameLst>
                                      </p:cBhvr>
                                      <p:to>
                                        <p:strVal val="visible"/>
                                      </p:to>
                                    </p:set>
                                    <p:animEffect transition="in" filter="fade">
                                      <p:cBhvr>
                                        <p:cTn id="142" dur="750"/>
                                        <p:tgtEl>
                                          <p:spTgt spid="68"/>
                                        </p:tgtEl>
                                      </p:cBhvr>
                                    </p:animEffect>
                                  </p:childTnLst>
                                </p:cTn>
                              </p:par>
                              <p:par>
                                <p:cTn id="143" presetID="42" presetClass="path" presetSubtype="0" decel="100000" fill="hold" nodeType="withEffect">
                                  <p:stCondLst>
                                    <p:cond delay="0"/>
                                  </p:stCondLst>
                                  <p:childTnLst>
                                    <p:animMotion origin="layout" path="M 2.5E-6 -1.48148E-6 L 0.03672 -1.48148E-6 " pathEditMode="relative" rAng="0" ptsTypes="AA">
                                      <p:cBhvr>
                                        <p:cTn id="144" dur="750" spd="-100000" fill="hold"/>
                                        <p:tgtEl>
                                          <p:spTgt spid="68"/>
                                        </p:tgtEl>
                                        <p:attrNameLst>
                                          <p:attrName>ppt_x</p:attrName>
                                          <p:attrName>ppt_y</p:attrName>
                                        </p:attrNameLst>
                                      </p:cBhvr>
                                      <p:rCtr x="1836" y="0"/>
                                    </p:animMotion>
                                  </p:childTnLst>
                                </p:cTn>
                              </p:par>
                              <p:par>
                                <p:cTn id="145" presetID="10" presetClass="entr" presetSubtype="0" fill="hold" grpId="0" nodeType="withEffect">
                                  <p:stCondLst>
                                    <p:cond delay="0"/>
                                  </p:stCondLst>
                                  <p:childTnLst>
                                    <p:set>
                                      <p:cBhvr>
                                        <p:cTn id="146" dur="1" fill="hold">
                                          <p:stCondLst>
                                            <p:cond delay="0"/>
                                          </p:stCondLst>
                                        </p:cTn>
                                        <p:tgtEl>
                                          <p:spTgt spid="142"/>
                                        </p:tgtEl>
                                        <p:attrNameLst>
                                          <p:attrName>style.visibility</p:attrName>
                                        </p:attrNameLst>
                                      </p:cBhvr>
                                      <p:to>
                                        <p:strVal val="visible"/>
                                      </p:to>
                                    </p:set>
                                    <p:animEffect transition="in" filter="fade">
                                      <p:cBhvr>
                                        <p:cTn id="147" dur="750"/>
                                        <p:tgtEl>
                                          <p:spTgt spid="142"/>
                                        </p:tgtEl>
                                      </p:cBhvr>
                                    </p:animEffect>
                                  </p:childTnLst>
                                </p:cTn>
                              </p:par>
                              <p:par>
                                <p:cTn id="148" presetID="42" presetClass="path" presetSubtype="0" decel="100000" fill="hold" grpId="1" nodeType="withEffect">
                                  <p:stCondLst>
                                    <p:cond delay="0"/>
                                  </p:stCondLst>
                                  <p:childTnLst>
                                    <p:animMotion origin="layout" path="M 2.5E-6 -1.48148E-6 L 0.03672 -1.48148E-6 " pathEditMode="relative" rAng="0" ptsTypes="AA">
                                      <p:cBhvr>
                                        <p:cTn id="149" dur="750" spd="-100000" fill="hold"/>
                                        <p:tgtEl>
                                          <p:spTgt spid="142"/>
                                        </p:tgtEl>
                                        <p:attrNameLst>
                                          <p:attrName>ppt_x</p:attrName>
                                          <p:attrName>ppt_y</p:attrName>
                                        </p:attrNameLst>
                                      </p:cBhvr>
                                      <p:rCtr x="1836" y="0"/>
                                    </p:animMotion>
                                  </p:childTnLst>
                                </p:cTn>
                              </p:par>
                              <p:par>
                                <p:cTn id="150" presetID="10" presetClass="entr" presetSubtype="0" fill="hold" nodeType="withEffect">
                                  <p:stCondLst>
                                    <p:cond delay="200"/>
                                  </p:stCondLst>
                                  <p:childTnLst>
                                    <p:set>
                                      <p:cBhvr>
                                        <p:cTn id="151" dur="1" fill="hold">
                                          <p:stCondLst>
                                            <p:cond delay="0"/>
                                          </p:stCondLst>
                                        </p:cTn>
                                        <p:tgtEl>
                                          <p:spTgt spid="44"/>
                                        </p:tgtEl>
                                        <p:attrNameLst>
                                          <p:attrName>style.visibility</p:attrName>
                                        </p:attrNameLst>
                                      </p:cBhvr>
                                      <p:to>
                                        <p:strVal val="visible"/>
                                      </p:to>
                                    </p:set>
                                    <p:animEffect transition="in" filter="fade">
                                      <p:cBhvr>
                                        <p:cTn id="152" dur="750"/>
                                        <p:tgtEl>
                                          <p:spTgt spid="44"/>
                                        </p:tgtEl>
                                      </p:cBhvr>
                                    </p:animEffect>
                                  </p:childTnLst>
                                </p:cTn>
                              </p:par>
                              <p:par>
                                <p:cTn id="153" presetID="42" presetClass="path" presetSubtype="0" decel="100000" fill="hold" nodeType="withEffect">
                                  <p:stCondLst>
                                    <p:cond delay="200"/>
                                  </p:stCondLst>
                                  <p:childTnLst>
                                    <p:animMotion origin="layout" path="M 2.5E-6 -1.48148E-6 L 0.03672 -1.48148E-6 " pathEditMode="relative" rAng="0" ptsTypes="AA">
                                      <p:cBhvr>
                                        <p:cTn id="154" dur="750" spd="-100000" fill="hold"/>
                                        <p:tgtEl>
                                          <p:spTgt spid="44"/>
                                        </p:tgtEl>
                                        <p:attrNameLst>
                                          <p:attrName>ppt_x</p:attrName>
                                          <p:attrName>ppt_y</p:attrName>
                                        </p:attrNameLst>
                                      </p:cBhvr>
                                      <p:rCtr x="1836" y="0"/>
                                    </p:animMotion>
                                  </p:childTnLst>
                                </p:cTn>
                              </p:par>
                              <p:par>
                                <p:cTn id="155" presetID="10" presetClass="entr" presetSubtype="0" fill="hold" grpId="0" nodeType="withEffect">
                                  <p:stCondLst>
                                    <p:cond delay="400"/>
                                  </p:stCondLst>
                                  <p:childTnLst>
                                    <p:set>
                                      <p:cBhvr>
                                        <p:cTn id="156" dur="1" fill="hold">
                                          <p:stCondLst>
                                            <p:cond delay="0"/>
                                          </p:stCondLst>
                                        </p:cTn>
                                        <p:tgtEl>
                                          <p:spTgt spid="42"/>
                                        </p:tgtEl>
                                        <p:attrNameLst>
                                          <p:attrName>style.visibility</p:attrName>
                                        </p:attrNameLst>
                                      </p:cBhvr>
                                      <p:to>
                                        <p:strVal val="visible"/>
                                      </p:to>
                                    </p:set>
                                    <p:animEffect transition="in" filter="fade">
                                      <p:cBhvr>
                                        <p:cTn id="157" dur="750"/>
                                        <p:tgtEl>
                                          <p:spTgt spid="42"/>
                                        </p:tgtEl>
                                      </p:cBhvr>
                                    </p:animEffect>
                                  </p:childTnLst>
                                </p:cTn>
                              </p:par>
                              <p:par>
                                <p:cTn id="158" presetID="42" presetClass="path" presetSubtype="0" decel="100000" fill="hold" grpId="1" nodeType="withEffect">
                                  <p:stCondLst>
                                    <p:cond delay="400"/>
                                  </p:stCondLst>
                                  <p:childTnLst>
                                    <p:animMotion origin="layout" path="M 2.5E-6 -1.48148E-6 L 0.03672 -1.48148E-6 " pathEditMode="relative" rAng="0" ptsTypes="AA">
                                      <p:cBhvr>
                                        <p:cTn id="159" dur="750" spd="-100000" fill="hold"/>
                                        <p:tgtEl>
                                          <p:spTgt spid="42"/>
                                        </p:tgtEl>
                                        <p:attrNameLst>
                                          <p:attrName>ppt_x</p:attrName>
                                          <p:attrName>ppt_y</p:attrName>
                                        </p:attrNameLst>
                                      </p:cBhvr>
                                      <p:rCtr x="1836" y="0"/>
                                    </p:animMotion>
                                  </p:childTnLst>
                                </p:cTn>
                              </p:par>
                              <p:par>
                                <p:cTn id="160" presetID="10" presetClass="entr" presetSubtype="0" fill="hold" nodeType="withEffect">
                                  <p:stCondLst>
                                    <p:cond delay="400"/>
                                  </p:stCondLst>
                                  <p:childTnLst>
                                    <p:set>
                                      <p:cBhvr>
                                        <p:cTn id="161" dur="1" fill="hold">
                                          <p:stCondLst>
                                            <p:cond delay="0"/>
                                          </p:stCondLst>
                                        </p:cTn>
                                        <p:tgtEl>
                                          <p:spTgt spid="120"/>
                                        </p:tgtEl>
                                        <p:attrNameLst>
                                          <p:attrName>style.visibility</p:attrName>
                                        </p:attrNameLst>
                                      </p:cBhvr>
                                      <p:to>
                                        <p:strVal val="visible"/>
                                      </p:to>
                                    </p:set>
                                    <p:animEffect transition="in" filter="fade">
                                      <p:cBhvr>
                                        <p:cTn id="162" dur="750"/>
                                        <p:tgtEl>
                                          <p:spTgt spid="120"/>
                                        </p:tgtEl>
                                      </p:cBhvr>
                                    </p:animEffect>
                                  </p:childTnLst>
                                </p:cTn>
                              </p:par>
                              <p:par>
                                <p:cTn id="163" presetID="42" presetClass="path" presetSubtype="0" decel="100000" fill="hold" nodeType="withEffect">
                                  <p:stCondLst>
                                    <p:cond delay="400"/>
                                  </p:stCondLst>
                                  <p:childTnLst>
                                    <p:animMotion origin="layout" path="M 2.5E-6 -1.48148E-6 L 0.03672 -1.48148E-6 " pathEditMode="relative" rAng="0" ptsTypes="AA">
                                      <p:cBhvr>
                                        <p:cTn id="164" dur="750" spd="-100000" fill="hold"/>
                                        <p:tgtEl>
                                          <p:spTgt spid="120"/>
                                        </p:tgtEl>
                                        <p:attrNameLst>
                                          <p:attrName>ppt_x</p:attrName>
                                          <p:attrName>ppt_y</p:attrName>
                                        </p:attrNameLst>
                                      </p:cBhvr>
                                      <p:rCtr x="1836" y="0"/>
                                    </p:animMotion>
                                  </p:childTnLst>
                                </p:cTn>
                              </p:par>
                              <p:par>
                                <p:cTn id="165" presetID="10" presetClass="entr" presetSubtype="0" fill="hold" nodeType="withEffect">
                                  <p:stCondLst>
                                    <p:cond delay="400"/>
                                  </p:stCondLst>
                                  <p:childTnLst>
                                    <p:set>
                                      <p:cBhvr>
                                        <p:cTn id="166" dur="1" fill="hold">
                                          <p:stCondLst>
                                            <p:cond delay="0"/>
                                          </p:stCondLst>
                                        </p:cTn>
                                        <p:tgtEl>
                                          <p:spTgt spid="115"/>
                                        </p:tgtEl>
                                        <p:attrNameLst>
                                          <p:attrName>style.visibility</p:attrName>
                                        </p:attrNameLst>
                                      </p:cBhvr>
                                      <p:to>
                                        <p:strVal val="visible"/>
                                      </p:to>
                                    </p:set>
                                    <p:animEffect transition="in" filter="fade">
                                      <p:cBhvr>
                                        <p:cTn id="167" dur="750"/>
                                        <p:tgtEl>
                                          <p:spTgt spid="115"/>
                                        </p:tgtEl>
                                      </p:cBhvr>
                                    </p:animEffect>
                                  </p:childTnLst>
                                </p:cTn>
                              </p:par>
                              <p:par>
                                <p:cTn id="168" presetID="42" presetClass="path" presetSubtype="0" decel="100000" fill="hold" nodeType="withEffect">
                                  <p:stCondLst>
                                    <p:cond delay="400"/>
                                  </p:stCondLst>
                                  <p:childTnLst>
                                    <p:animMotion origin="layout" path="M 2.5E-6 -1.48148E-6 L 0.03672 -1.48148E-6 " pathEditMode="relative" rAng="0" ptsTypes="AA">
                                      <p:cBhvr>
                                        <p:cTn id="169" dur="750" spd="-100000" fill="hold"/>
                                        <p:tgtEl>
                                          <p:spTgt spid="115"/>
                                        </p:tgtEl>
                                        <p:attrNameLst>
                                          <p:attrName>ppt_x</p:attrName>
                                          <p:attrName>ppt_y</p:attrName>
                                        </p:attrNameLst>
                                      </p:cBhvr>
                                      <p:rCtr x="1836" y="0"/>
                                    </p:animMotion>
                                  </p:childTnLst>
                                </p:cTn>
                              </p:par>
                              <p:par>
                                <p:cTn id="170" presetID="10" presetClass="entr" presetSubtype="0" fill="hold" nodeType="withEffect">
                                  <p:stCondLst>
                                    <p:cond delay="400"/>
                                  </p:stCondLst>
                                  <p:childTnLst>
                                    <p:set>
                                      <p:cBhvr>
                                        <p:cTn id="171" dur="1" fill="hold">
                                          <p:stCondLst>
                                            <p:cond delay="0"/>
                                          </p:stCondLst>
                                        </p:cTn>
                                        <p:tgtEl>
                                          <p:spTgt spid="46"/>
                                        </p:tgtEl>
                                        <p:attrNameLst>
                                          <p:attrName>style.visibility</p:attrName>
                                        </p:attrNameLst>
                                      </p:cBhvr>
                                      <p:to>
                                        <p:strVal val="visible"/>
                                      </p:to>
                                    </p:set>
                                    <p:animEffect transition="in" filter="fade">
                                      <p:cBhvr>
                                        <p:cTn id="172" dur="750"/>
                                        <p:tgtEl>
                                          <p:spTgt spid="46"/>
                                        </p:tgtEl>
                                      </p:cBhvr>
                                    </p:animEffect>
                                  </p:childTnLst>
                                </p:cTn>
                              </p:par>
                              <p:par>
                                <p:cTn id="173" presetID="42" presetClass="path" presetSubtype="0" decel="100000" fill="hold" nodeType="withEffect">
                                  <p:stCondLst>
                                    <p:cond delay="400"/>
                                  </p:stCondLst>
                                  <p:childTnLst>
                                    <p:animMotion origin="layout" path="M 2.5E-6 -1.48148E-6 L 0.03672 -1.48148E-6 " pathEditMode="relative" rAng="0" ptsTypes="AA">
                                      <p:cBhvr>
                                        <p:cTn id="174" dur="750" spd="-100000" fill="hold"/>
                                        <p:tgtEl>
                                          <p:spTgt spid="46"/>
                                        </p:tgtEl>
                                        <p:attrNameLst>
                                          <p:attrName>ppt_x</p:attrName>
                                          <p:attrName>ppt_y</p:attrName>
                                        </p:attrNameLst>
                                      </p:cBhvr>
                                      <p:rCtr x="1836" y="0"/>
                                    </p:animMotion>
                                  </p:childTnLst>
                                </p:cTn>
                              </p:par>
                              <p:par>
                                <p:cTn id="175" presetID="10" presetClass="entr" presetSubtype="0" fill="hold" grpId="0" nodeType="withEffect">
                                  <p:stCondLst>
                                    <p:cond delay="400"/>
                                  </p:stCondLst>
                                  <p:childTnLst>
                                    <p:set>
                                      <p:cBhvr>
                                        <p:cTn id="176" dur="1" fill="hold">
                                          <p:stCondLst>
                                            <p:cond delay="0"/>
                                          </p:stCondLst>
                                        </p:cTn>
                                        <p:tgtEl>
                                          <p:spTgt spid="143"/>
                                        </p:tgtEl>
                                        <p:attrNameLst>
                                          <p:attrName>style.visibility</p:attrName>
                                        </p:attrNameLst>
                                      </p:cBhvr>
                                      <p:to>
                                        <p:strVal val="visible"/>
                                      </p:to>
                                    </p:set>
                                    <p:animEffect transition="in" filter="fade">
                                      <p:cBhvr>
                                        <p:cTn id="177" dur="750"/>
                                        <p:tgtEl>
                                          <p:spTgt spid="143"/>
                                        </p:tgtEl>
                                      </p:cBhvr>
                                    </p:animEffect>
                                  </p:childTnLst>
                                </p:cTn>
                              </p:par>
                              <p:par>
                                <p:cTn id="178" presetID="42" presetClass="path" presetSubtype="0" decel="100000" fill="hold" grpId="1" nodeType="withEffect">
                                  <p:stCondLst>
                                    <p:cond delay="400"/>
                                  </p:stCondLst>
                                  <p:childTnLst>
                                    <p:animMotion origin="layout" path="M 2.5E-6 -1.48148E-6 L 0.03672 -1.48148E-6 " pathEditMode="relative" rAng="0" ptsTypes="AA">
                                      <p:cBhvr>
                                        <p:cTn id="179" dur="750" spd="-100000" fill="hold"/>
                                        <p:tgtEl>
                                          <p:spTgt spid="143"/>
                                        </p:tgtEl>
                                        <p:attrNameLst>
                                          <p:attrName>ppt_x</p:attrName>
                                          <p:attrName>ppt_y</p:attrName>
                                        </p:attrNameLst>
                                      </p:cBhvr>
                                      <p:rCtr x="1836" y="0"/>
                                    </p:animMotion>
                                  </p:childTnLst>
                                </p:cTn>
                              </p:par>
                            </p:childTnLst>
                          </p:cTn>
                        </p:par>
                        <p:par>
                          <p:cTn id="180" fill="hold">
                            <p:stCondLst>
                              <p:cond delay="2050"/>
                            </p:stCondLst>
                            <p:childTnLst>
                              <p:par>
                                <p:cTn id="181" presetID="10" presetClass="entr" presetSubtype="0" fill="hold" nodeType="afterEffect">
                                  <p:stCondLst>
                                    <p:cond delay="0"/>
                                  </p:stCondLst>
                                  <p:childTnLst>
                                    <p:set>
                                      <p:cBhvr>
                                        <p:cTn id="182" dur="1" fill="hold">
                                          <p:stCondLst>
                                            <p:cond delay="0"/>
                                          </p:stCondLst>
                                        </p:cTn>
                                        <p:tgtEl>
                                          <p:spTgt spid="83"/>
                                        </p:tgtEl>
                                        <p:attrNameLst>
                                          <p:attrName>style.visibility</p:attrName>
                                        </p:attrNameLst>
                                      </p:cBhvr>
                                      <p:to>
                                        <p:strVal val="visible"/>
                                      </p:to>
                                    </p:set>
                                    <p:animEffect transition="in" filter="fade">
                                      <p:cBhvr>
                                        <p:cTn id="183" dur="500"/>
                                        <p:tgtEl>
                                          <p:spTgt spid="83"/>
                                        </p:tgtEl>
                                      </p:cBhvr>
                                    </p:animEffect>
                                  </p:childTnLst>
                                </p:cTn>
                              </p:par>
                              <p:par>
                                <p:cTn id="184" presetID="42" presetClass="path" presetSubtype="0" decel="100000" fill="hold" nodeType="withEffect">
                                  <p:stCondLst>
                                    <p:cond delay="0"/>
                                  </p:stCondLst>
                                  <p:childTnLst>
                                    <p:animMotion origin="layout" path="M 6.25E-7 -3.7037E-7 L 6.25E-7 0.02338 " pathEditMode="relative" rAng="0" ptsTypes="AA">
                                      <p:cBhvr>
                                        <p:cTn id="185" dur="500" spd="-100000" fill="hold"/>
                                        <p:tgtEl>
                                          <p:spTgt spid="83"/>
                                        </p:tgtEl>
                                        <p:attrNameLst>
                                          <p:attrName>ppt_x</p:attrName>
                                          <p:attrName>ppt_y</p:attrName>
                                        </p:attrNameLst>
                                      </p:cBhvr>
                                      <p:rCtr x="0" y="1157"/>
                                    </p:animMotion>
                                  </p:childTnLst>
                                </p:cTn>
                              </p:par>
                              <p:par>
                                <p:cTn id="186" presetID="10" presetClass="entr" presetSubtype="0" fill="hold" nodeType="withEffect">
                                  <p:stCondLst>
                                    <p:cond delay="0"/>
                                  </p:stCondLst>
                                  <p:childTnLst>
                                    <p:set>
                                      <p:cBhvr>
                                        <p:cTn id="187" dur="1" fill="hold">
                                          <p:stCondLst>
                                            <p:cond delay="0"/>
                                          </p:stCondLst>
                                        </p:cTn>
                                        <p:tgtEl>
                                          <p:spTgt spid="75"/>
                                        </p:tgtEl>
                                        <p:attrNameLst>
                                          <p:attrName>style.visibility</p:attrName>
                                        </p:attrNameLst>
                                      </p:cBhvr>
                                      <p:to>
                                        <p:strVal val="visible"/>
                                      </p:to>
                                    </p:set>
                                    <p:animEffect transition="in" filter="fade">
                                      <p:cBhvr>
                                        <p:cTn id="188" dur="500"/>
                                        <p:tgtEl>
                                          <p:spTgt spid="75"/>
                                        </p:tgtEl>
                                      </p:cBhvr>
                                    </p:animEffect>
                                  </p:childTnLst>
                                </p:cTn>
                              </p:par>
                              <p:par>
                                <p:cTn id="189" presetID="42" presetClass="path" presetSubtype="0" decel="100000" fill="hold" nodeType="withEffect">
                                  <p:stCondLst>
                                    <p:cond delay="0"/>
                                  </p:stCondLst>
                                  <p:childTnLst>
                                    <p:animMotion origin="layout" path="M 6.25E-7 -3.7037E-7 L 6.25E-7 0.02338 " pathEditMode="relative" rAng="0" ptsTypes="AA">
                                      <p:cBhvr>
                                        <p:cTn id="190" dur="500" spd="-100000" fill="hold"/>
                                        <p:tgtEl>
                                          <p:spTgt spid="75"/>
                                        </p:tgtEl>
                                        <p:attrNameLst>
                                          <p:attrName>ppt_x</p:attrName>
                                          <p:attrName>ppt_y</p:attrName>
                                        </p:attrNameLst>
                                      </p:cBhvr>
                                      <p:rCtr x="0" y="1157"/>
                                    </p:animMotion>
                                  </p:childTnLst>
                                </p:cTn>
                              </p:par>
                              <p:par>
                                <p:cTn id="191" presetID="10" presetClass="entr" presetSubtype="0" fill="hold" grpId="0" nodeType="withEffect">
                                  <p:stCondLst>
                                    <p:cond delay="0"/>
                                  </p:stCondLst>
                                  <p:childTnLst>
                                    <p:set>
                                      <p:cBhvr>
                                        <p:cTn id="192" dur="1" fill="hold">
                                          <p:stCondLst>
                                            <p:cond delay="0"/>
                                          </p:stCondLst>
                                        </p:cTn>
                                        <p:tgtEl>
                                          <p:spTgt spid="113"/>
                                        </p:tgtEl>
                                        <p:attrNameLst>
                                          <p:attrName>style.visibility</p:attrName>
                                        </p:attrNameLst>
                                      </p:cBhvr>
                                      <p:to>
                                        <p:strVal val="visible"/>
                                      </p:to>
                                    </p:set>
                                    <p:animEffect transition="in" filter="fade">
                                      <p:cBhvr>
                                        <p:cTn id="193" dur="500"/>
                                        <p:tgtEl>
                                          <p:spTgt spid="113"/>
                                        </p:tgtEl>
                                      </p:cBhvr>
                                    </p:animEffect>
                                  </p:childTnLst>
                                </p:cTn>
                              </p:par>
                              <p:par>
                                <p:cTn id="194" presetID="42" presetClass="path" presetSubtype="0" decel="100000" fill="hold" grpId="1" nodeType="withEffect">
                                  <p:stCondLst>
                                    <p:cond delay="0"/>
                                  </p:stCondLst>
                                  <p:childTnLst>
                                    <p:animMotion origin="layout" path="M 6.25E-7 -3.7037E-7 L 6.25E-7 0.02338 " pathEditMode="relative" rAng="0" ptsTypes="AA">
                                      <p:cBhvr>
                                        <p:cTn id="195" dur="500" spd="-100000" fill="hold"/>
                                        <p:tgtEl>
                                          <p:spTgt spid="113"/>
                                        </p:tgtEl>
                                        <p:attrNameLst>
                                          <p:attrName>ppt_x</p:attrName>
                                          <p:attrName>ppt_y</p:attrName>
                                        </p:attrNameLst>
                                      </p:cBhvr>
                                      <p:rCtr x="0" y="115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p:bldP spid="10" grpId="1"/>
      <p:bldP spid="19" grpId="0" animBg="1"/>
      <p:bldP spid="19" grpId="1" animBg="1"/>
      <p:bldP spid="22" grpId="0"/>
      <p:bldP spid="22" grpId="1"/>
      <p:bldP spid="89" grpId="0"/>
      <p:bldP spid="89" grpId="1"/>
      <p:bldP spid="24" grpId="0" animBg="1"/>
      <p:bldP spid="24" grpId="1" animBg="1"/>
      <p:bldP spid="26" grpId="0"/>
      <p:bldP spid="26" grpId="1"/>
      <p:bldP spid="27" grpId="0"/>
      <p:bldP spid="27" grpId="1"/>
      <p:bldP spid="113" grpId="0"/>
      <p:bldP spid="113" grpId="1"/>
      <p:bldP spid="133" grpId="0"/>
      <p:bldP spid="133" grpId="1"/>
      <p:bldP spid="134" grpId="0"/>
      <p:bldP spid="134" grpId="1"/>
      <p:bldP spid="135" grpId="0"/>
      <p:bldP spid="135" grpId="1"/>
      <p:bldP spid="136" grpId="0"/>
      <p:bldP spid="136" grpId="1"/>
      <p:bldP spid="137" grpId="0"/>
      <p:bldP spid="137" grpId="1"/>
      <p:bldP spid="138" grpId="0"/>
      <p:bldP spid="138" grpId="1"/>
      <p:bldP spid="42" grpId="0" animBg="1"/>
      <p:bldP spid="42" grpId="1" animBg="1"/>
      <p:bldP spid="142" grpId="0"/>
      <p:bldP spid="142" grpId="1"/>
      <p:bldP spid="143" grpId="0"/>
      <p:bldP spid="143"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07A8C2C-7437-CD20-773E-9725BA926B32}"/>
              </a:ext>
              <a:ext uri="{C183D7F6-B498-43B3-948B-1728B52AA6E4}">
                <adec:decorative xmlns:adec="http://schemas.microsoft.com/office/drawing/2017/decorative" val="1"/>
              </a:ext>
            </a:extLst>
          </p:cNvPr>
          <p:cNvPicPr>
            <a:picLocks noChangeAspect="1"/>
          </p:cNvPicPr>
          <p:nvPr/>
        </p:nvPicPr>
        <p:blipFill>
          <a:blip r:embed="rId3"/>
          <a:srcRect t="-1" b="165"/>
          <a:stretch/>
        </p:blipFill>
        <p:spPr bwMode="white">
          <a:xfrm>
            <a:off x="0" y="0"/>
            <a:ext cx="12192000" cy="6858000"/>
          </a:xfrm>
          <a:prstGeom prst="rect">
            <a:avLst/>
          </a:prstGeom>
        </p:spPr>
      </p:pic>
      <p:sp>
        <p:nvSpPr>
          <p:cNvPr id="5" name="Rectangle 4">
            <a:extLst>
              <a:ext uri="{FF2B5EF4-FFF2-40B4-BE49-F238E27FC236}">
                <a16:creationId xmlns:a16="http://schemas.microsoft.com/office/drawing/2014/main" id="{01D3E448-9FA2-402D-9B63-541DD6067814}"/>
              </a:ext>
              <a:ext uri="{C183D7F6-B498-43B3-948B-1728B52AA6E4}">
                <adec:decorative xmlns:adec="http://schemas.microsoft.com/office/drawing/2017/decorative" val="1"/>
              </a:ext>
            </a:extLst>
          </p:cNvPr>
          <p:cNvSpPr>
            <a:spLocks/>
          </p:cNvSpPr>
          <p:nvPr/>
        </p:nvSpPr>
        <p:spPr>
          <a:xfrm>
            <a:off x="585433" y="2026554"/>
            <a:ext cx="11018837" cy="1330831"/>
          </a:xfrm>
          <a:prstGeom prst="rect">
            <a:avLst/>
          </a:prstGeom>
          <a:gradFill flip="none" rotWithShape="1">
            <a:gsLst>
              <a:gs pos="100000">
                <a:schemeClr val="bg2">
                  <a:alpha val="95000"/>
                </a:schemeClr>
              </a:gs>
              <a:gs pos="42000">
                <a:schemeClr val="bg2">
                  <a:alpha val="90000"/>
                </a:schemeClr>
              </a:gs>
            </a:gsLst>
            <a:path path="circle">
              <a:fillToRect l="50000" t="50000" r="50000" b="50000"/>
            </a:path>
            <a:tileRect/>
          </a:gradFill>
          <a:ln w="9525" cap="flat" cmpd="sng" algn="ctr">
            <a:noFill/>
            <a:prstDash val="solid"/>
            <a:headEnd type="none" w="med" len="med"/>
            <a:tailEnd type="none" w="med" len="med"/>
          </a:ln>
          <a:effectLst>
            <a:outerShdw blurRad="254000" dist="190500" dir="3300000" algn="ctr" rotWithShape="0">
              <a:schemeClr val="tx1">
                <a:alpha val="25000"/>
              </a:schemeClr>
            </a:outerShdw>
          </a:effectLst>
        </p:spPr>
        <p:txBody>
          <a:bodyPr rot="0" spcFirstLastPara="0" vertOverflow="overflow" horzOverflow="overflow" vert="horz" wrap="square" lIns="137160" tIns="91440" rIns="137160" bIns="137160" numCol="1" spcCol="0" rtlCol="0" fromWordArt="0" anchor="t" anchorCtr="0" forceAA="0" compatLnSpc="1">
            <a:prstTxWarp prst="textNoShape">
              <a:avLst/>
            </a:prstTxWarp>
            <a:noAutofit/>
          </a:bodyPr>
          <a:lstStyle/>
          <a:p>
            <a:pPr defTabSz="932754">
              <a:spcAft>
                <a:spcPts val="600"/>
              </a:spcAft>
              <a:buSzPct val="90000"/>
            </a:pPr>
            <a:endParaRPr lang="en-US" sz="1900">
              <a:gradFill>
                <a:gsLst>
                  <a:gs pos="0">
                    <a:srgbClr val="091F2C"/>
                  </a:gs>
                  <a:gs pos="100000">
                    <a:srgbClr val="091F2C"/>
                  </a:gs>
                </a:gsLst>
                <a:lin ang="0" scaled="0"/>
              </a:gradFill>
              <a:latin typeface="Segoe Sans Display"/>
              <a:cs typeface="Segoe Sans Display Semilight" pitchFamily="2" charset="0"/>
            </a:endParaRPr>
          </a:p>
        </p:txBody>
      </p:sp>
      <p:sp>
        <p:nvSpPr>
          <p:cNvPr id="7" name="Rectangle 6">
            <a:extLst>
              <a:ext uri="{FF2B5EF4-FFF2-40B4-BE49-F238E27FC236}">
                <a16:creationId xmlns:a16="http://schemas.microsoft.com/office/drawing/2014/main" id="{B95D4EA4-CBD4-86F4-0261-51D53E0D8965}"/>
              </a:ext>
              <a:ext uri="{C183D7F6-B498-43B3-948B-1728B52AA6E4}">
                <adec:decorative xmlns:adec="http://schemas.microsoft.com/office/drawing/2017/decorative" val="1"/>
              </a:ext>
            </a:extLst>
          </p:cNvPr>
          <p:cNvSpPr>
            <a:spLocks/>
          </p:cNvSpPr>
          <p:nvPr/>
        </p:nvSpPr>
        <p:spPr>
          <a:xfrm>
            <a:off x="585433" y="3885218"/>
            <a:ext cx="11018837" cy="1813180"/>
          </a:xfrm>
          <a:prstGeom prst="rect">
            <a:avLst/>
          </a:prstGeom>
          <a:gradFill flip="none" rotWithShape="1">
            <a:gsLst>
              <a:gs pos="100000">
                <a:schemeClr val="bg2">
                  <a:alpha val="95000"/>
                </a:schemeClr>
              </a:gs>
              <a:gs pos="42000">
                <a:schemeClr val="bg2">
                  <a:alpha val="90000"/>
                </a:schemeClr>
              </a:gs>
            </a:gsLst>
            <a:path path="circle">
              <a:fillToRect l="50000" t="50000" r="50000" b="50000"/>
            </a:path>
            <a:tileRect/>
          </a:gradFill>
          <a:ln w="9525" cap="flat" cmpd="sng" algn="ctr">
            <a:noFill/>
            <a:prstDash val="solid"/>
            <a:headEnd type="none" w="med" len="med"/>
            <a:tailEnd type="none" w="med" len="med"/>
          </a:ln>
          <a:effectLst>
            <a:outerShdw blurRad="254000" dist="190500" dir="3300000" algn="ctr" rotWithShape="0">
              <a:schemeClr val="tx1">
                <a:alpha val="25000"/>
              </a:schemeClr>
            </a:outerShdw>
          </a:effectLst>
        </p:spPr>
        <p:txBody>
          <a:bodyPr rot="0" spcFirstLastPara="0" vertOverflow="overflow" horzOverflow="overflow" vert="horz" wrap="square" lIns="137160" tIns="91440" rIns="137160" bIns="137160" numCol="1" spcCol="0" rtlCol="0" fromWordArt="0" anchor="t" anchorCtr="0" forceAA="0" compatLnSpc="1">
            <a:prstTxWarp prst="textNoShape">
              <a:avLst/>
            </a:prstTxWarp>
            <a:noAutofit/>
          </a:bodyPr>
          <a:lstStyle/>
          <a:p>
            <a:pPr defTabSz="932754">
              <a:spcAft>
                <a:spcPts val="600"/>
              </a:spcAft>
              <a:buSzPct val="90000"/>
            </a:pPr>
            <a:endParaRPr lang="en-US" sz="1900">
              <a:gradFill>
                <a:gsLst>
                  <a:gs pos="0">
                    <a:srgbClr val="091F2C"/>
                  </a:gs>
                  <a:gs pos="100000">
                    <a:srgbClr val="091F2C"/>
                  </a:gs>
                </a:gsLst>
                <a:lin ang="0" scaled="0"/>
              </a:gradFill>
              <a:latin typeface="Segoe Sans Display"/>
              <a:cs typeface="Segoe Sans Display Semilight" pitchFamily="2" charset="0"/>
            </a:endParaRPr>
          </a:p>
        </p:txBody>
      </p:sp>
      <p:sp>
        <p:nvSpPr>
          <p:cNvPr id="12" name="Rectangle 11">
            <a:extLst>
              <a:ext uri="{FF2B5EF4-FFF2-40B4-BE49-F238E27FC236}">
                <a16:creationId xmlns:a16="http://schemas.microsoft.com/office/drawing/2014/main" id="{94E80E7D-1881-98F2-C8BB-6CE6738E974E}"/>
              </a:ext>
              <a:ext uri="{C183D7F6-B498-43B3-948B-1728B52AA6E4}">
                <adec:decorative xmlns:adec="http://schemas.microsoft.com/office/drawing/2017/decorative" val="1"/>
              </a:ext>
            </a:extLst>
          </p:cNvPr>
          <p:cNvSpPr>
            <a:spLocks/>
          </p:cNvSpPr>
          <p:nvPr/>
        </p:nvSpPr>
        <p:spPr>
          <a:xfrm>
            <a:off x="585433" y="3885218"/>
            <a:ext cx="11018837" cy="1813179"/>
          </a:xfrm>
          <a:prstGeom prst="rect">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sp>
        <p:nvSpPr>
          <p:cNvPr id="14" name="Rectangle 13">
            <a:extLst>
              <a:ext uri="{FF2B5EF4-FFF2-40B4-BE49-F238E27FC236}">
                <a16:creationId xmlns:a16="http://schemas.microsoft.com/office/drawing/2014/main" id="{BE8724CE-FB78-0B40-AE0D-94A8CD4F7049}"/>
              </a:ext>
              <a:ext uri="{C183D7F6-B498-43B3-948B-1728B52AA6E4}">
                <adec:decorative xmlns:adec="http://schemas.microsoft.com/office/drawing/2017/decorative" val="1"/>
              </a:ext>
            </a:extLst>
          </p:cNvPr>
          <p:cNvSpPr>
            <a:spLocks/>
          </p:cNvSpPr>
          <p:nvPr/>
        </p:nvSpPr>
        <p:spPr>
          <a:xfrm>
            <a:off x="585434" y="3885218"/>
            <a:ext cx="2002646" cy="1813179"/>
          </a:xfrm>
          <a:prstGeom prst="rect">
            <a:avLst/>
          </a:prstGeom>
          <a:solidFill>
            <a:schemeClr val="bg1"/>
          </a:solidFill>
          <a:ln>
            <a:noFill/>
            <a:headEnd type="none" w="med" len="med"/>
            <a:tailEnd type="none" w="med" len="med"/>
          </a:ln>
          <a:effectLst>
            <a:innerShdw blurRad="508000" dist="63500" dir="16200000">
              <a:srgbClr val="2965AF">
                <a:alpha val="3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sp>
        <p:nvSpPr>
          <p:cNvPr id="8" name="Rectangle 7">
            <a:extLst>
              <a:ext uri="{FF2B5EF4-FFF2-40B4-BE49-F238E27FC236}">
                <a16:creationId xmlns:a16="http://schemas.microsoft.com/office/drawing/2014/main" id="{585EF0D3-AA1E-71CA-A04A-8D62DF2CE46A}"/>
              </a:ext>
              <a:ext uri="{C183D7F6-B498-43B3-948B-1728B52AA6E4}">
                <adec:decorative xmlns:adec="http://schemas.microsoft.com/office/drawing/2017/decorative" val="1"/>
              </a:ext>
            </a:extLst>
          </p:cNvPr>
          <p:cNvSpPr>
            <a:spLocks/>
          </p:cNvSpPr>
          <p:nvPr/>
        </p:nvSpPr>
        <p:spPr>
          <a:xfrm>
            <a:off x="585433" y="2026554"/>
            <a:ext cx="11018837" cy="1330831"/>
          </a:xfrm>
          <a:prstGeom prst="rect">
            <a:avLst/>
          </a:prstGeom>
          <a:solidFill>
            <a:schemeClr val="bg1"/>
          </a:solidFill>
          <a:ln>
            <a:noFill/>
            <a:headEnd type="none" w="med" len="med"/>
            <a:tailEnd type="none" w="med" len="med"/>
          </a:ln>
          <a:effectLst>
            <a:innerShdw blurRad="508000" dist="63500" dir="16200000">
              <a:srgbClr val="B1B3B3">
                <a:alpha val="25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sp>
        <p:nvSpPr>
          <p:cNvPr id="9" name="Rectangle 8">
            <a:extLst>
              <a:ext uri="{FF2B5EF4-FFF2-40B4-BE49-F238E27FC236}">
                <a16:creationId xmlns:a16="http://schemas.microsoft.com/office/drawing/2014/main" id="{DCDD0BE2-D7C9-74AD-4C89-708E2E1D41AC}"/>
              </a:ext>
              <a:ext uri="{C183D7F6-B498-43B3-948B-1728B52AA6E4}">
                <adec:decorative xmlns:adec="http://schemas.microsoft.com/office/drawing/2017/decorative" val="1"/>
              </a:ext>
            </a:extLst>
          </p:cNvPr>
          <p:cNvSpPr>
            <a:spLocks/>
          </p:cNvSpPr>
          <p:nvPr/>
        </p:nvSpPr>
        <p:spPr>
          <a:xfrm>
            <a:off x="585434" y="2026554"/>
            <a:ext cx="2002646" cy="1330831"/>
          </a:xfrm>
          <a:prstGeom prst="rect">
            <a:avLst/>
          </a:prstGeom>
          <a:solidFill>
            <a:schemeClr val="bg1"/>
          </a:solidFill>
          <a:ln>
            <a:noFill/>
            <a:headEnd type="none" w="med" len="med"/>
            <a:tailEnd type="none" w="med" len="med"/>
          </a:ln>
          <a:effectLst>
            <a:innerShdw blurRad="508000" dist="63500" dir="16200000">
              <a:srgbClr val="2965AF">
                <a:alpha val="30000"/>
              </a:srgb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mn-ea"/>
              <a:cs typeface="Segoe UI" pitchFamily="34" charset="0"/>
            </a:endParaRPr>
          </a:p>
        </p:txBody>
      </p:sp>
      <p:sp>
        <p:nvSpPr>
          <p:cNvPr id="17" name="Title 16"/>
          <p:cNvSpPr>
            <a:spLocks noGrp="1"/>
          </p:cNvSpPr>
          <p:nvPr>
            <p:ph type="title"/>
          </p:nvPr>
        </p:nvSpPr>
        <p:spPr>
          <a:xfrm>
            <a:off x="588263" y="457200"/>
            <a:ext cx="11018520" cy="800219"/>
          </a:xfrm>
        </p:spPr>
        <p:txBody>
          <a:bodyPr/>
          <a:lstStyle/>
          <a:p>
            <a:pPr algn="ctr"/>
            <a:r>
              <a:rPr lang="en-US" sz="3200"/>
              <a:t>Resources to get started with E5 Security</a:t>
            </a:r>
            <a:br>
              <a:rPr lang="en-US"/>
            </a:br>
            <a:r>
              <a:rPr lang="en-US" sz="2000" b="0">
                <a:gradFill>
                  <a:gsLst>
                    <a:gs pos="45000">
                      <a:srgbClr val="000000"/>
                    </a:gs>
                    <a:gs pos="100000">
                      <a:srgbClr val="000000"/>
                    </a:gs>
                  </a:gsLst>
                  <a:lin ang="2700000" scaled="1"/>
                </a:gradFill>
                <a:latin typeface="+mn-lt"/>
                <a:cs typeface="Segoe Sans Display Semibold" pitchFamily="2" charset="0"/>
              </a:rPr>
              <a:t>Business Premium</a:t>
            </a:r>
          </a:p>
        </p:txBody>
      </p:sp>
      <p:sp>
        <p:nvSpPr>
          <p:cNvPr id="10" name="TextBox 9">
            <a:extLst>
              <a:ext uri="{FF2B5EF4-FFF2-40B4-BE49-F238E27FC236}">
                <a16:creationId xmlns:a16="http://schemas.microsoft.com/office/drawing/2014/main" id="{ADE90ABC-88F5-49C2-48A9-67289A6C7C4C}"/>
              </a:ext>
            </a:extLst>
          </p:cNvPr>
          <p:cNvSpPr txBox="1"/>
          <p:nvPr/>
        </p:nvSpPr>
        <p:spPr>
          <a:xfrm>
            <a:off x="841198" y="2338026"/>
            <a:ext cx="1595436" cy="707886"/>
          </a:xfrm>
          <a:prstGeom prst="rect">
            <a:avLst/>
          </a:prstGeom>
          <a:noFill/>
        </p:spPr>
        <p:txBody>
          <a:bodyPr wrap="square">
            <a:spAutoFit/>
          </a:bodyPr>
          <a:lstStyle/>
          <a:p>
            <a:pPr>
              <a:spcAft>
                <a:spcPts val="1000"/>
              </a:spcAft>
            </a:pPr>
            <a:r>
              <a:rPr lang="en-US" sz="2000" b="1">
                <a:solidFill>
                  <a:srgbClr val="2965AF"/>
                </a:solidFill>
              </a:rPr>
              <a:t>Customer </a:t>
            </a:r>
            <a:br>
              <a:rPr lang="en-US" sz="2000" b="1">
                <a:solidFill>
                  <a:srgbClr val="2965AF"/>
                </a:solidFill>
              </a:rPr>
            </a:br>
            <a:r>
              <a:rPr lang="en-US" sz="2000" b="1">
                <a:solidFill>
                  <a:srgbClr val="2965AF"/>
                </a:solidFill>
              </a:rPr>
              <a:t>resources</a:t>
            </a:r>
          </a:p>
        </p:txBody>
      </p:sp>
      <p:sp>
        <p:nvSpPr>
          <p:cNvPr id="20" name="Text Placeholder 5">
            <a:extLst>
              <a:ext uri="{FF2B5EF4-FFF2-40B4-BE49-F238E27FC236}">
                <a16:creationId xmlns:a16="http://schemas.microsoft.com/office/drawing/2014/main" id="{6729496B-3A88-F794-70F5-EFD223D84308}"/>
              </a:ext>
            </a:extLst>
          </p:cNvPr>
          <p:cNvSpPr txBox="1">
            <a:spLocks/>
          </p:cNvSpPr>
          <p:nvPr/>
        </p:nvSpPr>
        <p:spPr>
          <a:xfrm>
            <a:off x="3022067" y="2436514"/>
            <a:ext cx="8218865" cy="609398"/>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b="0" i="0" kern="1200" spc="0" baseline="0">
                <a:solidFill>
                  <a:schemeClr val="tx1"/>
                </a:solidFill>
                <a:latin typeface="Segoe Sans Display" pitchFamily="2" charset="0"/>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b="0" i="0" kern="1200" spc="0" baseline="0">
                <a:solidFill>
                  <a:schemeClr val="tx1"/>
                </a:solidFill>
                <a:latin typeface="Segoe Sans Display" pitchFamily="2" charset="0"/>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b="0" i="0" kern="1200" spc="0" baseline="0">
                <a:solidFill>
                  <a:schemeClr val="tx1"/>
                </a:solidFill>
                <a:latin typeface="Segoe Sans Display" pitchFamily="2" charset="0"/>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b="0" i="0" kern="1200" spc="0" baseline="0">
                <a:solidFill>
                  <a:schemeClr val="tx1"/>
                </a:solidFill>
                <a:latin typeface="Segoe Sans Display" pitchFamily="2" charset="0"/>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b="0" i="0" kern="1200" spc="0" baseline="0">
                <a:solidFill>
                  <a:schemeClr val="tx1"/>
                </a:solidFill>
                <a:latin typeface="Segoe Sans Display" pitchFamily="2" charset="0"/>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lvl="1" indent="-285750">
              <a:buFont typeface="Arial" panose="020B0604020202020204" pitchFamily="34" charset="0"/>
              <a:buChar char="•"/>
            </a:pPr>
            <a:r>
              <a:rPr lang="en-US" sz="1800" b="1">
                <a:cs typeface="Segoe Sans Text" pitchFamily="2" charset="0"/>
              </a:rPr>
              <a:t>Microsoft Security for Business: </a:t>
            </a:r>
            <a:r>
              <a:rPr lang="en-US" sz="1800">
                <a:cs typeface="Segoe Sans Text" pitchFamily="2" charset="0"/>
                <a:hlinkClick r:id="rId4"/>
              </a:rPr>
              <a:t>https://aka.ms/SMBSecurity</a:t>
            </a:r>
            <a:endParaRPr lang="en-US" sz="1800">
              <a:cs typeface="Segoe Sans Text" pitchFamily="2" charset="0"/>
            </a:endParaRPr>
          </a:p>
          <a:p>
            <a:pPr marL="285750" lvl="1" indent="-285750">
              <a:buFont typeface="Arial" panose="020B0604020202020204" pitchFamily="34" charset="0"/>
              <a:buChar char="•"/>
            </a:pPr>
            <a:r>
              <a:rPr lang="en-US" sz="1800" b="1">
                <a:cs typeface="Segoe Sans Text" pitchFamily="2" charset="0"/>
              </a:rPr>
              <a:t>Tech Community Blog: </a:t>
            </a:r>
            <a:r>
              <a:rPr lang="en-US" sz="1800">
                <a:cs typeface="Segoe Sans Text" pitchFamily="2" charset="0"/>
                <a:hlinkClick r:id="rId5"/>
              </a:rPr>
              <a:t>http://</a:t>
            </a:r>
            <a:r>
              <a:rPr lang="en-US" sz="1800">
                <a:solidFill>
                  <a:srgbClr val="000000"/>
                </a:solidFill>
                <a:latin typeface="Segoe UI"/>
                <a:hlinkClick r:id="rId5"/>
              </a:rPr>
              <a:t>aka.ms/BusinessPremiumPlusE5SecurityBlog</a:t>
            </a:r>
            <a:r>
              <a:rPr lang="en-US" sz="1800">
                <a:solidFill>
                  <a:srgbClr val="000000"/>
                </a:solidFill>
                <a:latin typeface="Segoe UI"/>
              </a:rPr>
              <a:t>  </a:t>
            </a:r>
            <a:r>
              <a:rPr lang="en-US" sz="1800">
                <a:cs typeface="Segoe Sans Text" pitchFamily="2" charset="0"/>
              </a:rPr>
              <a:t>  </a:t>
            </a:r>
          </a:p>
        </p:txBody>
      </p:sp>
      <p:sp>
        <p:nvSpPr>
          <p:cNvPr id="16" name="TextBox 15">
            <a:extLst>
              <a:ext uri="{FF2B5EF4-FFF2-40B4-BE49-F238E27FC236}">
                <a16:creationId xmlns:a16="http://schemas.microsoft.com/office/drawing/2014/main" id="{34BCAC33-4F9B-AA0B-EA5E-19161116606B}"/>
              </a:ext>
            </a:extLst>
          </p:cNvPr>
          <p:cNvSpPr txBox="1"/>
          <p:nvPr/>
        </p:nvSpPr>
        <p:spPr>
          <a:xfrm>
            <a:off x="841198" y="4437864"/>
            <a:ext cx="1595436" cy="707886"/>
          </a:xfrm>
          <a:prstGeom prst="rect">
            <a:avLst/>
          </a:prstGeom>
          <a:noFill/>
        </p:spPr>
        <p:txBody>
          <a:bodyPr wrap="square">
            <a:spAutoFit/>
          </a:bodyPr>
          <a:lstStyle/>
          <a:p>
            <a:pPr>
              <a:spcAft>
                <a:spcPts val="1000"/>
              </a:spcAft>
            </a:pPr>
            <a:r>
              <a:rPr lang="en-US" sz="2000" b="1">
                <a:solidFill>
                  <a:srgbClr val="2965AF"/>
                </a:solidFill>
              </a:rPr>
              <a:t>Partner </a:t>
            </a:r>
            <a:br>
              <a:rPr lang="en-US" sz="2000" b="1">
                <a:solidFill>
                  <a:srgbClr val="2965AF"/>
                </a:solidFill>
              </a:rPr>
            </a:br>
            <a:r>
              <a:rPr lang="en-US" sz="2000" b="1">
                <a:solidFill>
                  <a:srgbClr val="2965AF"/>
                </a:solidFill>
              </a:rPr>
              <a:t>resources</a:t>
            </a:r>
          </a:p>
        </p:txBody>
      </p:sp>
      <p:sp>
        <p:nvSpPr>
          <p:cNvPr id="19" name="TextBox 18">
            <a:extLst>
              <a:ext uri="{FF2B5EF4-FFF2-40B4-BE49-F238E27FC236}">
                <a16:creationId xmlns:a16="http://schemas.microsoft.com/office/drawing/2014/main" id="{3B9E77E8-529C-EE08-7344-42F88D223FC1}"/>
              </a:ext>
            </a:extLst>
          </p:cNvPr>
          <p:cNvSpPr txBox="1"/>
          <p:nvPr/>
        </p:nvSpPr>
        <p:spPr>
          <a:xfrm>
            <a:off x="3022067" y="4404522"/>
            <a:ext cx="8544152" cy="774571"/>
          </a:xfrm>
          <a:prstGeom prst="rect">
            <a:avLst/>
          </a:prstGeom>
          <a:noFill/>
        </p:spPr>
        <p:txBody>
          <a:bodyPr wrap="square" lIns="0">
            <a:spAutoFit/>
          </a:bodyPr>
          <a:lstStyle/>
          <a:p>
            <a:pPr marL="285750" lvl="1" indent="-285750">
              <a:spcAft>
                <a:spcPts val="1000"/>
              </a:spcAft>
              <a:buFont typeface="Arial" panose="020B0604020202020204" pitchFamily="34" charset="0"/>
              <a:buChar char="•"/>
            </a:pPr>
            <a:r>
              <a:rPr lang="en-US" b="1">
                <a:cs typeface="Segoe Sans Text" pitchFamily="2" charset="0"/>
              </a:rPr>
              <a:t>Business Premium Partner Playbook: </a:t>
            </a:r>
            <a:r>
              <a:rPr lang="en-US">
                <a:cs typeface="Segoe Sans Text" pitchFamily="2" charset="0"/>
                <a:hlinkClick r:id="rId6"/>
              </a:rPr>
              <a:t>https://aka.ms/M365BPPartnerPlaybook</a:t>
            </a:r>
            <a:r>
              <a:rPr lang="en-US">
                <a:cs typeface="Segoe Sans Text" pitchFamily="2" charset="0"/>
              </a:rPr>
              <a:t>  </a:t>
            </a:r>
          </a:p>
          <a:p>
            <a:pPr marL="285750" lvl="1" indent="-285750">
              <a:spcAft>
                <a:spcPts val="1000"/>
              </a:spcAft>
              <a:buFont typeface="Arial" panose="020B0604020202020204" pitchFamily="34" charset="0"/>
              <a:buChar char="•"/>
            </a:pPr>
            <a:r>
              <a:rPr lang="en-US" b="1">
                <a:cs typeface="Segoe Sans Text" pitchFamily="2" charset="0"/>
              </a:rPr>
              <a:t>Microsoft Security for Partners: </a:t>
            </a:r>
            <a:r>
              <a:rPr lang="en-US">
                <a:cs typeface="Segoe Sans Text" pitchFamily="2" charset="0"/>
                <a:hlinkClick r:id="rId7"/>
              </a:rPr>
              <a:t>https://aka.ms/MsftSecurityPartners</a:t>
            </a:r>
            <a:r>
              <a:rPr lang="en-US">
                <a:cs typeface="Segoe Sans Text" pitchFamily="2" charset="0"/>
              </a:rPr>
              <a:t> </a:t>
            </a:r>
          </a:p>
        </p:txBody>
      </p:sp>
    </p:spTree>
    <p:extLst>
      <p:ext uri="{BB962C8B-B14F-4D97-AF65-F5344CB8AC3E}">
        <p14:creationId xmlns:p14="http://schemas.microsoft.com/office/powerpoint/2010/main" val="31411878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42" presetClass="path" presetSubtype="0" decel="100000" fill="hold" grpId="1" nodeType="withEffect">
                                  <p:stCondLst>
                                    <p:cond delay="0"/>
                                  </p:stCondLst>
                                  <p:childTnLst>
                                    <p:animMotion origin="layout" path="M 3.95833E-6 3.33333E-6 L 3.95833E-6 0.04352 " pathEditMode="relative" rAng="0" ptsTypes="AA">
                                      <p:cBhvr>
                                        <p:cTn id="9" dur="600" spd="-100000" fill="hold"/>
                                        <p:tgtEl>
                                          <p:spTgt spid="8"/>
                                        </p:tgtEl>
                                        <p:attrNameLst>
                                          <p:attrName>ppt_x</p:attrName>
                                          <p:attrName>ppt_y</p:attrName>
                                        </p:attrNameLst>
                                      </p:cBhvr>
                                      <p:rCtr x="0" y="2176"/>
                                    </p:animMotion>
                                  </p:childTnLst>
                                </p:cTn>
                              </p:par>
                              <p:par>
                                <p:cTn id="10" presetID="10"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42" presetClass="path" presetSubtype="0" decel="100000" fill="hold" grpId="1" nodeType="withEffect">
                                  <p:stCondLst>
                                    <p:cond delay="0"/>
                                  </p:stCondLst>
                                  <p:childTnLst>
                                    <p:animMotion origin="layout" path="M 1.875E-6 7.40741E-7 L 1.875E-6 0.04352 " pathEditMode="relative" rAng="0" ptsTypes="AA">
                                      <p:cBhvr>
                                        <p:cTn id="14" dur="600" spd="-100000" fill="hold"/>
                                        <p:tgtEl>
                                          <p:spTgt spid="9"/>
                                        </p:tgtEl>
                                        <p:attrNameLst>
                                          <p:attrName>ppt_x</p:attrName>
                                          <p:attrName>ppt_y</p:attrName>
                                        </p:attrNameLst>
                                      </p:cBhvr>
                                      <p:rCtr x="0" y="2176"/>
                                    </p:animMotion>
                                  </p:child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42" presetClass="path" presetSubtype="0" decel="100000" fill="hold" grpId="1" nodeType="withEffect">
                                  <p:stCondLst>
                                    <p:cond delay="0"/>
                                  </p:stCondLst>
                                  <p:childTnLst>
                                    <p:animMotion origin="layout" path="M 3.95833E-6 3.33333E-6 L 3.95833E-6 0.04352 " pathEditMode="relative" rAng="0" ptsTypes="AA">
                                      <p:cBhvr>
                                        <p:cTn id="19" dur="600" spd="-100000" fill="hold"/>
                                        <p:tgtEl>
                                          <p:spTgt spid="10"/>
                                        </p:tgtEl>
                                        <p:attrNameLst>
                                          <p:attrName>ppt_x</p:attrName>
                                          <p:attrName>ppt_y</p:attrName>
                                        </p:attrNameLst>
                                      </p:cBhvr>
                                      <p:rCtr x="0" y="2176"/>
                                    </p:animMotion>
                                  </p:childTnLst>
                                </p:cTn>
                              </p:par>
                              <p:par>
                                <p:cTn id="20" presetID="10" presetClass="entr" presetSubtype="0" fill="hold" grpId="0" nodeType="withEffect">
                                  <p:stCondLst>
                                    <p:cond delay="5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42" presetClass="path" presetSubtype="0" decel="100000" fill="hold" grpId="1" nodeType="withEffect">
                                  <p:stCondLst>
                                    <p:cond delay="500"/>
                                  </p:stCondLst>
                                  <p:childTnLst>
                                    <p:animMotion origin="layout" path="M 3.95833E-6 3.33333E-6 L 3.95833E-6 0.04352 " pathEditMode="relative" rAng="0" ptsTypes="AA">
                                      <p:cBhvr>
                                        <p:cTn id="24" dur="600" spd="-100000" fill="hold"/>
                                        <p:tgtEl>
                                          <p:spTgt spid="12"/>
                                        </p:tgtEl>
                                        <p:attrNameLst>
                                          <p:attrName>ppt_x</p:attrName>
                                          <p:attrName>ppt_y</p:attrName>
                                        </p:attrNameLst>
                                      </p:cBhvr>
                                      <p:rCtr x="0" y="2176"/>
                                    </p:animMotion>
                                  </p:childTnLst>
                                </p:cTn>
                              </p:par>
                              <p:par>
                                <p:cTn id="25" presetID="10" presetClass="entr" presetSubtype="0" fill="hold" grpId="0" nodeType="withEffect">
                                  <p:stCondLst>
                                    <p:cond delay="50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par>
                                <p:cTn id="28" presetID="42" presetClass="path" presetSubtype="0" decel="100000" fill="hold" grpId="1" nodeType="withEffect">
                                  <p:stCondLst>
                                    <p:cond delay="500"/>
                                  </p:stCondLst>
                                  <p:childTnLst>
                                    <p:animMotion origin="layout" path="M 3.95833E-6 3.33333E-6 L 3.95833E-6 0.04352 " pathEditMode="relative" rAng="0" ptsTypes="AA">
                                      <p:cBhvr>
                                        <p:cTn id="29" dur="600" spd="-100000" fill="hold"/>
                                        <p:tgtEl>
                                          <p:spTgt spid="16"/>
                                        </p:tgtEl>
                                        <p:attrNameLst>
                                          <p:attrName>ppt_x</p:attrName>
                                          <p:attrName>ppt_y</p:attrName>
                                        </p:attrNameLst>
                                      </p:cBhvr>
                                      <p:rCtr x="0" y="2176"/>
                                    </p:animMotion>
                                  </p:childTnLst>
                                </p:cTn>
                              </p:par>
                              <p:par>
                                <p:cTn id="30" presetID="10" presetClass="entr" presetSubtype="0" fill="hold" grpId="0" nodeType="withEffect">
                                  <p:stCondLst>
                                    <p:cond delay="5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par>
                                <p:cTn id="33" presetID="42" presetClass="path" presetSubtype="0" decel="100000" fill="hold" grpId="1" nodeType="withEffect">
                                  <p:stCondLst>
                                    <p:cond delay="500"/>
                                  </p:stCondLst>
                                  <p:childTnLst>
                                    <p:animMotion origin="layout" path="M 1.875E-6 -4.44444E-6 L 1.875E-6 0.04352 " pathEditMode="relative" rAng="0" ptsTypes="AA">
                                      <p:cBhvr>
                                        <p:cTn id="34" dur="600" spd="-100000" fill="hold"/>
                                        <p:tgtEl>
                                          <p:spTgt spid="14"/>
                                        </p:tgtEl>
                                        <p:attrNameLst>
                                          <p:attrName>ppt_x</p:attrName>
                                          <p:attrName>ppt_y</p:attrName>
                                        </p:attrNameLst>
                                      </p:cBhvr>
                                      <p:rCtr x="0" y="2176"/>
                                    </p:animMotion>
                                  </p:childTnLst>
                                </p:cTn>
                              </p:par>
                              <p:par>
                                <p:cTn id="35" presetID="10"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par>
                                <p:cTn id="38" presetID="42" presetClass="path" presetSubtype="0" decel="100000" fill="hold" grpId="1" nodeType="withEffect">
                                  <p:stCondLst>
                                    <p:cond delay="0"/>
                                  </p:stCondLst>
                                  <p:childTnLst>
                                    <p:animMotion origin="layout" path="M -4.16667E-7 7.40741E-7 L -4.16667E-7 0.04352 " pathEditMode="relative" rAng="0" ptsTypes="AA">
                                      <p:cBhvr>
                                        <p:cTn id="39" dur="600" spd="-100000" fill="hold"/>
                                        <p:tgtEl>
                                          <p:spTgt spid="20"/>
                                        </p:tgtEl>
                                        <p:attrNameLst>
                                          <p:attrName>ppt_x</p:attrName>
                                          <p:attrName>ppt_y</p:attrName>
                                        </p:attrNameLst>
                                      </p:cBhvr>
                                      <p:rCtr x="0" y="2176"/>
                                    </p:animMotion>
                                  </p:childTnLst>
                                </p:cTn>
                              </p:par>
                              <p:par>
                                <p:cTn id="40" presetID="10" presetClass="entr" presetSubtype="0" fill="hold" grpId="0" nodeType="withEffect">
                                  <p:stCondLst>
                                    <p:cond delay="50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par>
                                <p:cTn id="43" presetID="42" presetClass="path" presetSubtype="0" decel="100000" fill="hold" grpId="1" nodeType="withEffect">
                                  <p:stCondLst>
                                    <p:cond delay="500"/>
                                  </p:stCondLst>
                                  <p:childTnLst>
                                    <p:animMotion origin="layout" path="M 2.70833E-6 -4.44444E-6 L 2.70833E-6 0.04352 " pathEditMode="relative" rAng="0" ptsTypes="AA">
                                      <p:cBhvr>
                                        <p:cTn id="44" dur="600" spd="-100000" fill="hold"/>
                                        <p:tgtEl>
                                          <p:spTgt spid="19"/>
                                        </p:tgtEl>
                                        <p:attrNameLst>
                                          <p:attrName>ppt_x</p:attrName>
                                          <p:attrName>ppt_y</p:attrName>
                                        </p:attrNameLst>
                                      </p:cBhvr>
                                      <p:rCtr x="0" y="2176"/>
                                    </p:animMotion>
                                  </p:childTnLst>
                                </p:cTn>
                              </p:par>
                              <p:par>
                                <p:cTn id="45" presetID="10" presetClass="entr" presetSubtype="0"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par>
                                <p:cTn id="48" presetID="42" presetClass="path" presetSubtype="0" decel="100000" fill="hold" grpId="1" nodeType="withEffect">
                                  <p:stCondLst>
                                    <p:cond delay="0"/>
                                  </p:stCondLst>
                                  <p:childTnLst>
                                    <p:animMotion origin="layout" path="M 4.375E-6 7.40741E-7 L 4.375E-6 0.04352 " pathEditMode="relative" rAng="0" ptsTypes="AA">
                                      <p:cBhvr>
                                        <p:cTn id="49" dur="600" spd="-100000" fill="hold"/>
                                        <p:tgtEl>
                                          <p:spTgt spid="5"/>
                                        </p:tgtEl>
                                        <p:attrNameLst>
                                          <p:attrName>ppt_x</p:attrName>
                                          <p:attrName>ppt_y</p:attrName>
                                        </p:attrNameLst>
                                      </p:cBhvr>
                                      <p:rCtr x="0" y="2176"/>
                                    </p:animMotion>
                                  </p:childTnLst>
                                </p:cTn>
                              </p:par>
                              <p:par>
                                <p:cTn id="50" presetID="10" presetClass="entr" presetSubtype="0" fill="hold" grpId="0" nodeType="withEffect">
                                  <p:stCondLst>
                                    <p:cond delay="50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500"/>
                                        <p:tgtEl>
                                          <p:spTgt spid="7"/>
                                        </p:tgtEl>
                                      </p:cBhvr>
                                    </p:animEffect>
                                  </p:childTnLst>
                                </p:cTn>
                              </p:par>
                              <p:par>
                                <p:cTn id="53" presetID="42" presetClass="path" presetSubtype="0" decel="100000" fill="hold" grpId="1" nodeType="withEffect">
                                  <p:stCondLst>
                                    <p:cond delay="500"/>
                                  </p:stCondLst>
                                  <p:childTnLst>
                                    <p:animMotion origin="layout" path="M 4.375E-6 7.40741E-7 L 4.375E-6 0.04352 " pathEditMode="relative" rAng="0" ptsTypes="AA">
                                      <p:cBhvr>
                                        <p:cTn id="54" dur="600" spd="-100000" fill="hold"/>
                                        <p:tgtEl>
                                          <p:spTgt spid="7"/>
                                        </p:tgtEl>
                                        <p:attrNameLst>
                                          <p:attrName>ppt_x</p:attrName>
                                          <p:attrName>ppt_y</p:attrName>
                                        </p:attrNameLst>
                                      </p:cBhvr>
                                      <p:rCtr x="0" y="217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P spid="12" grpId="0" animBg="1"/>
      <p:bldP spid="12" grpId="1" animBg="1"/>
      <p:bldP spid="14" grpId="0" animBg="1"/>
      <p:bldP spid="14" grpId="1" animBg="1"/>
      <p:bldP spid="8" grpId="0" animBg="1"/>
      <p:bldP spid="8" grpId="1" animBg="1"/>
      <p:bldP spid="9" grpId="0" animBg="1"/>
      <p:bldP spid="9" grpId="1" animBg="1"/>
      <p:bldP spid="10" grpId="0"/>
      <p:bldP spid="10" grpId="1"/>
      <p:bldP spid="20" grpId="0"/>
      <p:bldP spid="20" grpId="1"/>
      <p:bldP spid="16" grpId="0"/>
      <p:bldP spid="16" grpId="1"/>
      <p:bldP spid="19" grpId="0"/>
      <p:bldP spid="19"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6FF88A4-A9FA-4E3C-F157-D24AB656D0B7}"/>
              </a:ext>
            </a:extLst>
          </p:cNvPr>
          <p:cNvSpPr>
            <a:spLocks noGrp="1"/>
          </p:cNvSpPr>
          <p:nvPr>
            <p:ph type="title"/>
          </p:nvPr>
        </p:nvSpPr>
        <p:spPr/>
        <p:txBody>
          <a:bodyPr vert="horz" wrap="square" lIns="0" tIns="0" rIns="0" bIns="0" rtlCol="0" anchor="b">
            <a:spAutoFit/>
          </a:bodyPr>
          <a:lstStyle/>
          <a:p>
            <a:r>
              <a:rPr lang="en-US"/>
              <a:t>Closing</a:t>
            </a:r>
          </a:p>
        </p:txBody>
      </p:sp>
    </p:spTree>
    <p:extLst>
      <p:ext uri="{BB962C8B-B14F-4D97-AF65-F5344CB8AC3E}">
        <p14:creationId xmlns:p14="http://schemas.microsoft.com/office/powerpoint/2010/main" val="448318532"/>
      </p:ext>
    </p:extLst>
  </p:cSld>
  <p:clrMapOvr>
    <a:masterClrMapping/>
  </p:clrMapOvr>
  <p:transition>
    <p:fade/>
  </p:transition>
</p:sld>
</file>

<file path=ppt/theme/theme1.xml><?xml version="1.0" encoding="utf-8"?>
<a:theme xmlns:a="http://schemas.openxmlformats.org/drawingml/2006/main" name="1_Microsoft Security Light">
  <a:themeElements>
    <a:clrScheme name="Microsoft Security Light">
      <a:dk1>
        <a:srgbClr val="000000"/>
      </a:dk1>
      <a:lt1>
        <a:srgbClr val="FFFFFF"/>
      </a:lt1>
      <a:dk2>
        <a:srgbClr val="091F2C"/>
      </a:dk2>
      <a:lt2>
        <a:srgbClr val="F4F3F5"/>
      </a:lt2>
      <a:accent1>
        <a:srgbClr val="0078D4"/>
      </a:accent1>
      <a:accent2>
        <a:srgbClr val="FFB900"/>
      </a:accent2>
      <a:accent3>
        <a:srgbClr val="07641D"/>
      </a:accent3>
      <a:accent4>
        <a:srgbClr val="454142"/>
      </a:accent4>
      <a:accent5>
        <a:srgbClr val="8DE971"/>
      </a:accent5>
      <a:accent6>
        <a:srgbClr val="8DC8E8"/>
      </a:accent6>
      <a:hlink>
        <a:srgbClr val="0078D4"/>
      </a:hlink>
      <a:folHlink>
        <a:srgbClr val="0078D4"/>
      </a:folHlink>
    </a:clrScheme>
    <a:fontScheme name="Custom 2">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Microsoft-Security-PowerPoint-Template-Light-ZUMFinal.potx" id="{FF8D482B-CE5A-47E5-AB94-DE302AB9E0F0}" vid="{819E6DBF-6959-410D-BF54-D69678397792}"/>
    </a:ext>
  </a:extLst>
</a:theme>
</file>

<file path=ppt/theme/theme2.xml><?xml version="1.0" encoding="utf-8"?>
<a:theme xmlns:a="http://schemas.openxmlformats.org/drawingml/2006/main" name="1_Microsoft Security template">
  <a:themeElements>
    <a:clrScheme name="Microsoft Security">
      <a:dk1>
        <a:srgbClr val="000000"/>
      </a:dk1>
      <a:lt1>
        <a:srgbClr val="FFFFFF"/>
      </a:lt1>
      <a:dk2>
        <a:srgbClr val="243A5E"/>
      </a:dk2>
      <a:lt2>
        <a:srgbClr val="E6E6E6"/>
      </a:lt2>
      <a:accent1>
        <a:srgbClr val="0078D4"/>
      </a:accent1>
      <a:accent2>
        <a:srgbClr val="FFB900"/>
      </a:accent2>
      <a:accent3>
        <a:srgbClr val="107C10"/>
      </a:accent3>
      <a:accent4>
        <a:srgbClr val="737373"/>
      </a:accent4>
      <a:accent5>
        <a:srgbClr val="9BF00B"/>
      </a:accent5>
      <a:accent6>
        <a:srgbClr val="50E6FF"/>
      </a:accent6>
      <a:hlink>
        <a:srgbClr val="0078D4"/>
      </a:hlink>
      <a:folHlink>
        <a:srgbClr val="0078D4"/>
      </a:folHlink>
    </a:clrScheme>
    <a:fontScheme name="Custom 1">
      <a:majorFont>
        <a:latin typeface="Segoe Sans Display Semibold"/>
        <a:ea typeface=""/>
        <a:cs typeface=""/>
      </a:majorFont>
      <a:minorFont>
        <a:latin typeface="Segoe Sans Tex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Security_BrandTemplate_v10.potx" id="{FA44F287-60BB-48C7-B80C-62BD5504555E}" vid="{676AD5CD-2562-4982-A575-5107351C6BEE}"/>
    </a:ext>
  </a:extLst>
</a:theme>
</file>

<file path=ppt/theme/theme3.xml><?xml version="1.0" encoding="utf-8"?>
<a:theme xmlns:a="http://schemas.openxmlformats.org/drawingml/2006/main" name="Microsoft Security Light">
  <a:themeElements>
    <a:clrScheme name="Microsoft Security Light">
      <a:dk1>
        <a:srgbClr val="000000"/>
      </a:dk1>
      <a:lt1>
        <a:srgbClr val="FFFFFF"/>
      </a:lt1>
      <a:dk2>
        <a:srgbClr val="091F2C"/>
      </a:dk2>
      <a:lt2>
        <a:srgbClr val="F4F3F5"/>
      </a:lt2>
      <a:accent1>
        <a:srgbClr val="0078D4"/>
      </a:accent1>
      <a:accent2>
        <a:srgbClr val="FFB900"/>
      </a:accent2>
      <a:accent3>
        <a:srgbClr val="07641D"/>
      </a:accent3>
      <a:accent4>
        <a:srgbClr val="454142"/>
      </a:accent4>
      <a:accent5>
        <a:srgbClr val="8DE971"/>
      </a:accent5>
      <a:accent6>
        <a:srgbClr val="8DC8E8"/>
      </a:accent6>
      <a:hlink>
        <a:srgbClr val="0078D4"/>
      </a:hlink>
      <a:folHlink>
        <a:srgbClr val="0078D4"/>
      </a:folHlink>
    </a:clrScheme>
    <a:fontScheme name="Custom 2">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Microsoft-Security-PowerPoint-Template-Light-ZUMFinal.potx" id="{FF8D482B-CE5A-47E5-AB94-DE302AB9E0F0}" vid="{819E6DBF-6959-410D-BF54-D69678397792}"/>
    </a:ext>
  </a:extLst>
</a:theme>
</file>

<file path=ppt/theme/theme4.xml><?xml version="1.0" encoding="utf-8"?>
<a:theme xmlns:a="http://schemas.openxmlformats.org/drawingml/2006/main" name="Microsoft Security Dark">
  <a:themeElements>
    <a:clrScheme name="Microsoft Security Dark">
      <a:dk1>
        <a:srgbClr val="000000"/>
      </a:dk1>
      <a:lt1>
        <a:srgbClr val="FFFFFF"/>
      </a:lt1>
      <a:dk2>
        <a:srgbClr val="091F2C"/>
      </a:dk2>
      <a:lt2>
        <a:srgbClr val="F4F3F5"/>
      </a:lt2>
      <a:accent1>
        <a:srgbClr val="0078D4"/>
      </a:accent1>
      <a:accent2>
        <a:srgbClr val="FFB900"/>
      </a:accent2>
      <a:accent3>
        <a:srgbClr val="07641D"/>
      </a:accent3>
      <a:accent4>
        <a:srgbClr val="454142"/>
      </a:accent4>
      <a:accent5>
        <a:srgbClr val="8DE971"/>
      </a:accent5>
      <a:accent6>
        <a:srgbClr val="8DC8E8"/>
      </a:accent6>
      <a:hlink>
        <a:srgbClr val="8DC8E8"/>
      </a:hlink>
      <a:folHlink>
        <a:srgbClr val="8DC8E8"/>
      </a:folHlink>
    </a:clrScheme>
    <a:fontScheme name="Custom 2">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Microsoft-Security-PowerPoint-Template-Dark-ZUMFinal.potx" id="{F38FC898-B5FB-4E93-8F10-5935341B5E7D}" vid="{3FB78618-6100-4E22-854B-A70A7BF6A755}"/>
    </a:ext>
  </a:extLst>
</a:theme>
</file>

<file path=ppt/theme/theme5.xml><?xml version="1.0" encoding="utf-8"?>
<a:theme xmlns:a="http://schemas.openxmlformats.org/drawingml/2006/main" name="1_Microsoft Security Dark">
  <a:themeElements>
    <a:clrScheme name="Microsoft Security Dark">
      <a:dk1>
        <a:srgbClr val="000000"/>
      </a:dk1>
      <a:lt1>
        <a:srgbClr val="FFFFFF"/>
      </a:lt1>
      <a:dk2>
        <a:srgbClr val="091F2C"/>
      </a:dk2>
      <a:lt2>
        <a:srgbClr val="F4F3F5"/>
      </a:lt2>
      <a:accent1>
        <a:srgbClr val="0078D4"/>
      </a:accent1>
      <a:accent2>
        <a:srgbClr val="FFB900"/>
      </a:accent2>
      <a:accent3>
        <a:srgbClr val="07641D"/>
      </a:accent3>
      <a:accent4>
        <a:srgbClr val="454142"/>
      </a:accent4>
      <a:accent5>
        <a:srgbClr val="8DE971"/>
      </a:accent5>
      <a:accent6>
        <a:srgbClr val="8DC8E8"/>
      </a:accent6>
      <a:hlink>
        <a:srgbClr val="8DC8E8"/>
      </a:hlink>
      <a:folHlink>
        <a:srgbClr val="8DC8E8"/>
      </a:folHlink>
    </a:clrScheme>
    <a:fontScheme name="Custom 2">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Microsoft-Security-PowerPoint-Template-Dark-ZUMFinal.potx" id="{F38FC898-B5FB-4E93-8F10-5935341B5E7D}" vid="{3FB78618-6100-4E22-854B-A70A7BF6A755}"/>
    </a:ext>
  </a:extLst>
</a:theme>
</file>

<file path=ppt/theme/theme6.xml><?xml version="1.0" encoding="utf-8"?>
<a:theme xmlns:a="http://schemas.openxmlformats.org/drawingml/2006/main" name="3_Microsoft Security template">
  <a:themeElements>
    <a:clrScheme name="Microsoft Security">
      <a:dk1>
        <a:srgbClr val="000000"/>
      </a:dk1>
      <a:lt1>
        <a:srgbClr val="FFFFFF"/>
      </a:lt1>
      <a:dk2>
        <a:srgbClr val="243A5E"/>
      </a:dk2>
      <a:lt2>
        <a:srgbClr val="E6E6E6"/>
      </a:lt2>
      <a:accent1>
        <a:srgbClr val="0078D4"/>
      </a:accent1>
      <a:accent2>
        <a:srgbClr val="FFB900"/>
      </a:accent2>
      <a:accent3>
        <a:srgbClr val="107C10"/>
      </a:accent3>
      <a:accent4>
        <a:srgbClr val="737373"/>
      </a:accent4>
      <a:accent5>
        <a:srgbClr val="9BF00B"/>
      </a:accent5>
      <a:accent6>
        <a:srgbClr val="50E6FF"/>
      </a:accent6>
      <a:hlink>
        <a:srgbClr val="0078D4"/>
      </a:hlink>
      <a:folHlink>
        <a:srgbClr val="0078D4"/>
      </a:folHlink>
    </a:clrScheme>
    <a:fontScheme name="Custom 5">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Security_BrandTemplate_v10.potx" id="{FA44F287-60BB-48C7-B80C-62BD5504555E}" vid="{676AD5CD-2562-4982-A575-5107351C6BEE}"/>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Owner xmlns="d6c6fe15-d90d-49f3-937e-f318cae44aa6">
      <UserInfo>
        <DisplayName>Neha Bhaskar</DisplayName>
        <AccountId>277</AccountId>
        <AccountType/>
      </UserInfo>
    </Owner>
    <Topic xmlns="d6c6fe15-d90d-49f3-937e-f318cae44aa6">
      <Value>Security</Value>
      <Value>SMB</Value>
    </Topic>
    <Resource_x0020_type xmlns="d6c6fe15-d90d-49f3-937e-f318cae44aa6">Marketing Materials</Resource_x0020_type>
    <Security_x002c__x0020_Compliance_x002c__x0020__x0026__x0020_Identity_x0020_subtopic xmlns="d6c6fe15-d90d-49f3-937e-f318cae44aa6" xsi:nil="true"/>
    <lcf76f155ced4ddcb4097134ff3c332f xmlns="d6c6fe15-d90d-49f3-937e-f318cae44aa6">
      <Terms xmlns="http://schemas.microsoft.com/office/infopath/2007/PartnerControls"/>
    </lcf76f155ced4ddcb4097134ff3c332f>
    <_ip_UnifiedCompliancePolicyProperties xmlns="http://schemas.microsoft.com/sharepoint/v3" xsi:nil="true"/>
    <Description xmlns="d6c6fe15-d90d-49f3-937e-f318cae44aa6" xsi:nil="true"/>
    <Ticket_x0020_Number xmlns="d6c6fe15-d90d-49f3-937e-f318cae44aa6">4423</Ticket_x0020_Number>
    <Teamssubtopic xmlns="d6c6fe15-d90d-49f3-937e-f318cae44aa6" xsi:nil="true"/>
    <TaxCatchAll xmlns="230e9df3-be65-4c73-a93b-d1236ebd677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39778E09143CF4FB8167E0D38CBEC68" ma:contentTypeVersion="28" ma:contentTypeDescription="Create a new document." ma:contentTypeScope="" ma:versionID="91723fd8b4b0ad3c87d5b35574caf74d">
  <xsd:schema xmlns:xsd="http://www.w3.org/2001/XMLSchema" xmlns:xs="http://www.w3.org/2001/XMLSchema" xmlns:p="http://schemas.microsoft.com/office/2006/metadata/properties" xmlns:ns1="http://schemas.microsoft.com/sharepoint/v3" xmlns:ns2="d6c6fe15-d90d-49f3-937e-f318cae44aa6" xmlns:ns3="230e9df3-be65-4c73-a93b-d1236ebd677e" xmlns:ns4="99b6429f-2bb1-4f8b-b013-422cb7c5f309" targetNamespace="http://schemas.microsoft.com/office/2006/metadata/properties" ma:root="true" ma:fieldsID="a20a5d8ce6494db306215e282db60e19" ns1:_="" ns2:_="" ns3:_="" ns4:_="">
    <xsd:import namespace="http://schemas.microsoft.com/sharepoint/v3"/>
    <xsd:import namespace="d6c6fe15-d90d-49f3-937e-f318cae44aa6"/>
    <xsd:import namespace="230e9df3-be65-4c73-a93b-d1236ebd677e"/>
    <xsd:import namespace="99b6429f-2bb1-4f8b-b013-422cb7c5f309"/>
    <xsd:element name="properties">
      <xsd:complexType>
        <xsd:sequence>
          <xsd:element name="documentManagement">
            <xsd:complexType>
              <xsd:all>
                <xsd:element ref="ns2:Ticket_x0020_Number"/>
                <xsd:element ref="ns2:Description" minOccurs="0"/>
                <xsd:element ref="ns2:Owner"/>
                <xsd:element ref="ns2:Resource_x0020_type" minOccurs="0"/>
                <xsd:element ref="ns2:Topic" minOccurs="0"/>
                <xsd:element ref="ns2:Teamssubtopic" minOccurs="0"/>
                <xsd:element ref="ns2:Security_x002c__x0020_Compliance_x002c__x0020__x0026__x0020_Identity_x0020_subtopic" minOccurs="0"/>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4:SharedWithUsers" minOccurs="0"/>
                <xsd:element ref="ns4:SharedWithDetails" minOccurs="0"/>
                <xsd:element ref="ns1:_ip_UnifiedCompliancePolicyProperties" minOccurs="0"/>
                <xsd:element ref="ns1:_ip_UnifiedCompliancePolicyUIAction" minOccurs="0"/>
                <xsd:element ref="ns2:MediaServiceSearchProperties" minOccurs="0"/>
                <xsd:element ref="ns2:MediaServiceDocTag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9" nillable="true" ma:displayName="Unified Compliance Policy Properties" ma:hidden="true" ma:internalName="_ip_UnifiedCompliancePolicyProperties">
      <xsd:simpleType>
        <xsd:restriction base="dms:Note"/>
      </xsd:simpleType>
    </xsd:element>
    <xsd:element name="_ip_UnifiedCompliancePolicyUIAction" ma:index="3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6c6fe15-d90d-49f3-937e-f318cae44aa6" elementFormDefault="qualified">
    <xsd:import namespace="http://schemas.microsoft.com/office/2006/documentManagement/types"/>
    <xsd:import namespace="http://schemas.microsoft.com/office/infopath/2007/PartnerControls"/>
    <xsd:element name="Ticket_x0020_Number" ma:index="1" ma:displayName="Ticket Number" ma:description="Enter the Request ID from your request submission." ma:internalName="Ticket_x0020_Number">
      <xsd:simpleType>
        <xsd:restriction base="dms:Text">
          <xsd:maxLength value="4"/>
        </xsd:restriction>
      </xsd:simpleType>
    </xsd:element>
    <xsd:element name="Description" ma:index="3" nillable="true" ma:displayName="Description" ma:format="Dropdown" ma:internalName="Description">
      <xsd:simpleType>
        <xsd:restriction base="dms:Note">
          <xsd:maxLength value="255"/>
        </xsd:restriction>
      </xsd:simpleType>
    </xsd:element>
    <xsd:element name="Owner" ma:index="4" ma:displayName="FTE Owner" ma:format="Dropdown" ma:list="UserInfo" ma:SharePointGroup="0" ma:internalName="Owner">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element name="Resource_x0020_type" ma:index="5" nillable="true" ma:displayName="Resource type" ma:format="Dropdown" ma:internalName="Resource_x0020_type">
      <xsd:simpleType>
        <xsd:restriction base="dms:Choice">
          <xsd:enumeration value="Hidden"/>
          <xsd:enumeration value="Marketing Materials"/>
          <xsd:enumeration value="Sales Tools"/>
          <xsd:enumeration value="Success Stories/Case Studies"/>
          <xsd:enumeration value="Practice Development"/>
          <xsd:enumeration value="Workshops"/>
          <xsd:enumeration value="FAQ"/>
        </xsd:restriction>
      </xsd:simpleType>
    </xsd:element>
    <xsd:element name="Topic" ma:index="6" nillable="true" ma:displayName="Topic" ma:format="Dropdown" ma:internalName="Topic" ma:requiredMultiChoice="true">
      <xsd:complexType>
        <xsd:complexContent>
          <xsd:extension base="dms:MultiChoice">
            <xsd:sequence>
              <xsd:element name="Value" maxOccurs="unbounded" minOccurs="0" nillable="true">
                <xsd:simpleType>
                  <xsd:restriction base="dms:Choice">
                    <xsd:enumeration value="Hidden"/>
                    <xsd:enumeration value="Microsoft 365"/>
                    <xsd:enumeration value="Copilot"/>
                    <xsd:enumeration value="Teams"/>
                    <xsd:enumeration value="Employee Experience"/>
                    <xsd:enumeration value="Endpoint Management"/>
                    <xsd:enumeration value="Frontline Worker"/>
                    <xsd:enumeration value="Security"/>
                    <xsd:enumeration value="CSP"/>
                    <xsd:enumeration value="SMB"/>
                    <xsd:enumeration value="ISV"/>
                  </xsd:restriction>
                </xsd:simpleType>
              </xsd:element>
            </xsd:sequence>
          </xsd:extension>
        </xsd:complexContent>
      </xsd:complexType>
    </xsd:element>
    <xsd:element name="Teamssubtopic" ma:index="7" nillable="true" ma:displayName="Teams subtopic" ma:format="RadioButtons" ma:internalName="Teamssubtopic">
      <xsd:simpleType>
        <xsd:restriction base="dms:Choice">
          <xsd:enumeration value="Teams Meetings"/>
          <xsd:enumeration value="Teams Phone"/>
          <xsd:enumeration value="Teams Premium"/>
          <xsd:enumeration value="Teams Rooms"/>
        </xsd:restriction>
      </xsd:simpleType>
    </xsd:element>
    <xsd:element name="Security_x002c__x0020_Compliance_x002c__x0020__x0026__x0020_Identity_x0020_subtopic" ma:index="8" nillable="true" ma:displayName="Endpoint Management subtopic" ma:format="Dropdown" ma:internalName="Security_x002c__x0020_Compliance_x002c__x0020__x0026__x0020_Identity_x0020_subtopic">
      <xsd:simpleType>
        <xsd:restriction base="dms:Choice">
          <xsd:enumeration value="Intune"/>
          <xsd:enumeration value="Windows"/>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SearchProperties" ma:index="31" nillable="true" ma:displayName="MediaServiceSearchProperties" ma:hidden="true" ma:internalName="MediaServiceSearchProperties" ma:readOnly="true">
      <xsd:simpleType>
        <xsd:restriction base="dms:Note"/>
      </xsd:simpleType>
    </xsd:element>
    <xsd:element name="MediaServiceDocTags" ma:index="32" nillable="true" ma:displayName="MediaServiceDocTags" ma:hidden="true" ma:internalName="MediaServiceDocTags" ma:readOnly="true">
      <xsd:simpleType>
        <xsd:restriction base="dms:Note"/>
      </xsd:simpleType>
    </xsd:element>
    <xsd:element name="MediaServiceObjectDetectorVersions" ma:index="33" nillable="true" ma:displayName="MediaServiceObjectDetectorVersions" ma:hidden="true" ma:indexed="true" ma:internalName="MediaServiceObjectDetectorVersions" ma:readOnly="true">
      <xsd:simpleType>
        <xsd:restriction base="dms:Text"/>
      </xsd:simpleType>
    </xsd:element>
    <xsd:element name="MediaServiceBillingMetadata" ma:index="3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6" nillable="true" ma:displayName="Taxonomy Catch All Column" ma:hidden="true" ma:list="{0e847729-6ebe-44fc-9437-6c532099daf1}" ma:internalName="TaxCatchAll" ma:showField="CatchAllData" ma:web="99b6429f-2bb1-4f8b-b013-422cb7c5f30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9b6429f-2bb1-4f8b-b013-422cb7c5f309" elementFormDefault="qualified">
    <xsd:import namespace="http://schemas.microsoft.com/office/2006/documentManagement/types"/>
    <xsd:import namespace="http://schemas.microsoft.com/office/infopath/2007/PartnerControls"/>
    <xsd:element name="SharedWithUsers" ma:index="2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4" ma:displayName="Content Type"/>
        <xsd:element ref="dc:title" minOccurs="0" maxOccurs="1" ma:index="2"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6D482B2-BB5F-48AF-BE6F-C6D13EDD7436}">
  <ds:schemaRefs>
    <ds:schemaRef ds:uri="http://www.w3.org/XML/1998/namespace"/>
    <ds:schemaRef ds:uri="http://purl.org/dc/terms/"/>
    <ds:schemaRef ds:uri="http://purl.org/dc/elements/1.1/"/>
    <ds:schemaRef ds:uri="http://schemas.microsoft.com/office/2006/metadata/properties"/>
    <ds:schemaRef ds:uri="http://schemas.openxmlformats.org/package/2006/metadata/core-properties"/>
    <ds:schemaRef ds:uri="http://purl.org/dc/dcmitype/"/>
    <ds:schemaRef ds:uri="46329f2b-be4a-49d4-acbe-5003d3b0117a"/>
    <ds:schemaRef ds:uri="http://schemas.microsoft.com/office/2006/documentManagement/types"/>
    <ds:schemaRef ds:uri="http://schemas.microsoft.com/office/infopath/2007/PartnerControls"/>
    <ds:schemaRef ds:uri="http://schemas.microsoft.com/sharepoint/v3"/>
    <ds:schemaRef ds:uri="d6c6fe15-d90d-49f3-937e-f318cae44aa6"/>
    <ds:schemaRef ds:uri="230e9df3-be65-4c73-a93b-d1236ebd677e"/>
  </ds:schemaRefs>
</ds:datastoreItem>
</file>

<file path=customXml/itemProps2.xml><?xml version="1.0" encoding="utf-8"?>
<ds:datastoreItem xmlns:ds="http://schemas.openxmlformats.org/officeDocument/2006/customXml" ds:itemID="{AA5DF083-3688-4D1F-B90D-F0489ED6EF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6c6fe15-d90d-49f3-937e-f318cae44aa6"/>
    <ds:schemaRef ds:uri="230e9df3-be65-4c73-a93b-d1236ebd677e"/>
    <ds:schemaRef ds:uri="99b6429f-2bb1-4f8b-b013-422cb7c5f3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BBA12EF-0D3E-450E-BAB0-D01B76308D69}">
  <ds:schemaRefs>
    <ds:schemaRef ds:uri="http://schemas.microsoft.com/sharepoint/v3/contenttype/forms"/>
  </ds:schemaRefs>
</ds:datastoreItem>
</file>

<file path=docMetadata/LabelInfo.xml><?xml version="1.0" encoding="utf-8"?>
<clbl:labelList xmlns:clbl="http://schemas.microsoft.com/office/2020/mipLabelMetadata">
  <clbl:label id="{87867195-f2b8-4ac2-b0b6-6bb73cb33afc}" enabled="1" method="Privilege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
  <TotalTime>1</TotalTime>
  <Words>6465</Words>
  <Application>Microsoft Office PowerPoint</Application>
  <PresentationFormat>Widescreen</PresentationFormat>
  <Paragraphs>578</Paragraphs>
  <Slides>25</Slides>
  <Notes>22</Notes>
  <HiddenSlides>0</HiddenSlides>
  <MMClips>1</MMClips>
  <ScaleCrop>false</ScaleCrop>
  <HeadingPairs>
    <vt:vector size="6" baseType="variant">
      <vt:variant>
        <vt:lpstr>Fonts Used</vt:lpstr>
      </vt:variant>
      <vt:variant>
        <vt:i4>15</vt:i4>
      </vt:variant>
      <vt:variant>
        <vt:lpstr>Theme</vt:lpstr>
      </vt:variant>
      <vt:variant>
        <vt:i4>6</vt:i4>
      </vt:variant>
      <vt:variant>
        <vt:lpstr>Slide Titles</vt:lpstr>
      </vt:variant>
      <vt:variant>
        <vt:i4>25</vt:i4>
      </vt:variant>
    </vt:vector>
  </HeadingPairs>
  <TitlesOfParts>
    <vt:vector size="46" baseType="lpstr">
      <vt:lpstr>Aptos</vt:lpstr>
      <vt:lpstr>Arial</vt:lpstr>
      <vt:lpstr>Arial,Sans-Serif</vt:lpstr>
      <vt:lpstr>Calibri</vt:lpstr>
      <vt:lpstr>Consolas</vt:lpstr>
      <vt:lpstr>Courier New</vt:lpstr>
      <vt:lpstr>Segoe Sans Display</vt:lpstr>
      <vt:lpstr>Segoe Sans Display Semibold</vt:lpstr>
      <vt:lpstr>Segoe Sans Text</vt:lpstr>
      <vt:lpstr>Segoe UI</vt:lpstr>
      <vt:lpstr>Segoe UI Semibold</vt:lpstr>
      <vt:lpstr>Segoe UI Variable Display</vt:lpstr>
      <vt:lpstr>SegoeUI</vt:lpstr>
      <vt:lpstr>SpaceGrotesk</vt:lpstr>
      <vt:lpstr>Wingdings</vt:lpstr>
      <vt:lpstr>1_Microsoft Security Light</vt:lpstr>
      <vt:lpstr>1_Microsoft Security template</vt:lpstr>
      <vt:lpstr>Microsoft Security Light</vt:lpstr>
      <vt:lpstr>Microsoft Security Dark</vt:lpstr>
      <vt:lpstr>1_Microsoft Security Dark</vt:lpstr>
      <vt:lpstr>3_Microsoft Security template</vt:lpstr>
      <vt:lpstr>Enhanced protection with Microsoft 365  E5 Security</vt:lpstr>
      <vt:lpstr>What we’ll cover:</vt:lpstr>
      <vt:lpstr>Cyber threats have grown 10X</vt:lpstr>
      <vt:lpstr>Cyber jobs feel 10X harder</vt:lpstr>
      <vt:lpstr>Security teams are forced to defend in silos Organizations use an average of 80 security tools1</vt:lpstr>
      <vt:lpstr>Attackers think in graphs</vt:lpstr>
      <vt:lpstr>Why choose Microsoft 365 E5 Security suite?</vt:lpstr>
      <vt:lpstr>Enhanced security</vt:lpstr>
      <vt:lpstr>Microsoft 365 E5 Security</vt:lpstr>
      <vt:lpstr>Microsoft 365 E5 Security Advanced security tools to protect digital assets and data</vt:lpstr>
      <vt:lpstr>A Leader in security, compliance, identity, and management</vt:lpstr>
      <vt:lpstr>Value proposition Business Premium + E5 Security</vt:lpstr>
      <vt:lpstr>Value comparison Business Premium + E5 Security</vt:lpstr>
      <vt:lpstr>XDR-level protection and response </vt:lpstr>
      <vt:lpstr>Managing risk exposure</vt:lpstr>
      <vt:lpstr>Advanced social  engineering attacks</vt:lpstr>
      <vt:lpstr>Phishing targeting collaboration platforms</vt:lpstr>
      <vt:lpstr>SaaS protection limited to shadow IT</vt:lpstr>
      <vt:lpstr>Threats from AI apps</vt:lpstr>
      <vt:lpstr>Handling rapid workforce growth</vt:lpstr>
      <vt:lpstr>Security breach simulation</vt:lpstr>
      <vt:lpstr>Identities are the new security boundary </vt:lpstr>
      <vt:lpstr>Ransomware</vt:lpstr>
      <vt:lpstr>Resources to get started with E5 Security Business Premium</vt:lpstr>
      <vt:lpstr>Closing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BP asset swap out</dc:title>
  <dc:creator>Claudia Huzar (DERFLAN INC)</dc:creator>
  <cp:lastModifiedBy>Kristl Daley</cp:lastModifiedBy>
  <cp:revision>3</cp:revision>
  <cp:lastPrinted>2025-02-04T19:35:46Z</cp:lastPrinted>
  <dcterms:created xsi:type="dcterms:W3CDTF">2025-01-26T17:03:28Z</dcterms:created>
  <dcterms:modified xsi:type="dcterms:W3CDTF">2025-04-23T21:43:54Z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0x010100239778E09143CF4FB8167E0D38CBEC68</vt:lpwstr>
  </property>
  <property fmtid="{D5CDD505-2E9C-101B-9397-08002B2CF9AE}" pid="3" name="MediaServiceImageTags">
    <vt:lpwstr/>
  </property>
</Properties>
</file>