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comments/modernComment_101_2A36434D.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4" r:id="rId5"/>
    <p:sldMasterId id="2147483679" r:id="rId6"/>
    <p:sldMasterId id="2147483693" r:id="rId7"/>
    <p:sldMasterId id="2147483707" r:id="rId8"/>
  </p:sldMasterIdLst>
  <p:notesMasterIdLst>
    <p:notesMasterId r:id="rId52"/>
  </p:notesMasterIdLst>
  <p:sldIdLst>
    <p:sldId id="257" r:id="rId9"/>
    <p:sldId id="351" r:id="rId10"/>
    <p:sldId id="350" r:id="rId11"/>
    <p:sldId id="348" r:id="rId12"/>
    <p:sldId id="260" r:id="rId13"/>
    <p:sldId id="2609" r:id="rId14"/>
    <p:sldId id="349" r:id="rId15"/>
    <p:sldId id="2613" r:id="rId16"/>
    <p:sldId id="2614" r:id="rId17"/>
    <p:sldId id="2615" r:id="rId18"/>
    <p:sldId id="2616" r:id="rId19"/>
    <p:sldId id="2610" r:id="rId20"/>
    <p:sldId id="2617" r:id="rId21"/>
    <p:sldId id="2618" r:id="rId22"/>
    <p:sldId id="2567" r:id="rId23"/>
    <p:sldId id="2619" r:id="rId24"/>
    <p:sldId id="2620" r:id="rId25"/>
    <p:sldId id="2621" r:id="rId26"/>
    <p:sldId id="2622" r:id="rId27"/>
    <p:sldId id="2623" r:id="rId28"/>
    <p:sldId id="2611" r:id="rId29"/>
    <p:sldId id="2624" r:id="rId30"/>
    <p:sldId id="2630" r:id="rId31"/>
    <p:sldId id="2631" r:id="rId32"/>
    <p:sldId id="2612" r:id="rId33"/>
    <p:sldId id="2625" r:id="rId34"/>
    <p:sldId id="290" r:id="rId35"/>
    <p:sldId id="2629" r:id="rId36"/>
    <p:sldId id="2632" r:id="rId37"/>
    <p:sldId id="2633" r:id="rId38"/>
    <p:sldId id="2634" r:id="rId39"/>
    <p:sldId id="2635" r:id="rId40"/>
    <p:sldId id="2628" r:id="rId41"/>
    <p:sldId id="2636" r:id="rId42"/>
    <p:sldId id="2626" r:id="rId43"/>
    <p:sldId id="2637" r:id="rId44"/>
    <p:sldId id="2627" r:id="rId45"/>
    <p:sldId id="2638" r:id="rId46"/>
    <p:sldId id="2640" r:id="rId47"/>
    <p:sldId id="2641" r:id="rId48"/>
    <p:sldId id="2605" r:id="rId49"/>
    <p:sldId id="2147480309" r:id="rId50"/>
    <p:sldId id="2147480307"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Key Strategies and Insights for AI Implementation in Healthcare" id="{E126822A-38F0-453A-B5C0-BC5D88E87719}">
          <p14:sldIdLst>
            <p14:sldId id="257"/>
            <p14:sldId id="351"/>
            <p14:sldId id="350"/>
            <p14:sldId id="348"/>
            <p14:sldId id="260"/>
            <p14:sldId id="2609"/>
          </p14:sldIdLst>
        </p14:section>
        <p14:section name="•Highlands’ AI Philosophy and Governance Foundation" id="{76476D70-8BF0-41AA-8AC5-4AF796D0A69B}">
          <p14:sldIdLst>
            <p14:sldId id="349"/>
            <p14:sldId id="2613"/>
            <p14:sldId id="2614"/>
            <p14:sldId id="2615"/>
            <p14:sldId id="2616"/>
          </p14:sldIdLst>
        </p14:section>
        <p14:section name="AI Philosophy and Mindset Shift" id="{C455F80C-C228-4C18-ACBD-DD4F6A82A4BD}">
          <p14:sldIdLst>
            <p14:sldId id="2610"/>
            <p14:sldId id="2617"/>
            <p14:sldId id="2618"/>
            <p14:sldId id="2567"/>
            <p14:sldId id="2619"/>
            <p14:sldId id="2620"/>
            <p14:sldId id="2621"/>
            <p14:sldId id="2622"/>
            <p14:sldId id="2623"/>
          </p14:sldIdLst>
        </p14:section>
        <p14:section name="AI Technology Review Committee and Governance" id="{6FDE7C7F-5E71-4DA7-95F4-41618A9F85FE}">
          <p14:sldIdLst>
            <p14:sldId id="2611"/>
            <p14:sldId id="2624"/>
            <p14:sldId id="2630"/>
            <p14:sldId id="2631"/>
          </p14:sldIdLst>
        </p14:section>
        <p14:section name="Vendor Selection and Customization Strategies" id="{520D625F-6290-479D-9F1E-03A5AF61D158}">
          <p14:sldIdLst>
            <p14:sldId id="2612"/>
            <p14:sldId id="2625"/>
            <p14:sldId id="290"/>
          </p14:sldIdLst>
        </p14:section>
        <p14:section name="Highlands’ Use Cases" id="{915FC0E9-70FB-4380-B2A2-26D26055AEA4}">
          <p14:sldIdLst>
            <p14:sldId id="2629"/>
            <p14:sldId id="2632"/>
            <p14:sldId id="2633"/>
            <p14:sldId id="2634"/>
            <p14:sldId id="2635"/>
          </p14:sldIdLst>
        </p14:section>
        <p14:section name="Lessons Learned from AI Implementation" id="{45278F57-FFC0-4302-9B26-C8D71BCD71C8}">
          <p14:sldIdLst>
            <p14:sldId id="2628"/>
            <p14:sldId id="2636"/>
            <p14:sldId id="2626"/>
            <p14:sldId id="2637"/>
            <p14:sldId id="2627"/>
            <p14:sldId id="2638"/>
            <p14:sldId id="2640"/>
            <p14:sldId id="2641"/>
          </p14:sldIdLst>
        </p14:section>
        <p14:section name="Conclusion: Integrating AI Responsibly for Healthcare Transformation" id="{B7B0E512-082D-41EF-B4A5-11A2D9A78400}">
          <p14:sldIdLst>
            <p14:sldId id="2605"/>
            <p14:sldId id="2147480309"/>
            <p14:sldId id="2147480307"/>
          </p14:sldIdLst>
        </p14:section>
      </p14:section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564D129-E2DB-CB66-D450-5886AB876817}" name="Rania Emara" initials="RE" userId="S::remara@accc-cancer.org::9ae66e6e-9821-4393-bc25-f22e5e41039d" providerId="AD"/>
  <p188:author id="{41F55EA6-1099-43AB-2BBB-B83E8861B9B6}" name="Elana Plotkin" initials="EP" userId="S::eplotkin@accc-cancer.org::0bc21352-117c-4002-bf9a-c62cbdaee565" providerId="AD"/>
  <p188:author id="{2A313FBA-EA40-AA54-3CC9-746346CE08EA}" name="Teresa Van Oort" initials="TO" userId="S::tvanoort@mjhlifesciences.com::45b3fabe-6afc-4046-99c2-8a5d0774b4a7" providerId="AD"/>
  <p188:author id="{C12D4ED9-212D-C995-6B5D-F6F38D2AAE35}" name="Michael Simpson" initials="MS" userId="S::msimpson@accc-cancer.org::5bb92b73-0a63-4f8e-8277-38fc9f819c7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410675-BE8E-456B-87F0-854B38B0E1C3}" v="6897" dt="2026-05-21T16:30:38.084"/>
    <p1510:client id="{21CAEB76-D69E-4B51-3E60-5F2F78287828}" v="10" dt="2026-05-20T21:55:24.922"/>
    <p1510:client id="{235567B7-4E5C-C2F3-8929-1701394BB620}" v="1" dt="2026-05-21T15:50:16.172"/>
    <p1510:client id="{42C9313C-7313-2A1D-5492-82E232A4192F}" v="54" dt="2026-05-20T18:01:59.787"/>
    <p1510:client id="{A7F8F8A9-7E61-1410-4B64-CB8EFE4AD1D6}" v="3" dt="2026-05-21T15:33:17.769"/>
    <p1510:client id="{FD9235BD-0420-B7DF-BDC2-2B04AEDF1BBA}" v="2" dt="2026-05-20T17:56:03.4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presProps" Target="presProps.xml"/><Relationship Id="rId58" Type="http://schemas.microsoft.com/office/2018/10/relationships/authors" Target="authors.xml"/><Relationship Id="rId5" Type="http://schemas.openxmlformats.org/officeDocument/2006/relationships/slideMaster" Target="slideMasters/slideMaster2.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microsoft.com/office/2015/10/relationships/revisionInfo" Target="revisionInfo.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notesMaster" Target="notesMasters/notesMaster1.xml"/></Relationships>
</file>

<file path=ppt/comments/modernComment_101_2A36434D.xml><?xml version="1.0" encoding="utf-8"?>
<p188:cmLst xmlns:a="http://schemas.openxmlformats.org/drawingml/2006/main" xmlns:r="http://schemas.openxmlformats.org/officeDocument/2006/relationships" xmlns:p188="http://schemas.microsoft.com/office/powerpoint/2018/8/main">
  <p188:cm id="{27CFA9EB-6F0A-4DEE-92C9-AAC94EEFFC97}" authorId="{C12D4ED9-212D-C995-6B5D-F6F38D2AAE35}" created="2026-04-29T17:40:15.735">
    <ac:txMkLst xmlns:ac="http://schemas.microsoft.com/office/drawing/2013/main/command">
      <pc:docMk xmlns:pc="http://schemas.microsoft.com/office/powerpoint/2013/main/command"/>
      <pc:sldMk xmlns:pc="http://schemas.microsoft.com/office/powerpoint/2013/main/command" cId="708199245" sldId="257"/>
      <ac:spMk id="3" creationId="{8EFCD57E-AF1C-AA98-A217-4F12CF67A1CC}"/>
      <ac:txMk cp="0">
        <ac:context len="59" hash="319582049"/>
      </ac:txMk>
    </ac:txMkLst>
    <p188:pos x="7458075" y="265112"/>
    <p188:txBody>
      <a:bodyPr/>
      <a:lstStyle/>
      <a:p>
        <a:r>
          <a:rPr lang="en-US"/>
          <a:t>Confirm this credential</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0E7577-05D0-4491-9E17-9EA622475059}"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ED7A4F87-ABFA-4782-B7E7-EA15DECC7A6C}">
      <dgm:prSet phldrT="[Text]" custT="1"/>
      <dgm:spPr>
        <a:solidFill>
          <a:schemeClr val="accent1"/>
        </a:solidFill>
        <a:ln>
          <a:solidFill>
            <a:schemeClr val="accent1"/>
          </a:solidFill>
        </a:ln>
      </dgm:spPr>
      <dgm:t>
        <a:bodyPr/>
        <a:lstStyle/>
        <a:p>
          <a:pPr>
            <a:buNone/>
          </a:pPr>
          <a:r>
            <a:rPr lang="en-US" sz="2400">
              <a:latin typeface="Avenir Next Demi Bold" panose="020B0703020202020204" pitchFamily="34" charset="0"/>
            </a:rPr>
            <a:t>Traditional IT Role</a:t>
          </a:r>
          <a:endParaRPr lang="en-US" sz="2400"/>
        </a:p>
      </dgm:t>
    </dgm:pt>
    <dgm:pt modelId="{0ADDEF84-2481-44CF-9339-520F9ACE4A62}" type="parTrans" cxnId="{246D6D43-F46B-4F7E-8FD0-0C01EB0A056A}">
      <dgm:prSet/>
      <dgm:spPr/>
      <dgm:t>
        <a:bodyPr/>
        <a:lstStyle/>
        <a:p>
          <a:endParaRPr lang="en-US"/>
        </a:p>
      </dgm:t>
    </dgm:pt>
    <dgm:pt modelId="{09DE803F-7E1C-4040-9278-A08DEF85178F}" type="sibTrans" cxnId="{246D6D43-F46B-4F7E-8FD0-0C01EB0A056A}">
      <dgm:prSet/>
      <dgm:spPr/>
      <dgm:t>
        <a:bodyPr/>
        <a:lstStyle/>
        <a:p>
          <a:endParaRPr lang="en-US"/>
        </a:p>
      </dgm:t>
    </dgm:pt>
    <dgm:pt modelId="{A61895EC-7CBA-4947-BE17-88F7BE561C0A}">
      <dgm:prSet phldrT="[Text]" custT="1"/>
      <dgm:spPr/>
      <dgm:t>
        <a:bodyPr/>
        <a:lstStyle/>
        <a:p>
          <a:r>
            <a:rPr lang="en-US" sz="1800">
              <a:solidFill>
                <a:srgbClr val="000000"/>
              </a:solidFill>
              <a:latin typeface="Avenir Next" panose="020B0503020202020204" pitchFamily="34" charset="0"/>
            </a:rPr>
            <a:t>IT was traditionally seen as a support function focused on infrastructure and maintaining operations.</a:t>
          </a:r>
        </a:p>
      </dgm:t>
    </dgm:pt>
    <dgm:pt modelId="{10E4BA18-B496-4C4A-B661-E14BB6A386BC}" type="parTrans" cxnId="{78A33A04-92E5-4D4C-8F54-FFAA28339ECE}">
      <dgm:prSet/>
      <dgm:spPr/>
      <dgm:t>
        <a:bodyPr/>
        <a:lstStyle/>
        <a:p>
          <a:endParaRPr lang="en-US"/>
        </a:p>
      </dgm:t>
    </dgm:pt>
    <dgm:pt modelId="{FB84FBBF-E8C9-47A7-BEB4-6B486FEE4404}" type="sibTrans" cxnId="{78A33A04-92E5-4D4C-8F54-FFAA28339ECE}">
      <dgm:prSet/>
      <dgm:spPr/>
      <dgm:t>
        <a:bodyPr/>
        <a:lstStyle/>
        <a:p>
          <a:endParaRPr lang="en-US"/>
        </a:p>
      </dgm:t>
    </dgm:pt>
    <dgm:pt modelId="{55FE8B7E-D03C-4CF7-9ABA-D869B2BB3893}">
      <dgm:prSet phldrT="[Text]" custT="1"/>
      <dgm:spPr>
        <a:solidFill>
          <a:schemeClr val="tx2"/>
        </a:solidFill>
        <a:ln>
          <a:solidFill>
            <a:schemeClr val="tx2"/>
          </a:solidFill>
        </a:ln>
      </dgm:spPr>
      <dgm:t>
        <a:bodyPr/>
        <a:lstStyle/>
        <a:p>
          <a:pPr>
            <a:buNone/>
          </a:pPr>
          <a:r>
            <a:rPr lang="en-US" sz="2400">
              <a:latin typeface="Avenir Next Demi Bold" panose="020B0703020202020204" pitchFamily="34" charset="0"/>
            </a:rPr>
            <a:t>Strategic IT Role</a:t>
          </a:r>
          <a:endParaRPr lang="en-US" sz="2400"/>
        </a:p>
      </dgm:t>
    </dgm:pt>
    <dgm:pt modelId="{3FC9F64A-2ACB-4500-A3C1-20D766B53C43}" type="parTrans" cxnId="{BACF3DD3-8122-41EA-8AA1-EA75F87C58E9}">
      <dgm:prSet/>
      <dgm:spPr/>
      <dgm:t>
        <a:bodyPr/>
        <a:lstStyle/>
        <a:p>
          <a:endParaRPr lang="en-US"/>
        </a:p>
      </dgm:t>
    </dgm:pt>
    <dgm:pt modelId="{BEECB91A-D3DA-4695-A69C-9F7D5C19B962}" type="sibTrans" cxnId="{BACF3DD3-8122-41EA-8AA1-EA75F87C58E9}">
      <dgm:prSet/>
      <dgm:spPr/>
      <dgm:t>
        <a:bodyPr/>
        <a:lstStyle/>
        <a:p>
          <a:endParaRPr lang="en-US"/>
        </a:p>
      </dgm:t>
    </dgm:pt>
    <dgm:pt modelId="{1D219DB6-C8CA-4E44-8B41-4211957EBBD5}">
      <dgm:prSet phldrT="[Text]" custT="1"/>
      <dgm:spPr/>
      <dgm:t>
        <a:bodyPr/>
        <a:lstStyle/>
        <a:p>
          <a:pPr>
            <a:buFont typeface="Arial" panose="020B0604020202020204" pitchFamily="34" charset="0"/>
            <a:buChar char="•"/>
          </a:pPr>
          <a:r>
            <a:rPr lang="en-US" sz="1800">
              <a:solidFill>
                <a:srgbClr val="000000"/>
              </a:solidFill>
              <a:latin typeface="Avenir Next" panose="020B0503020202020204" pitchFamily="34" charset="0"/>
            </a:rPr>
            <a:t>Today, IT drives strategic initiatives, especially in advancing AI and business success.</a:t>
          </a:r>
        </a:p>
      </dgm:t>
    </dgm:pt>
    <dgm:pt modelId="{499503F4-317E-4966-A0BC-504BE81488D1}" type="parTrans" cxnId="{2478A6DE-1C44-4BF1-ABC5-8E5FF0CD6AFA}">
      <dgm:prSet/>
      <dgm:spPr/>
      <dgm:t>
        <a:bodyPr/>
        <a:lstStyle/>
        <a:p>
          <a:endParaRPr lang="en-US"/>
        </a:p>
      </dgm:t>
    </dgm:pt>
    <dgm:pt modelId="{10687439-661D-4EC5-976B-6EA05FA032FE}" type="sibTrans" cxnId="{2478A6DE-1C44-4BF1-ABC5-8E5FF0CD6AFA}">
      <dgm:prSet/>
      <dgm:spPr/>
      <dgm:t>
        <a:bodyPr/>
        <a:lstStyle/>
        <a:p>
          <a:endParaRPr lang="en-US"/>
        </a:p>
      </dgm:t>
    </dgm:pt>
    <dgm:pt modelId="{798423C0-FA24-4EAF-9B57-21B3F9193B54}" type="pres">
      <dgm:prSet presAssocID="{5A0E7577-05D0-4491-9E17-9EA622475059}" presName="Name0" presStyleCnt="0">
        <dgm:presLayoutVars>
          <dgm:dir/>
          <dgm:animLvl val="lvl"/>
          <dgm:resizeHandles val="exact"/>
        </dgm:presLayoutVars>
      </dgm:prSet>
      <dgm:spPr/>
    </dgm:pt>
    <dgm:pt modelId="{328E7F8B-3A8E-400C-BA43-B559E452B0BE}" type="pres">
      <dgm:prSet presAssocID="{ED7A4F87-ABFA-4782-B7E7-EA15DECC7A6C}" presName="composite" presStyleCnt="0"/>
      <dgm:spPr/>
    </dgm:pt>
    <dgm:pt modelId="{9C675943-0ED9-497B-AA4A-A1E47844A0AD}" type="pres">
      <dgm:prSet presAssocID="{ED7A4F87-ABFA-4782-B7E7-EA15DECC7A6C}" presName="parTx" presStyleLbl="alignNode1" presStyleIdx="0" presStyleCnt="2">
        <dgm:presLayoutVars>
          <dgm:chMax val="0"/>
          <dgm:chPref val="0"/>
          <dgm:bulletEnabled val="1"/>
        </dgm:presLayoutVars>
      </dgm:prSet>
      <dgm:spPr/>
    </dgm:pt>
    <dgm:pt modelId="{998EA987-1F4C-4B35-A87F-11F22FCE1954}" type="pres">
      <dgm:prSet presAssocID="{ED7A4F87-ABFA-4782-B7E7-EA15DECC7A6C}" presName="desTx" presStyleLbl="alignAccFollowNode1" presStyleIdx="0" presStyleCnt="2">
        <dgm:presLayoutVars>
          <dgm:bulletEnabled val="1"/>
        </dgm:presLayoutVars>
      </dgm:prSet>
      <dgm:spPr/>
    </dgm:pt>
    <dgm:pt modelId="{4A58A0F3-4228-4134-9B9E-3C0714C4A031}" type="pres">
      <dgm:prSet presAssocID="{09DE803F-7E1C-4040-9278-A08DEF85178F}" presName="space" presStyleCnt="0"/>
      <dgm:spPr/>
    </dgm:pt>
    <dgm:pt modelId="{ACB6D694-6D17-464A-B617-8401E3698175}" type="pres">
      <dgm:prSet presAssocID="{55FE8B7E-D03C-4CF7-9ABA-D869B2BB3893}" presName="composite" presStyleCnt="0"/>
      <dgm:spPr/>
    </dgm:pt>
    <dgm:pt modelId="{53296BD1-8114-4535-A668-78E0D12D0CB2}" type="pres">
      <dgm:prSet presAssocID="{55FE8B7E-D03C-4CF7-9ABA-D869B2BB3893}" presName="parTx" presStyleLbl="alignNode1" presStyleIdx="1" presStyleCnt="2">
        <dgm:presLayoutVars>
          <dgm:chMax val="0"/>
          <dgm:chPref val="0"/>
          <dgm:bulletEnabled val="1"/>
        </dgm:presLayoutVars>
      </dgm:prSet>
      <dgm:spPr/>
    </dgm:pt>
    <dgm:pt modelId="{C75456F2-6EEB-42EB-BCA3-9A2DE45F900D}" type="pres">
      <dgm:prSet presAssocID="{55FE8B7E-D03C-4CF7-9ABA-D869B2BB3893}" presName="desTx" presStyleLbl="alignAccFollowNode1" presStyleIdx="1" presStyleCnt="2">
        <dgm:presLayoutVars>
          <dgm:bulletEnabled val="1"/>
        </dgm:presLayoutVars>
      </dgm:prSet>
      <dgm:spPr/>
    </dgm:pt>
  </dgm:ptLst>
  <dgm:cxnLst>
    <dgm:cxn modelId="{78A33A04-92E5-4D4C-8F54-FFAA28339ECE}" srcId="{ED7A4F87-ABFA-4782-B7E7-EA15DECC7A6C}" destId="{A61895EC-7CBA-4947-BE17-88F7BE561C0A}" srcOrd="0" destOrd="0" parTransId="{10E4BA18-B496-4C4A-B661-E14BB6A386BC}" sibTransId="{FB84FBBF-E8C9-47A7-BEB4-6B486FEE4404}"/>
    <dgm:cxn modelId="{8DEAE322-A967-48B6-B7E1-65F2BF039FDD}" type="presOf" srcId="{A61895EC-7CBA-4947-BE17-88F7BE561C0A}" destId="{998EA987-1F4C-4B35-A87F-11F22FCE1954}" srcOrd="0" destOrd="0" presId="urn:microsoft.com/office/officeart/2005/8/layout/hList1"/>
    <dgm:cxn modelId="{246D6D43-F46B-4F7E-8FD0-0C01EB0A056A}" srcId="{5A0E7577-05D0-4491-9E17-9EA622475059}" destId="{ED7A4F87-ABFA-4782-B7E7-EA15DECC7A6C}" srcOrd="0" destOrd="0" parTransId="{0ADDEF84-2481-44CF-9339-520F9ACE4A62}" sibTransId="{09DE803F-7E1C-4040-9278-A08DEF85178F}"/>
    <dgm:cxn modelId="{DBA7B269-484D-430B-91DA-73B055BDB1FD}" type="presOf" srcId="{ED7A4F87-ABFA-4782-B7E7-EA15DECC7A6C}" destId="{9C675943-0ED9-497B-AA4A-A1E47844A0AD}" srcOrd="0" destOrd="0" presId="urn:microsoft.com/office/officeart/2005/8/layout/hList1"/>
    <dgm:cxn modelId="{AFBBFA59-CDC9-4DB8-B9CC-E1A61B0D6D91}" type="presOf" srcId="{55FE8B7E-D03C-4CF7-9ABA-D869B2BB3893}" destId="{53296BD1-8114-4535-A668-78E0D12D0CB2}" srcOrd="0" destOrd="0" presId="urn:microsoft.com/office/officeart/2005/8/layout/hList1"/>
    <dgm:cxn modelId="{00F28F8B-7ACA-4038-8604-1BABFC2C521D}" type="presOf" srcId="{1D219DB6-C8CA-4E44-8B41-4211957EBBD5}" destId="{C75456F2-6EEB-42EB-BCA3-9A2DE45F900D}" srcOrd="0" destOrd="0" presId="urn:microsoft.com/office/officeart/2005/8/layout/hList1"/>
    <dgm:cxn modelId="{08F8F0B8-8833-4EDF-BC63-6F9112F64FFF}" type="presOf" srcId="{5A0E7577-05D0-4491-9E17-9EA622475059}" destId="{798423C0-FA24-4EAF-9B57-21B3F9193B54}" srcOrd="0" destOrd="0" presId="urn:microsoft.com/office/officeart/2005/8/layout/hList1"/>
    <dgm:cxn modelId="{BACF3DD3-8122-41EA-8AA1-EA75F87C58E9}" srcId="{5A0E7577-05D0-4491-9E17-9EA622475059}" destId="{55FE8B7E-D03C-4CF7-9ABA-D869B2BB3893}" srcOrd="1" destOrd="0" parTransId="{3FC9F64A-2ACB-4500-A3C1-20D766B53C43}" sibTransId="{BEECB91A-D3DA-4695-A69C-9F7D5C19B962}"/>
    <dgm:cxn modelId="{2478A6DE-1C44-4BF1-ABC5-8E5FF0CD6AFA}" srcId="{55FE8B7E-D03C-4CF7-9ABA-D869B2BB3893}" destId="{1D219DB6-C8CA-4E44-8B41-4211957EBBD5}" srcOrd="0" destOrd="0" parTransId="{499503F4-317E-4966-A0BC-504BE81488D1}" sibTransId="{10687439-661D-4EC5-976B-6EA05FA032FE}"/>
    <dgm:cxn modelId="{5571DA35-A95D-462A-BAA8-10FD753A47E7}" type="presParOf" srcId="{798423C0-FA24-4EAF-9B57-21B3F9193B54}" destId="{328E7F8B-3A8E-400C-BA43-B559E452B0BE}" srcOrd="0" destOrd="0" presId="urn:microsoft.com/office/officeart/2005/8/layout/hList1"/>
    <dgm:cxn modelId="{F20D9FC4-0537-4332-B481-073A35DBBAB4}" type="presParOf" srcId="{328E7F8B-3A8E-400C-BA43-B559E452B0BE}" destId="{9C675943-0ED9-497B-AA4A-A1E47844A0AD}" srcOrd="0" destOrd="0" presId="urn:microsoft.com/office/officeart/2005/8/layout/hList1"/>
    <dgm:cxn modelId="{3CD155B1-9A07-4C6F-A09B-85B8DDA5D5CE}" type="presParOf" srcId="{328E7F8B-3A8E-400C-BA43-B559E452B0BE}" destId="{998EA987-1F4C-4B35-A87F-11F22FCE1954}" srcOrd="1" destOrd="0" presId="urn:microsoft.com/office/officeart/2005/8/layout/hList1"/>
    <dgm:cxn modelId="{DBD57382-86CD-4CA8-A20F-D77408C6CD61}" type="presParOf" srcId="{798423C0-FA24-4EAF-9B57-21B3F9193B54}" destId="{4A58A0F3-4228-4134-9B9E-3C0714C4A031}" srcOrd="1" destOrd="0" presId="urn:microsoft.com/office/officeart/2005/8/layout/hList1"/>
    <dgm:cxn modelId="{7381D165-063C-464D-ADDD-8ADFFB9E8F5B}" type="presParOf" srcId="{798423C0-FA24-4EAF-9B57-21B3F9193B54}" destId="{ACB6D694-6D17-464A-B617-8401E3698175}" srcOrd="2" destOrd="0" presId="urn:microsoft.com/office/officeart/2005/8/layout/hList1"/>
    <dgm:cxn modelId="{3151A186-10EE-4C75-84EB-976297C442A9}" type="presParOf" srcId="{ACB6D694-6D17-464A-B617-8401E3698175}" destId="{53296BD1-8114-4535-A668-78E0D12D0CB2}" srcOrd="0" destOrd="0" presId="urn:microsoft.com/office/officeart/2005/8/layout/hList1"/>
    <dgm:cxn modelId="{3430DE63-CF18-4667-B48D-9DE02364F353}" type="presParOf" srcId="{ACB6D694-6D17-464A-B617-8401E3698175}" destId="{C75456F2-6EEB-42EB-BCA3-9A2DE45F900D}"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A0E7577-05D0-4491-9E17-9EA622475059}"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ED7A4F87-ABFA-4782-B7E7-EA15DECC7A6C}">
      <dgm:prSet phldrT="[Text]" custT="1"/>
      <dgm:spPr>
        <a:solidFill>
          <a:schemeClr val="accent1"/>
        </a:solidFill>
        <a:ln>
          <a:solidFill>
            <a:schemeClr val="accent1"/>
          </a:solidFill>
        </a:ln>
      </dgm:spPr>
      <dgm:t>
        <a:bodyPr/>
        <a:lstStyle/>
        <a:p>
          <a:pPr>
            <a:buNone/>
          </a:pPr>
          <a:r>
            <a:rPr lang="en-US" sz="2400">
              <a:latin typeface="Avenir Next Demi Bold" panose="020B0703020202020204" pitchFamily="34" charset="0"/>
            </a:rPr>
            <a:t>Strategic Leadership and Governance</a:t>
          </a:r>
        </a:p>
      </dgm:t>
    </dgm:pt>
    <dgm:pt modelId="{0ADDEF84-2481-44CF-9339-520F9ACE4A62}" type="parTrans" cxnId="{246D6D43-F46B-4F7E-8FD0-0C01EB0A056A}">
      <dgm:prSet/>
      <dgm:spPr/>
      <dgm:t>
        <a:bodyPr/>
        <a:lstStyle/>
        <a:p>
          <a:endParaRPr lang="en-US"/>
        </a:p>
      </dgm:t>
    </dgm:pt>
    <dgm:pt modelId="{09DE803F-7E1C-4040-9278-A08DEF85178F}" type="sibTrans" cxnId="{246D6D43-F46B-4F7E-8FD0-0C01EB0A056A}">
      <dgm:prSet/>
      <dgm:spPr/>
      <dgm:t>
        <a:bodyPr/>
        <a:lstStyle/>
        <a:p>
          <a:endParaRPr lang="en-US"/>
        </a:p>
      </dgm:t>
    </dgm:pt>
    <dgm:pt modelId="{A61895EC-7CBA-4947-BE17-88F7BE561C0A}">
      <dgm:prSet phldrT="[Text]" custT="1"/>
      <dgm:spPr/>
      <dgm:t>
        <a:bodyPr/>
        <a:lstStyle/>
        <a:p>
          <a:r>
            <a:rPr lang="en-US" sz="1800">
              <a:solidFill>
                <a:srgbClr val="000000"/>
              </a:solidFill>
              <a:latin typeface="Avenir Next" panose="020B0503020202020204" pitchFamily="34" charset="0"/>
            </a:rPr>
            <a:t>Effective AI use in health care depends on strong IT leadership and robust governance frameworks.</a:t>
          </a:r>
        </a:p>
      </dgm:t>
    </dgm:pt>
    <dgm:pt modelId="{10E4BA18-B496-4C4A-B661-E14BB6A386BC}" type="parTrans" cxnId="{78A33A04-92E5-4D4C-8F54-FFAA28339ECE}">
      <dgm:prSet/>
      <dgm:spPr/>
      <dgm:t>
        <a:bodyPr/>
        <a:lstStyle/>
        <a:p>
          <a:endParaRPr lang="en-US"/>
        </a:p>
      </dgm:t>
    </dgm:pt>
    <dgm:pt modelId="{FB84FBBF-E8C9-47A7-BEB4-6B486FEE4404}" type="sibTrans" cxnId="{78A33A04-92E5-4D4C-8F54-FFAA28339ECE}">
      <dgm:prSet/>
      <dgm:spPr/>
      <dgm:t>
        <a:bodyPr/>
        <a:lstStyle/>
        <a:p>
          <a:endParaRPr lang="en-US"/>
        </a:p>
      </dgm:t>
    </dgm:pt>
    <dgm:pt modelId="{55FE8B7E-D03C-4CF7-9ABA-D869B2BB3893}">
      <dgm:prSet phldrT="[Text]" custT="1"/>
      <dgm:spPr>
        <a:solidFill>
          <a:schemeClr val="tx2"/>
        </a:solidFill>
        <a:ln>
          <a:solidFill>
            <a:schemeClr val="tx2"/>
          </a:solidFill>
        </a:ln>
      </dgm:spPr>
      <dgm:t>
        <a:bodyPr/>
        <a:lstStyle/>
        <a:p>
          <a:pPr>
            <a:buNone/>
          </a:pPr>
          <a:r>
            <a:rPr lang="en-US" sz="2400">
              <a:latin typeface="Avenir Next Demi Bold" panose="020B0703020202020204" pitchFamily="34" charset="0"/>
            </a:rPr>
            <a:t>Collaboration and Vendor Alignment</a:t>
          </a:r>
        </a:p>
      </dgm:t>
    </dgm:pt>
    <dgm:pt modelId="{3FC9F64A-2ACB-4500-A3C1-20D766B53C43}" type="parTrans" cxnId="{BACF3DD3-8122-41EA-8AA1-EA75F87C58E9}">
      <dgm:prSet/>
      <dgm:spPr/>
      <dgm:t>
        <a:bodyPr/>
        <a:lstStyle/>
        <a:p>
          <a:endParaRPr lang="en-US"/>
        </a:p>
      </dgm:t>
    </dgm:pt>
    <dgm:pt modelId="{BEECB91A-D3DA-4695-A69C-9F7D5C19B962}" type="sibTrans" cxnId="{BACF3DD3-8122-41EA-8AA1-EA75F87C58E9}">
      <dgm:prSet/>
      <dgm:spPr/>
      <dgm:t>
        <a:bodyPr/>
        <a:lstStyle/>
        <a:p>
          <a:endParaRPr lang="en-US"/>
        </a:p>
      </dgm:t>
    </dgm:pt>
    <dgm:pt modelId="{1D219DB6-C8CA-4E44-8B41-4211957EBBD5}">
      <dgm:prSet phldrT="[Text]" custT="1"/>
      <dgm:spPr/>
      <dgm:t>
        <a:bodyPr/>
        <a:lstStyle/>
        <a:p>
          <a:pPr>
            <a:buFont typeface="Arial" panose="020B0604020202020204" pitchFamily="34" charset="0"/>
            <a:buChar char="•"/>
          </a:pPr>
          <a:r>
            <a:rPr lang="en-US" sz="1800">
              <a:solidFill>
                <a:srgbClr val="000000"/>
              </a:solidFill>
              <a:latin typeface="Avenir Next" panose="020B0503020202020204" pitchFamily="34" charset="0"/>
            </a:rPr>
            <a:t>Successful AI deployment requires collaboration among stakeholders and alignment with technology vendors.</a:t>
          </a:r>
        </a:p>
      </dgm:t>
    </dgm:pt>
    <dgm:pt modelId="{499503F4-317E-4966-A0BC-504BE81488D1}" type="parTrans" cxnId="{2478A6DE-1C44-4BF1-ABC5-8E5FF0CD6AFA}">
      <dgm:prSet/>
      <dgm:spPr/>
      <dgm:t>
        <a:bodyPr/>
        <a:lstStyle/>
        <a:p>
          <a:endParaRPr lang="en-US"/>
        </a:p>
      </dgm:t>
    </dgm:pt>
    <dgm:pt modelId="{10687439-661D-4EC5-976B-6EA05FA032FE}" type="sibTrans" cxnId="{2478A6DE-1C44-4BF1-ABC5-8E5FF0CD6AFA}">
      <dgm:prSet/>
      <dgm:spPr/>
      <dgm:t>
        <a:bodyPr/>
        <a:lstStyle/>
        <a:p>
          <a:endParaRPr lang="en-US"/>
        </a:p>
      </dgm:t>
    </dgm:pt>
    <dgm:pt modelId="{211F74F8-1FC3-49B2-B7A4-C1CB0805EF16}">
      <dgm:prSet custT="1"/>
      <dgm:spPr>
        <a:solidFill>
          <a:schemeClr val="tx1"/>
        </a:solidFill>
        <a:ln>
          <a:solidFill>
            <a:schemeClr val="tx1"/>
          </a:solidFill>
        </a:ln>
      </dgm:spPr>
      <dgm:t>
        <a:bodyPr/>
        <a:lstStyle/>
        <a:p>
          <a:r>
            <a:rPr lang="en-US" sz="2400">
              <a:latin typeface="Avenir Next Demi Bold" panose="020B0703020202020204" pitchFamily="34" charset="0"/>
            </a:rPr>
            <a:t>Ethical AI Use and Trust</a:t>
          </a:r>
        </a:p>
      </dgm:t>
    </dgm:pt>
    <dgm:pt modelId="{C8A3258F-E14A-47F2-A2A1-44EA69809602}" type="parTrans" cxnId="{C7E2C151-D944-4C96-AA78-8D59DB9302DE}">
      <dgm:prSet/>
      <dgm:spPr/>
      <dgm:t>
        <a:bodyPr/>
        <a:lstStyle/>
        <a:p>
          <a:endParaRPr lang="en-US"/>
        </a:p>
      </dgm:t>
    </dgm:pt>
    <dgm:pt modelId="{FCA9F346-752C-48CA-854B-19E5BB908445}" type="sibTrans" cxnId="{C7E2C151-D944-4C96-AA78-8D59DB9302DE}">
      <dgm:prSet/>
      <dgm:spPr/>
      <dgm:t>
        <a:bodyPr/>
        <a:lstStyle/>
        <a:p>
          <a:endParaRPr lang="en-US"/>
        </a:p>
      </dgm:t>
    </dgm:pt>
    <dgm:pt modelId="{1224ABCD-7BF5-45AD-8043-55F63F3952CD}">
      <dgm:prSet custT="1"/>
      <dgm:spPr/>
      <dgm:t>
        <a:bodyPr/>
        <a:lstStyle/>
        <a:p>
          <a:pPr>
            <a:buFont typeface="Arial" panose="020B0604020202020204" pitchFamily="34" charset="0"/>
            <a:buChar char="•"/>
          </a:pPr>
          <a:r>
            <a:rPr lang="en-US" sz="1800">
              <a:solidFill>
                <a:srgbClr val="000000"/>
              </a:solidFill>
              <a:latin typeface="Avenir Next" panose="020B0503020202020204" pitchFamily="34" charset="0"/>
            </a:rPr>
            <a:t>Prioritizing ethical considerations and human oversight ensures trust and sustainability in AI health care applications.</a:t>
          </a:r>
        </a:p>
      </dgm:t>
    </dgm:pt>
    <dgm:pt modelId="{C6D2BC6D-F121-49ED-A9AC-63014272FB83}" type="parTrans" cxnId="{256BFB26-119C-4955-9847-AA661F0A2552}">
      <dgm:prSet/>
      <dgm:spPr/>
      <dgm:t>
        <a:bodyPr/>
        <a:lstStyle/>
        <a:p>
          <a:endParaRPr lang="en-US"/>
        </a:p>
      </dgm:t>
    </dgm:pt>
    <dgm:pt modelId="{1ACDA2F6-0A93-4A14-A454-70174035987A}" type="sibTrans" cxnId="{256BFB26-119C-4955-9847-AA661F0A2552}">
      <dgm:prSet/>
      <dgm:spPr/>
      <dgm:t>
        <a:bodyPr/>
        <a:lstStyle/>
        <a:p>
          <a:endParaRPr lang="en-US"/>
        </a:p>
      </dgm:t>
    </dgm:pt>
    <dgm:pt modelId="{798423C0-FA24-4EAF-9B57-21B3F9193B54}" type="pres">
      <dgm:prSet presAssocID="{5A0E7577-05D0-4491-9E17-9EA622475059}" presName="Name0" presStyleCnt="0">
        <dgm:presLayoutVars>
          <dgm:dir/>
          <dgm:animLvl val="lvl"/>
          <dgm:resizeHandles val="exact"/>
        </dgm:presLayoutVars>
      </dgm:prSet>
      <dgm:spPr/>
    </dgm:pt>
    <dgm:pt modelId="{328E7F8B-3A8E-400C-BA43-B559E452B0BE}" type="pres">
      <dgm:prSet presAssocID="{ED7A4F87-ABFA-4782-B7E7-EA15DECC7A6C}" presName="composite" presStyleCnt="0"/>
      <dgm:spPr/>
    </dgm:pt>
    <dgm:pt modelId="{9C675943-0ED9-497B-AA4A-A1E47844A0AD}" type="pres">
      <dgm:prSet presAssocID="{ED7A4F87-ABFA-4782-B7E7-EA15DECC7A6C}" presName="parTx" presStyleLbl="alignNode1" presStyleIdx="0" presStyleCnt="3">
        <dgm:presLayoutVars>
          <dgm:chMax val="0"/>
          <dgm:chPref val="0"/>
          <dgm:bulletEnabled val="1"/>
        </dgm:presLayoutVars>
      </dgm:prSet>
      <dgm:spPr/>
    </dgm:pt>
    <dgm:pt modelId="{998EA987-1F4C-4B35-A87F-11F22FCE1954}" type="pres">
      <dgm:prSet presAssocID="{ED7A4F87-ABFA-4782-B7E7-EA15DECC7A6C}" presName="desTx" presStyleLbl="alignAccFollowNode1" presStyleIdx="0" presStyleCnt="3">
        <dgm:presLayoutVars>
          <dgm:bulletEnabled val="1"/>
        </dgm:presLayoutVars>
      </dgm:prSet>
      <dgm:spPr/>
    </dgm:pt>
    <dgm:pt modelId="{4A58A0F3-4228-4134-9B9E-3C0714C4A031}" type="pres">
      <dgm:prSet presAssocID="{09DE803F-7E1C-4040-9278-A08DEF85178F}" presName="space" presStyleCnt="0"/>
      <dgm:spPr/>
    </dgm:pt>
    <dgm:pt modelId="{ACB6D694-6D17-464A-B617-8401E3698175}" type="pres">
      <dgm:prSet presAssocID="{55FE8B7E-D03C-4CF7-9ABA-D869B2BB3893}" presName="composite" presStyleCnt="0"/>
      <dgm:spPr/>
    </dgm:pt>
    <dgm:pt modelId="{53296BD1-8114-4535-A668-78E0D12D0CB2}" type="pres">
      <dgm:prSet presAssocID="{55FE8B7E-D03C-4CF7-9ABA-D869B2BB3893}" presName="parTx" presStyleLbl="alignNode1" presStyleIdx="1" presStyleCnt="3">
        <dgm:presLayoutVars>
          <dgm:chMax val="0"/>
          <dgm:chPref val="0"/>
          <dgm:bulletEnabled val="1"/>
        </dgm:presLayoutVars>
      </dgm:prSet>
      <dgm:spPr/>
    </dgm:pt>
    <dgm:pt modelId="{C75456F2-6EEB-42EB-BCA3-9A2DE45F900D}" type="pres">
      <dgm:prSet presAssocID="{55FE8B7E-D03C-4CF7-9ABA-D869B2BB3893}" presName="desTx" presStyleLbl="alignAccFollowNode1" presStyleIdx="1" presStyleCnt="3">
        <dgm:presLayoutVars>
          <dgm:bulletEnabled val="1"/>
        </dgm:presLayoutVars>
      </dgm:prSet>
      <dgm:spPr/>
    </dgm:pt>
    <dgm:pt modelId="{ED95E86A-B186-421A-A277-4D798DE536FA}" type="pres">
      <dgm:prSet presAssocID="{BEECB91A-D3DA-4695-A69C-9F7D5C19B962}" presName="space" presStyleCnt="0"/>
      <dgm:spPr/>
    </dgm:pt>
    <dgm:pt modelId="{503B29F0-0484-4344-8EB4-9D8DC23791AF}" type="pres">
      <dgm:prSet presAssocID="{211F74F8-1FC3-49B2-B7A4-C1CB0805EF16}" presName="composite" presStyleCnt="0"/>
      <dgm:spPr/>
    </dgm:pt>
    <dgm:pt modelId="{3F8E87BC-E7F8-4FFD-AD8E-4133715E73A0}" type="pres">
      <dgm:prSet presAssocID="{211F74F8-1FC3-49B2-B7A4-C1CB0805EF16}" presName="parTx" presStyleLbl="alignNode1" presStyleIdx="2" presStyleCnt="3">
        <dgm:presLayoutVars>
          <dgm:chMax val="0"/>
          <dgm:chPref val="0"/>
          <dgm:bulletEnabled val="1"/>
        </dgm:presLayoutVars>
      </dgm:prSet>
      <dgm:spPr/>
    </dgm:pt>
    <dgm:pt modelId="{50503582-84C2-4F11-AD62-E411CE4614FC}" type="pres">
      <dgm:prSet presAssocID="{211F74F8-1FC3-49B2-B7A4-C1CB0805EF16}" presName="desTx" presStyleLbl="alignAccFollowNode1" presStyleIdx="2" presStyleCnt="3">
        <dgm:presLayoutVars>
          <dgm:bulletEnabled val="1"/>
        </dgm:presLayoutVars>
      </dgm:prSet>
      <dgm:spPr/>
    </dgm:pt>
  </dgm:ptLst>
  <dgm:cxnLst>
    <dgm:cxn modelId="{78A33A04-92E5-4D4C-8F54-FFAA28339ECE}" srcId="{ED7A4F87-ABFA-4782-B7E7-EA15DECC7A6C}" destId="{A61895EC-7CBA-4947-BE17-88F7BE561C0A}" srcOrd="0" destOrd="0" parTransId="{10E4BA18-B496-4C4A-B661-E14BB6A386BC}" sibTransId="{FB84FBBF-E8C9-47A7-BEB4-6B486FEE4404}"/>
    <dgm:cxn modelId="{8DEAE322-A967-48B6-B7E1-65F2BF039FDD}" type="presOf" srcId="{A61895EC-7CBA-4947-BE17-88F7BE561C0A}" destId="{998EA987-1F4C-4B35-A87F-11F22FCE1954}" srcOrd="0" destOrd="0" presId="urn:microsoft.com/office/officeart/2005/8/layout/hList1"/>
    <dgm:cxn modelId="{256BFB26-119C-4955-9847-AA661F0A2552}" srcId="{211F74F8-1FC3-49B2-B7A4-C1CB0805EF16}" destId="{1224ABCD-7BF5-45AD-8043-55F63F3952CD}" srcOrd="0" destOrd="0" parTransId="{C6D2BC6D-F121-49ED-A9AC-63014272FB83}" sibTransId="{1ACDA2F6-0A93-4A14-A454-70174035987A}"/>
    <dgm:cxn modelId="{246D6D43-F46B-4F7E-8FD0-0C01EB0A056A}" srcId="{5A0E7577-05D0-4491-9E17-9EA622475059}" destId="{ED7A4F87-ABFA-4782-B7E7-EA15DECC7A6C}" srcOrd="0" destOrd="0" parTransId="{0ADDEF84-2481-44CF-9339-520F9ACE4A62}" sibTransId="{09DE803F-7E1C-4040-9278-A08DEF85178F}"/>
    <dgm:cxn modelId="{38D4B545-581C-4709-BB82-DEB3B9DFFBD4}" type="presOf" srcId="{211F74F8-1FC3-49B2-B7A4-C1CB0805EF16}" destId="{3F8E87BC-E7F8-4FFD-AD8E-4133715E73A0}" srcOrd="0" destOrd="0" presId="urn:microsoft.com/office/officeart/2005/8/layout/hList1"/>
    <dgm:cxn modelId="{C1C8C366-50DF-4F7D-BC08-3BD099F28F5A}" type="presOf" srcId="{1224ABCD-7BF5-45AD-8043-55F63F3952CD}" destId="{50503582-84C2-4F11-AD62-E411CE4614FC}" srcOrd="0" destOrd="0" presId="urn:microsoft.com/office/officeart/2005/8/layout/hList1"/>
    <dgm:cxn modelId="{DBA7B269-484D-430B-91DA-73B055BDB1FD}" type="presOf" srcId="{ED7A4F87-ABFA-4782-B7E7-EA15DECC7A6C}" destId="{9C675943-0ED9-497B-AA4A-A1E47844A0AD}" srcOrd="0" destOrd="0" presId="urn:microsoft.com/office/officeart/2005/8/layout/hList1"/>
    <dgm:cxn modelId="{C7E2C151-D944-4C96-AA78-8D59DB9302DE}" srcId="{5A0E7577-05D0-4491-9E17-9EA622475059}" destId="{211F74F8-1FC3-49B2-B7A4-C1CB0805EF16}" srcOrd="2" destOrd="0" parTransId="{C8A3258F-E14A-47F2-A2A1-44EA69809602}" sibTransId="{FCA9F346-752C-48CA-854B-19E5BB908445}"/>
    <dgm:cxn modelId="{AFBBFA59-CDC9-4DB8-B9CC-E1A61B0D6D91}" type="presOf" srcId="{55FE8B7E-D03C-4CF7-9ABA-D869B2BB3893}" destId="{53296BD1-8114-4535-A668-78E0D12D0CB2}" srcOrd="0" destOrd="0" presId="urn:microsoft.com/office/officeart/2005/8/layout/hList1"/>
    <dgm:cxn modelId="{00F28F8B-7ACA-4038-8604-1BABFC2C521D}" type="presOf" srcId="{1D219DB6-C8CA-4E44-8B41-4211957EBBD5}" destId="{C75456F2-6EEB-42EB-BCA3-9A2DE45F900D}" srcOrd="0" destOrd="0" presId="urn:microsoft.com/office/officeart/2005/8/layout/hList1"/>
    <dgm:cxn modelId="{08F8F0B8-8833-4EDF-BC63-6F9112F64FFF}" type="presOf" srcId="{5A0E7577-05D0-4491-9E17-9EA622475059}" destId="{798423C0-FA24-4EAF-9B57-21B3F9193B54}" srcOrd="0" destOrd="0" presId="urn:microsoft.com/office/officeart/2005/8/layout/hList1"/>
    <dgm:cxn modelId="{BACF3DD3-8122-41EA-8AA1-EA75F87C58E9}" srcId="{5A0E7577-05D0-4491-9E17-9EA622475059}" destId="{55FE8B7E-D03C-4CF7-9ABA-D869B2BB3893}" srcOrd="1" destOrd="0" parTransId="{3FC9F64A-2ACB-4500-A3C1-20D766B53C43}" sibTransId="{BEECB91A-D3DA-4695-A69C-9F7D5C19B962}"/>
    <dgm:cxn modelId="{2478A6DE-1C44-4BF1-ABC5-8E5FF0CD6AFA}" srcId="{55FE8B7E-D03C-4CF7-9ABA-D869B2BB3893}" destId="{1D219DB6-C8CA-4E44-8B41-4211957EBBD5}" srcOrd="0" destOrd="0" parTransId="{499503F4-317E-4966-A0BC-504BE81488D1}" sibTransId="{10687439-661D-4EC5-976B-6EA05FA032FE}"/>
    <dgm:cxn modelId="{5571DA35-A95D-462A-BAA8-10FD753A47E7}" type="presParOf" srcId="{798423C0-FA24-4EAF-9B57-21B3F9193B54}" destId="{328E7F8B-3A8E-400C-BA43-B559E452B0BE}" srcOrd="0" destOrd="0" presId="urn:microsoft.com/office/officeart/2005/8/layout/hList1"/>
    <dgm:cxn modelId="{F20D9FC4-0537-4332-B481-073A35DBBAB4}" type="presParOf" srcId="{328E7F8B-3A8E-400C-BA43-B559E452B0BE}" destId="{9C675943-0ED9-497B-AA4A-A1E47844A0AD}" srcOrd="0" destOrd="0" presId="urn:microsoft.com/office/officeart/2005/8/layout/hList1"/>
    <dgm:cxn modelId="{3CD155B1-9A07-4C6F-A09B-85B8DDA5D5CE}" type="presParOf" srcId="{328E7F8B-3A8E-400C-BA43-B559E452B0BE}" destId="{998EA987-1F4C-4B35-A87F-11F22FCE1954}" srcOrd="1" destOrd="0" presId="urn:microsoft.com/office/officeart/2005/8/layout/hList1"/>
    <dgm:cxn modelId="{DBD57382-86CD-4CA8-A20F-D77408C6CD61}" type="presParOf" srcId="{798423C0-FA24-4EAF-9B57-21B3F9193B54}" destId="{4A58A0F3-4228-4134-9B9E-3C0714C4A031}" srcOrd="1" destOrd="0" presId="urn:microsoft.com/office/officeart/2005/8/layout/hList1"/>
    <dgm:cxn modelId="{7381D165-063C-464D-ADDD-8ADFFB9E8F5B}" type="presParOf" srcId="{798423C0-FA24-4EAF-9B57-21B3F9193B54}" destId="{ACB6D694-6D17-464A-B617-8401E3698175}" srcOrd="2" destOrd="0" presId="urn:microsoft.com/office/officeart/2005/8/layout/hList1"/>
    <dgm:cxn modelId="{3151A186-10EE-4C75-84EB-976297C442A9}" type="presParOf" srcId="{ACB6D694-6D17-464A-B617-8401E3698175}" destId="{53296BD1-8114-4535-A668-78E0D12D0CB2}" srcOrd="0" destOrd="0" presId="urn:microsoft.com/office/officeart/2005/8/layout/hList1"/>
    <dgm:cxn modelId="{3430DE63-CF18-4667-B48D-9DE02364F353}" type="presParOf" srcId="{ACB6D694-6D17-464A-B617-8401E3698175}" destId="{C75456F2-6EEB-42EB-BCA3-9A2DE45F900D}" srcOrd="1" destOrd="0" presId="urn:microsoft.com/office/officeart/2005/8/layout/hList1"/>
    <dgm:cxn modelId="{73937404-F649-493A-AC24-4B3B10437186}" type="presParOf" srcId="{798423C0-FA24-4EAF-9B57-21B3F9193B54}" destId="{ED95E86A-B186-421A-A277-4D798DE536FA}" srcOrd="3" destOrd="0" presId="urn:microsoft.com/office/officeart/2005/8/layout/hList1"/>
    <dgm:cxn modelId="{F1D27236-334F-4D18-BE4B-DC172022C5EC}" type="presParOf" srcId="{798423C0-FA24-4EAF-9B57-21B3F9193B54}" destId="{503B29F0-0484-4344-8EB4-9D8DC23791AF}" srcOrd="4" destOrd="0" presId="urn:microsoft.com/office/officeart/2005/8/layout/hList1"/>
    <dgm:cxn modelId="{8FFAB71D-17DA-4601-8C7B-F3A7EF3BC56D}" type="presParOf" srcId="{503B29F0-0484-4344-8EB4-9D8DC23791AF}" destId="{3F8E87BC-E7F8-4FFD-AD8E-4133715E73A0}" srcOrd="0" destOrd="0" presId="urn:microsoft.com/office/officeart/2005/8/layout/hList1"/>
    <dgm:cxn modelId="{8C390DC1-2614-4ED1-9371-20C8CB4A7750}" type="presParOf" srcId="{503B29F0-0484-4344-8EB4-9D8DC23791AF}" destId="{50503582-84C2-4F11-AD62-E411CE4614FC}"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A0E7577-05D0-4491-9E17-9EA622475059}"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ED7A4F87-ABFA-4782-B7E7-EA15DECC7A6C}">
      <dgm:prSet phldrT="[Text]" custT="1"/>
      <dgm:spPr>
        <a:solidFill>
          <a:schemeClr val="accent1"/>
        </a:solidFill>
        <a:ln>
          <a:solidFill>
            <a:schemeClr val="accent1"/>
          </a:solidFill>
        </a:ln>
      </dgm:spPr>
      <dgm:t>
        <a:bodyPr/>
        <a:lstStyle/>
        <a:p>
          <a:pPr>
            <a:buNone/>
          </a:pPr>
          <a:r>
            <a:rPr lang="en-US" sz="2400">
              <a:latin typeface="Avenir Next Demi Bold" panose="020B0703020202020204" pitchFamily="34" charset="0"/>
            </a:rPr>
            <a:t>Early IT Involvement</a:t>
          </a:r>
        </a:p>
      </dgm:t>
    </dgm:pt>
    <dgm:pt modelId="{0ADDEF84-2481-44CF-9339-520F9ACE4A62}" type="parTrans" cxnId="{246D6D43-F46B-4F7E-8FD0-0C01EB0A056A}">
      <dgm:prSet/>
      <dgm:spPr/>
      <dgm:t>
        <a:bodyPr/>
        <a:lstStyle/>
        <a:p>
          <a:endParaRPr lang="en-US"/>
        </a:p>
      </dgm:t>
    </dgm:pt>
    <dgm:pt modelId="{09DE803F-7E1C-4040-9278-A08DEF85178F}" type="sibTrans" cxnId="{246D6D43-F46B-4F7E-8FD0-0C01EB0A056A}">
      <dgm:prSet/>
      <dgm:spPr/>
      <dgm:t>
        <a:bodyPr/>
        <a:lstStyle/>
        <a:p>
          <a:endParaRPr lang="en-US"/>
        </a:p>
      </dgm:t>
    </dgm:pt>
    <dgm:pt modelId="{A61895EC-7CBA-4947-BE17-88F7BE561C0A}">
      <dgm:prSet phldrT="[Text]" custT="1"/>
      <dgm:spPr/>
      <dgm:t>
        <a:bodyPr/>
        <a:lstStyle/>
        <a:p>
          <a:r>
            <a:rPr lang="en-US" sz="1800">
              <a:solidFill>
                <a:srgbClr val="000000"/>
              </a:solidFill>
              <a:latin typeface="Avenir Next" panose="020B0503020202020204" pitchFamily="34" charset="0"/>
            </a:rPr>
            <a:t>IT and clinical informaticists participate from project inception, ensuring alignment with critical needs.</a:t>
          </a:r>
        </a:p>
      </dgm:t>
    </dgm:pt>
    <dgm:pt modelId="{10E4BA18-B496-4C4A-B661-E14BB6A386BC}" type="parTrans" cxnId="{78A33A04-92E5-4D4C-8F54-FFAA28339ECE}">
      <dgm:prSet/>
      <dgm:spPr/>
      <dgm:t>
        <a:bodyPr/>
        <a:lstStyle/>
        <a:p>
          <a:endParaRPr lang="en-US"/>
        </a:p>
      </dgm:t>
    </dgm:pt>
    <dgm:pt modelId="{FB84FBBF-E8C9-47A7-BEB4-6B486FEE4404}" type="sibTrans" cxnId="{78A33A04-92E5-4D4C-8F54-FFAA28339ECE}">
      <dgm:prSet/>
      <dgm:spPr/>
      <dgm:t>
        <a:bodyPr/>
        <a:lstStyle/>
        <a:p>
          <a:endParaRPr lang="en-US"/>
        </a:p>
      </dgm:t>
    </dgm:pt>
    <dgm:pt modelId="{55FE8B7E-D03C-4CF7-9ABA-D869B2BB3893}">
      <dgm:prSet phldrT="[Text]" custT="1"/>
      <dgm:spPr>
        <a:solidFill>
          <a:schemeClr val="tx2"/>
        </a:solidFill>
        <a:ln>
          <a:solidFill>
            <a:schemeClr val="tx2"/>
          </a:solidFill>
        </a:ln>
      </dgm:spPr>
      <dgm:t>
        <a:bodyPr/>
        <a:lstStyle/>
        <a:p>
          <a:pPr>
            <a:buNone/>
          </a:pPr>
          <a:r>
            <a:rPr lang="en-US" sz="2400">
              <a:latin typeface="Avenir Next Demi Bold" panose="020B0703020202020204" pitchFamily="34" charset="0"/>
            </a:rPr>
            <a:t>Avoiding Late Integration</a:t>
          </a:r>
        </a:p>
      </dgm:t>
    </dgm:pt>
    <dgm:pt modelId="{3FC9F64A-2ACB-4500-A3C1-20D766B53C43}" type="parTrans" cxnId="{BACF3DD3-8122-41EA-8AA1-EA75F87C58E9}">
      <dgm:prSet/>
      <dgm:spPr/>
      <dgm:t>
        <a:bodyPr/>
        <a:lstStyle/>
        <a:p>
          <a:endParaRPr lang="en-US"/>
        </a:p>
      </dgm:t>
    </dgm:pt>
    <dgm:pt modelId="{BEECB91A-D3DA-4695-A69C-9F7D5C19B962}" type="sibTrans" cxnId="{BACF3DD3-8122-41EA-8AA1-EA75F87C58E9}">
      <dgm:prSet/>
      <dgm:spPr/>
      <dgm:t>
        <a:bodyPr/>
        <a:lstStyle/>
        <a:p>
          <a:endParaRPr lang="en-US"/>
        </a:p>
      </dgm:t>
    </dgm:pt>
    <dgm:pt modelId="{1D219DB6-C8CA-4E44-8B41-4211957EBBD5}">
      <dgm:prSet phldrT="[Text]" custT="1"/>
      <dgm:spPr/>
      <dgm:t>
        <a:bodyPr/>
        <a:lstStyle/>
        <a:p>
          <a:pPr>
            <a:buFont typeface="Arial" panose="020B0604020202020204" pitchFamily="34" charset="0"/>
            <a:buChar char="•"/>
          </a:pPr>
          <a:r>
            <a:rPr lang="en-US" sz="1800">
              <a:solidFill>
                <a:srgbClr val="000000"/>
              </a:solidFill>
              <a:latin typeface="Avenir Next" panose="020B0503020202020204" pitchFamily="34" charset="0"/>
            </a:rPr>
            <a:t>Technology experts are not added after decisions, preventing misalignment and inefficiency.</a:t>
          </a:r>
        </a:p>
      </dgm:t>
    </dgm:pt>
    <dgm:pt modelId="{499503F4-317E-4966-A0BC-504BE81488D1}" type="parTrans" cxnId="{2478A6DE-1C44-4BF1-ABC5-8E5FF0CD6AFA}">
      <dgm:prSet/>
      <dgm:spPr/>
      <dgm:t>
        <a:bodyPr/>
        <a:lstStyle/>
        <a:p>
          <a:endParaRPr lang="en-US"/>
        </a:p>
      </dgm:t>
    </dgm:pt>
    <dgm:pt modelId="{10687439-661D-4EC5-976B-6EA05FA032FE}" type="sibTrans" cxnId="{2478A6DE-1C44-4BF1-ABC5-8E5FF0CD6AFA}">
      <dgm:prSet/>
      <dgm:spPr/>
      <dgm:t>
        <a:bodyPr/>
        <a:lstStyle/>
        <a:p>
          <a:endParaRPr lang="en-US"/>
        </a:p>
      </dgm:t>
    </dgm:pt>
    <dgm:pt modelId="{211F74F8-1FC3-49B2-B7A4-C1CB0805EF16}">
      <dgm:prSet/>
      <dgm:spPr>
        <a:solidFill>
          <a:schemeClr val="tx1"/>
        </a:solidFill>
        <a:ln>
          <a:solidFill>
            <a:schemeClr val="tx1"/>
          </a:solidFill>
        </a:ln>
      </dgm:spPr>
      <dgm:t>
        <a:bodyPr/>
        <a:lstStyle/>
        <a:p>
          <a:r>
            <a:rPr lang="en-US">
              <a:latin typeface="Avenir Next Demi Bold" panose="020B0703020202020204" pitchFamily="34" charset="0"/>
            </a:rPr>
            <a:t>Decision-Making Authority</a:t>
          </a:r>
        </a:p>
      </dgm:t>
    </dgm:pt>
    <dgm:pt modelId="{C8A3258F-E14A-47F2-A2A1-44EA69809602}" type="parTrans" cxnId="{C7E2C151-D944-4C96-AA78-8D59DB9302DE}">
      <dgm:prSet/>
      <dgm:spPr/>
      <dgm:t>
        <a:bodyPr/>
        <a:lstStyle/>
        <a:p>
          <a:endParaRPr lang="en-US"/>
        </a:p>
      </dgm:t>
    </dgm:pt>
    <dgm:pt modelId="{FCA9F346-752C-48CA-854B-19E5BB908445}" type="sibTrans" cxnId="{C7E2C151-D944-4C96-AA78-8D59DB9302DE}">
      <dgm:prSet/>
      <dgm:spPr/>
      <dgm:t>
        <a:bodyPr/>
        <a:lstStyle/>
        <a:p>
          <a:endParaRPr lang="en-US"/>
        </a:p>
      </dgm:t>
    </dgm:pt>
    <dgm:pt modelId="{1224ABCD-7BF5-45AD-8043-55F63F3952CD}">
      <dgm:prSet custT="1"/>
      <dgm:spPr/>
      <dgm:t>
        <a:bodyPr/>
        <a:lstStyle/>
        <a:p>
          <a:pPr>
            <a:buFont typeface="Arial" panose="020B0604020202020204" pitchFamily="34" charset="0"/>
            <a:buChar char="•"/>
          </a:pPr>
          <a:r>
            <a:rPr lang="en-US" sz="1800">
              <a:solidFill>
                <a:srgbClr val="000000"/>
              </a:solidFill>
              <a:latin typeface="Avenir Next" panose="020B0503020202020204" pitchFamily="34" charset="0"/>
            </a:rPr>
            <a:t>IT and clinical informaticists hold real authority to influence and make critical decisions.</a:t>
          </a:r>
        </a:p>
      </dgm:t>
    </dgm:pt>
    <dgm:pt modelId="{C6D2BC6D-F121-49ED-A9AC-63014272FB83}" type="parTrans" cxnId="{256BFB26-119C-4955-9847-AA661F0A2552}">
      <dgm:prSet/>
      <dgm:spPr/>
      <dgm:t>
        <a:bodyPr/>
        <a:lstStyle/>
        <a:p>
          <a:endParaRPr lang="en-US"/>
        </a:p>
      </dgm:t>
    </dgm:pt>
    <dgm:pt modelId="{1ACDA2F6-0A93-4A14-A454-70174035987A}" type="sibTrans" cxnId="{256BFB26-119C-4955-9847-AA661F0A2552}">
      <dgm:prSet/>
      <dgm:spPr/>
      <dgm:t>
        <a:bodyPr/>
        <a:lstStyle/>
        <a:p>
          <a:endParaRPr lang="en-US"/>
        </a:p>
      </dgm:t>
    </dgm:pt>
    <dgm:pt modelId="{798423C0-FA24-4EAF-9B57-21B3F9193B54}" type="pres">
      <dgm:prSet presAssocID="{5A0E7577-05D0-4491-9E17-9EA622475059}" presName="Name0" presStyleCnt="0">
        <dgm:presLayoutVars>
          <dgm:dir/>
          <dgm:animLvl val="lvl"/>
          <dgm:resizeHandles val="exact"/>
        </dgm:presLayoutVars>
      </dgm:prSet>
      <dgm:spPr/>
    </dgm:pt>
    <dgm:pt modelId="{328E7F8B-3A8E-400C-BA43-B559E452B0BE}" type="pres">
      <dgm:prSet presAssocID="{ED7A4F87-ABFA-4782-B7E7-EA15DECC7A6C}" presName="composite" presStyleCnt="0"/>
      <dgm:spPr/>
    </dgm:pt>
    <dgm:pt modelId="{9C675943-0ED9-497B-AA4A-A1E47844A0AD}" type="pres">
      <dgm:prSet presAssocID="{ED7A4F87-ABFA-4782-B7E7-EA15DECC7A6C}" presName="parTx" presStyleLbl="alignNode1" presStyleIdx="0" presStyleCnt="3">
        <dgm:presLayoutVars>
          <dgm:chMax val="0"/>
          <dgm:chPref val="0"/>
          <dgm:bulletEnabled val="1"/>
        </dgm:presLayoutVars>
      </dgm:prSet>
      <dgm:spPr/>
    </dgm:pt>
    <dgm:pt modelId="{998EA987-1F4C-4B35-A87F-11F22FCE1954}" type="pres">
      <dgm:prSet presAssocID="{ED7A4F87-ABFA-4782-B7E7-EA15DECC7A6C}" presName="desTx" presStyleLbl="alignAccFollowNode1" presStyleIdx="0" presStyleCnt="3">
        <dgm:presLayoutVars>
          <dgm:bulletEnabled val="1"/>
        </dgm:presLayoutVars>
      </dgm:prSet>
      <dgm:spPr/>
    </dgm:pt>
    <dgm:pt modelId="{4A58A0F3-4228-4134-9B9E-3C0714C4A031}" type="pres">
      <dgm:prSet presAssocID="{09DE803F-7E1C-4040-9278-A08DEF85178F}" presName="space" presStyleCnt="0"/>
      <dgm:spPr/>
    </dgm:pt>
    <dgm:pt modelId="{ACB6D694-6D17-464A-B617-8401E3698175}" type="pres">
      <dgm:prSet presAssocID="{55FE8B7E-D03C-4CF7-9ABA-D869B2BB3893}" presName="composite" presStyleCnt="0"/>
      <dgm:spPr/>
    </dgm:pt>
    <dgm:pt modelId="{53296BD1-8114-4535-A668-78E0D12D0CB2}" type="pres">
      <dgm:prSet presAssocID="{55FE8B7E-D03C-4CF7-9ABA-D869B2BB3893}" presName="parTx" presStyleLbl="alignNode1" presStyleIdx="1" presStyleCnt="3">
        <dgm:presLayoutVars>
          <dgm:chMax val="0"/>
          <dgm:chPref val="0"/>
          <dgm:bulletEnabled val="1"/>
        </dgm:presLayoutVars>
      </dgm:prSet>
      <dgm:spPr/>
    </dgm:pt>
    <dgm:pt modelId="{C75456F2-6EEB-42EB-BCA3-9A2DE45F900D}" type="pres">
      <dgm:prSet presAssocID="{55FE8B7E-D03C-4CF7-9ABA-D869B2BB3893}" presName="desTx" presStyleLbl="alignAccFollowNode1" presStyleIdx="1" presStyleCnt="3">
        <dgm:presLayoutVars>
          <dgm:bulletEnabled val="1"/>
        </dgm:presLayoutVars>
      </dgm:prSet>
      <dgm:spPr/>
    </dgm:pt>
    <dgm:pt modelId="{ED95E86A-B186-421A-A277-4D798DE536FA}" type="pres">
      <dgm:prSet presAssocID="{BEECB91A-D3DA-4695-A69C-9F7D5C19B962}" presName="space" presStyleCnt="0"/>
      <dgm:spPr/>
    </dgm:pt>
    <dgm:pt modelId="{503B29F0-0484-4344-8EB4-9D8DC23791AF}" type="pres">
      <dgm:prSet presAssocID="{211F74F8-1FC3-49B2-B7A4-C1CB0805EF16}" presName="composite" presStyleCnt="0"/>
      <dgm:spPr/>
    </dgm:pt>
    <dgm:pt modelId="{3F8E87BC-E7F8-4FFD-AD8E-4133715E73A0}" type="pres">
      <dgm:prSet presAssocID="{211F74F8-1FC3-49B2-B7A4-C1CB0805EF16}" presName="parTx" presStyleLbl="alignNode1" presStyleIdx="2" presStyleCnt="3">
        <dgm:presLayoutVars>
          <dgm:chMax val="0"/>
          <dgm:chPref val="0"/>
          <dgm:bulletEnabled val="1"/>
        </dgm:presLayoutVars>
      </dgm:prSet>
      <dgm:spPr/>
    </dgm:pt>
    <dgm:pt modelId="{50503582-84C2-4F11-AD62-E411CE4614FC}" type="pres">
      <dgm:prSet presAssocID="{211F74F8-1FC3-49B2-B7A4-C1CB0805EF16}" presName="desTx" presStyleLbl="alignAccFollowNode1" presStyleIdx="2" presStyleCnt="3">
        <dgm:presLayoutVars>
          <dgm:bulletEnabled val="1"/>
        </dgm:presLayoutVars>
      </dgm:prSet>
      <dgm:spPr/>
    </dgm:pt>
  </dgm:ptLst>
  <dgm:cxnLst>
    <dgm:cxn modelId="{78A33A04-92E5-4D4C-8F54-FFAA28339ECE}" srcId="{ED7A4F87-ABFA-4782-B7E7-EA15DECC7A6C}" destId="{A61895EC-7CBA-4947-BE17-88F7BE561C0A}" srcOrd="0" destOrd="0" parTransId="{10E4BA18-B496-4C4A-B661-E14BB6A386BC}" sibTransId="{FB84FBBF-E8C9-47A7-BEB4-6B486FEE4404}"/>
    <dgm:cxn modelId="{8DEAE322-A967-48B6-B7E1-65F2BF039FDD}" type="presOf" srcId="{A61895EC-7CBA-4947-BE17-88F7BE561C0A}" destId="{998EA987-1F4C-4B35-A87F-11F22FCE1954}" srcOrd="0" destOrd="0" presId="urn:microsoft.com/office/officeart/2005/8/layout/hList1"/>
    <dgm:cxn modelId="{256BFB26-119C-4955-9847-AA661F0A2552}" srcId="{211F74F8-1FC3-49B2-B7A4-C1CB0805EF16}" destId="{1224ABCD-7BF5-45AD-8043-55F63F3952CD}" srcOrd="0" destOrd="0" parTransId="{C6D2BC6D-F121-49ED-A9AC-63014272FB83}" sibTransId="{1ACDA2F6-0A93-4A14-A454-70174035987A}"/>
    <dgm:cxn modelId="{246D6D43-F46B-4F7E-8FD0-0C01EB0A056A}" srcId="{5A0E7577-05D0-4491-9E17-9EA622475059}" destId="{ED7A4F87-ABFA-4782-B7E7-EA15DECC7A6C}" srcOrd="0" destOrd="0" parTransId="{0ADDEF84-2481-44CF-9339-520F9ACE4A62}" sibTransId="{09DE803F-7E1C-4040-9278-A08DEF85178F}"/>
    <dgm:cxn modelId="{38D4B545-581C-4709-BB82-DEB3B9DFFBD4}" type="presOf" srcId="{211F74F8-1FC3-49B2-B7A4-C1CB0805EF16}" destId="{3F8E87BC-E7F8-4FFD-AD8E-4133715E73A0}" srcOrd="0" destOrd="0" presId="urn:microsoft.com/office/officeart/2005/8/layout/hList1"/>
    <dgm:cxn modelId="{C1C8C366-50DF-4F7D-BC08-3BD099F28F5A}" type="presOf" srcId="{1224ABCD-7BF5-45AD-8043-55F63F3952CD}" destId="{50503582-84C2-4F11-AD62-E411CE4614FC}" srcOrd="0" destOrd="0" presId="urn:microsoft.com/office/officeart/2005/8/layout/hList1"/>
    <dgm:cxn modelId="{DBA7B269-484D-430B-91DA-73B055BDB1FD}" type="presOf" srcId="{ED7A4F87-ABFA-4782-B7E7-EA15DECC7A6C}" destId="{9C675943-0ED9-497B-AA4A-A1E47844A0AD}" srcOrd="0" destOrd="0" presId="urn:microsoft.com/office/officeart/2005/8/layout/hList1"/>
    <dgm:cxn modelId="{C7E2C151-D944-4C96-AA78-8D59DB9302DE}" srcId="{5A0E7577-05D0-4491-9E17-9EA622475059}" destId="{211F74F8-1FC3-49B2-B7A4-C1CB0805EF16}" srcOrd="2" destOrd="0" parTransId="{C8A3258F-E14A-47F2-A2A1-44EA69809602}" sibTransId="{FCA9F346-752C-48CA-854B-19E5BB908445}"/>
    <dgm:cxn modelId="{AFBBFA59-CDC9-4DB8-B9CC-E1A61B0D6D91}" type="presOf" srcId="{55FE8B7E-D03C-4CF7-9ABA-D869B2BB3893}" destId="{53296BD1-8114-4535-A668-78E0D12D0CB2}" srcOrd="0" destOrd="0" presId="urn:microsoft.com/office/officeart/2005/8/layout/hList1"/>
    <dgm:cxn modelId="{00F28F8B-7ACA-4038-8604-1BABFC2C521D}" type="presOf" srcId="{1D219DB6-C8CA-4E44-8B41-4211957EBBD5}" destId="{C75456F2-6EEB-42EB-BCA3-9A2DE45F900D}" srcOrd="0" destOrd="0" presId="urn:microsoft.com/office/officeart/2005/8/layout/hList1"/>
    <dgm:cxn modelId="{08F8F0B8-8833-4EDF-BC63-6F9112F64FFF}" type="presOf" srcId="{5A0E7577-05D0-4491-9E17-9EA622475059}" destId="{798423C0-FA24-4EAF-9B57-21B3F9193B54}" srcOrd="0" destOrd="0" presId="urn:microsoft.com/office/officeart/2005/8/layout/hList1"/>
    <dgm:cxn modelId="{BACF3DD3-8122-41EA-8AA1-EA75F87C58E9}" srcId="{5A0E7577-05D0-4491-9E17-9EA622475059}" destId="{55FE8B7E-D03C-4CF7-9ABA-D869B2BB3893}" srcOrd="1" destOrd="0" parTransId="{3FC9F64A-2ACB-4500-A3C1-20D766B53C43}" sibTransId="{BEECB91A-D3DA-4695-A69C-9F7D5C19B962}"/>
    <dgm:cxn modelId="{2478A6DE-1C44-4BF1-ABC5-8E5FF0CD6AFA}" srcId="{55FE8B7E-D03C-4CF7-9ABA-D869B2BB3893}" destId="{1D219DB6-C8CA-4E44-8B41-4211957EBBD5}" srcOrd="0" destOrd="0" parTransId="{499503F4-317E-4966-A0BC-504BE81488D1}" sibTransId="{10687439-661D-4EC5-976B-6EA05FA032FE}"/>
    <dgm:cxn modelId="{5571DA35-A95D-462A-BAA8-10FD753A47E7}" type="presParOf" srcId="{798423C0-FA24-4EAF-9B57-21B3F9193B54}" destId="{328E7F8B-3A8E-400C-BA43-B559E452B0BE}" srcOrd="0" destOrd="0" presId="urn:microsoft.com/office/officeart/2005/8/layout/hList1"/>
    <dgm:cxn modelId="{F20D9FC4-0537-4332-B481-073A35DBBAB4}" type="presParOf" srcId="{328E7F8B-3A8E-400C-BA43-B559E452B0BE}" destId="{9C675943-0ED9-497B-AA4A-A1E47844A0AD}" srcOrd="0" destOrd="0" presId="urn:microsoft.com/office/officeart/2005/8/layout/hList1"/>
    <dgm:cxn modelId="{3CD155B1-9A07-4C6F-A09B-85B8DDA5D5CE}" type="presParOf" srcId="{328E7F8B-3A8E-400C-BA43-B559E452B0BE}" destId="{998EA987-1F4C-4B35-A87F-11F22FCE1954}" srcOrd="1" destOrd="0" presId="urn:microsoft.com/office/officeart/2005/8/layout/hList1"/>
    <dgm:cxn modelId="{DBD57382-86CD-4CA8-A20F-D77408C6CD61}" type="presParOf" srcId="{798423C0-FA24-4EAF-9B57-21B3F9193B54}" destId="{4A58A0F3-4228-4134-9B9E-3C0714C4A031}" srcOrd="1" destOrd="0" presId="urn:microsoft.com/office/officeart/2005/8/layout/hList1"/>
    <dgm:cxn modelId="{7381D165-063C-464D-ADDD-8ADFFB9E8F5B}" type="presParOf" srcId="{798423C0-FA24-4EAF-9B57-21B3F9193B54}" destId="{ACB6D694-6D17-464A-B617-8401E3698175}" srcOrd="2" destOrd="0" presId="urn:microsoft.com/office/officeart/2005/8/layout/hList1"/>
    <dgm:cxn modelId="{3151A186-10EE-4C75-84EB-976297C442A9}" type="presParOf" srcId="{ACB6D694-6D17-464A-B617-8401E3698175}" destId="{53296BD1-8114-4535-A668-78E0D12D0CB2}" srcOrd="0" destOrd="0" presId="urn:microsoft.com/office/officeart/2005/8/layout/hList1"/>
    <dgm:cxn modelId="{3430DE63-CF18-4667-B48D-9DE02364F353}" type="presParOf" srcId="{ACB6D694-6D17-464A-B617-8401E3698175}" destId="{C75456F2-6EEB-42EB-BCA3-9A2DE45F900D}" srcOrd="1" destOrd="0" presId="urn:microsoft.com/office/officeart/2005/8/layout/hList1"/>
    <dgm:cxn modelId="{73937404-F649-493A-AC24-4B3B10437186}" type="presParOf" srcId="{798423C0-FA24-4EAF-9B57-21B3F9193B54}" destId="{ED95E86A-B186-421A-A277-4D798DE536FA}" srcOrd="3" destOrd="0" presId="urn:microsoft.com/office/officeart/2005/8/layout/hList1"/>
    <dgm:cxn modelId="{F1D27236-334F-4D18-BE4B-DC172022C5EC}" type="presParOf" srcId="{798423C0-FA24-4EAF-9B57-21B3F9193B54}" destId="{503B29F0-0484-4344-8EB4-9D8DC23791AF}" srcOrd="4" destOrd="0" presId="urn:microsoft.com/office/officeart/2005/8/layout/hList1"/>
    <dgm:cxn modelId="{8FFAB71D-17DA-4601-8C7B-F3A7EF3BC56D}" type="presParOf" srcId="{503B29F0-0484-4344-8EB4-9D8DC23791AF}" destId="{3F8E87BC-E7F8-4FFD-AD8E-4133715E73A0}" srcOrd="0" destOrd="0" presId="urn:microsoft.com/office/officeart/2005/8/layout/hList1"/>
    <dgm:cxn modelId="{8C390DC1-2614-4ED1-9371-20C8CB4A7750}" type="presParOf" srcId="{503B29F0-0484-4344-8EB4-9D8DC23791AF}" destId="{50503582-84C2-4F11-AD62-E411CE4614FC}"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A0E7577-05D0-4491-9E17-9EA622475059}"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ED7A4F87-ABFA-4782-B7E7-EA15DECC7A6C}">
      <dgm:prSet phldrT="[Text]" custT="1"/>
      <dgm:spPr>
        <a:solidFill>
          <a:schemeClr val="accent1"/>
        </a:solidFill>
        <a:ln>
          <a:solidFill>
            <a:schemeClr val="accent1"/>
          </a:solidFill>
        </a:ln>
      </dgm:spPr>
      <dgm:t>
        <a:bodyPr/>
        <a:lstStyle/>
        <a:p>
          <a:pPr>
            <a:buNone/>
          </a:pPr>
          <a:r>
            <a:rPr lang="en-US" sz="2400">
              <a:latin typeface="Avenir Next Demi Bold" panose="020B0703020202020204" pitchFamily="34" charset="0"/>
            </a:rPr>
            <a:t>Early Awareness</a:t>
          </a:r>
        </a:p>
      </dgm:t>
    </dgm:pt>
    <dgm:pt modelId="{0ADDEF84-2481-44CF-9339-520F9ACE4A62}" type="parTrans" cxnId="{246D6D43-F46B-4F7E-8FD0-0C01EB0A056A}">
      <dgm:prSet/>
      <dgm:spPr/>
      <dgm:t>
        <a:bodyPr/>
        <a:lstStyle/>
        <a:p>
          <a:endParaRPr lang="en-US"/>
        </a:p>
      </dgm:t>
    </dgm:pt>
    <dgm:pt modelId="{09DE803F-7E1C-4040-9278-A08DEF85178F}" type="sibTrans" cxnId="{246D6D43-F46B-4F7E-8FD0-0C01EB0A056A}">
      <dgm:prSet/>
      <dgm:spPr/>
      <dgm:t>
        <a:bodyPr/>
        <a:lstStyle/>
        <a:p>
          <a:endParaRPr lang="en-US"/>
        </a:p>
      </dgm:t>
    </dgm:pt>
    <dgm:pt modelId="{A61895EC-7CBA-4947-BE17-88F7BE561C0A}">
      <dgm:prSet phldrT="[Text]" custT="1"/>
      <dgm:spPr/>
      <dgm:t>
        <a:bodyPr/>
        <a:lstStyle/>
        <a:p>
          <a:pPr>
            <a:lnSpc>
              <a:spcPct val="100000"/>
            </a:lnSpc>
          </a:pPr>
          <a:r>
            <a:rPr lang="en-US" sz="1800">
              <a:solidFill>
                <a:srgbClr val="000000"/>
              </a:solidFill>
              <a:latin typeface="Avenir Next" panose="020B0503020202020204" pitchFamily="34" charset="0"/>
            </a:rPr>
            <a:t>Engaging IT early ensures they understand initiatives from the start, enabling proactive support.</a:t>
          </a:r>
        </a:p>
      </dgm:t>
    </dgm:pt>
    <dgm:pt modelId="{10E4BA18-B496-4C4A-B661-E14BB6A386BC}" type="parTrans" cxnId="{78A33A04-92E5-4D4C-8F54-FFAA28339ECE}">
      <dgm:prSet/>
      <dgm:spPr/>
      <dgm:t>
        <a:bodyPr/>
        <a:lstStyle/>
        <a:p>
          <a:endParaRPr lang="en-US"/>
        </a:p>
      </dgm:t>
    </dgm:pt>
    <dgm:pt modelId="{FB84FBBF-E8C9-47A7-BEB4-6B486FEE4404}" type="sibTrans" cxnId="{78A33A04-92E5-4D4C-8F54-FFAA28339ECE}">
      <dgm:prSet/>
      <dgm:spPr/>
      <dgm:t>
        <a:bodyPr/>
        <a:lstStyle/>
        <a:p>
          <a:endParaRPr lang="en-US"/>
        </a:p>
      </dgm:t>
    </dgm:pt>
    <dgm:pt modelId="{55FE8B7E-D03C-4CF7-9ABA-D869B2BB3893}">
      <dgm:prSet phldrT="[Text]" custT="1"/>
      <dgm:spPr>
        <a:solidFill>
          <a:schemeClr val="tx2"/>
        </a:solidFill>
        <a:ln>
          <a:solidFill>
            <a:schemeClr val="tx2"/>
          </a:solidFill>
        </a:ln>
      </dgm:spPr>
      <dgm:t>
        <a:bodyPr/>
        <a:lstStyle/>
        <a:p>
          <a:pPr>
            <a:buNone/>
          </a:pPr>
          <a:r>
            <a:rPr lang="en-US" sz="2400">
              <a:latin typeface="Avenir Next Demi Bold" panose="020B0703020202020204" pitchFamily="34" charset="0"/>
            </a:rPr>
            <a:t>Informed Decision Making</a:t>
          </a:r>
        </a:p>
      </dgm:t>
    </dgm:pt>
    <dgm:pt modelId="{3FC9F64A-2ACB-4500-A3C1-20D766B53C43}" type="parTrans" cxnId="{BACF3DD3-8122-41EA-8AA1-EA75F87C58E9}">
      <dgm:prSet/>
      <dgm:spPr/>
      <dgm:t>
        <a:bodyPr/>
        <a:lstStyle/>
        <a:p>
          <a:endParaRPr lang="en-US"/>
        </a:p>
      </dgm:t>
    </dgm:pt>
    <dgm:pt modelId="{BEECB91A-D3DA-4695-A69C-9F7D5C19B962}" type="sibTrans" cxnId="{BACF3DD3-8122-41EA-8AA1-EA75F87C58E9}">
      <dgm:prSet/>
      <dgm:spPr/>
      <dgm:t>
        <a:bodyPr/>
        <a:lstStyle/>
        <a:p>
          <a:endParaRPr lang="en-US"/>
        </a:p>
      </dgm:t>
    </dgm:pt>
    <dgm:pt modelId="{1D219DB6-C8CA-4E44-8B41-4211957EBBD5}">
      <dgm:prSet phldrT="[Text]" custT="1"/>
      <dgm:spPr/>
      <dgm:t>
        <a:bodyPr/>
        <a:lstStyle/>
        <a:p>
          <a:pPr>
            <a:lnSpc>
              <a:spcPct val="100000"/>
            </a:lnSpc>
            <a:buFont typeface="Arial" panose="020B0604020202020204" pitchFamily="34" charset="0"/>
            <a:buChar char="•"/>
          </a:pPr>
          <a:r>
            <a:rPr lang="en-US" sz="1800">
              <a:solidFill>
                <a:srgbClr val="000000"/>
              </a:solidFill>
              <a:latin typeface="Avenir Next" panose="020B0503020202020204" pitchFamily="34" charset="0"/>
            </a:rPr>
            <a:t>Technology experts contribute insights that guide better technology and business direction.</a:t>
          </a:r>
        </a:p>
      </dgm:t>
    </dgm:pt>
    <dgm:pt modelId="{499503F4-317E-4966-A0BC-504BE81488D1}" type="parTrans" cxnId="{2478A6DE-1C44-4BF1-ABC5-8E5FF0CD6AFA}">
      <dgm:prSet/>
      <dgm:spPr/>
      <dgm:t>
        <a:bodyPr/>
        <a:lstStyle/>
        <a:p>
          <a:endParaRPr lang="en-US"/>
        </a:p>
      </dgm:t>
    </dgm:pt>
    <dgm:pt modelId="{10687439-661D-4EC5-976B-6EA05FA032FE}" type="sibTrans" cxnId="{2478A6DE-1C44-4BF1-ABC5-8E5FF0CD6AFA}">
      <dgm:prSet/>
      <dgm:spPr/>
      <dgm:t>
        <a:bodyPr/>
        <a:lstStyle/>
        <a:p>
          <a:endParaRPr lang="en-US"/>
        </a:p>
      </dgm:t>
    </dgm:pt>
    <dgm:pt modelId="{211F74F8-1FC3-49B2-B7A4-C1CB0805EF16}">
      <dgm:prSet custT="1"/>
      <dgm:spPr>
        <a:solidFill>
          <a:schemeClr val="tx1"/>
        </a:solidFill>
        <a:ln>
          <a:solidFill>
            <a:schemeClr val="tx1"/>
          </a:solidFill>
        </a:ln>
      </dgm:spPr>
      <dgm:t>
        <a:bodyPr/>
        <a:lstStyle/>
        <a:p>
          <a:r>
            <a:rPr lang="en-US" sz="2400">
              <a:latin typeface="Avenir Next Demi Bold" panose="020B0703020202020204" pitchFamily="34" charset="0"/>
            </a:rPr>
            <a:t>Risk Prevention</a:t>
          </a:r>
        </a:p>
      </dgm:t>
    </dgm:pt>
    <dgm:pt modelId="{C8A3258F-E14A-47F2-A2A1-44EA69809602}" type="parTrans" cxnId="{C7E2C151-D944-4C96-AA78-8D59DB9302DE}">
      <dgm:prSet/>
      <dgm:spPr/>
      <dgm:t>
        <a:bodyPr/>
        <a:lstStyle/>
        <a:p>
          <a:endParaRPr lang="en-US"/>
        </a:p>
      </dgm:t>
    </dgm:pt>
    <dgm:pt modelId="{FCA9F346-752C-48CA-854B-19E5BB908445}" type="sibTrans" cxnId="{C7E2C151-D944-4C96-AA78-8D59DB9302DE}">
      <dgm:prSet/>
      <dgm:spPr/>
      <dgm:t>
        <a:bodyPr/>
        <a:lstStyle/>
        <a:p>
          <a:endParaRPr lang="en-US"/>
        </a:p>
      </dgm:t>
    </dgm:pt>
    <dgm:pt modelId="{1224ABCD-7BF5-45AD-8043-55F63F3952CD}">
      <dgm:prSet custT="1"/>
      <dgm:spPr/>
      <dgm:t>
        <a:bodyPr/>
        <a:lstStyle/>
        <a:p>
          <a:pPr>
            <a:lnSpc>
              <a:spcPct val="100000"/>
            </a:lnSpc>
            <a:buFont typeface="Arial" panose="020B0604020202020204" pitchFamily="34" charset="0"/>
            <a:buChar char="•"/>
          </a:pPr>
          <a:r>
            <a:rPr lang="en-US" sz="1800">
              <a:solidFill>
                <a:srgbClr val="000000"/>
              </a:solidFill>
              <a:latin typeface="Avenir Next" panose="020B0503020202020204" pitchFamily="34" charset="0"/>
            </a:rPr>
            <a:t>Early IT involvement helps identify potential issues, preventing costly mistakes later.</a:t>
          </a:r>
        </a:p>
      </dgm:t>
    </dgm:pt>
    <dgm:pt modelId="{C6D2BC6D-F121-49ED-A9AC-63014272FB83}" type="parTrans" cxnId="{256BFB26-119C-4955-9847-AA661F0A2552}">
      <dgm:prSet/>
      <dgm:spPr/>
      <dgm:t>
        <a:bodyPr/>
        <a:lstStyle/>
        <a:p>
          <a:endParaRPr lang="en-US"/>
        </a:p>
      </dgm:t>
    </dgm:pt>
    <dgm:pt modelId="{1ACDA2F6-0A93-4A14-A454-70174035987A}" type="sibTrans" cxnId="{256BFB26-119C-4955-9847-AA661F0A2552}">
      <dgm:prSet/>
      <dgm:spPr/>
      <dgm:t>
        <a:bodyPr/>
        <a:lstStyle/>
        <a:p>
          <a:endParaRPr lang="en-US"/>
        </a:p>
      </dgm:t>
    </dgm:pt>
    <dgm:pt modelId="{798423C0-FA24-4EAF-9B57-21B3F9193B54}" type="pres">
      <dgm:prSet presAssocID="{5A0E7577-05D0-4491-9E17-9EA622475059}" presName="Name0" presStyleCnt="0">
        <dgm:presLayoutVars>
          <dgm:dir/>
          <dgm:animLvl val="lvl"/>
          <dgm:resizeHandles val="exact"/>
        </dgm:presLayoutVars>
      </dgm:prSet>
      <dgm:spPr/>
    </dgm:pt>
    <dgm:pt modelId="{328E7F8B-3A8E-400C-BA43-B559E452B0BE}" type="pres">
      <dgm:prSet presAssocID="{ED7A4F87-ABFA-4782-B7E7-EA15DECC7A6C}" presName="composite" presStyleCnt="0"/>
      <dgm:spPr/>
    </dgm:pt>
    <dgm:pt modelId="{9C675943-0ED9-497B-AA4A-A1E47844A0AD}" type="pres">
      <dgm:prSet presAssocID="{ED7A4F87-ABFA-4782-B7E7-EA15DECC7A6C}" presName="parTx" presStyleLbl="alignNode1" presStyleIdx="0" presStyleCnt="3">
        <dgm:presLayoutVars>
          <dgm:chMax val="0"/>
          <dgm:chPref val="0"/>
          <dgm:bulletEnabled val="1"/>
        </dgm:presLayoutVars>
      </dgm:prSet>
      <dgm:spPr/>
    </dgm:pt>
    <dgm:pt modelId="{998EA987-1F4C-4B35-A87F-11F22FCE1954}" type="pres">
      <dgm:prSet presAssocID="{ED7A4F87-ABFA-4782-B7E7-EA15DECC7A6C}" presName="desTx" presStyleLbl="alignAccFollowNode1" presStyleIdx="0" presStyleCnt="3">
        <dgm:presLayoutVars>
          <dgm:bulletEnabled val="1"/>
        </dgm:presLayoutVars>
      </dgm:prSet>
      <dgm:spPr/>
    </dgm:pt>
    <dgm:pt modelId="{4A58A0F3-4228-4134-9B9E-3C0714C4A031}" type="pres">
      <dgm:prSet presAssocID="{09DE803F-7E1C-4040-9278-A08DEF85178F}" presName="space" presStyleCnt="0"/>
      <dgm:spPr/>
    </dgm:pt>
    <dgm:pt modelId="{ACB6D694-6D17-464A-B617-8401E3698175}" type="pres">
      <dgm:prSet presAssocID="{55FE8B7E-D03C-4CF7-9ABA-D869B2BB3893}" presName="composite" presStyleCnt="0"/>
      <dgm:spPr/>
    </dgm:pt>
    <dgm:pt modelId="{53296BD1-8114-4535-A668-78E0D12D0CB2}" type="pres">
      <dgm:prSet presAssocID="{55FE8B7E-D03C-4CF7-9ABA-D869B2BB3893}" presName="parTx" presStyleLbl="alignNode1" presStyleIdx="1" presStyleCnt="3">
        <dgm:presLayoutVars>
          <dgm:chMax val="0"/>
          <dgm:chPref val="0"/>
          <dgm:bulletEnabled val="1"/>
        </dgm:presLayoutVars>
      </dgm:prSet>
      <dgm:spPr/>
    </dgm:pt>
    <dgm:pt modelId="{C75456F2-6EEB-42EB-BCA3-9A2DE45F900D}" type="pres">
      <dgm:prSet presAssocID="{55FE8B7E-D03C-4CF7-9ABA-D869B2BB3893}" presName="desTx" presStyleLbl="alignAccFollowNode1" presStyleIdx="1" presStyleCnt="3">
        <dgm:presLayoutVars>
          <dgm:bulletEnabled val="1"/>
        </dgm:presLayoutVars>
      </dgm:prSet>
      <dgm:spPr/>
    </dgm:pt>
    <dgm:pt modelId="{ED95E86A-B186-421A-A277-4D798DE536FA}" type="pres">
      <dgm:prSet presAssocID="{BEECB91A-D3DA-4695-A69C-9F7D5C19B962}" presName="space" presStyleCnt="0"/>
      <dgm:spPr/>
    </dgm:pt>
    <dgm:pt modelId="{503B29F0-0484-4344-8EB4-9D8DC23791AF}" type="pres">
      <dgm:prSet presAssocID="{211F74F8-1FC3-49B2-B7A4-C1CB0805EF16}" presName="composite" presStyleCnt="0"/>
      <dgm:spPr/>
    </dgm:pt>
    <dgm:pt modelId="{3F8E87BC-E7F8-4FFD-AD8E-4133715E73A0}" type="pres">
      <dgm:prSet presAssocID="{211F74F8-1FC3-49B2-B7A4-C1CB0805EF16}" presName="parTx" presStyleLbl="alignNode1" presStyleIdx="2" presStyleCnt="3">
        <dgm:presLayoutVars>
          <dgm:chMax val="0"/>
          <dgm:chPref val="0"/>
          <dgm:bulletEnabled val="1"/>
        </dgm:presLayoutVars>
      </dgm:prSet>
      <dgm:spPr/>
    </dgm:pt>
    <dgm:pt modelId="{50503582-84C2-4F11-AD62-E411CE4614FC}" type="pres">
      <dgm:prSet presAssocID="{211F74F8-1FC3-49B2-B7A4-C1CB0805EF16}" presName="desTx" presStyleLbl="alignAccFollowNode1" presStyleIdx="2" presStyleCnt="3">
        <dgm:presLayoutVars>
          <dgm:bulletEnabled val="1"/>
        </dgm:presLayoutVars>
      </dgm:prSet>
      <dgm:spPr/>
    </dgm:pt>
  </dgm:ptLst>
  <dgm:cxnLst>
    <dgm:cxn modelId="{78A33A04-92E5-4D4C-8F54-FFAA28339ECE}" srcId="{ED7A4F87-ABFA-4782-B7E7-EA15DECC7A6C}" destId="{A61895EC-7CBA-4947-BE17-88F7BE561C0A}" srcOrd="0" destOrd="0" parTransId="{10E4BA18-B496-4C4A-B661-E14BB6A386BC}" sibTransId="{FB84FBBF-E8C9-47A7-BEB4-6B486FEE4404}"/>
    <dgm:cxn modelId="{8DEAE322-A967-48B6-B7E1-65F2BF039FDD}" type="presOf" srcId="{A61895EC-7CBA-4947-BE17-88F7BE561C0A}" destId="{998EA987-1F4C-4B35-A87F-11F22FCE1954}" srcOrd="0" destOrd="0" presId="urn:microsoft.com/office/officeart/2005/8/layout/hList1"/>
    <dgm:cxn modelId="{256BFB26-119C-4955-9847-AA661F0A2552}" srcId="{211F74F8-1FC3-49B2-B7A4-C1CB0805EF16}" destId="{1224ABCD-7BF5-45AD-8043-55F63F3952CD}" srcOrd="0" destOrd="0" parTransId="{C6D2BC6D-F121-49ED-A9AC-63014272FB83}" sibTransId="{1ACDA2F6-0A93-4A14-A454-70174035987A}"/>
    <dgm:cxn modelId="{246D6D43-F46B-4F7E-8FD0-0C01EB0A056A}" srcId="{5A0E7577-05D0-4491-9E17-9EA622475059}" destId="{ED7A4F87-ABFA-4782-B7E7-EA15DECC7A6C}" srcOrd="0" destOrd="0" parTransId="{0ADDEF84-2481-44CF-9339-520F9ACE4A62}" sibTransId="{09DE803F-7E1C-4040-9278-A08DEF85178F}"/>
    <dgm:cxn modelId="{38D4B545-581C-4709-BB82-DEB3B9DFFBD4}" type="presOf" srcId="{211F74F8-1FC3-49B2-B7A4-C1CB0805EF16}" destId="{3F8E87BC-E7F8-4FFD-AD8E-4133715E73A0}" srcOrd="0" destOrd="0" presId="urn:microsoft.com/office/officeart/2005/8/layout/hList1"/>
    <dgm:cxn modelId="{C1C8C366-50DF-4F7D-BC08-3BD099F28F5A}" type="presOf" srcId="{1224ABCD-7BF5-45AD-8043-55F63F3952CD}" destId="{50503582-84C2-4F11-AD62-E411CE4614FC}" srcOrd="0" destOrd="0" presId="urn:microsoft.com/office/officeart/2005/8/layout/hList1"/>
    <dgm:cxn modelId="{DBA7B269-484D-430B-91DA-73B055BDB1FD}" type="presOf" srcId="{ED7A4F87-ABFA-4782-B7E7-EA15DECC7A6C}" destId="{9C675943-0ED9-497B-AA4A-A1E47844A0AD}" srcOrd="0" destOrd="0" presId="urn:microsoft.com/office/officeart/2005/8/layout/hList1"/>
    <dgm:cxn modelId="{C7E2C151-D944-4C96-AA78-8D59DB9302DE}" srcId="{5A0E7577-05D0-4491-9E17-9EA622475059}" destId="{211F74F8-1FC3-49B2-B7A4-C1CB0805EF16}" srcOrd="2" destOrd="0" parTransId="{C8A3258F-E14A-47F2-A2A1-44EA69809602}" sibTransId="{FCA9F346-752C-48CA-854B-19E5BB908445}"/>
    <dgm:cxn modelId="{AFBBFA59-CDC9-4DB8-B9CC-E1A61B0D6D91}" type="presOf" srcId="{55FE8B7E-D03C-4CF7-9ABA-D869B2BB3893}" destId="{53296BD1-8114-4535-A668-78E0D12D0CB2}" srcOrd="0" destOrd="0" presId="urn:microsoft.com/office/officeart/2005/8/layout/hList1"/>
    <dgm:cxn modelId="{00F28F8B-7ACA-4038-8604-1BABFC2C521D}" type="presOf" srcId="{1D219DB6-C8CA-4E44-8B41-4211957EBBD5}" destId="{C75456F2-6EEB-42EB-BCA3-9A2DE45F900D}" srcOrd="0" destOrd="0" presId="urn:microsoft.com/office/officeart/2005/8/layout/hList1"/>
    <dgm:cxn modelId="{08F8F0B8-8833-4EDF-BC63-6F9112F64FFF}" type="presOf" srcId="{5A0E7577-05D0-4491-9E17-9EA622475059}" destId="{798423C0-FA24-4EAF-9B57-21B3F9193B54}" srcOrd="0" destOrd="0" presId="urn:microsoft.com/office/officeart/2005/8/layout/hList1"/>
    <dgm:cxn modelId="{BACF3DD3-8122-41EA-8AA1-EA75F87C58E9}" srcId="{5A0E7577-05D0-4491-9E17-9EA622475059}" destId="{55FE8B7E-D03C-4CF7-9ABA-D869B2BB3893}" srcOrd="1" destOrd="0" parTransId="{3FC9F64A-2ACB-4500-A3C1-20D766B53C43}" sibTransId="{BEECB91A-D3DA-4695-A69C-9F7D5C19B962}"/>
    <dgm:cxn modelId="{2478A6DE-1C44-4BF1-ABC5-8E5FF0CD6AFA}" srcId="{55FE8B7E-D03C-4CF7-9ABA-D869B2BB3893}" destId="{1D219DB6-C8CA-4E44-8B41-4211957EBBD5}" srcOrd="0" destOrd="0" parTransId="{499503F4-317E-4966-A0BC-504BE81488D1}" sibTransId="{10687439-661D-4EC5-976B-6EA05FA032FE}"/>
    <dgm:cxn modelId="{5571DA35-A95D-462A-BAA8-10FD753A47E7}" type="presParOf" srcId="{798423C0-FA24-4EAF-9B57-21B3F9193B54}" destId="{328E7F8B-3A8E-400C-BA43-B559E452B0BE}" srcOrd="0" destOrd="0" presId="urn:microsoft.com/office/officeart/2005/8/layout/hList1"/>
    <dgm:cxn modelId="{F20D9FC4-0537-4332-B481-073A35DBBAB4}" type="presParOf" srcId="{328E7F8B-3A8E-400C-BA43-B559E452B0BE}" destId="{9C675943-0ED9-497B-AA4A-A1E47844A0AD}" srcOrd="0" destOrd="0" presId="urn:microsoft.com/office/officeart/2005/8/layout/hList1"/>
    <dgm:cxn modelId="{3CD155B1-9A07-4C6F-A09B-85B8DDA5D5CE}" type="presParOf" srcId="{328E7F8B-3A8E-400C-BA43-B559E452B0BE}" destId="{998EA987-1F4C-4B35-A87F-11F22FCE1954}" srcOrd="1" destOrd="0" presId="urn:microsoft.com/office/officeart/2005/8/layout/hList1"/>
    <dgm:cxn modelId="{DBD57382-86CD-4CA8-A20F-D77408C6CD61}" type="presParOf" srcId="{798423C0-FA24-4EAF-9B57-21B3F9193B54}" destId="{4A58A0F3-4228-4134-9B9E-3C0714C4A031}" srcOrd="1" destOrd="0" presId="urn:microsoft.com/office/officeart/2005/8/layout/hList1"/>
    <dgm:cxn modelId="{7381D165-063C-464D-ADDD-8ADFFB9E8F5B}" type="presParOf" srcId="{798423C0-FA24-4EAF-9B57-21B3F9193B54}" destId="{ACB6D694-6D17-464A-B617-8401E3698175}" srcOrd="2" destOrd="0" presId="urn:microsoft.com/office/officeart/2005/8/layout/hList1"/>
    <dgm:cxn modelId="{3151A186-10EE-4C75-84EB-976297C442A9}" type="presParOf" srcId="{ACB6D694-6D17-464A-B617-8401E3698175}" destId="{53296BD1-8114-4535-A668-78E0D12D0CB2}" srcOrd="0" destOrd="0" presId="urn:microsoft.com/office/officeart/2005/8/layout/hList1"/>
    <dgm:cxn modelId="{3430DE63-CF18-4667-B48D-9DE02364F353}" type="presParOf" srcId="{ACB6D694-6D17-464A-B617-8401E3698175}" destId="{C75456F2-6EEB-42EB-BCA3-9A2DE45F900D}" srcOrd="1" destOrd="0" presId="urn:microsoft.com/office/officeart/2005/8/layout/hList1"/>
    <dgm:cxn modelId="{73937404-F649-493A-AC24-4B3B10437186}" type="presParOf" srcId="{798423C0-FA24-4EAF-9B57-21B3F9193B54}" destId="{ED95E86A-B186-421A-A277-4D798DE536FA}" srcOrd="3" destOrd="0" presId="urn:microsoft.com/office/officeart/2005/8/layout/hList1"/>
    <dgm:cxn modelId="{F1D27236-334F-4D18-BE4B-DC172022C5EC}" type="presParOf" srcId="{798423C0-FA24-4EAF-9B57-21B3F9193B54}" destId="{503B29F0-0484-4344-8EB4-9D8DC23791AF}" srcOrd="4" destOrd="0" presId="urn:microsoft.com/office/officeart/2005/8/layout/hList1"/>
    <dgm:cxn modelId="{8FFAB71D-17DA-4601-8C7B-F3A7EF3BC56D}" type="presParOf" srcId="{503B29F0-0484-4344-8EB4-9D8DC23791AF}" destId="{3F8E87BC-E7F8-4FFD-AD8E-4133715E73A0}" srcOrd="0" destOrd="0" presId="urn:microsoft.com/office/officeart/2005/8/layout/hList1"/>
    <dgm:cxn modelId="{8C390DC1-2614-4ED1-9371-20C8CB4A7750}" type="presParOf" srcId="{503B29F0-0484-4344-8EB4-9D8DC23791AF}" destId="{50503582-84C2-4F11-AD62-E411CE4614FC}"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A0E7577-05D0-4491-9E17-9EA622475059}"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ED7A4F87-ABFA-4782-B7E7-EA15DECC7A6C}">
      <dgm:prSet phldrT="[Text]" custT="1"/>
      <dgm:spPr>
        <a:solidFill>
          <a:schemeClr val="accent1"/>
        </a:solidFill>
        <a:ln>
          <a:solidFill>
            <a:schemeClr val="accent1"/>
          </a:solidFill>
        </a:ln>
      </dgm:spPr>
      <dgm:t>
        <a:bodyPr/>
        <a:lstStyle/>
        <a:p>
          <a:pPr>
            <a:buNone/>
          </a:pPr>
          <a:r>
            <a:rPr lang="en-US" sz="2400">
              <a:latin typeface="Avenir Next Demi Bold" panose="020B0703020202020204" pitchFamily="34" charset="0"/>
            </a:rPr>
            <a:t>AI Mindset Shift</a:t>
          </a:r>
        </a:p>
      </dgm:t>
    </dgm:pt>
    <dgm:pt modelId="{0ADDEF84-2481-44CF-9339-520F9ACE4A62}" type="parTrans" cxnId="{246D6D43-F46B-4F7E-8FD0-0C01EB0A056A}">
      <dgm:prSet/>
      <dgm:spPr/>
      <dgm:t>
        <a:bodyPr/>
        <a:lstStyle/>
        <a:p>
          <a:endParaRPr lang="en-US"/>
        </a:p>
      </dgm:t>
    </dgm:pt>
    <dgm:pt modelId="{09DE803F-7E1C-4040-9278-A08DEF85178F}" type="sibTrans" cxnId="{246D6D43-F46B-4F7E-8FD0-0C01EB0A056A}">
      <dgm:prSet/>
      <dgm:spPr/>
      <dgm:t>
        <a:bodyPr/>
        <a:lstStyle/>
        <a:p>
          <a:endParaRPr lang="en-US"/>
        </a:p>
      </dgm:t>
    </dgm:pt>
    <dgm:pt modelId="{A61895EC-7CBA-4947-BE17-88F7BE561C0A}">
      <dgm:prSet phldrT="[Text]" custT="1"/>
      <dgm:spPr/>
      <dgm:t>
        <a:bodyPr/>
        <a:lstStyle/>
        <a:p>
          <a:pPr>
            <a:lnSpc>
              <a:spcPct val="100000"/>
            </a:lnSpc>
          </a:pPr>
          <a:r>
            <a:rPr lang="en-US" sz="1800">
              <a:solidFill>
                <a:srgbClr val="000000"/>
              </a:solidFill>
              <a:latin typeface="Avenir Next" panose="020B0503020202020204" pitchFamily="34" charset="0"/>
            </a:rPr>
            <a:t>Understanding AI is not traditional software is crucial to avoid failure in AI projects.</a:t>
          </a:r>
        </a:p>
      </dgm:t>
    </dgm:pt>
    <dgm:pt modelId="{10E4BA18-B496-4C4A-B661-E14BB6A386BC}" type="parTrans" cxnId="{78A33A04-92E5-4D4C-8F54-FFAA28339ECE}">
      <dgm:prSet/>
      <dgm:spPr/>
      <dgm:t>
        <a:bodyPr/>
        <a:lstStyle/>
        <a:p>
          <a:endParaRPr lang="en-US"/>
        </a:p>
      </dgm:t>
    </dgm:pt>
    <dgm:pt modelId="{FB84FBBF-E8C9-47A7-BEB4-6B486FEE4404}" type="sibTrans" cxnId="{78A33A04-92E5-4D4C-8F54-FFAA28339ECE}">
      <dgm:prSet/>
      <dgm:spPr/>
      <dgm:t>
        <a:bodyPr/>
        <a:lstStyle/>
        <a:p>
          <a:endParaRPr lang="en-US"/>
        </a:p>
      </dgm:t>
    </dgm:pt>
    <dgm:pt modelId="{55FE8B7E-D03C-4CF7-9ABA-D869B2BB3893}">
      <dgm:prSet phldrT="[Text]" custT="1"/>
      <dgm:spPr>
        <a:solidFill>
          <a:schemeClr val="tx2"/>
        </a:solidFill>
        <a:ln>
          <a:solidFill>
            <a:schemeClr val="tx2"/>
          </a:solidFill>
        </a:ln>
      </dgm:spPr>
      <dgm:t>
        <a:bodyPr/>
        <a:lstStyle/>
        <a:p>
          <a:pPr>
            <a:buNone/>
          </a:pPr>
          <a:r>
            <a:rPr lang="en-US" sz="2400">
              <a:latin typeface="Avenir Next Demi Bold" panose="020B0703020202020204" pitchFamily="34" charset="0"/>
            </a:rPr>
            <a:t>Right Question Approach</a:t>
          </a:r>
        </a:p>
      </dgm:t>
    </dgm:pt>
    <dgm:pt modelId="{3FC9F64A-2ACB-4500-A3C1-20D766B53C43}" type="parTrans" cxnId="{BACF3DD3-8122-41EA-8AA1-EA75F87C58E9}">
      <dgm:prSet/>
      <dgm:spPr/>
      <dgm:t>
        <a:bodyPr/>
        <a:lstStyle/>
        <a:p>
          <a:endParaRPr lang="en-US"/>
        </a:p>
      </dgm:t>
    </dgm:pt>
    <dgm:pt modelId="{BEECB91A-D3DA-4695-A69C-9F7D5C19B962}" type="sibTrans" cxnId="{BACF3DD3-8122-41EA-8AA1-EA75F87C58E9}">
      <dgm:prSet/>
      <dgm:spPr/>
      <dgm:t>
        <a:bodyPr/>
        <a:lstStyle/>
        <a:p>
          <a:endParaRPr lang="en-US"/>
        </a:p>
      </dgm:t>
    </dgm:pt>
    <dgm:pt modelId="{1D219DB6-C8CA-4E44-8B41-4211957EBBD5}">
      <dgm:prSet phldrT="[Text]" custT="1"/>
      <dgm:spPr/>
      <dgm:t>
        <a:bodyPr/>
        <a:lstStyle/>
        <a:p>
          <a:pPr>
            <a:lnSpc>
              <a:spcPct val="100000"/>
            </a:lnSpc>
            <a:buFont typeface="Arial" panose="020B0604020202020204" pitchFamily="34" charset="0"/>
            <a:buChar char="•"/>
          </a:pPr>
          <a:r>
            <a:rPr lang="en-US" sz="1800">
              <a:solidFill>
                <a:srgbClr val="000000"/>
              </a:solidFill>
              <a:latin typeface="Avenir Next" panose="020B0503020202020204" pitchFamily="34" charset="0"/>
            </a:rPr>
            <a:t>Focusing on what AI needs to accomplish ensures alignment with real problem-solving. Think: “What do we need AI to do” not “What can your AI do?”</a:t>
          </a:r>
        </a:p>
      </dgm:t>
    </dgm:pt>
    <dgm:pt modelId="{499503F4-317E-4966-A0BC-504BE81488D1}" type="parTrans" cxnId="{2478A6DE-1C44-4BF1-ABC5-8E5FF0CD6AFA}">
      <dgm:prSet/>
      <dgm:spPr/>
      <dgm:t>
        <a:bodyPr/>
        <a:lstStyle/>
        <a:p>
          <a:endParaRPr lang="en-US"/>
        </a:p>
      </dgm:t>
    </dgm:pt>
    <dgm:pt modelId="{10687439-661D-4EC5-976B-6EA05FA032FE}" type="sibTrans" cxnId="{2478A6DE-1C44-4BF1-ABC5-8E5FF0CD6AFA}">
      <dgm:prSet/>
      <dgm:spPr/>
      <dgm:t>
        <a:bodyPr/>
        <a:lstStyle/>
        <a:p>
          <a:endParaRPr lang="en-US"/>
        </a:p>
      </dgm:t>
    </dgm:pt>
    <dgm:pt modelId="{211F74F8-1FC3-49B2-B7A4-C1CB0805EF16}">
      <dgm:prSet custT="1"/>
      <dgm:spPr>
        <a:solidFill>
          <a:schemeClr val="tx1"/>
        </a:solidFill>
        <a:ln>
          <a:solidFill>
            <a:schemeClr val="tx1"/>
          </a:solidFill>
        </a:ln>
      </dgm:spPr>
      <dgm:t>
        <a:bodyPr/>
        <a:lstStyle/>
        <a:p>
          <a:r>
            <a:rPr lang="en-US" sz="2400">
              <a:latin typeface="Avenir Next Demi Bold" panose="020B0703020202020204" pitchFamily="34" charset="0"/>
            </a:rPr>
            <a:t>Beware Vendor Solutions</a:t>
          </a:r>
        </a:p>
      </dgm:t>
    </dgm:pt>
    <dgm:pt modelId="{C8A3258F-E14A-47F2-A2A1-44EA69809602}" type="parTrans" cxnId="{C7E2C151-D944-4C96-AA78-8D59DB9302DE}">
      <dgm:prSet/>
      <dgm:spPr/>
      <dgm:t>
        <a:bodyPr/>
        <a:lstStyle/>
        <a:p>
          <a:endParaRPr lang="en-US"/>
        </a:p>
      </dgm:t>
    </dgm:pt>
    <dgm:pt modelId="{FCA9F346-752C-48CA-854B-19E5BB908445}" type="sibTrans" cxnId="{C7E2C151-D944-4C96-AA78-8D59DB9302DE}">
      <dgm:prSet/>
      <dgm:spPr/>
      <dgm:t>
        <a:bodyPr/>
        <a:lstStyle/>
        <a:p>
          <a:endParaRPr lang="en-US"/>
        </a:p>
      </dgm:t>
    </dgm:pt>
    <dgm:pt modelId="{1224ABCD-7BF5-45AD-8043-55F63F3952CD}">
      <dgm:prSet custT="1"/>
      <dgm:spPr/>
      <dgm:t>
        <a:bodyPr/>
        <a:lstStyle/>
        <a:p>
          <a:pPr>
            <a:lnSpc>
              <a:spcPct val="100000"/>
            </a:lnSpc>
            <a:buFont typeface="Arial" panose="020B0604020202020204" pitchFamily="34" charset="0"/>
            <a:buChar char="•"/>
          </a:pPr>
          <a:r>
            <a:rPr lang="en-US" sz="1800">
              <a:solidFill>
                <a:srgbClr val="000000"/>
              </a:solidFill>
              <a:latin typeface="Avenir Next" panose="020B0503020202020204" pitchFamily="34" charset="0"/>
            </a:rPr>
            <a:t>Vendors often push their solutions, but defining your problem is your responsibility.</a:t>
          </a:r>
        </a:p>
      </dgm:t>
    </dgm:pt>
    <dgm:pt modelId="{C6D2BC6D-F121-49ED-A9AC-63014272FB83}" type="parTrans" cxnId="{256BFB26-119C-4955-9847-AA661F0A2552}">
      <dgm:prSet/>
      <dgm:spPr/>
      <dgm:t>
        <a:bodyPr/>
        <a:lstStyle/>
        <a:p>
          <a:endParaRPr lang="en-US"/>
        </a:p>
      </dgm:t>
    </dgm:pt>
    <dgm:pt modelId="{1ACDA2F6-0A93-4A14-A454-70174035987A}" type="sibTrans" cxnId="{256BFB26-119C-4955-9847-AA661F0A2552}">
      <dgm:prSet/>
      <dgm:spPr/>
      <dgm:t>
        <a:bodyPr/>
        <a:lstStyle/>
        <a:p>
          <a:endParaRPr lang="en-US"/>
        </a:p>
      </dgm:t>
    </dgm:pt>
    <dgm:pt modelId="{798423C0-FA24-4EAF-9B57-21B3F9193B54}" type="pres">
      <dgm:prSet presAssocID="{5A0E7577-05D0-4491-9E17-9EA622475059}" presName="Name0" presStyleCnt="0">
        <dgm:presLayoutVars>
          <dgm:dir/>
          <dgm:animLvl val="lvl"/>
          <dgm:resizeHandles val="exact"/>
        </dgm:presLayoutVars>
      </dgm:prSet>
      <dgm:spPr/>
    </dgm:pt>
    <dgm:pt modelId="{328E7F8B-3A8E-400C-BA43-B559E452B0BE}" type="pres">
      <dgm:prSet presAssocID="{ED7A4F87-ABFA-4782-B7E7-EA15DECC7A6C}" presName="composite" presStyleCnt="0"/>
      <dgm:spPr/>
    </dgm:pt>
    <dgm:pt modelId="{9C675943-0ED9-497B-AA4A-A1E47844A0AD}" type="pres">
      <dgm:prSet presAssocID="{ED7A4F87-ABFA-4782-B7E7-EA15DECC7A6C}" presName="parTx" presStyleLbl="alignNode1" presStyleIdx="0" presStyleCnt="3">
        <dgm:presLayoutVars>
          <dgm:chMax val="0"/>
          <dgm:chPref val="0"/>
          <dgm:bulletEnabled val="1"/>
        </dgm:presLayoutVars>
      </dgm:prSet>
      <dgm:spPr/>
    </dgm:pt>
    <dgm:pt modelId="{998EA987-1F4C-4B35-A87F-11F22FCE1954}" type="pres">
      <dgm:prSet presAssocID="{ED7A4F87-ABFA-4782-B7E7-EA15DECC7A6C}" presName="desTx" presStyleLbl="alignAccFollowNode1" presStyleIdx="0" presStyleCnt="3">
        <dgm:presLayoutVars>
          <dgm:bulletEnabled val="1"/>
        </dgm:presLayoutVars>
      </dgm:prSet>
      <dgm:spPr/>
    </dgm:pt>
    <dgm:pt modelId="{4A58A0F3-4228-4134-9B9E-3C0714C4A031}" type="pres">
      <dgm:prSet presAssocID="{09DE803F-7E1C-4040-9278-A08DEF85178F}" presName="space" presStyleCnt="0"/>
      <dgm:spPr/>
    </dgm:pt>
    <dgm:pt modelId="{ACB6D694-6D17-464A-B617-8401E3698175}" type="pres">
      <dgm:prSet presAssocID="{55FE8B7E-D03C-4CF7-9ABA-D869B2BB3893}" presName="composite" presStyleCnt="0"/>
      <dgm:spPr/>
    </dgm:pt>
    <dgm:pt modelId="{53296BD1-8114-4535-A668-78E0D12D0CB2}" type="pres">
      <dgm:prSet presAssocID="{55FE8B7E-D03C-4CF7-9ABA-D869B2BB3893}" presName="parTx" presStyleLbl="alignNode1" presStyleIdx="1" presStyleCnt="3">
        <dgm:presLayoutVars>
          <dgm:chMax val="0"/>
          <dgm:chPref val="0"/>
          <dgm:bulletEnabled val="1"/>
        </dgm:presLayoutVars>
      </dgm:prSet>
      <dgm:spPr/>
    </dgm:pt>
    <dgm:pt modelId="{C75456F2-6EEB-42EB-BCA3-9A2DE45F900D}" type="pres">
      <dgm:prSet presAssocID="{55FE8B7E-D03C-4CF7-9ABA-D869B2BB3893}" presName="desTx" presStyleLbl="alignAccFollowNode1" presStyleIdx="1" presStyleCnt="3">
        <dgm:presLayoutVars>
          <dgm:bulletEnabled val="1"/>
        </dgm:presLayoutVars>
      </dgm:prSet>
      <dgm:spPr/>
    </dgm:pt>
    <dgm:pt modelId="{ED95E86A-B186-421A-A277-4D798DE536FA}" type="pres">
      <dgm:prSet presAssocID="{BEECB91A-D3DA-4695-A69C-9F7D5C19B962}" presName="space" presStyleCnt="0"/>
      <dgm:spPr/>
    </dgm:pt>
    <dgm:pt modelId="{503B29F0-0484-4344-8EB4-9D8DC23791AF}" type="pres">
      <dgm:prSet presAssocID="{211F74F8-1FC3-49B2-B7A4-C1CB0805EF16}" presName="composite" presStyleCnt="0"/>
      <dgm:spPr/>
    </dgm:pt>
    <dgm:pt modelId="{3F8E87BC-E7F8-4FFD-AD8E-4133715E73A0}" type="pres">
      <dgm:prSet presAssocID="{211F74F8-1FC3-49B2-B7A4-C1CB0805EF16}" presName="parTx" presStyleLbl="alignNode1" presStyleIdx="2" presStyleCnt="3">
        <dgm:presLayoutVars>
          <dgm:chMax val="0"/>
          <dgm:chPref val="0"/>
          <dgm:bulletEnabled val="1"/>
        </dgm:presLayoutVars>
      </dgm:prSet>
      <dgm:spPr/>
    </dgm:pt>
    <dgm:pt modelId="{50503582-84C2-4F11-AD62-E411CE4614FC}" type="pres">
      <dgm:prSet presAssocID="{211F74F8-1FC3-49B2-B7A4-C1CB0805EF16}" presName="desTx" presStyleLbl="alignAccFollowNode1" presStyleIdx="2" presStyleCnt="3">
        <dgm:presLayoutVars>
          <dgm:bulletEnabled val="1"/>
        </dgm:presLayoutVars>
      </dgm:prSet>
      <dgm:spPr/>
    </dgm:pt>
  </dgm:ptLst>
  <dgm:cxnLst>
    <dgm:cxn modelId="{78A33A04-92E5-4D4C-8F54-FFAA28339ECE}" srcId="{ED7A4F87-ABFA-4782-B7E7-EA15DECC7A6C}" destId="{A61895EC-7CBA-4947-BE17-88F7BE561C0A}" srcOrd="0" destOrd="0" parTransId="{10E4BA18-B496-4C4A-B661-E14BB6A386BC}" sibTransId="{FB84FBBF-E8C9-47A7-BEB4-6B486FEE4404}"/>
    <dgm:cxn modelId="{8DEAE322-A967-48B6-B7E1-65F2BF039FDD}" type="presOf" srcId="{A61895EC-7CBA-4947-BE17-88F7BE561C0A}" destId="{998EA987-1F4C-4B35-A87F-11F22FCE1954}" srcOrd="0" destOrd="0" presId="urn:microsoft.com/office/officeart/2005/8/layout/hList1"/>
    <dgm:cxn modelId="{256BFB26-119C-4955-9847-AA661F0A2552}" srcId="{211F74F8-1FC3-49B2-B7A4-C1CB0805EF16}" destId="{1224ABCD-7BF5-45AD-8043-55F63F3952CD}" srcOrd="0" destOrd="0" parTransId="{C6D2BC6D-F121-49ED-A9AC-63014272FB83}" sibTransId="{1ACDA2F6-0A93-4A14-A454-70174035987A}"/>
    <dgm:cxn modelId="{246D6D43-F46B-4F7E-8FD0-0C01EB0A056A}" srcId="{5A0E7577-05D0-4491-9E17-9EA622475059}" destId="{ED7A4F87-ABFA-4782-B7E7-EA15DECC7A6C}" srcOrd="0" destOrd="0" parTransId="{0ADDEF84-2481-44CF-9339-520F9ACE4A62}" sibTransId="{09DE803F-7E1C-4040-9278-A08DEF85178F}"/>
    <dgm:cxn modelId="{38D4B545-581C-4709-BB82-DEB3B9DFFBD4}" type="presOf" srcId="{211F74F8-1FC3-49B2-B7A4-C1CB0805EF16}" destId="{3F8E87BC-E7F8-4FFD-AD8E-4133715E73A0}" srcOrd="0" destOrd="0" presId="urn:microsoft.com/office/officeart/2005/8/layout/hList1"/>
    <dgm:cxn modelId="{C1C8C366-50DF-4F7D-BC08-3BD099F28F5A}" type="presOf" srcId="{1224ABCD-7BF5-45AD-8043-55F63F3952CD}" destId="{50503582-84C2-4F11-AD62-E411CE4614FC}" srcOrd="0" destOrd="0" presId="urn:microsoft.com/office/officeart/2005/8/layout/hList1"/>
    <dgm:cxn modelId="{DBA7B269-484D-430B-91DA-73B055BDB1FD}" type="presOf" srcId="{ED7A4F87-ABFA-4782-B7E7-EA15DECC7A6C}" destId="{9C675943-0ED9-497B-AA4A-A1E47844A0AD}" srcOrd="0" destOrd="0" presId="urn:microsoft.com/office/officeart/2005/8/layout/hList1"/>
    <dgm:cxn modelId="{C7E2C151-D944-4C96-AA78-8D59DB9302DE}" srcId="{5A0E7577-05D0-4491-9E17-9EA622475059}" destId="{211F74F8-1FC3-49B2-B7A4-C1CB0805EF16}" srcOrd="2" destOrd="0" parTransId="{C8A3258F-E14A-47F2-A2A1-44EA69809602}" sibTransId="{FCA9F346-752C-48CA-854B-19E5BB908445}"/>
    <dgm:cxn modelId="{AFBBFA59-CDC9-4DB8-B9CC-E1A61B0D6D91}" type="presOf" srcId="{55FE8B7E-D03C-4CF7-9ABA-D869B2BB3893}" destId="{53296BD1-8114-4535-A668-78E0D12D0CB2}" srcOrd="0" destOrd="0" presId="urn:microsoft.com/office/officeart/2005/8/layout/hList1"/>
    <dgm:cxn modelId="{00F28F8B-7ACA-4038-8604-1BABFC2C521D}" type="presOf" srcId="{1D219DB6-C8CA-4E44-8B41-4211957EBBD5}" destId="{C75456F2-6EEB-42EB-BCA3-9A2DE45F900D}" srcOrd="0" destOrd="0" presId="urn:microsoft.com/office/officeart/2005/8/layout/hList1"/>
    <dgm:cxn modelId="{08F8F0B8-8833-4EDF-BC63-6F9112F64FFF}" type="presOf" srcId="{5A0E7577-05D0-4491-9E17-9EA622475059}" destId="{798423C0-FA24-4EAF-9B57-21B3F9193B54}" srcOrd="0" destOrd="0" presId="urn:microsoft.com/office/officeart/2005/8/layout/hList1"/>
    <dgm:cxn modelId="{BACF3DD3-8122-41EA-8AA1-EA75F87C58E9}" srcId="{5A0E7577-05D0-4491-9E17-9EA622475059}" destId="{55FE8B7E-D03C-4CF7-9ABA-D869B2BB3893}" srcOrd="1" destOrd="0" parTransId="{3FC9F64A-2ACB-4500-A3C1-20D766B53C43}" sibTransId="{BEECB91A-D3DA-4695-A69C-9F7D5C19B962}"/>
    <dgm:cxn modelId="{2478A6DE-1C44-4BF1-ABC5-8E5FF0CD6AFA}" srcId="{55FE8B7E-D03C-4CF7-9ABA-D869B2BB3893}" destId="{1D219DB6-C8CA-4E44-8B41-4211957EBBD5}" srcOrd="0" destOrd="0" parTransId="{499503F4-317E-4966-A0BC-504BE81488D1}" sibTransId="{10687439-661D-4EC5-976B-6EA05FA032FE}"/>
    <dgm:cxn modelId="{5571DA35-A95D-462A-BAA8-10FD753A47E7}" type="presParOf" srcId="{798423C0-FA24-4EAF-9B57-21B3F9193B54}" destId="{328E7F8B-3A8E-400C-BA43-B559E452B0BE}" srcOrd="0" destOrd="0" presId="urn:microsoft.com/office/officeart/2005/8/layout/hList1"/>
    <dgm:cxn modelId="{F20D9FC4-0537-4332-B481-073A35DBBAB4}" type="presParOf" srcId="{328E7F8B-3A8E-400C-BA43-B559E452B0BE}" destId="{9C675943-0ED9-497B-AA4A-A1E47844A0AD}" srcOrd="0" destOrd="0" presId="urn:microsoft.com/office/officeart/2005/8/layout/hList1"/>
    <dgm:cxn modelId="{3CD155B1-9A07-4C6F-A09B-85B8DDA5D5CE}" type="presParOf" srcId="{328E7F8B-3A8E-400C-BA43-B559E452B0BE}" destId="{998EA987-1F4C-4B35-A87F-11F22FCE1954}" srcOrd="1" destOrd="0" presId="urn:microsoft.com/office/officeart/2005/8/layout/hList1"/>
    <dgm:cxn modelId="{DBD57382-86CD-4CA8-A20F-D77408C6CD61}" type="presParOf" srcId="{798423C0-FA24-4EAF-9B57-21B3F9193B54}" destId="{4A58A0F3-4228-4134-9B9E-3C0714C4A031}" srcOrd="1" destOrd="0" presId="urn:microsoft.com/office/officeart/2005/8/layout/hList1"/>
    <dgm:cxn modelId="{7381D165-063C-464D-ADDD-8ADFFB9E8F5B}" type="presParOf" srcId="{798423C0-FA24-4EAF-9B57-21B3F9193B54}" destId="{ACB6D694-6D17-464A-B617-8401E3698175}" srcOrd="2" destOrd="0" presId="urn:microsoft.com/office/officeart/2005/8/layout/hList1"/>
    <dgm:cxn modelId="{3151A186-10EE-4C75-84EB-976297C442A9}" type="presParOf" srcId="{ACB6D694-6D17-464A-B617-8401E3698175}" destId="{53296BD1-8114-4535-A668-78E0D12D0CB2}" srcOrd="0" destOrd="0" presId="urn:microsoft.com/office/officeart/2005/8/layout/hList1"/>
    <dgm:cxn modelId="{3430DE63-CF18-4667-B48D-9DE02364F353}" type="presParOf" srcId="{ACB6D694-6D17-464A-B617-8401E3698175}" destId="{C75456F2-6EEB-42EB-BCA3-9A2DE45F900D}" srcOrd="1" destOrd="0" presId="urn:microsoft.com/office/officeart/2005/8/layout/hList1"/>
    <dgm:cxn modelId="{73937404-F649-493A-AC24-4B3B10437186}" type="presParOf" srcId="{798423C0-FA24-4EAF-9B57-21B3F9193B54}" destId="{ED95E86A-B186-421A-A277-4D798DE536FA}" srcOrd="3" destOrd="0" presId="urn:microsoft.com/office/officeart/2005/8/layout/hList1"/>
    <dgm:cxn modelId="{F1D27236-334F-4D18-BE4B-DC172022C5EC}" type="presParOf" srcId="{798423C0-FA24-4EAF-9B57-21B3F9193B54}" destId="{503B29F0-0484-4344-8EB4-9D8DC23791AF}" srcOrd="4" destOrd="0" presId="urn:microsoft.com/office/officeart/2005/8/layout/hList1"/>
    <dgm:cxn modelId="{8FFAB71D-17DA-4601-8C7B-F3A7EF3BC56D}" type="presParOf" srcId="{503B29F0-0484-4344-8EB4-9D8DC23791AF}" destId="{3F8E87BC-E7F8-4FFD-AD8E-4133715E73A0}" srcOrd="0" destOrd="0" presId="urn:microsoft.com/office/officeart/2005/8/layout/hList1"/>
    <dgm:cxn modelId="{8C390DC1-2614-4ED1-9371-20C8CB4A7750}" type="presParOf" srcId="{503B29F0-0484-4344-8EB4-9D8DC23791AF}" destId="{50503582-84C2-4F11-AD62-E411CE4614FC}"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06C0034-F252-4BDF-AC1B-D4A05EF3FD51}"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F2493B1E-6C40-4632-B9F2-5E9B90929B04}">
      <dgm:prSet phldrT="[Text]" phldr="0" custT="1"/>
      <dgm:spPr/>
      <dgm:t>
        <a:bodyPr/>
        <a:lstStyle/>
        <a:p>
          <a:pPr algn="ctr">
            <a:buFont typeface="Arial" panose="020B0604020202020204" pitchFamily="34" charset="0"/>
            <a:buNone/>
          </a:pPr>
          <a:r>
            <a:rPr lang="en-US" sz="2400" b="1">
              <a:latin typeface="Avenir Next Demi Bold" panose="020B0703020202020204" pitchFamily="34" charset="0"/>
            </a:rPr>
            <a:t>Old Software Limitations</a:t>
          </a:r>
        </a:p>
        <a:p>
          <a:pPr algn="ctr">
            <a:buFont typeface="Arial" panose="020B0604020202020204" pitchFamily="34" charset="0"/>
            <a:buNone/>
          </a:pPr>
          <a:r>
            <a:rPr lang="en-US" sz="1800">
              <a:latin typeface="Avenir Next" panose="020B0503020202020204" pitchFamily="34" charset="0"/>
            </a:rPr>
            <a:t>Traditional software offers fixed functionality and limited customization, restricting user adaptability and growth.</a:t>
          </a:r>
        </a:p>
      </dgm:t>
    </dgm:pt>
    <dgm:pt modelId="{A90A512B-D619-4DF9-A82B-9E03BAE9DDE8}" type="parTrans" cxnId="{2DA44382-1373-4281-B888-80CCF31C99F0}">
      <dgm:prSet/>
      <dgm:spPr/>
      <dgm:t>
        <a:bodyPr/>
        <a:lstStyle/>
        <a:p>
          <a:endParaRPr lang="en-US"/>
        </a:p>
      </dgm:t>
    </dgm:pt>
    <dgm:pt modelId="{107A2D2A-0010-4A26-9C63-38CBF329DA95}" type="sibTrans" cxnId="{2DA44382-1373-4281-B888-80CCF31C99F0}">
      <dgm:prSet/>
      <dgm:spPr/>
      <dgm:t>
        <a:bodyPr/>
        <a:lstStyle/>
        <a:p>
          <a:endParaRPr lang="en-US"/>
        </a:p>
      </dgm:t>
    </dgm:pt>
    <dgm:pt modelId="{54A06D0E-D2B0-46ED-BFC5-F2749A24EB9C}">
      <dgm:prSet phldrT="[Text]" custT="1"/>
      <dgm:spPr/>
      <dgm:t>
        <a:bodyPr/>
        <a:lstStyle/>
        <a:p>
          <a:pPr algn="ctr">
            <a:buFont typeface="Arial" panose="020B0604020202020204" pitchFamily="34" charset="0"/>
            <a:buNone/>
          </a:pPr>
          <a:r>
            <a:rPr lang="en-US" sz="2400" b="1">
              <a:latin typeface="Avenir Next Demi Bold" panose="020B0703020202020204" pitchFamily="34" charset="0"/>
            </a:rPr>
            <a:t>AI Adapts Workflows</a:t>
          </a:r>
        </a:p>
        <a:p>
          <a:pPr algn="ctr">
            <a:buFont typeface="Arial" panose="020B0604020202020204" pitchFamily="34" charset="0"/>
            <a:buNone/>
          </a:pPr>
          <a:r>
            <a:rPr lang="en-US" sz="1800">
              <a:latin typeface="Avenir Next" panose="020B0503020202020204" pitchFamily="34" charset="0"/>
            </a:rPr>
            <a:t>AI tools should adapt seamlessly to individual workflows, enhancing productivity and personalization over time.</a:t>
          </a:r>
        </a:p>
      </dgm:t>
    </dgm:pt>
    <dgm:pt modelId="{BEE824D2-8F53-4D3A-87D5-3DBC66C72D18}" type="parTrans" cxnId="{CE90B973-3540-4FC8-991C-12421280A93D}">
      <dgm:prSet/>
      <dgm:spPr/>
      <dgm:t>
        <a:bodyPr/>
        <a:lstStyle/>
        <a:p>
          <a:endParaRPr lang="en-US"/>
        </a:p>
      </dgm:t>
    </dgm:pt>
    <dgm:pt modelId="{DB5D3737-F00E-4735-BFDC-5F7086467F15}" type="sibTrans" cxnId="{CE90B973-3540-4FC8-991C-12421280A93D}">
      <dgm:prSet/>
      <dgm:spPr/>
      <dgm:t>
        <a:bodyPr/>
        <a:lstStyle/>
        <a:p>
          <a:endParaRPr lang="en-US"/>
        </a:p>
      </dgm:t>
    </dgm:pt>
    <dgm:pt modelId="{37BA90D0-FEA3-4A22-94C6-3F6C9FF7B45B}">
      <dgm:prSet phldrT="[Text]" custT="1"/>
      <dgm:spPr/>
      <dgm:t>
        <a:bodyPr/>
        <a:lstStyle/>
        <a:p>
          <a:pPr algn="ctr">
            <a:buFont typeface="Arial" panose="020B0604020202020204" pitchFamily="34" charset="0"/>
            <a:buNone/>
          </a:pPr>
          <a:r>
            <a:rPr lang="en-US" sz="2400" b="1">
              <a:latin typeface="Avenir Next Demi Bold" panose="020B0703020202020204" pitchFamily="34" charset="0"/>
            </a:rPr>
            <a:t>Evolving AI Value</a:t>
          </a:r>
        </a:p>
        <a:p>
          <a:pPr algn="ctr">
            <a:buFont typeface="Arial" panose="020B0604020202020204" pitchFamily="34" charset="0"/>
            <a:buNone/>
          </a:pPr>
          <a:r>
            <a:rPr lang="en-US" sz="1800">
              <a:latin typeface="Avenir Next" panose="020B0503020202020204" pitchFamily="34" charset="0"/>
            </a:rPr>
            <a:t>Real AI evolves continuously; if it remains rigid, it fails to deliver genuine AI benefits and value.</a:t>
          </a:r>
        </a:p>
      </dgm:t>
    </dgm:pt>
    <dgm:pt modelId="{3160D36F-48FE-4A25-9432-8FB70747FC91}" type="parTrans" cxnId="{5A9ADE51-2586-4926-91B9-3F90A4EF3F19}">
      <dgm:prSet/>
      <dgm:spPr/>
      <dgm:t>
        <a:bodyPr/>
        <a:lstStyle/>
        <a:p>
          <a:endParaRPr lang="en-US"/>
        </a:p>
      </dgm:t>
    </dgm:pt>
    <dgm:pt modelId="{B84BBB75-ADDC-4176-82DF-6EE9986D61DA}" type="sibTrans" cxnId="{5A9ADE51-2586-4926-91B9-3F90A4EF3F19}">
      <dgm:prSet/>
      <dgm:spPr/>
      <dgm:t>
        <a:bodyPr/>
        <a:lstStyle/>
        <a:p>
          <a:endParaRPr lang="en-US"/>
        </a:p>
      </dgm:t>
    </dgm:pt>
    <dgm:pt modelId="{5887C5F9-5247-4AD2-97F3-5A44D0012165}">
      <dgm:prSet phldrT="[Text]" custT="1"/>
      <dgm:spPr/>
      <dgm:t>
        <a:bodyPr/>
        <a:lstStyle/>
        <a:p>
          <a:pPr algn="ctr">
            <a:buFont typeface="Arial" panose="020B0604020202020204" pitchFamily="34" charset="0"/>
            <a:buNone/>
          </a:pPr>
          <a:r>
            <a:rPr lang="en-US" sz="2400" b="1">
              <a:latin typeface="Avenir Next Demi Bold" panose="020B0703020202020204" pitchFamily="34" charset="0"/>
            </a:rPr>
            <a:t>Cost vs Real Value</a:t>
          </a:r>
        </a:p>
        <a:p>
          <a:pPr algn="ctr">
            <a:buFont typeface="Arial" panose="020B0604020202020204" pitchFamily="34" charset="0"/>
            <a:buNone/>
          </a:pPr>
          <a:r>
            <a:rPr lang="en-US" sz="1800">
              <a:latin typeface="Avenir Next" panose="020B0503020202020204" pitchFamily="34" charset="0"/>
            </a:rPr>
            <a:t>Rigid AI tools offer limited benefits despite higher costs, essentially charging more for traditional software.</a:t>
          </a:r>
        </a:p>
      </dgm:t>
    </dgm:pt>
    <dgm:pt modelId="{5B9729F1-BD3D-463B-961C-8DB3BB09AACE}" type="parTrans" cxnId="{7E9AE31D-5B6E-416E-8F9D-A4B7C94198EA}">
      <dgm:prSet/>
      <dgm:spPr/>
      <dgm:t>
        <a:bodyPr/>
        <a:lstStyle/>
        <a:p>
          <a:endParaRPr lang="en-US"/>
        </a:p>
      </dgm:t>
    </dgm:pt>
    <dgm:pt modelId="{9C34ACD2-7F20-4313-92F0-8AC23B53E0CB}" type="sibTrans" cxnId="{7E9AE31D-5B6E-416E-8F9D-A4B7C94198EA}">
      <dgm:prSet/>
      <dgm:spPr/>
      <dgm:t>
        <a:bodyPr/>
        <a:lstStyle/>
        <a:p>
          <a:endParaRPr lang="en-US"/>
        </a:p>
      </dgm:t>
    </dgm:pt>
    <dgm:pt modelId="{D72D2057-ECB1-4924-8D66-1BC567925563}" type="pres">
      <dgm:prSet presAssocID="{006C0034-F252-4BDF-AC1B-D4A05EF3FD51}" presName="diagram" presStyleCnt="0">
        <dgm:presLayoutVars>
          <dgm:dir/>
          <dgm:resizeHandles val="exact"/>
        </dgm:presLayoutVars>
      </dgm:prSet>
      <dgm:spPr/>
    </dgm:pt>
    <dgm:pt modelId="{471231F3-7F62-4C11-81CC-925391AE5BC7}" type="pres">
      <dgm:prSet presAssocID="{F2493B1E-6C40-4632-B9F2-5E9B90929B04}" presName="node" presStyleLbl="node1" presStyleIdx="0" presStyleCnt="4" custScaleX="186758">
        <dgm:presLayoutVars>
          <dgm:bulletEnabled val="1"/>
        </dgm:presLayoutVars>
      </dgm:prSet>
      <dgm:spPr/>
    </dgm:pt>
    <dgm:pt modelId="{C88FBBF8-6CB3-4DCC-BBEE-B42BFF8CA7F1}" type="pres">
      <dgm:prSet presAssocID="{107A2D2A-0010-4A26-9C63-38CBF329DA95}" presName="sibTrans" presStyleCnt="0"/>
      <dgm:spPr/>
    </dgm:pt>
    <dgm:pt modelId="{85CF2B1A-D080-41A8-B7B2-970D2633CA28}" type="pres">
      <dgm:prSet presAssocID="{54A06D0E-D2B0-46ED-BFC5-F2749A24EB9C}" presName="node" presStyleLbl="node1" presStyleIdx="1" presStyleCnt="4" custScaleX="186758">
        <dgm:presLayoutVars>
          <dgm:bulletEnabled val="1"/>
        </dgm:presLayoutVars>
      </dgm:prSet>
      <dgm:spPr/>
    </dgm:pt>
    <dgm:pt modelId="{9D011B81-6133-4895-AB28-0EF989EDB3D9}" type="pres">
      <dgm:prSet presAssocID="{DB5D3737-F00E-4735-BFDC-5F7086467F15}" presName="sibTrans" presStyleCnt="0"/>
      <dgm:spPr/>
    </dgm:pt>
    <dgm:pt modelId="{E6730C36-386D-47D8-84A3-3A3F4317B6ED}" type="pres">
      <dgm:prSet presAssocID="{37BA90D0-FEA3-4A22-94C6-3F6C9FF7B45B}" presName="node" presStyleLbl="node1" presStyleIdx="2" presStyleCnt="4" custScaleX="186758">
        <dgm:presLayoutVars>
          <dgm:bulletEnabled val="1"/>
        </dgm:presLayoutVars>
      </dgm:prSet>
      <dgm:spPr/>
    </dgm:pt>
    <dgm:pt modelId="{883D1082-D301-4DEB-9BC7-7084C1297C43}" type="pres">
      <dgm:prSet presAssocID="{B84BBB75-ADDC-4176-82DF-6EE9986D61DA}" presName="sibTrans" presStyleCnt="0"/>
      <dgm:spPr/>
    </dgm:pt>
    <dgm:pt modelId="{91DBB671-AF0F-4B57-95E3-7FC5CDE17B9F}" type="pres">
      <dgm:prSet presAssocID="{5887C5F9-5247-4AD2-97F3-5A44D0012165}" presName="node" presStyleLbl="node1" presStyleIdx="3" presStyleCnt="4" custScaleX="186758">
        <dgm:presLayoutVars>
          <dgm:bulletEnabled val="1"/>
        </dgm:presLayoutVars>
      </dgm:prSet>
      <dgm:spPr/>
    </dgm:pt>
  </dgm:ptLst>
  <dgm:cxnLst>
    <dgm:cxn modelId="{F7359B1B-2D37-4BAE-B013-B0CD314A9A2B}" type="presOf" srcId="{54A06D0E-D2B0-46ED-BFC5-F2749A24EB9C}" destId="{85CF2B1A-D080-41A8-B7B2-970D2633CA28}" srcOrd="0" destOrd="0" presId="urn:microsoft.com/office/officeart/2005/8/layout/default"/>
    <dgm:cxn modelId="{7E9AE31D-5B6E-416E-8F9D-A4B7C94198EA}" srcId="{006C0034-F252-4BDF-AC1B-D4A05EF3FD51}" destId="{5887C5F9-5247-4AD2-97F3-5A44D0012165}" srcOrd="3" destOrd="0" parTransId="{5B9729F1-BD3D-463B-961C-8DB3BB09AACE}" sibTransId="{9C34ACD2-7F20-4313-92F0-8AC23B53E0CB}"/>
    <dgm:cxn modelId="{16B5423E-4BD1-4C71-B0BB-A9880B0246CF}" type="presOf" srcId="{006C0034-F252-4BDF-AC1B-D4A05EF3FD51}" destId="{D72D2057-ECB1-4924-8D66-1BC567925563}" srcOrd="0" destOrd="0" presId="urn:microsoft.com/office/officeart/2005/8/layout/default"/>
    <dgm:cxn modelId="{EA6D1D65-547B-4156-AC35-410B054A0CEB}" type="presOf" srcId="{F2493B1E-6C40-4632-B9F2-5E9B90929B04}" destId="{471231F3-7F62-4C11-81CC-925391AE5BC7}" srcOrd="0" destOrd="0" presId="urn:microsoft.com/office/officeart/2005/8/layout/default"/>
    <dgm:cxn modelId="{85EECA6D-E8C4-4DCC-B523-AA3C08EB071C}" type="presOf" srcId="{5887C5F9-5247-4AD2-97F3-5A44D0012165}" destId="{91DBB671-AF0F-4B57-95E3-7FC5CDE17B9F}" srcOrd="0" destOrd="0" presId="urn:microsoft.com/office/officeart/2005/8/layout/default"/>
    <dgm:cxn modelId="{5A9ADE51-2586-4926-91B9-3F90A4EF3F19}" srcId="{006C0034-F252-4BDF-AC1B-D4A05EF3FD51}" destId="{37BA90D0-FEA3-4A22-94C6-3F6C9FF7B45B}" srcOrd="2" destOrd="0" parTransId="{3160D36F-48FE-4A25-9432-8FB70747FC91}" sibTransId="{B84BBB75-ADDC-4176-82DF-6EE9986D61DA}"/>
    <dgm:cxn modelId="{CE90B973-3540-4FC8-991C-12421280A93D}" srcId="{006C0034-F252-4BDF-AC1B-D4A05EF3FD51}" destId="{54A06D0E-D2B0-46ED-BFC5-F2749A24EB9C}" srcOrd="1" destOrd="0" parTransId="{BEE824D2-8F53-4D3A-87D5-3DBC66C72D18}" sibTransId="{DB5D3737-F00E-4735-BFDC-5F7086467F15}"/>
    <dgm:cxn modelId="{2DA44382-1373-4281-B888-80CCF31C99F0}" srcId="{006C0034-F252-4BDF-AC1B-D4A05EF3FD51}" destId="{F2493B1E-6C40-4632-B9F2-5E9B90929B04}" srcOrd="0" destOrd="0" parTransId="{A90A512B-D619-4DF9-A82B-9E03BAE9DDE8}" sibTransId="{107A2D2A-0010-4A26-9C63-38CBF329DA95}"/>
    <dgm:cxn modelId="{3F7C08E5-2FA4-4AE4-93E7-9A2C9CADB77C}" type="presOf" srcId="{37BA90D0-FEA3-4A22-94C6-3F6C9FF7B45B}" destId="{E6730C36-386D-47D8-84A3-3A3F4317B6ED}" srcOrd="0" destOrd="0" presId="urn:microsoft.com/office/officeart/2005/8/layout/default"/>
    <dgm:cxn modelId="{893945C5-8EBE-48BA-B262-97B7465069AD}" type="presParOf" srcId="{D72D2057-ECB1-4924-8D66-1BC567925563}" destId="{471231F3-7F62-4C11-81CC-925391AE5BC7}" srcOrd="0" destOrd="0" presId="urn:microsoft.com/office/officeart/2005/8/layout/default"/>
    <dgm:cxn modelId="{D7E516EB-7A20-43B6-B6AC-5EBA4D36B5AE}" type="presParOf" srcId="{D72D2057-ECB1-4924-8D66-1BC567925563}" destId="{C88FBBF8-6CB3-4DCC-BBEE-B42BFF8CA7F1}" srcOrd="1" destOrd="0" presId="urn:microsoft.com/office/officeart/2005/8/layout/default"/>
    <dgm:cxn modelId="{40119476-63FE-45B2-9C41-906D997A9EDB}" type="presParOf" srcId="{D72D2057-ECB1-4924-8D66-1BC567925563}" destId="{85CF2B1A-D080-41A8-B7B2-970D2633CA28}" srcOrd="2" destOrd="0" presId="urn:microsoft.com/office/officeart/2005/8/layout/default"/>
    <dgm:cxn modelId="{3BF5FFA8-3765-428E-B51E-CE0AE77CC300}" type="presParOf" srcId="{D72D2057-ECB1-4924-8D66-1BC567925563}" destId="{9D011B81-6133-4895-AB28-0EF989EDB3D9}" srcOrd="3" destOrd="0" presId="urn:microsoft.com/office/officeart/2005/8/layout/default"/>
    <dgm:cxn modelId="{223F1159-10A4-44B8-954F-362332984F61}" type="presParOf" srcId="{D72D2057-ECB1-4924-8D66-1BC567925563}" destId="{E6730C36-386D-47D8-84A3-3A3F4317B6ED}" srcOrd="4" destOrd="0" presId="urn:microsoft.com/office/officeart/2005/8/layout/default"/>
    <dgm:cxn modelId="{E56BAEA5-C81D-4C79-A09E-9C74BDB90A78}" type="presParOf" srcId="{D72D2057-ECB1-4924-8D66-1BC567925563}" destId="{883D1082-D301-4DEB-9BC7-7084C1297C43}" srcOrd="5" destOrd="0" presId="urn:microsoft.com/office/officeart/2005/8/layout/default"/>
    <dgm:cxn modelId="{BCEB2CAA-C970-4B5C-91BC-60BCDC976F5A}" type="presParOf" srcId="{D72D2057-ECB1-4924-8D66-1BC567925563}" destId="{91DBB671-AF0F-4B57-95E3-7FC5CDE17B9F}"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A0E7577-05D0-4491-9E17-9EA62247505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D7A4F87-ABFA-4782-B7E7-EA15DECC7A6C}">
      <dgm:prSet phldrT="[Text]" custT="1"/>
      <dgm:spPr>
        <a:solidFill>
          <a:schemeClr val="accent1"/>
        </a:solidFill>
        <a:ln>
          <a:solidFill>
            <a:schemeClr val="accent1"/>
          </a:solidFill>
        </a:ln>
      </dgm:spPr>
      <dgm:t>
        <a:bodyPr/>
        <a:lstStyle/>
        <a:p>
          <a:pPr>
            <a:buNone/>
          </a:pPr>
          <a:r>
            <a:rPr lang="en-US" sz="2400">
              <a:latin typeface="Avenir Next Demi Bold" panose="020B0703020202020204" pitchFamily="34" charset="0"/>
            </a:rPr>
            <a:t>Traditional Leadership Training</a:t>
          </a:r>
        </a:p>
      </dgm:t>
    </dgm:pt>
    <dgm:pt modelId="{0ADDEF84-2481-44CF-9339-520F9ACE4A62}" type="parTrans" cxnId="{246D6D43-F46B-4F7E-8FD0-0C01EB0A056A}">
      <dgm:prSet/>
      <dgm:spPr/>
      <dgm:t>
        <a:bodyPr/>
        <a:lstStyle/>
        <a:p>
          <a:endParaRPr lang="en-US"/>
        </a:p>
      </dgm:t>
    </dgm:pt>
    <dgm:pt modelId="{09DE803F-7E1C-4040-9278-A08DEF85178F}" type="sibTrans" cxnId="{246D6D43-F46B-4F7E-8FD0-0C01EB0A056A}">
      <dgm:prSet/>
      <dgm:spPr/>
      <dgm:t>
        <a:bodyPr/>
        <a:lstStyle/>
        <a:p>
          <a:endParaRPr lang="en-US"/>
        </a:p>
      </dgm:t>
    </dgm:pt>
    <dgm:pt modelId="{A61895EC-7CBA-4947-BE17-88F7BE561C0A}">
      <dgm:prSet phldrT="[Text]" custT="1"/>
      <dgm:spPr/>
      <dgm:t>
        <a:bodyPr/>
        <a:lstStyle/>
        <a:p>
          <a:pPr>
            <a:lnSpc>
              <a:spcPct val="100000"/>
            </a:lnSpc>
          </a:pPr>
          <a:r>
            <a:rPr lang="en-US" sz="1800">
              <a:solidFill>
                <a:srgbClr val="000000"/>
              </a:solidFill>
              <a:latin typeface="Avenir Next" panose="020B0503020202020204" pitchFamily="34" charset="0"/>
            </a:rPr>
            <a:t>Leaders are traditionally trained to manage people, time, and capacity effectively.</a:t>
          </a:r>
        </a:p>
      </dgm:t>
    </dgm:pt>
    <dgm:pt modelId="{10E4BA18-B496-4C4A-B661-E14BB6A386BC}" type="parTrans" cxnId="{78A33A04-92E5-4D4C-8F54-FFAA28339ECE}">
      <dgm:prSet/>
      <dgm:spPr/>
      <dgm:t>
        <a:bodyPr/>
        <a:lstStyle/>
        <a:p>
          <a:endParaRPr lang="en-US"/>
        </a:p>
      </dgm:t>
    </dgm:pt>
    <dgm:pt modelId="{FB84FBBF-E8C9-47A7-BEB4-6B486FEE4404}" type="sibTrans" cxnId="{78A33A04-92E5-4D4C-8F54-FFAA28339ECE}">
      <dgm:prSet/>
      <dgm:spPr/>
      <dgm:t>
        <a:bodyPr/>
        <a:lstStyle/>
        <a:p>
          <a:endParaRPr lang="en-US"/>
        </a:p>
      </dgm:t>
    </dgm:pt>
    <dgm:pt modelId="{55FE8B7E-D03C-4CF7-9ABA-D869B2BB3893}">
      <dgm:prSet phldrT="[Text]" custT="1"/>
      <dgm:spPr>
        <a:solidFill>
          <a:schemeClr val="tx2"/>
        </a:solidFill>
        <a:ln>
          <a:solidFill>
            <a:schemeClr val="tx2"/>
          </a:solidFill>
        </a:ln>
      </dgm:spPr>
      <dgm:t>
        <a:bodyPr/>
        <a:lstStyle/>
        <a:p>
          <a:pPr>
            <a:buNone/>
          </a:pPr>
          <a:r>
            <a:rPr lang="en-US" sz="2400">
              <a:latin typeface="Avenir Next Demi Bold" panose="020B0703020202020204" pitchFamily="34" charset="0"/>
            </a:rPr>
            <a:t>AI Challenges Assumptions</a:t>
          </a:r>
        </a:p>
      </dgm:t>
    </dgm:pt>
    <dgm:pt modelId="{3FC9F64A-2ACB-4500-A3C1-20D766B53C43}" type="parTrans" cxnId="{BACF3DD3-8122-41EA-8AA1-EA75F87C58E9}">
      <dgm:prSet/>
      <dgm:spPr/>
      <dgm:t>
        <a:bodyPr/>
        <a:lstStyle/>
        <a:p>
          <a:endParaRPr lang="en-US"/>
        </a:p>
      </dgm:t>
    </dgm:pt>
    <dgm:pt modelId="{BEECB91A-D3DA-4695-A69C-9F7D5C19B962}" type="sibTrans" cxnId="{BACF3DD3-8122-41EA-8AA1-EA75F87C58E9}">
      <dgm:prSet/>
      <dgm:spPr/>
      <dgm:t>
        <a:bodyPr/>
        <a:lstStyle/>
        <a:p>
          <a:endParaRPr lang="en-US"/>
        </a:p>
      </dgm:t>
    </dgm:pt>
    <dgm:pt modelId="{1D219DB6-C8CA-4E44-8B41-4211957EBBD5}">
      <dgm:prSet phldrT="[Text]" custT="1"/>
      <dgm:spPr/>
      <dgm:t>
        <a:bodyPr/>
        <a:lstStyle/>
        <a:p>
          <a:pPr>
            <a:lnSpc>
              <a:spcPct val="100000"/>
            </a:lnSpc>
            <a:buFont typeface="Arial" panose="020B0604020202020204" pitchFamily="34" charset="0"/>
            <a:buChar char="•"/>
          </a:pPr>
          <a:r>
            <a:rPr lang="en-US" sz="1750">
              <a:solidFill>
                <a:srgbClr val="000000"/>
              </a:solidFill>
              <a:latin typeface="Avenir Next" panose="020B0503020202020204" pitchFamily="34" charset="0"/>
            </a:rPr>
            <a:t>AI disrupts the traditional assumptions of managing people, time, and capacity in organizations.</a:t>
          </a:r>
        </a:p>
      </dgm:t>
    </dgm:pt>
    <dgm:pt modelId="{499503F4-317E-4966-A0BC-504BE81488D1}" type="parTrans" cxnId="{2478A6DE-1C44-4BF1-ABC5-8E5FF0CD6AFA}">
      <dgm:prSet/>
      <dgm:spPr/>
      <dgm:t>
        <a:bodyPr/>
        <a:lstStyle/>
        <a:p>
          <a:endParaRPr lang="en-US"/>
        </a:p>
      </dgm:t>
    </dgm:pt>
    <dgm:pt modelId="{10687439-661D-4EC5-976B-6EA05FA032FE}" type="sibTrans" cxnId="{2478A6DE-1C44-4BF1-ABC5-8E5FF0CD6AFA}">
      <dgm:prSet/>
      <dgm:spPr/>
      <dgm:t>
        <a:bodyPr/>
        <a:lstStyle/>
        <a:p>
          <a:endParaRPr lang="en-US"/>
        </a:p>
      </dgm:t>
    </dgm:pt>
    <dgm:pt modelId="{211F74F8-1FC3-49B2-B7A4-C1CB0805EF16}">
      <dgm:prSet custT="1"/>
      <dgm:spPr>
        <a:solidFill>
          <a:schemeClr val="tx1"/>
        </a:solidFill>
        <a:ln>
          <a:solidFill>
            <a:schemeClr val="tx1"/>
          </a:solidFill>
        </a:ln>
      </dgm:spPr>
      <dgm:t>
        <a:bodyPr/>
        <a:lstStyle/>
        <a:p>
          <a:r>
            <a:rPr lang="en-US" sz="2400">
              <a:latin typeface="Avenir Next Demi Bold" panose="020B0703020202020204" pitchFamily="34" charset="0"/>
            </a:rPr>
            <a:t>Underutilization of AI</a:t>
          </a:r>
        </a:p>
      </dgm:t>
    </dgm:pt>
    <dgm:pt modelId="{C8A3258F-E14A-47F2-A2A1-44EA69809602}" type="parTrans" cxnId="{C7E2C151-D944-4C96-AA78-8D59DB9302DE}">
      <dgm:prSet/>
      <dgm:spPr/>
      <dgm:t>
        <a:bodyPr/>
        <a:lstStyle/>
        <a:p>
          <a:endParaRPr lang="en-US"/>
        </a:p>
      </dgm:t>
    </dgm:pt>
    <dgm:pt modelId="{FCA9F346-752C-48CA-854B-19E5BB908445}" type="sibTrans" cxnId="{C7E2C151-D944-4C96-AA78-8D59DB9302DE}">
      <dgm:prSet/>
      <dgm:spPr/>
      <dgm:t>
        <a:bodyPr/>
        <a:lstStyle/>
        <a:p>
          <a:endParaRPr lang="en-US"/>
        </a:p>
      </dgm:t>
    </dgm:pt>
    <dgm:pt modelId="{1224ABCD-7BF5-45AD-8043-55F63F3952CD}">
      <dgm:prSet custT="1"/>
      <dgm:spPr/>
      <dgm:t>
        <a:bodyPr/>
        <a:lstStyle/>
        <a:p>
          <a:pPr>
            <a:lnSpc>
              <a:spcPct val="100000"/>
            </a:lnSpc>
            <a:buFont typeface="Arial" panose="020B0604020202020204" pitchFamily="34" charset="0"/>
            <a:buChar char="•"/>
          </a:pPr>
          <a:r>
            <a:rPr lang="en-US" sz="1750">
              <a:solidFill>
                <a:srgbClr val="000000"/>
              </a:solidFill>
              <a:latin typeface="Avenir Next" panose="020B0503020202020204" pitchFamily="34" charset="0"/>
            </a:rPr>
            <a:t>Many organizations underutilize AI, only improving old processes slightly instead of innovating.</a:t>
          </a:r>
        </a:p>
      </dgm:t>
    </dgm:pt>
    <dgm:pt modelId="{C6D2BC6D-F121-49ED-A9AC-63014272FB83}" type="parTrans" cxnId="{256BFB26-119C-4955-9847-AA661F0A2552}">
      <dgm:prSet/>
      <dgm:spPr/>
      <dgm:t>
        <a:bodyPr/>
        <a:lstStyle/>
        <a:p>
          <a:endParaRPr lang="en-US"/>
        </a:p>
      </dgm:t>
    </dgm:pt>
    <dgm:pt modelId="{1ACDA2F6-0A93-4A14-A454-70174035987A}" type="sibTrans" cxnId="{256BFB26-119C-4955-9847-AA661F0A2552}">
      <dgm:prSet/>
      <dgm:spPr/>
      <dgm:t>
        <a:bodyPr/>
        <a:lstStyle/>
        <a:p>
          <a:endParaRPr lang="en-US"/>
        </a:p>
      </dgm:t>
    </dgm:pt>
    <dgm:pt modelId="{AB77D155-63A2-4843-9BDE-E59176B77C5A}" type="pres">
      <dgm:prSet presAssocID="{5A0E7577-05D0-4491-9E17-9EA622475059}" presName="linear" presStyleCnt="0">
        <dgm:presLayoutVars>
          <dgm:animLvl val="lvl"/>
          <dgm:resizeHandles val="exact"/>
        </dgm:presLayoutVars>
      </dgm:prSet>
      <dgm:spPr/>
    </dgm:pt>
    <dgm:pt modelId="{5E644B55-D51B-4787-B354-EB2999782349}" type="pres">
      <dgm:prSet presAssocID="{ED7A4F87-ABFA-4782-B7E7-EA15DECC7A6C}" presName="parentText" presStyleLbl="node1" presStyleIdx="0" presStyleCnt="3">
        <dgm:presLayoutVars>
          <dgm:chMax val="0"/>
          <dgm:bulletEnabled val="1"/>
        </dgm:presLayoutVars>
      </dgm:prSet>
      <dgm:spPr/>
    </dgm:pt>
    <dgm:pt modelId="{9305B5C3-DCA4-4D93-B811-DCFEEFCA17B5}" type="pres">
      <dgm:prSet presAssocID="{ED7A4F87-ABFA-4782-B7E7-EA15DECC7A6C}" presName="childText" presStyleLbl="revTx" presStyleIdx="0" presStyleCnt="3">
        <dgm:presLayoutVars>
          <dgm:bulletEnabled val="1"/>
        </dgm:presLayoutVars>
      </dgm:prSet>
      <dgm:spPr/>
    </dgm:pt>
    <dgm:pt modelId="{B5DC731B-33BB-4B56-9429-A86E2669C22C}" type="pres">
      <dgm:prSet presAssocID="{55FE8B7E-D03C-4CF7-9ABA-D869B2BB3893}" presName="parentText" presStyleLbl="node1" presStyleIdx="1" presStyleCnt="3">
        <dgm:presLayoutVars>
          <dgm:chMax val="0"/>
          <dgm:bulletEnabled val="1"/>
        </dgm:presLayoutVars>
      </dgm:prSet>
      <dgm:spPr/>
    </dgm:pt>
    <dgm:pt modelId="{CC480C8A-B919-497B-9898-66F53C0FA5AC}" type="pres">
      <dgm:prSet presAssocID="{55FE8B7E-D03C-4CF7-9ABA-D869B2BB3893}" presName="childText" presStyleLbl="revTx" presStyleIdx="1" presStyleCnt="3">
        <dgm:presLayoutVars>
          <dgm:bulletEnabled val="1"/>
        </dgm:presLayoutVars>
      </dgm:prSet>
      <dgm:spPr/>
    </dgm:pt>
    <dgm:pt modelId="{E60A7A17-9321-48CB-8E6E-B9FA0C3CA68E}" type="pres">
      <dgm:prSet presAssocID="{211F74F8-1FC3-49B2-B7A4-C1CB0805EF16}" presName="parentText" presStyleLbl="node1" presStyleIdx="2" presStyleCnt="3">
        <dgm:presLayoutVars>
          <dgm:chMax val="0"/>
          <dgm:bulletEnabled val="1"/>
        </dgm:presLayoutVars>
      </dgm:prSet>
      <dgm:spPr/>
    </dgm:pt>
    <dgm:pt modelId="{B4AD5299-3481-45A7-B8C8-D3A9F49D3E23}" type="pres">
      <dgm:prSet presAssocID="{211F74F8-1FC3-49B2-B7A4-C1CB0805EF16}" presName="childText" presStyleLbl="revTx" presStyleIdx="2" presStyleCnt="3">
        <dgm:presLayoutVars>
          <dgm:bulletEnabled val="1"/>
        </dgm:presLayoutVars>
      </dgm:prSet>
      <dgm:spPr/>
    </dgm:pt>
  </dgm:ptLst>
  <dgm:cxnLst>
    <dgm:cxn modelId="{78A33A04-92E5-4D4C-8F54-FFAA28339ECE}" srcId="{ED7A4F87-ABFA-4782-B7E7-EA15DECC7A6C}" destId="{A61895EC-7CBA-4947-BE17-88F7BE561C0A}" srcOrd="0" destOrd="0" parTransId="{10E4BA18-B496-4C4A-B661-E14BB6A386BC}" sibTransId="{FB84FBBF-E8C9-47A7-BEB4-6B486FEE4404}"/>
    <dgm:cxn modelId="{256BFB26-119C-4955-9847-AA661F0A2552}" srcId="{211F74F8-1FC3-49B2-B7A4-C1CB0805EF16}" destId="{1224ABCD-7BF5-45AD-8043-55F63F3952CD}" srcOrd="0" destOrd="0" parTransId="{C6D2BC6D-F121-49ED-A9AC-63014272FB83}" sibTransId="{1ACDA2F6-0A93-4A14-A454-70174035987A}"/>
    <dgm:cxn modelId="{246D6D43-F46B-4F7E-8FD0-0C01EB0A056A}" srcId="{5A0E7577-05D0-4491-9E17-9EA622475059}" destId="{ED7A4F87-ABFA-4782-B7E7-EA15DECC7A6C}" srcOrd="0" destOrd="0" parTransId="{0ADDEF84-2481-44CF-9339-520F9ACE4A62}" sibTransId="{09DE803F-7E1C-4040-9278-A08DEF85178F}"/>
    <dgm:cxn modelId="{D40F7963-523F-4552-9F20-320D08B1F55C}" type="presOf" srcId="{5A0E7577-05D0-4491-9E17-9EA622475059}" destId="{AB77D155-63A2-4843-9BDE-E59176B77C5A}" srcOrd="0" destOrd="0" presId="urn:microsoft.com/office/officeart/2005/8/layout/vList2"/>
    <dgm:cxn modelId="{63EFF34E-7F7B-42A7-8749-F8CABE3FAD2B}" type="presOf" srcId="{1224ABCD-7BF5-45AD-8043-55F63F3952CD}" destId="{B4AD5299-3481-45A7-B8C8-D3A9F49D3E23}" srcOrd="0" destOrd="0" presId="urn:microsoft.com/office/officeart/2005/8/layout/vList2"/>
    <dgm:cxn modelId="{C7E2C151-D944-4C96-AA78-8D59DB9302DE}" srcId="{5A0E7577-05D0-4491-9E17-9EA622475059}" destId="{211F74F8-1FC3-49B2-B7A4-C1CB0805EF16}" srcOrd="2" destOrd="0" parTransId="{C8A3258F-E14A-47F2-A2A1-44EA69809602}" sibTransId="{FCA9F346-752C-48CA-854B-19E5BB908445}"/>
    <dgm:cxn modelId="{88B3227E-2825-4DF9-BD77-45ADDB823D56}" type="presOf" srcId="{A61895EC-7CBA-4947-BE17-88F7BE561C0A}" destId="{9305B5C3-DCA4-4D93-B811-DCFEEFCA17B5}" srcOrd="0" destOrd="0" presId="urn:microsoft.com/office/officeart/2005/8/layout/vList2"/>
    <dgm:cxn modelId="{680A1AA1-4EF9-42C9-AB04-2C0E1D7BDDD2}" type="presOf" srcId="{211F74F8-1FC3-49B2-B7A4-C1CB0805EF16}" destId="{E60A7A17-9321-48CB-8E6E-B9FA0C3CA68E}" srcOrd="0" destOrd="0" presId="urn:microsoft.com/office/officeart/2005/8/layout/vList2"/>
    <dgm:cxn modelId="{616AD4C4-D5D4-4A5F-90F0-605313234801}" type="presOf" srcId="{ED7A4F87-ABFA-4782-B7E7-EA15DECC7A6C}" destId="{5E644B55-D51B-4787-B354-EB2999782349}" srcOrd="0" destOrd="0" presId="urn:microsoft.com/office/officeart/2005/8/layout/vList2"/>
    <dgm:cxn modelId="{D1ABF2C5-DA64-42CF-9BCC-45587E16A9D9}" type="presOf" srcId="{55FE8B7E-D03C-4CF7-9ABA-D869B2BB3893}" destId="{B5DC731B-33BB-4B56-9429-A86E2669C22C}" srcOrd="0" destOrd="0" presId="urn:microsoft.com/office/officeart/2005/8/layout/vList2"/>
    <dgm:cxn modelId="{BACF3DD3-8122-41EA-8AA1-EA75F87C58E9}" srcId="{5A0E7577-05D0-4491-9E17-9EA622475059}" destId="{55FE8B7E-D03C-4CF7-9ABA-D869B2BB3893}" srcOrd="1" destOrd="0" parTransId="{3FC9F64A-2ACB-4500-A3C1-20D766B53C43}" sibTransId="{BEECB91A-D3DA-4695-A69C-9F7D5C19B962}"/>
    <dgm:cxn modelId="{2478A6DE-1C44-4BF1-ABC5-8E5FF0CD6AFA}" srcId="{55FE8B7E-D03C-4CF7-9ABA-D869B2BB3893}" destId="{1D219DB6-C8CA-4E44-8B41-4211957EBBD5}" srcOrd="0" destOrd="0" parTransId="{499503F4-317E-4966-A0BC-504BE81488D1}" sibTransId="{10687439-661D-4EC5-976B-6EA05FA032FE}"/>
    <dgm:cxn modelId="{6CA857DF-2E92-4DEB-B2EB-E2DD36533C90}" type="presOf" srcId="{1D219DB6-C8CA-4E44-8B41-4211957EBBD5}" destId="{CC480C8A-B919-497B-9898-66F53C0FA5AC}" srcOrd="0" destOrd="0" presId="urn:microsoft.com/office/officeart/2005/8/layout/vList2"/>
    <dgm:cxn modelId="{7E9D95F1-0964-4EDA-86A1-DBACA33B4EB7}" type="presParOf" srcId="{AB77D155-63A2-4843-9BDE-E59176B77C5A}" destId="{5E644B55-D51B-4787-B354-EB2999782349}" srcOrd="0" destOrd="0" presId="urn:microsoft.com/office/officeart/2005/8/layout/vList2"/>
    <dgm:cxn modelId="{B5EB6025-2DF0-4AC7-A275-FA7FD45013EB}" type="presParOf" srcId="{AB77D155-63A2-4843-9BDE-E59176B77C5A}" destId="{9305B5C3-DCA4-4D93-B811-DCFEEFCA17B5}" srcOrd="1" destOrd="0" presId="urn:microsoft.com/office/officeart/2005/8/layout/vList2"/>
    <dgm:cxn modelId="{03A846E4-CB00-4EC5-8F8D-22560D69944D}" type="presParOf" srcId="{AB77D155-63A2-4843-9BDE-E59176B77C5A}" destId="{B5DC731B-33BB-4B56-9429-A86E2669C22C}" srcOrd="2" destOrd="0" presId="urn:microsoft.com/office/officeart/2005/8/layout/vList2"/>
    <dgm:cxn modelId="{1D23E1F1-8376-490F-ABDA-2EF3A9DF24D5}" type="presParOf" srcId="{AB77D155-63A2-4843-9BDE-E59176B77C5A}" destId="{CC480C8A-B919-497B-9898-66F53C0FA5AC}" srcOrd="3" destOrd="0" presId="urn:microsoft.com/office/officeart/2005/8/layout/vList2"/>
    <dgm:cxn modelId="{F2641B51-D5AD-41F5-8FB0-B07B1BA85411}" type="presParOf" srcId="{AB77D155-63A2-4843-9BDE-E59176B77C5A}" destId="{E60A7A17-9321-48CB-8E6E-B9FA0C3CA68E}" srcOrd="4" destOrd="0" presId="urn:microsoft.com/office/officeart/2005/8/layout/vList2"/>
    <dgm:cxn modelId="{74A8E2AB-571D-4110-AC28-585853C0BD90}" type="presParOf" srcId="{AB77D155-63A2-4843-9BDE-E59176B77C5A}" destId="{B4AD5299-3481-45A7-B8C8-D3A9F49D3E23}"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A0E7577-05D0-4491-9E17-9EA62247505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D7A4F87-ABFA-4782-B7E7-EA15DECC7A6C}">
      <dgm:prSet phldrT="[Text]" custT="1"/>
      <dgm:spPr>
        <a:solidFill>
          <a:schemeClr val="accent1"/>
        </a:solidFill>
        <a:ln>
          <a:solidFill>
            <a:schemeClr val="accent1"/>
          </a:solidFill>
        </a:ln>
      </dgm:spPr>
      <dgm:t>
        <a:bodyPr/>
        <a:lstStyle/>
        <a:p>
          <a:pPr>
            <a:buNone/>
          </a:pPr>
          <a:r>
            <a:rPr lang="en-US" sz="2400">
              <a:latin typeface="Avenir Next Demi Bold" panose="020B0703020202020204" pitchFamily="34" charset="0"/>
            </a:rPr>
            <a:t>Necessity of Human Oversight</a:t>
          </a:r>
        </a:p>
      </dgm:t>
    </dgm:pt>
    <dgm:pt modelId="{0ADDEF84-2481-44CF-9339-520F9ACE4A62}" type="parTrans" cxnId="{246D6D43-F46B-4F7E-8FD0-0C01EB0A056A}">
      <dgm:prSet/>
      <dgm:spPr/>
      <dgm:t>
        <a:bodyPr/>
        <a:lstStyle/>
        <a:p>
          <a:endParaRPr lang="en-US"/>
        </a:p>
      </dgm:t>
    </dgm:pt>
    <dgm:pt modelId="{09DE803F-7E1C-4040-9278-A08DEF85178F}" type="sibTrans" cxnId="{246D6D43-F46B-4F7E-8FD0-0C01EB0A056A}">
      <dgm:prSet/>
      <dgm:spPr/>
      <dgm:t>
        <a:bodyPr/>
        <a:lstStyle/>
        <a:p>
          <a:endParaRPr lang="en-US"/>
        </a:p>
      </dgm:t>
    </dgm:pt>
    <dgm:pt modelId="{A61895EC-7CBA-4947-BE17-88F7BE561C0A}">
      <dgm:prSet phldrT="[Text]" custT="1"/>
      <dgm:spPr/>
      <dgm:t>
        <a:bodyPr/>
        <a:lstStyle/>
        <a:p>
          <a:pPr>
            <a:lnSpc>
              <a:spcPct val="100000"/>
            </a:lnSpc>
          </a:pPr>
          <a:r>
            <a:rPr lang="en-US" sz="1800">
              <a:solidFill>
                <a:srgbClr val="000000"/>
              </a:solidFill>
              <a:latin typeface="Avenir Next" panose="020B0503020202020204" pitchFamily="34" charset="0"/>
            </a:rPr>
            <a:t>Human oversight is essential to ensure AI errors are identified and corrected effectively.</a:t>
          </a:r>
        </a:p>
      </dgm:t>
    </dgm:pt>
    <dgm:pt modelId="{10E4BA18-B496-4C4A-B661-E14BB6A386BC}" type="parTrans" cxnId="{78A33A04-92E5-4D4C-8F54-FFAA28339ECE}">
      <dgm:prSet/>
      <dgm:spPr/>
      <dgm:t>
        <a:bodyPr/>
        <a:lstStyle/>
        <a:p>
          <a:endParaRPr lang="en-US"/>
        </a:p>
      </dgm:t>
    </dgm:pt>
    <dgm:pt modelId="{FB84FBBF-E8C9-47A7-BEB4-6B486FEE4404}" type="sibTrans" cxnId="{78A33A04-92E5-4D4C-8F54-FFAA28339ECE}">
      <dgm:prSet/>
      <dgm:spPr/>
      <dgm:t>
        <a:bodyPr/>
        <a:lstStyle/>
        <a:p>
          <a:endParaRPr lang="en-US"/>
        </a:p>
      </dgm:t>
    </dgm:pt>
    <dgm:pt modelId="{55FE8B7E-D03C-4CF7-9ABA-D869B2BB3893}">
      <dgm:prSet phldrT="[Text]" custT="1"/>
      <dgm:spPr>
        <a:solidFill>
          <a:schemeClr val="tx2"/>
        </a:solidFill>
        <a:ln>
          <a:solidFill>
            <a:schemeClr val="tx2"/>
          </a:solidFill>
        </a:ln>
      </dgm:spPr>
      <dgm:t>
        <a:bodyPr/>
        <a:lstStyle/>
        <a:p>
          <a:pPr>
            <a:buNone/>
          </a:pPr>
          <a:r>
            <a:rPr lang="en-US" sz="2400">
              <a:latin typeface="Avenir Next Demi Bold" panose="020B0703020202020204" pitchFamily="34" charset="0"/>
            </a:rPr>
            <a:t>AI Imperfection</a:t>
          </a:r>
        </a:p>
      </dgm:t>
    </dgm:pt>
    <dgm:pt modelId="{3FC9F64A-2ACB-4500-A3C1-20D766B53C43}" type="parTrans" cxnId="{BACF3DD3-8122-41EA-8AA1-EA75F87C58E9}">
      <dgm:prSet/>
      <dgm:spPr/>
      <dgm:t>
        <a:bodyPr/>
        <a:lstStyle/>
        <a:p>
          <a:endParaRPr lang="en-US"/>
        </a:p>
      </dgm:t>
    </dgm:pt>
    <dgm:pt modelId="{BEECB91A-D3DA-4695-A69C-9F7D5C19B962}" type="sibTrans" cxnId="{BACF3DD3-8122-41EA-8AA1-EA75F87C58E9}">
      <dgm:prSet/>
      <dgm:spPr/>
      <dgm:t>
        <a:bodyPr/>
        <a:lstStyle/>
        <a:p>
          <a:endParaRPr lang="en-US"/>
        </a:p>
      </dgm:t>
    </dgm:pt>
    <dgm:pt modelId="{1D219DB6-C8CA-4E44-8B41-4211957EBBD5}">
      <dgm:prSet phldrT="[Text]" custT="1"/>
      <dgm:spPr/>
      <dgm:t>
        <a:bodyPr/>
        <a:lstStyle/>
        <a:p>
          <a:pPr>
            <a:lnSpc>
              <a:spcPct val="100000"/>
            </a:lnSpc>
            <a:buFont typeface="Arial" panose="020B0604020202020204" pitchFamily="34" charset="0"/>
            <a:buChar char="•"/>
          </a:pPr>
          <a:r>
            <a:rPr lang="en-US" sz="1800">
              <a:solidFill>
                <a:srgbClr val="000000"/>
              </a:solidFill>
              <a:latin typeface="Avenir Next" panose="020B0503020202020204" pitchFamily="34" charset="0"/>
            </a:rPr>
            <a:t>AI, despite its power, is prone to making mistakes and requires validation.</a:t>
          </a:r>
        </a:p>
      </dgm:t>
    </dgm:pt>
    <dgm:pt modelId="{499503F4-317E-4966-A0BC-504BE81488D1}" type="parTrans" cxnId="{2478A6DE-1C44-4BF1-ABC5-8E5FF0CD6AFA}">
      <dgm:prSet/>
      <dgm:spPr/>
      <dgm:t>
        <a:bodyPr/>
        <a:lstStyle/>
        <a:p>
          <a:endParaRPr lang="en-US"/>
        </a:p>
      </dgm:t>
    </dgm:pt>
    <dgm:pt modelId="{10687439-661D-4EC5-976B-6EA05FA032FE}" type="sibTrans" cxnId="{2478A6DE-1C44-4BF1-ABC5-8E5FF0CD6AFA}">
      <dgm:prSet/>
      <dgm:spPr/>
      <dgm:t>
        <a:bodyPr/>
        <a:lstStyle/>
        <a:p>
          <a:endParaRPr lang="en-US"/>
        </a:p>
      </dgm:t>
    </dgm:pt>
    <dgm:pt modelId="{211F74F8-1FC3-49B2-B7A4-C1CB0805EF16}">
      <dgm:prSet custT="1"/>
      <dgm:spPr>
        <a:solidFill>
          <a:schemeClr val="tx1"/>
        </a:solidFill>
        <a:ln>
          <a:solidFill>
            <a:schemeClr val="tx1"/>
          </a:solidFill>
        </a:ln>
      </dgm:spPr>
      <dgm:t>
        <a:bodyPr/>
        <a:lstStyle/>
        <a:p>
          <a:r>
            <a:rPr lang="en-US" sz="2400">
              <a:latin typeface="Avenir Next Demi Bold" panose="020B0703020202020204" pitchFamily="34" charset="0"/>
            </a:rPr>
            <a:t>Critical Impact in Health Care</a:t>
          </a:r>
        </a:p>
      </dgm:t>
    </dgm:pt>
    <dgm:pt modelId="{C8A3258F-E14A-47F2-A2A1-44EA69809602}" type="parTrans" cxnId="{C7E2C151-D944-4C96-AA78-8D59DB9302DE}">
      <dgm:prSet/>
      <dgm:spPr/>
      <dgm:t>
        <a:bodyPr/>
        <a:lstStyle/>
        <a:p>
          <a:endParaRPr lang="en-US"/>
        </a:p>
      </dgm:t>
    </dgm:pt>
    <dgm:pt modelId="{FCA9F346-752C-48CA-854B-19E5BB908445}" type="sibTrans" cxnId="{C7E2C151-D944-4C96-AA78-8D59DB9302DE}">
      <dgm:prSet/>
      <dgm:spPr/>
      <dgm:t>
        <a:bodyPr/>
        <a:lstStyle/>
        <a:p>
          <a:endParaRPr lang="en-US"/>
        </a:p>
      </dgm:t>
    </dgm:pt>
    <dgm:pt modelId="{1224ABCD-7BF5-45AD-8043-55F63F3952CD}">
      <dgm:prSet custT="1"/>
      <dgm:spPr/>
      <dgm:t>
        <a:bodyPr/>
        <a:lstStyle/>
        <a:p>
          <a:pPr>
            <a:lnSpc>
              <a:spcPct val="100000"/>
            </a:lnSpc>
            <a:buFont typeface="Arial" panose="020B0604020202020204" pitchFamily="34" charset="0"/>
            <a:buChar char="•"/>
          </a:pPr>
          <a:r>
            <a:rPr lang="en-US" sz="1800">
              <a:solidFill>
                <a:srgbClr val="000000"/>
              </a:solidFill>
              <a:latin typeface="Avenir Next" panose="020B0503020202020204" pitchFamily="34" charset="0"/>
            </a:rPr>
            <a:t>Mistakes made by AI in health care can have serious consequences, making validation critical.</a:t>
          </a:r>
        </a:p>
      </dgm:t>
    </dgm:pt>
    <dgm:pt modelId="{C6D2BC6D-F121-49ED-A9AC-63014272FB83}" type="parTrans" cxnId="{256BFB26-119C-4955-9847-AA661F0A2552}">
      <dgm:prSet/>
      <dgm:spPr/>
      <dgm:t>
        <a:bodyPr/>
        <a:lstStyle/>
        <a:p>
          <a:endParaRPr lang="en-US"/>
        </a:p>
      </dgm:t>
    </dgm:pt>
    <dgm:pt modelId="{1ACDA2F6-0A93-4A14-A454-70174035987A}" type="sibTrans" cxnId="{256BFB26-119C-4955-9847-AA661F0A2552}">
      <dgm:prSet/>
      <dgm:spPr/>
      <dgm:t>
        <a:bodyPr/>
        <a:lstStyle/>
        <a:p>
          <a:endParaRPr lang="en-US"/>
        </a:p>
      </dgm:t>
    </dgm:pt>
    <dgm:pt modelId="{AB77D155-63A2-4843-9BDE-E59176B77C5A}" type="pres">
      <dgm:prSet presAssocID="{5A0E7577-05D0-4491-9E17-9EA622475059}" presName="linear" presStyleCnt="0">
        <dgm:presLayoutVars>
          <dgm:animLvl val="lvl"/>
          <dgm:resizeHandles val="exact"/>
        </dgm:presLayoutVars>
      </dgm:prSet>
      <dgm:spPr/>
    </dgm:pt>
    <dgm:pt modelId="{5E644B55-D51B-4787-B354-EB2999782349}" type="pres">
      <dgm:prSet presAssocID="{ED7A4F87-ABFA-4782-B7E7-EA15DECC7A6C}" presName="parentText" presStyleLbl="node1" presStyleIdx="0" presStyleCnt="3">
        <dgm:presLayoutVars>
          <dgm:chMax val="0"/>
          <dgm:bulletEnabled val="1"/>
        </dgm:presLayoutVars>
      </dgm:prSet>
      <dgm:spPr/>
    </dgm:pt>
    <dgm:pt modelId="{9305B5C3-DCA4-4D93-B811-DCFEEFCA17B5}" type="pres">
      <dgm:prSet presAssocID="{ED7A4F87-ABFA-4782-B7E7-EA15DECC7A6C}" presName="childText" presStyleLbl="revTx" presStyleIdx="0" presStyleCnt="3">
        <dgm:presLayoutVars>
          <dgm:bulletEnabled val="1"/>
        </dgm:presLayoutVars>
      </dgm:prSet>
      <dgm:spPr/>
    </dgm:pt>
    <dgm:pt modelId="{B5DC731B-33BB-4B56-9429-A86E2669C22C}" type="pres">
      <dgm:prSet presAssocID="{55FE8B7E-D03C-4CF7-9ABA-D869B2BB3893}" presName="parentText" presStyleLbl="node1" presStyleIdx="1" presStyleCnt="3">
        <dgm:presLayoutVars>
          <dgm:chMax val="0"/>
          <dgm:bulletEnabled val="1"/>
        </dgm:presLayoutVars>
      </dgm:prSet>
      <dgm:spPr/>
    </dgm:pt>
    <dgm:pt modelId="{CC480C8A-B919-497B-9898-66F53C0FA5AC}" type="pres">
      <dgm:prSet presAssocID="{55FE8B7E-D03C-4CF7-9ABA-D869B2BB3893}" presName="childText" presStyleLbl="revTx" presStyleIdx="1" presStyleCnt="3">
        <dgm:presLayoutVars>
          <dgm:bulletEnabled val="1"/>
        </dgm:presLayoutVars>
      </dgm:prSet>
      <dgm:spPr/>
    </dgm:pt>
    <dgm:pt modelId="{E60A7A17-9321-48CB-8E6E-B9FA0C3CA68E}" type="pres">
      <dgm:prSet presAssocID="{211F74F8-1FC3-49B2-B7A4-C1CB0805EF16}" presName="parentText" presStyleLbl="node1" presStyleIdx="2" presStyleCnt="3">
        <dgm:presLayoutVars>
          <dgm:chMax val="0"/>
          <dgm:bulletEnabled val="1"/>
        </dgm:presLayoutVars>
      </dgm:prSet>
      <dgm:spPr/>
    </dgm:pt>
    <dgm:pt modelId="{B4AD5299-3481-45A7-B8C8-D3A9F49D3E23}" type="pres">
      <dgm:prSet presAssocID="{211F74F8-1FC3-49B2-B7A4-C1CB0805EF16}" presName="childText" presStyleLbl="revTx" presStyleIdx="2" presStyleCnt="3">
        <dgm:presLayoutVars>
          <dgm:bulletEnabled val="1"/>
        </dgm:presLayoutVars>
      </dgm:prSet>
      <dgm:spPr/>
    </dgm:pt>
  </dgm:ptLst>
  <dgm:cxnLst>
    <dgm:cxn modelId="{78A33A04-92E5-4D4C-8F54-FFAA28339ECE}" srcId="{ED7A4F87-ABFA-4782-B7E7-EA15DECC7A6C}" destId="{A61895EC-7CBA-4947-BE17-88F7BE561C0A}" srcOrd="0" destOrd="0" parTransId="{10E4BA18-B496-4C4A-B661-E14BB6A386BC}" sibTransId="{FB84FBBF-E8C9-47A7-BEB4-6B486FEE4404}"/>
    <dgm:cxn modelId="{256BFB26-119C-4955-9847-AA661F0A2552}" srcId="{211F74F8-1FC3-49B2-B7A4-C1CB0805EF16}" destId="{1224ABCD-7BF5-45AD-8043-55F63F3952CD}" srcOrd="0" destOrd="0" parTransId="{C6D2BC6D-F121-49ED-A9AC-63014272FB83}" sibTransId="{1ACDA2F6-0A93-4A14-A454-70174035987A}"/>
    <dgm:cxn modelId="{246D6D43-F46B-4F7E-8FD0-0C01EB0A056A}" srcId="{5A0E7577-05D0-4491-9E17-9EA622475059}" destId="{ED7A4F87-ABFA-4782-B7E7-EA15DECC7A6C}" srcOrd="0" destOrd="0" parTransId="{0ADDEF84-2481-44CF-9339-520F9ACE4A62}" sibTransId="{09DE803F-7E1C-4040-9278-A08DEF85178F}"/>
    <dgm:cxn modelId="{D40F7963-523F-4552-9F20-320D08B1F55C}" type="presOf" srcId="{5A0E7577-05D0-4491-9E17-9EA622475059}" destId="{AB77D155-63A2-4843-9BDE-E59176B77C5A}" srcOrd="0" destOrd="0" presId="urn:microsoft.com/office/officeart/2005/8/layout/vList2"/>
    <dgm:cxn modelId="{63EFF34E-7F7B-42A7-8749-F8CABE3FAD2B}" type="presOf" srcId="{1224ABCD-7BF5-45AD-8043-55F63F3952CD}" destId="{B4AD5299-3481-45A7-B8C8-D3A9F49D3E23}" srcOrd="0" destOrd="0" presId="urn:microsoft.com/office/officeart/2005/8/layout/vList2"/>
    <dgm:cxn modelId="{C7E2C151-D944-4C96-AA78-8D59DB9302DE}" srcId="{5A0E7577-05D0-4491-9E17-9EA622475059}" destId="{211F74F8-1FC3-49B2-B7A4-C1CB0805EF16}" srcOrd="2" destOrd="0" parTransId="{C8A3258F-E14A-47F2-A2A1-44EA69809602}" sibTransId="{FCA9F346-752C-48CA-854B-19E5BB908445}"/>
    <dgm:cxn modelId="{88B3227E-2825-4DF9-BD77-45ADDB823D56}" type="presOf" srcId="{A61895EC-7CBA-4947-BE17-88F7BE561C0A}" destId="{9305B5C3-DCA4-4D93-B811-DCFEEFCA17B5}" srcOrd="0" destOrd="0" presId="urn:microsoft.com/office/officeart/2005/8/layout/vList2"/>
    <dgm:cxn modelId="{680A1AA1-4EF9-42C9-AB04-2C0E1D7BDDD2}" type="presOf" srcId="{211F74F8-1FC3-49B2-B7A4-C1CB0805EF16}" destId="{E60A7A17-9321-48CB-8E6E-B9FA0C3CA68E}" srcOrd="0" destOrd="0" presId="urn:microsoft.com/office/officeart/2005/8/layout/vList2"/>
    <dgm:cxn modelId="{616AD4C4-D5D4-4A5F-90F0-605313234801}" type="presOf" srcId="{ED7A4F87-ABFA-4782-B7E7-EA15DECC7A6C}" destId="{5E644B55-D51B-4787-B354-EB2999782349}" srcOrd="0" destOrd="0" presId="urn:microsoft.com/office/officeart/2005/8/layout/vList2"/>
    <dgm:cxn modelId="{D1ABF2C5-DA64-42CF-9BCC-45587E16A9D9}" type="presOf" srcId="{55FE8B7E-D03C-4CF7-9ABA-D869B2BB3893}" destId="{B5DC731B-33BB-4B56-9429-A86E2669C22C}" srcOrd="0" destOrd="0" presId="urn:microsoft.com/office/officeart/2005/8/layout/vList2"/>
    <dgm:cxn modelId="{BACF3DD3-8122-41EA-8AA1-EA75F87C58E9}" srcId="{5A0E7577-05D0-4491-9E17-9EA622475059}" destId="{55FE8B7E-D03C-4CF7-9ABA-D869B2BB3893}" srcOrd="1" destOrd="0" parTransId="{3FC9F64A-2ACB-4500-A3C1-20D766B53C43}" sibTransId="{BEECB91A-D3DA-4695-A69C-9F7D5C19B962}"/>
    <dgm:cxn modelId="{2478A6DE-1C44-4BF1-ABC5-8E5FF0CD6AFA}" srcId="{55FE8B7E-D03C-4CF7-9ABA-D869B2BB3893}" destId="{1D219DB6-C8CA-4E44-8B41-4211957EBBD5}" srcOrd="0" destOrd="0" parTransId="{499503F4-317E-4966-A0BC-504BE81488D1}" sibTransId="{10687439-661D-4EC5-976B-6EA05FA032FE}"/>
    <dgm:cxn modelId="{6CA857DF-2E92-4DEB-B2EB-E2DD36533C90}" type="presOf" srcId="{1D219DB6-C8CA-4E44-8B41-4211957EBBD5}" destId="{CC480C8A-B919-497B-9898-66F53C0FA5AC}" srcOrd="0" destOrd="0" presId="urn:microsoft.com/office/officeart/2005/8/layout/vList2"/>
    <dgm:cxn modelId="{7E9D95F1-0964-4EDA-86A1-DBACA33B4EB7}" type="presParOf" srcId="{AB77D155-63A2-4843-9BDE-E59176B77C5A}" destId="{5E644B55-D51B-4787-B354-EB2999782349}" srcOrd="0" destOrd="0" presId="urn:microsoft.com/office/officeart/2005/8/layout/vList2"/>
    <dgm:cxn modelId="{B5EB6025-2DF0-4AC7-A275-FA7FD45013EB}" type="presParOf" srcId="{AB77D155-63A2-4843-9BDE-E59176B77C5A}" destId="{9305B5C3-DCA4-4D93-B811-DCFEEFCA17B5}" srcOrd="1" destOrd="0" presId="urn:microsoft.com/office/officeart/2005/8/layout/vList2"/>
    <dgm:cxn modelId="{03A846E4-CB00-4EC5-8F8D-22560D69944D}" type="presParOf" srcId="{AB77D155-63A2-4843-9BDE-E59176B77C5A}" destId="{B5DC731B-33BB-4B56-9429-A86E2669C22C}" srcOrd="2" destOrd="0" presId="urn:microsoft.com/office/officeart/2005/8/layout/vList2"/>
    <dgm:cxn modelId="{1D23E1F1-8376-490F-ABDA-2EF3A9DF24D5}" type="presParOf" srcId="{AB77D155-63A2-4843-9BDE-E59176B77C5A}" destId="{CC480C8A-B919-497B-9898-66F53C0FA5AC}" srcOrd="3" destOrd="0" presId="urn:microsoft.com/office/officeart/2005/8/layout/vList2"/>
    <dgm:cxn modelId="{F2641B51-D5AD-41F5-8FB0-B07B1BA85411}" type="presParOf" srcId="{AB77D155-63A2-4843-9BDE-E59176B77C5A}" destId="{E60A7A17-9321-48CB-8E6E-B9FA0C3CA68E}" srcOrd="4" destOrd="0" presId="urn:microsoft.com/office/officeart/2005/8/layout/vList2"/>
    <dgm:cxn modelId="{74A8E2AB-571D-4110-AC28-585853C0BD90}" type="presParOf" srcId="{AB77D155-63A2-4843-9BDE-E59176B77C5A}" destId="{B4AD5299-3481-45A7-B8C8-D3A9F49D3E23}"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A0E7577-05D0-4491-9E17-9EA622475059}"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ED7A4F87-ABFA-4782-B7E7-EA15DECC7A6C}">
      <dgm:prSet phldrT="[Text]" custT="1"/>
      <dgm:spPr>
        <a:solidFill>
          <a:schemeClr val="accent1"/>
        </a:solidFill>
        <a:ln>
          <a:solidFill>
            <a:schemeClr val="accent1"/>
          </a:solidFill>
        </a:ln>
      </dgm:spPr>
      <dgm:t>
        <a:bodyPr/>
        <a:lstStyle/>
        <a:p>
          <a:pPr>
            <a:buNone/>
          </a:pPr>
          <a:r>
            <a:rPr lang="en-US" sz="2400">
              <a:latin typeface="Avenir Next Demi Bold" panose="020B0703020202020204" pitchFamily="34" charset="0"/>
            </a:rPr>
            <a:t>Collaborative Monitoring</a:t>
          </a:r>
        </a:p>
      </dgm:t>
    </dgm:pt>
    <dgm:pt modelId="{0ADDEF84-2481-44CF-9339-520F9ACE4A62}" type="parTrans" cxnId="{246D6D43-F46B-4F7E-8FD0-0C01EB0A056A}">
      <dgm:prSet/>
      <dgm:spPr/>
      <dgm:t>
        <a:bodyPr/>
        <a:lstStyle/>
        <a:p>
          <a:endParaRPr lang="en-US"/>
        </a:p>
      </dgm:t>
    </dgm:pt>
    <dgm:pt modelId="{09DE803F-7E1C-4040-9278-A08DEF85178F}" type="sibTrans" cxnId="{246D6D43-F46B-4F7E-8FD0-0C01EB0A056A}">
      <dgm:prSet/>
      <dgm:spPr/>
      <dgm:t>
        <a:bodyPr/>
        <a:lstStyle/>
        <a:p>
          <a:endParaRPr lang="en-US"/>
        </a:p>
      </dgm:t>
    </dgm:pt>
    <dgm:pt modelId="{A61895EC-7CBA-4947-BE17-88F7BE561C0A}">
      <dgm:prSet phldrT="[Text]" custT="1"/>
      <dgm:spPr/>
      <dgm:t>
        <a:bodyPr/>
        <a:lstStyle/>
        <a:p>
          <a:pPr>
            <a:lnSpc>
              <a:spcPct val="100000"/>
            </a:lnSpc>
          </a:pPr>
          <a:r>
            <a:rPr lang="en-US" sz="1800">
              <a:solidFill>
                <a:srgbClr val="000000"/>
              </a:solidFill>
              <a:latin typeface="Avenir Next" panose="020B0503020202020204" pitchFamily="34" charset="0"/>
            </a:rPr>
            <a:t>IT and Clinical Informatics teams jointly monitor AI outputs for accuracy and reliability.</a:t>
          </a:r>
        </a:p>
      </dgm:t>
    </dgm:pt>
    <dgm:pt modelId="{10E4BA18-B496-4C4A-B661-E14BB6A386BC}" type="parTrans" cxnId="{78A33A04-92E5-4D4C-8F54-FFAA28339ECE}">
      <dgm:prSet/>
      <dgm:spPr/>
      <dgm:t>
        <a:bodyPr/>
        <a:lstStyle/>
        <a:p>
          <a:endParaRPr lang="en-US"/>
        </a:p>
      </dgm:t>
    </dgm:pt>
    <dgm:pt modelId="{FB84FBBF-E8C9-47A7-BEB4-6B486FEE4404}" type="sibTrans" cxnId="{78A33A04-92E5-4D4C-8F54-FFAA28339ECE}">
      <dgm:prSet/>
      <dgm:spPr/>
      <dgm:t>
        <a:bodyPr/>
        <a:lstStyle/>
        <a:p>
          <a:endParaRPr lang="en-US"/>
        </a:p>
      </dgm:t>
    </dgm:pt>
    <dgm:pt modelId="{55FE8B7E-D03C-4CF7-9ABA-D869B2BB3893}">
      <dgm:prSet phldrT="[Text]" custT="1"/>
      <dgm:spPr>
        <a:solidFill>
          <a:schemeClr val="tx2"/>
        </a:solidFill>
        <a:ln>
          <a:solidFill>
            <a:schemeClr val="tx2"/>
          </a:solidFill>
        </a:ln>
      </dgm:spPr>
      <dgm:t>
        <a:bodyPr/>
        <a:lstStyle/>
        <a:p>
          <a:pPr>
            <a:buNone/>
          </a:pPr>
          <a:r>
            <a:rPr lang="en-US" sz="2400">
              <a:latin typeface="Avenir Next Demi Bold" panose="020B0703020202020204" pitchFamily="34" charset="0"/>
            </a:rPr>
            <a:t>Continuous Validation</a:t>
          </a:r>
        </a:p>
      </dgm:t>
    </dgm:pt>
    <dgm:pt modelId="{3FC9F64A-2ACB-4500-A3C1-20D766B53C43}" type="parTrans" cxnId="{BACF3DD3-8122-41EA-8AA1-EA75F87C58E9}">
      <dgm:prSet/>
      <dgm:spPr/>
      <dgm:t>
        <a:bodyPr/>
        <a:lstStyle/>
        <a:p>
          <a:endParaRPr lang="en-US"/>
        </a:p>
      </dgm:t>
    </dgm:pt>
    <dgm:pt modelId="{BEECB91A-D3DA-4695-A69C-9F7D5C19B962}" type="sibTrans" cxnId="{BACF3DD3-8122-41EA-8AA1-EA75F87C58E9}">
      <dgm:prSet/>
      <dgm:spPr/>
      <dgm:t>
        <a:bodyPr/>
        <a:lstStyle/>
        <a:p>
          <a:endParaRPr lang="en-US"/>
        </a:p>
      </dgm:t>
    </dgm:pt>
    <dgm:pt modelId="{1D219DB6-C8CA-4E44-8B41-4211957EBBD5}">
      <dgm:prSet phldrT="[Text]" custT="1"/>
      <dgm:spPr/>
      <dgm:t>
        <a:bodyPr/>
        <a:lstStyle/>
        <a:p>
          <a:pPr>
            <a:lnSpc>
              <a:spcPct val="100000"/>
            </a:lnSpc>
            <a:buFont typeface="Arial" panose="020B0604020202020204" pitchFamily="34" charset="0"/>
            <a:buChar char="•"/>
          </a:pPr>
          <a:r>
            <a:rPr lang="en-US" sz="1800">
              <a:solidFill>
                <a:srgbClr val="000000"/>
              </a:solidFill>
              <a:latin typeface="Avenir Next" panose="020B0503020202020204" pitchFamily="34" charset="0"/>
            </a:rPr>
            <a:t>Ongoing validation ensures AI output quality and adherence to clinical standards.</a:t>
          </a:r>
        </a:p>
      </dgm:t>
    </dgm:pt>
    <dgm:pt modelId="{499503F4-317E-4966-A0BC-504BE81488D1}" type="parTrans" cxnId="{2478A6DE-1C44-4BF1-ABC5-8E5FF0CD6AFA}">
      <dgm:prSet/>
      <dgm:spPr/>
      <dgm:t>
        <a:bodyPr/>
        <a:lstStyle/>
        <a:p>
          <a:endParaRPr lang="en-US"/>
        </a:p>
      </dgm:t>
    </dgm:pt>
    <dgm:pt modelId="{10687439-661D-4EC5-976B-6EA05FA032FE}" type="sibTrans" cxnId="{2478A6DE-1C44-4BF1-ABC5-8E5FF0CD6AFA}">
      <dgm:prSet/>
      <dgm:spPr/>
      <dgm:t>
        <a:bodyPr/>
        <a:lstStyle/>
        <a:p>
          <a:endParaRPr lang="en-US"/>
        </a:p>
      </dgm:t>
    </dgm:pt>
    <dgm:pt modelId="{211F74F8-1FC3-49B2-B7A4-C1CB0805EF16}">
      <dgm:prSet custT="1"/>
      <dgm:spPr>
        <a:solidFill>
          <a:schemeClr val="tx1"/>
        </a:solidFill>
        <a:ln>
          <a:solidFill>
            <a:schemeClr val="tx1"/>
          </a:solidFill>
        </a:ln>
      </dgm:spPr>
      <dgm:t>
        <a:bodyPr/>
        <a:lstStyle/>
        <a:p>
          <a:r>
            <a:rPr lang="en-US" sz="2400">
              <a:latin typeface="Avenir Next Demi Bold" panose="020B0703020202020204" pitchFamily="34" charset="0"/>
            </a:rPr>
            <a:t>Quality Assurance</a:t>
          </a:r>
        </a:p>
      </dgm:t>
    </dgm:pt>
    <dgm:pt modelId="{C8A3258F-E14A-47F2-A2A1-44EA69809602}" type="parTrans" cxnId="{C7E2C151-D944-4C96-AA78-8D59DB9302DE}">
      <dgm:prSet/>
      <dgm:spPr/>
      <dgm:t>
        <a:bodyPr/>
        <a:lstStyle/>
        <a:p>
          <a:endParaRPr lang="en-US"/>
        </a:p>
      </dgm:t>
    </dgm:pt>
    <dgm:pt modelId="{FCA9F346-752C-48CA-854B-19E5BB908445}" type="sibTrans" cxnId="{C7E2C151-D944-4C96-AA78-8D59DB9302DE}">
      <dgm:prSet/>
      <dgm:spPr/>
      <dgm:t>
        <a:bodyPr/>
        <a:lstStyle/>
        <a:p>
          <a:endParaRPr lang="en-US"/>
        </a:p>
      </dgm:t>
    </dgm:pt>
    <dgm:pt modelId="{1224ABCD-7BF5-45AD-8043-55F63F3952CD}">
      <dgm:prSet custT="1"/>
      <dgm:spPr/>
      <dgm:t>
        <a:bodyPr/>
        <a:lstStyle/>
        <a:p>
          <a:pPr>
            <a:lnSpc>
              <a:spcPct val="100000"/>
            </a:lnSpc>
            <a:buFont typeface="Arial" panose="020B0604020202020204" pitchFamily="34" charset="0"/>
            <a:buChar char="•"/>
          </a:pPr>
          <a:r>
            <a:rPr lang="en-US" sz="1800">
              <a:solidFill>
                <a:srgbClr val="000000"/>
              </a:solidFill>
              <a:latin typeface="Avenir Next" panose="020B0503020202020204" pitchFamily="34" charset="0"/>
            </a:rPr>
            <a:t>Continuous QA maintains trust and safety in AI-driven clinical decisions.</a:t>
          </a:r>
        </a:p>
      </dgm:t>
    </dgm:pt>
    <dgm:pt modelId="{C6D2BC6D-F121-49ED-A9AC-63014272FB83}" type="parTrans" cxnId="{256BFB26-119C-4955-9847-AA661F0A2552}">
      <dgm:prSet/>
      <dgm:spPr/>
      <dgm:t>
        <a:bodyPr/>
        <a:lstStyle/>
        <a:p>
          <a:endParaRPr lang="en-US"/>
        </a:p>
      </dgm:t>
    </dgm:pt>
    <dgm:pt modelId="{1ACDA2F6-0A93-4A14-A454-70174035987A}" type="sibTrans" cxnId="{256BFB26-119C-4955-9847-AA661F0A2552}">
      <dgm:prSet/>
      <dgm:spPr/>
      <dgm:t>
        <a:bodyPr/>
        <a:lstStyle/>
        <a:p>
          <a:endParaRPr lang="en-US"/>
        </a:p>
      </dgm:t>
    </dgm:pt>
    <dgm:pt modelId="{798423C0-FA24-4EAF-9B57-21B3F9193B54}" type="pres">
      <dgm:prSet presAssocID="{5A0E7577-05D0-4491-9E17-9EA622475059}" presName="Name0" presStyleCnt="0">
        <dgm:presLayoutVars>
          <dgm:dir/>
          <dgm:animLvl val="lvl"/>
          <dgm:resizeHandles val="exact"/>
        </dgm:presLayoutVars>
      </dgm:prSet>
      <dgm:spPr/>
    </dgm:pt>
    <dgm:pt modelId="{328E7F8B-3A8E-400C-BA43-B559E452B0BE}" type="pres">
      <dgm:prSet presAssocID="{ED7A4F87-ABFA-4782-B7E7-EA15DECC7A6C}" presName="composite" presStyleCnt="0"/>
      <dgm:spPr/>
    </dgm:pt>
    <dgm:pt modelId="{9C675943-0ED9-497B-AA4A-A1E47844A0AD}" type="pres">
      <dgm:prSet presAssocID="{ED7A4F87-ABFA-4782-B7E7-EA15DECC7A6C}" presName="parTx" presStyleLbl="alignNode1" presStyleIdx="0" presStyleCnt="3">
        <dgm:presLayoutVars>
          <dgm:chMax val="0"/>
          <dgm:chPref val="0"/>
          <dgm:bulletEnabled val="1"/>
        </dgm:presLayoutVars>
      </dgm:prSet>
      <dgm:spPr/>
    </dgm:pt>
    <dgm:pt modelId="{998EA987-1F4C-4B35-A87F-11F22FCE1954}" type="pres">
      <dgm:prSet presAssocID="{ED7A4F87-ABFA-4782-B7E7-EA15DECC7A6C}" presName="desTx" presStyleLbl="alignAccFollowNode1" presStyleIdx="0" presStyleCnt="3">
        <dgm:presLayoutVars>
          <dgm:bulletEnabled val="1"/>
        </dgm:presLayoutVars>
      </dgm:prSet>
      <dgm:spPr/>
    </dgm:pt>
    <dgm:pt modelId="{4A58A0F3-4228-4134-9B9E-3C0714C4A031}" type="pres">
      <dgm:prSet presAssocID="{09DE803F-7E1C-4040-9278-A08DEF85178F}" presName="space" presStyleCnt="0"/>
      <dgm:spPr/>
    </dgm:pt>
    <dgm:pt modelId="{ACB6D694-6D17-464A-B617-8401E3698175}" type="pres">
      <dgm:prSet presAssocID="{55FE8B7E-D03C-4CF7-9ABA-D869B2BB3893}" presName="composite" presStyleCnt="0"/>
      <dgm:spPr/>
    </dgm:pt>
    <dgm:pt modelId="{53296BD1-8114-4535-A668-78E0D12D0CB2}" type="pres">
      <dgm:prSet presAssocID="{55FE8B7E-D03C-4CF7-9ABA-D869B2BB3893}" presName="parTx" presStyleLbl="alignNode1" presStyleIdx="1" presStyleCnt="3">
        <dgm:presLayoutVars>
          <dgm:chMax val="0"/>
          <dgm:chPref val="0"/>
          <dgm:bulletEnabled val="1"/>
        </dgm:presLayoutVars>
      </dgm:prSet>
      <dgm:spPr/>
    </dgm:pt>
    <dgm:pt modelId="{C75456F2-6EEB-42EB-BCA3-9A2DE45F900D}" type="pres">
      <dgm:prSet presAssocID="{55FE8B7E-D03C-4CF7-9ABA-D869B2BB3893}" presName="desTx" presStyleLbl="alignAccFollowNode1" presStyleIdx="1" presStyleCnt="3">
        <dgm:presLayoutVars>
          <dgm:bulletEnabled val="1"/>
        </dgm:presLayoutVars>
      </dgm:prSet>
      <dgm:spPr/>
    </dgm:pt>
    <dgm:pt modelId="{ED95E86A-B186-421A-A277-4D798DE536FA}" type="pres">
      <dgm:prSet presAssocID="{BEECB91A-D3DA-4695-A69C-9F7D5C19B962}" presName="space" presStyleCnt="0"/>
      <dgm:spPr/>
    </dgm:pt>
    <dgm:pt modelId="{503B29F0-0484-4344-8EB4-9D8DC23791AF}" type="pres">
      <dgm:prSet presAssocID="{211F74F8-1FC3-49B2-B7A4-C1CB0805EF16}" presName="composite" presStyleCnt="0"/>
      <dgm:spPr/>
    </dgm:pt>
    <dgm:pt modelId="{3F8E87BC-E7F8-4FFD-AD8E-4133715E73A0}" type="pres">
      <dgm:prSet presAssocID="{211F74F8-1FC3-49B2-B7A4-C1CB0805EF16}" presName="parTx" presStyleLbl="alignNode1" presStyleIdx="2" presStyleCnt="3">
        <dgm:presLayoutVars>
          <dgm:chMax val="0"/>
          <dgm:chPref val="0"/>
          <dgm:bulletEnabled val="1"/>
        </dgm:presLayoutVars>
      </dgm:prSet>
      <dgm:spPr/>
    </dgm:pt>
    <dgm:pt modelId="{50503582-84C2-4F11-AD62-E411CE4614FC}" type="pres">
      <dgm:prSet presAssocID="{211F74F8-1FC3-49B2-B7A4-C1CB0805EF16}" presName="desTx" presStyleLbl="alignAccFollowNode1" presStyleIdx="2" presStyleCnt="3">
        <dgm:presLayoutVars>
          <dgm:bulletEnabled val="1"/>
        </dgm:presLayoutVars>
      </dgm:prSet>
      <dgm:spPr/>
    </dgm:pt>
  </dgm:ptLst>
  <dgm:cxnLst>
    <dgm:cxn modelId="{78A33A04-92E5-4D4C-8F54-FFAA28339ECE}" srcId="{ED7A4F87-ABFA-4782-B7E7-EA15DECC7A6C}" destId="{A61895EC-7CBA-4947-BE17-88F7BE561C0A}" srcOrd="0" destOrd="0" parTransId="{10E4BA18-B496-4C4A-B661-E14BB6A386BC}" sibTransId="{FB84FBBF-E8C9-47A7-BEB4-6B486FEE4404}"/>
    <dgm:cxn modelId="{8DEAE322-A967-48B6-B7E1-65F2BF039FDD}" type="presOf" srcId="{A61895EC-7CBA-4947-BE17-88F7BE561C0A}" destId="{998EA987-1F4C-4B35-A87F-11F22FCE1954}" srcOrd="0" destOrd="0" presId="urn:microsoft.com/office/officeart/2005/8/layout/hList1"/>
    <dgm:cxn modelId="{256BFB26-119C-4955-9847-AA661F0A2552}" srcId="{211F74F8-1FC3-49B2-B7A4-C1CB0805EF16}" destId="{1224ABCD-7BF5-45AD-8043-55F63F3952CD}" srcOrd="0" destOrd="0" parTransId="{C6D2BC6D-F121-49ED-A9AC-63014272FB83}" sibTransId="{1ACDA2F6-0A93-4A14-A454-70174035987A}"/>
    <dgm:cxn modelId="{246D6D43-F46B-4F7E-8FD0-0C01EB0A056A}" srcId="{5A0E7577-05D0-4491-9E17-9EA622475059}" destId="{ED7A4F87-ABFA-4782-B7E7-EA15DECC7A6C}" srcOrd="0" destOrd="0" parTransId="{0ADDEF84-2481-44CF-9339-520F9ACE4A62}" sibTransId="{09DE803F-7E1C-4040-9278-A08DEF85178F}"/>
    <dgm:cxn modelId="{38D4B545-581C-4709-BB82-DEB3B9DFFBD4}" type="presOf" srcId="{211F74F8-1FC3-49B2-B7A4-C1CB0805EF16}" destId="{3F8E87BC-E7F8-4FFD-AD8E-4133715E73A0}" srcOrd="0" destOrd="0" presId="urn:microsoft.com/office/officeart/2005/8/layout/hList1"/>
    <dgm:cxn modelId="{C1C8C366-50DF-4F7D-BC08-3BD099F28F5A}" type="presOf" srcId="{1224ABCD-7BF5-45AD-8043-55F63F3952CD}" destId="{50503582-84C2-4F11-AD62-E411CE4614FC}" srcOrd="0" destOrd="0" presId="urn:microsoft.com/office/officeart/2005/8/layout/hList1"/>
    <dgm:cxn modelId="{DBA7B269-484D-430B-91DA-73B055BDB1FD}" type="presOf" srcId="{ED7A4F87-ABFA-4782-B7E7-EA15DECC7A6C}" destId="{9C675943-0ED9-497B-AA4A-A1E47844A0AD}" srcOrd="0" destOrd="0" presId="urn:microsoft.com/office/officeart/2005/8/layout/hList1"/>
    <dgm:cxn modelId="{C7E2C151-D944-4C96-AA78-8D59DB9302DE}" srcId="{5A0E7577-05D0-4491-9E17-9EA622475059}" destId="{211F74F8-1FC3-49B2-B7A4-C1CB0805EF16}" srcOrd="2" destOrd="0" parTransId="{C8A3258F-E14A-47F2-A2A1-44EA69809602}" sibTransId="{FCA9F346-752C-48CA-854B-19E5BB908445}"/>
    <dgm:cxn modelId="{AFBBFA59-CDC9-4DB8-B9CC-E1A61B0D6D91}" type="presOf" srcId="{55FE8B7E-D03C-4CF7-9ABA-D869B2BB3893}" destId="{53296BD1-8114-4535-A668-78E0D12D0CB2}" srcOrd="0" destOrd="0" presId="urn:microsoft.com/office/officeart/2005/8/layout/hList1"/>
    <dgm:cxn modelId="{00F28F8B-7ACA-4038-8604-1BABFC2C521D}" type="presOf" srcId="{1D219DB6-C8CA-4E44-8B41-4211957EBBD5}" destId="{C75456F2-6EEB-42EB-BCA3-9A2DE45F900D}" srcOrd="0" destOrd="0" presId="urn:microsoft.com/office/officeart/2005/8/layout/hList1"/>
    <dgm:cxn modelId="{08F8F0B8-8833-4EDF-BC63-6F9112F64FFF}" type="presOf" srcId="{5A0E7577-05D0-4491-9E17-9EA622475059}" destId="{798423C0-FA24-4EAF-9B57-21B3F9193B54}" srcOrd="0" destOrd="0" presId="urn:microsoft.com/office/officeart/2005/8/layout/hList1"/>
    <dgm:cxn modelId="{BACF3DD3-8122-41EA-8AA1-EA75F87C58E9}" srcId="{5A0E7577-05D0-4491-9E17-9EA622475059}" destId="{55FE8B7E-D03C-4CF7-9ABA-D869B2BB3893}" srcOrd="1" destOrd="0" parTransId="{3FC9F64A-2ACB-4500-A3C1-20D766B53C43}" sibTransId="{BEECB91A-D3DA-4695-A69C-9F7D5C19B962}"/>
    <dgm:cxn modelId="{2478A6DE-1C44-4BF1-ABC5-8E5FF0CD6AFA}" srcId="{55FE8B7E-D03C-4CF7-9ABA-D869B2BB3893}" destId="{1D219DB6-C8CA-4E44-8B41-4211957EBBD5}" srcOrd="0" destOrd="0" parTransId="{499503F4-317E-4966-A0BC-504BE81488D1}" sibTransId="{10687439-661D-4EC5-976B-6EA05FA032FE}"/>
    <dgm:cxn modelId="{5571DA35-A95D-462A-BAA8-10FD753A47E7}" type="presParOf" srcId="{798423C0-FA24-4EAF-9B57-21B3F9193B54}" destId="{328E7F8B-3A8E-400C-BA43-B559E452B0BE}" srcOrd="0" destOrd="0" presId="urn:microsoft.com/office/officeart/2005/8/layout/hList1"/>
    <dgm:cxn modelId="{F20D9FC4-0537-4332-B481-073A35DBBAB4}" type="presParOf" srcId="{328E7F8B-3A8E-400C-BA43-B559E452B0BE}" destId="{9C675943-0ED9-497B-AA4A-A1E47844A0AD}" srcOrd="0" destOrd="0" presId="urn:microsoft.com/office/officeart/2005/8/layout/hList1"/>
    <dgm:cxn modelId="{3CD155B1-9A07-4C6F-A09B-85B8DDA5D5CE}" type="presParOf" srcId="{328E7F8B-3A8E-400C-BA43-B559E452B0BE}" destId="{998EA987-1F4C-4B35-A87F-11F22FCE1954}" srcOrd="1" destOrd="0" presId="urn:microsoft.com/office/officeart/2005/8/layout/hList1"/>
    <dgm:cxn modelId="{DBD57382-86CD-4CA8-A20F-D77408C6CD61}" type="presParOf" srcId="{798423C0-FA24-4EAF-9B57-21B3F9193B54}" destId="{4A58A0F3-4228-4134-9B9E-3C0714C4A031}" srcOrd="1" destOrd="0" presId="urn:microsoft.com/office/officeart/2005/8/layout/hList1"/>
    <dgm:cxn modelId="{7381D165-063C-464D-ADDD-8ADFFB9E8F5B}" type="presParOf" srcId="{798423C0-FA24-4EAF-9B57-21B3F9193B54}" destId="{ACB6D694-6D17-464A-B617-8401E3698175}" srcOrd="2" destOrd="0" presId="urn:microsoft.com/office/officeart/2005/8/layout/hList1"/>
    <dgm:cxn modelId="{3151A186-10EE-4C75-84EB-976297C442A9}" type="presParOf" srcId="{ACB6D694-6D17-464A-B617-8401E3698175}" destId="{53296BD1-8114-4535-A668-78E0D12D0CB2}" srcOrd="0" destOrd="0" presId="urn:microsoft.com/office/officeart/2005/8/layout/hList1"/>
    <dgm:cxn modelId="{3430DE63-CF18-4667-B48D-9DE02364F353}" type="presParOf" srcId="{ACB6D694-6D17-464A-B617-8401E3698175}" destId="{C75456F2-6EEB-42EB-BCA3-9A2DE45F900D}" srcOrd="1" destOrd="0" presId="urn:microsoft.com/office/officeart/2005/8/layout/hList1"/>
    <dgm:cxn modelId="{73937404-F649-493A-AC24-4B3B10437186}" type="presParOf" srcId="{798423C0-FA24-4EAF-9B57-21B3F9193B54}" destId="{ED95E86A-B186-421A-A277-4D798DE536FA}" srcOrd="3" destOrd="0" presId="urn:microsoft.com/office/officeart/2005/8/layout/hList1"/>
    <dgm:cxn modelId="{F1D27236-334F-4D18-BE4B-DC172022C5EC}" type="presParOf" srcId="{798423C0-FA24-4EAF-9B57-21B3F9193B54}" destId="{503B29F0-0484-4344-8EB4-9D8DC23791AF}" srcOrd="4" destOrd="0" presId="urn:microsoft.com/office/officeart/2005/8/layout/hList1"/>
    <dgm:cxn modelId="{8FFAB71D-17DA-4601-8C7B-F3A7EF3BC56D}" type="presParOf" srcId="{503B29F0-0484-4344-8EB4-9D8DC23791AF}" destId="{3F8E87BC-E7F8-4FFD-AD8E-4133715E73A0}" srcOrd="0" destOrd="0" presId="urn:microsoft.com/office/officeart/2005/8/layout/hList1"/>
    <dgm:cxn modelId="{8C390DC1-2614-4ED1-9371-20C8CB4A7750}" type="presParOf" srcId="{503B29F0-0484-4344-8EB4-9D8DC23791AF}" destId="{50503582-84C2-4F11-AD62-E411CE4614FC}"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06C0034-F252-4BDF-AC1B-D4A05EF3FD51}"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F2493B1E-6C40-4632-B9F2-5E9B90929B04}">
      <dgm:prSet phldrT="[Text]" phldr="0" custT="1"/>
      <dgm:spPr/>
      <dgm:t>
        <a:bodyPr/>
        <a:lstStyle/>
        <a:p>
          <a:pPr algn="ctr">
            <a:buFont typeface="Arial" panose="020B0604020202020204" pitchFamily="34" charset="0"/>
            <a:buNone/>
          </a:pPr>
          <a:r>
            <a:rPr lang="en-US" sz="2400" b="1">
              <a:latin typeface="Avenir Next Demi Bold" panose="020B0703020202020204" pitchFamily="34" charset="0"/>
            </a:rPr>
            <a:t>Governance Importance</a:t>
          </a:r>
        </a:p>
        <a:p>
          <a:pPr algn="ctr">
            <a:buFont typeface="Arial" panose="020B0604020202020204" pitchFamily="34" charset="0"/>
            <a:buNone/>
          </a:pPr>
          <a:r>
            <a:rPr lang="en-US" sz="1800">
              <a:latin typeface="Avenir Next" panose="020B0503020202020204" pitchFamily="34" charset="0"/>
            </a:rPr>
            <a:t>Effective governance ensures organizational success and avoid chaos by aligning technology strategies.</a:t>
          </a:r>
        </a:p>
      </dgm:t>
    </dgm:pt>
    <dgm:pt modelId="{A90A512B-D619-4DF9-A82B-9E03BAE9DDE8}" type="parTrans" cxnId="{2DA44382-1373-4281-B888-80CCF31C99F0}">
      <dgm:prSet/>
      <dgm:spPr/>
      <dgm:t>
        <a:bodyPr/>
        <a:lstStyle/>
        <a:p>
          <a:endParaRPr lang="en-US"/>
        </a:p>
      </dgm:t>
    </dgm:pt>
    <dgm:pt modelId="{107A2D2A-0010-4A26-9C63-38CBF329DA95}" type="sibTrans" cxnId="{2DA44382-1373-4281-B888-80CCF31C99F0}">
      <dgm:prSet/>
      <dgm:spPr/>
      <dgm:t>
        <a:bodyPr/>
        <a:lstStyle/>
        <a:p>
          <a:endParaRPr lang="en-US"/>
        </a:p>
      </dgm:t>
    </dgm:pt>
    <dgm:pt modelId="{54A06D0E-D2B0-46ED-BFC5-F2749A24EB9C}">
      <dgm:prSet phldrT="[Text]" custT="1"/>
      <dgm:spPr/>
      <dgm:t>
        <a:bodyPr/>
        <a:lstStyle/>
        <a:p>
          <a:pPr algn="ctr">
            <a:buFont typeface="Arial" panose="020B0604020202020204" pitchFamily="34" charset="0"/>
            <a:buNone/>
          </a:pPr>
          <a:r>
            <a:rPr lang="en-US" sz="2400" b="1">
              <a:latin typeface="Avenir Next Demi Bold" panose="020B0703020202020204" pitchFamily="34" charset="0"/>
            </a:rPr>
            <a:t>Preventing Duplicate Tools</a:t>
          </a:r>
        </a:p>
        <a:p>
          <a:pPr algn="ctr">
            <a:buFont typeface="Arial" panose="020B0604020202020204" pitchFamily="34" charset="0"/>
            <a:buNone/>
          </a:pPr>
          <a:r>
            <a:rPr lang="en-US" sz="1800">
              <a:latin typeface="Avenir Next" panose="020B0503020202020204" pitchFamily="34" charset="0"/>
            </a:rPr>
            <a:t>The committee prevents duplication of tools to optimize resource allocation and avoid redundancy.</a:t>
          </a:r>
        </a:p>
      </dgm:t>
    </dgm:pt>
    <dgm:pt modelId="{BEE824D2-8F53-4D3A-87D5-3DBC66C72D18}" type="parTrans" cxnId="{CE90B973-3540-4FC8-991C-12421280A93D}">
      <dgm:prSet/>
      <dgm:spPr/>
      <dgm:t>
        <a:bodyPr/>
        <a:lstStyle/>
        <a:p>
          <a:endParaRPr lang="en-US"/>
        </a:p>
      </dgm:t>
    </dgm:pt>
    <dgm:pt modelId="{DB5D3737-F00E-4735-BFDC-5F7086467F15}" type="sibTrans" cxnId="{CE90B973-3540-4FC8-991C-12421280A93D}">
      <dgm:prSet/>
      <dgm:spPr/>
      <dgm:t>
        <a:bodyPr/>
        <a:lstStyle/>
        <a:p>
          <a:endParaRPr lang="en-US"/>
        </a:p>
      </dgm:t>
    </dgm:pt>
    <dgm:pt modelId="{37BA90D0-FEA3-4A22-94C6-3F6C9FF7B45B}">
      <dgm:prSet phldrT="[Text]" custT="1"/>
      <dgm:spPr/>
      <dgm:t>
        <a:bodyPr/>
        <a:lstStyle/>
        <a:p>
          <a:pPr algn="ctr">
            <a:buFont typeface="Arial" panose="020B0604020202020204" pitchFamily="34" charset="0"/>
            <a:buNone/>
          </a:pPr>
          <a:r>
            <a:rPr lang="en-US" sz="2400" b="1">
              <a:latin typeface="Avenir Next Demi Bold" panose="020B0703020202020204" pitchFamily="34" charset="0"/>
            </a:rPr>
            <a:t>Avoiding Wasted Spend</a:t>
          </a:r>
        </a:p>
        <a:p>
          <a:pPr algn="ctr">
            <a:buFont typeface="Arial" panose="020B0604020202020204" pitchFamily="34" charset="0"/>
            <a:buNone/>
          </a:pPr>
          <a:r>
            <a:rPr lang="en-US" sz="1800">
              <a:latin typeface="Avenir Next" panose="020B0503020202020204" pitchFamily="34" charset="0"/>
            </a:rPr>
            <a:t>Governance helps to control and reduce unnecessary spending on misaligned technology solutions.</a:t>
          </a:r>
        </a:p>
      </dgm:t>
    </dgm:pt>
    <dgm:pt modelId="{3160D36F-48FE-4A25-9432-8FB70747FC91}" type="parTrans" cxnId="{5A9ADE51-2586-4926-91B9-3F90A4EF3F19}">
      <dgm:prSet/>
      <dgm:spPr/>
      <dgm:t>
        <a:bodyPr/>
        <a:lstStyle/>
        <a:p>
          <a:endParaRPr lang="en-US"/>
        </a:p>
      </dgm:t>
    </dgm:pt>
    <dgm:pt modelId="{B84BBB75-ADDC-4176-82DF-6EE9986D61DA}" type="sibTrans" cxnId="{5A9ADE51-2586-4926-91B9-3F90A4EF3F19}">
      <dgm:prSet/>
      <dgm:spPr/>
      <dgm:t>
        <a:bodyPr/>
        <a:lstStyle/>
        <a:p>
          <a:endParaRPr lang="en-US"/>
        </a:p>
      </dgm:t>
    </dgm:pt>
    <dgm:pt modelId="{5887C5F9-5247-4AD2-97F3-5A44D0012165}">
      <dgm:prSet phldrT="[Text]" custT="1"/>
      <dgm:spPr/>
      <dgm:t>
        <a:bodyPr/>
        <a:lstStyle/>
        <a:p>
          <a:pPr algn="ctr">
            <a:buFont typeface="Arial" panose="020B0604020202020204" pitchFamily="34" charset="0"/>
            <a:buNone/>
          </a:pPr>
          <a:r>
            <a:rPr lang="en-US" sz="2400" b="1">
              <a:latin typeface="Avenir Next Demi Bold" panose="020B0703020202020204" pitchFamily="34" charset="0"/>
            </a:rPr>
            <a:t>Aligning Solutions</a:t>
          </a:r>
        </a:p>
        <a:p>
          <a:pPr algn="ctr">
            <a:buFont typeface="Arial" panose="020B0604020202020204" pitchFamily="34" charset="0"/>
            <a:buNone/>
          </a:pPr>
          <a:r>
            <a:rPr lang="en-US" sz="1800">
              <a:latin typeface="Avenir Next" panose="020B0503020202020204" pitchFamily="34" charset="0"/>
            </a:rPr>
            <a:t>Effective governance ensures technology solutions are aligned with organizational goals to maximize effectiveness.</a:t>
          </a:r>
        </a:p>
      </dgm:t>
    </dgm:pt>
    <dgm:pt modelId="{5B9729F1-BD3D-463B-961C-8DB3BB09AACE}" type="parTrans" cxnId="{7E9AE31D-5B6E-416E-8F9D-A4B7C94198EA}">
      <dgm:prSet/>
      <dgm:spPr/>
      <dgm:t>
        <a:bodyPr/>
        <a:lstStyle/>
        <a:p>
          <a:endParaRPr lang="en-US"/>
        </a:p>
      </dgm:t>
    </dgm:pt>
    <dgm:pt modelId="{9C34ACD2-7F20-4313-92F0-8AC23B53E0CB}" type="sibTrans" cxnId="{7E9AE31D-5B6E-416E-8F9D-A4B7C94198EA}">
      <dgm:prSet/>
      <dgm:spPr/>
      <dgm:t>
        <a:bodyPr/>
        <a:lstStyle/>
        <a:p>
          <a:endParaRPr lang="en-US"/>
        </a:p>
      </dgm:t>
    </dgm:pt>
    <dgm:pt modelId="{D72D2057-ECB1-4924-8D66-1BC567925563}" type="pres">
      <dgm:prSet presAssocID="{006C0034-F252-4BDF-AC1B-D4A05EF3FD51}" presName="diagram" presStyleCnt="0">
        <dgm:presLayoutVars>
          <dgm:dir/>
          <dgm:resizeHandles val="exact"/>
        </dgm:presLayoutVars>
      </dgm:prSet>
      <dgm:spPr/>
    </dgm:pt>
    <dgm:pt modelId="{471231F3-7F62-4C11-81CC-925391AE5BC7}" type="pres">
      <dgm:prSet presAssocID="{F2493B1E-6C40-4632-B9F2-5E9B90929B04}" presName="node" presStyleLbl="node1" presStyleIdx="0" presStyleCnt="4" custScaleX="186758">
        <dgm:presLayoutVars>
          <dgm:bulletEnabled val="1"/>
        </dgm:presLayoutVars>
      </dgm:prSet>
      <dgm:spPr/>
    </dgm:pt>
    <dgm:pt modelId="{C88FBBF8-6CB3-4DCC-BBEE-B42BFF8CA7F1}" type="pres">
      <dgm:prSet presAssocID="{107A2D2A-0010-4A26-9C63-38CBF329DA95}" presName="sibTrans" presStyleCnt="0"/>
      <dgm:spPr/>
    </dgm:pt>
    <dgm:pt modelId="{85CF2B1A-D080-41A8-B7B2-970D2633CA28}" type="pres">
      <dgm:prSet presAssocID="{54A06D0E-D2B0-46ED-BFC5-F2749A24EB9C}" presName="node" presStyleLbl="node1" presStyleIdx="1" presStyleCnt="4" custScaleX="186758">
        <dgm:presLayoutVars>
          <dgm:bulletEnabled val="1"/>
        </dgm:presLayoutVars>
      </dgm:prSet>
      <dgm:spPr/>
    </dgm:pt>
    <dgm:pt modelId="{9D011B81-6133-4895-AB28-0EF989EDB3D9}" type="pres">
      <dgm:prSet presAssocID="{DB5D3737-F00E-4735-BFDC-5F7086467F15}" presName="sibTrans" presStyleCnt="0"/>
      <dgm:spPr/>
    </dgm:pt>
    <dgm:pt modelId="{E6730C36-386D-47D8-84A3-3A3F4317B6ED}" type="pres">
      <dgm:prSet presAssocID="{37BA90D0-FEA3-4A22-94C6-3F6C9FF7B45B}" presName="node" presStyleLbl="node1" presStyleIdx="2" presStyleCnt="4" custScaleX="186758">
        <dgm:presLayoutVars>
          <dgm:bulletEnabled val="1"/>
        </dgm:presLayoutVars>
      </dgm:prSet>
      <dgm:spPr/>
    </dgm:pt>
    <dgm:pt modelId="{883D1082-D301-4DEB-9BC7-7084C1297C43}" type="pres">
      <dgm:prSet presAssocID="{B84BBB75-ADDC-4176-82DF-6EE9986D61DA}" presName="sibTrans" presStyleCnt="0"/>
      <dgm:spPr/>
    </dgm:pt>
    <dgm:pt modelId="{91DBB671-AF0F-4B57-95E3-7FC5CDE17B9F}" type="pres">
      <dgm:prSet presAssocID="{5887C5F9-5247-4AD2-97F3-5A44D0012165}" presName="node" presStyleLbl="node1" presStyleIdx="3" presStyleCnt="4" custScaleX="186758">
        <dgm:presLayoutVars>
          <dgm:bulletEnabled val="1"/>
        </dgm:presLayoutVars>
      </dgm:prSet>
      <dgm:spPr/>
    </dgm:pt>
  </dgm:ptLst>
  <dgm:cxnLst>
    <dgm:cxn modelId="{F7359B1B-2D37-4BAE-B013-B0CD314A9A2B}" type="presOf" srcId="{54A06D0E-D2B0-46ED-BFC5-F2749A24EB9C}" destId="{85CF2B1A-D080-41A8-B7B2-970D2633CA28}" srcOrd="0" destOrd="0" presId="urn:microsoft.com/office/officeart/2005/8/layout/default"/>
    <dgm:cxn modelId="{7E9AE31D-5B6E-416E-8F9D-A4B7C94198EA}" srcId="{006C0034-F252-4BDF-AC1B-D4A05EF3FD51}" destId="{5887C5F9-5247-4AD2-97F3-5A44D0012165}" srcOrd="3" destOrd="0" parTransId="{5B9729F1-BD3D-463B-961C-8DB3BB09AACE}" sibTransId="{9C34ACD2-7F20-4313-92F0-8AC23B53E0CB}"/>
    <dgm:cxn modelId="{16B5423E-4BD1-4C71-B0BB-A9880B0246CF}" type="presOf" srcId="{006C0034-F252-4BDF-AC1B-D4A05EF3FD51}" destId="{D72D2057-ECB1-4924-8D66-1BC567925563}" srcOrd="0" destOrd="0" presId="urn:microsoft.com/office/officeart/2005/8/layout/default"/>
    <dgm:cxn modelId="{EA6D1D65-547B-4156-AC35-410B054A0CEB}" type="presOf" srcId="{F2493B1E-6C40-4632-B9F2-5E9B90929B04}" destId="{471231F3-7F62-4C11-81CC-925391AE5BC7}" srcOrd="0" destOrd="0" presId="urn:microsoft.com/office/officeart/2005/8/layout/default"/>
    <dgm:cxn modelId="{85EECA6D-E8C4-4DCC-B523-AA3C08EB071C}" type="presOf" srcId="{5887C5F9-5247-4AD2-97F3-5A44D0012165}" destId="{91DBB671-AF0F-4B57-95E3-7FC5CDE17B9F}" srcOrd="0" destOrd="0" presId="urn:microsoft.com/office/officeart/2005/8/layout/default"/>
    <dgm:cxn modelId="{5A9ADE51-2586-4926-91B9-3F90A4EF3F19}" srcId="{006C0034-F252-4BDF-AC1B-D4A05EF3FD51}" destId="{37BA90D0-FEA3-4A22-94C6-3F6C9FF7B45B}" srcOrd="2" destOrd="0" parTransId="{3160D36F-48FE-4A25-9432-8FB70747FC91}" sibTransId="{B84BBB75-ADDC-4176-82DF-6EE9986D61DA}"/>
    <dgm:cxn modelId="{CE90B973-3540-4FC8-991C-12421280A93D}" srcId="{006C0034-F252-4BDF-AC1B-D4A05EF3FD51}" destId="{54A06D0E-D2B0-46ED-BFC5-F2749A24EB9C}" srcOrd="1" destOrd="0" parTransId="{BEE824D2-8F53-4D3A-87D5-3DBC66C72D18}" sibTransId="{DB5D3737-F00E-4735-BFDC-5F7086467F15}"/>
    <dgm:cxn modelId="{2DA44382-1373-4281-B888-80CCF31C99F0}" srcId="{006C0034-F252-4BDF-AC1B-D4A05EF3FD51}" destId="{F2493B1E-6C40-4632-B9F2-5E9B90929B04}" srcOrd="0" destOrd="0" parTransId="{A90A512B-D619-4DF9-A82B-9E03BAE9DDE8}" sibTransId="{107A2D2A-0010-4A26-9C63-38CBF329DA95}"/>
    <dgm:cxn modelId="{3F7C08E5-2FA4-4AE4-93E7-9A2C9CADB77C}" type="presOf" srcId="{37BA90D0-FEA3-4A22-94C6-3F6C9FF7B45B}" destId="{E6730C36-386D-47D8-84A3-3A3F4317B6ED}" srcOrd="0" destOrd="0" presId="urn:microsoft.com/office/officeart/2005/8/layout/default"/>
    <dgm:cxn modelId="{893945C5-8EBE-48BA-B262-97B7465069AD}" type="presParOf" srcId="{D72D2057-ECB1-4924-8D66-1BC567925563}" destId="{471231F3-7F62-4C11-81CC-925391AE5BC7}" srcOrd="0" destOrd="0" presId="urn:microsoft.com/office/officeart/2005/8/layout/default"/>
    <dgm:cxn modelId="{D7E516EB-7A20-43B6-B6AC-5EBA4D36B5AE}" type="presParOf" srcId="{D72D2057-ECB1-4924-8D66-1BC567925563}" destId="{C88FBBF8-6CB3-4DCC-BBEE-B42BFF8CA7F1}" srcOrd="1" destOrd="0" presId="urn:microsoft.com/office/officeart/2005/8/layout/default"/>
    <dgm:cxn modelId="{40119476-63FE-45B2-9C41-906D997A9EDB}" type="presParOf" srcId="{D72D2057-ECB1-4924-8D66-1BC567925563}" destId="{85CF2B1A-D080-41A8-B7B2-970D2633CA28}" srcOrd="2" destOrd="0" presId="urn:microsoft.com/office/officeart/2005/8/layout/default"/>
    <dgm:cxn modelId="{3BF5FFA8-3765-428E-B51E-CE0AE77CC300}" type="presParOf" srcId="{D72D2057-ECB1-4924-8D66-1BC567925563}" destId="{9D011B81-6133-4895-AB28-0EF989EDB3D9}" srcOrd="3" destOrd="0" presId="urn:microsoft.com/office/officeart/2005/8/layout/default"/>
    <dgm:cxn modelId="{223F1159-10A4-44B8-954F-362332984F61}" type="presParOf" srcId="{D72D2057-ECB1-4924-8D66-1BC567925563}" destId="{E6730C36-386D-47D8-84A3-3A3F4317B6ED}" srcOrd="4" destOrd="0" presId="urn:microsoft.com/office/officeart/2005/8/layout/default"/>
    <dgm:cxn modelId="{E56BAEA5-C81D-4C79-A09E-9C74BDB90A78}" type="presParOf" srcId="{D72D2057-ECB1-4924-8D66-1BC567925563}" destId="{883D1082-D301-4DEB-9BC7-7084C1297C43}" srcOrd="5" destOrd="0" presId="urn:microsoft.com/office/officeart/2005/8/layout/default"/>
    <dgm:cxn modelId="{BCEB2CAA-C970-4B5C-91BC-60BCDC976F5A}" type="presParOf" srcId="{D72D2057-ECB1-4924-8D66-1BC567925563}" destId="{91DBB671-AF0F-4B57-95E3-7FC5CDE17B9F}"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675943-0ED9-497B-AA4A-A1E47844A0AD}">
      <dsp:nvSpPr>
        <dsp:cNvPr id="0" name=""/>
        <dsp:cNvSpPr/>
      </dsp:nvSpPr>
      <dsp:spPr>
        <a:xfrm>
          <a:off x="41" y="6043"/>
          <a:ext cx="3935202" cy="1180800"/>
        </a:xfrm>
        <a:prstGeom prst="rect">
          <a:avLst/>
        </a:prstGeom>
        <a:solidFill>
          <a:schemeClr val="accent1"/>
        </a:solidFill>
        <a:ln w="1905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a:latin typeface="Avenir Next Demi Bold" panose="020B0703020202020204" pitchFamily="34" charset="0"/>
            </a:rPr>
            <a:t>Traditional IT Role</a:t>
          </a:r>
          <a:endParaRPr lang="en-US" sz="2400" kern="1200"/>
        </a:p>
      </dsp:txBody>
      <dsp:txXfrm>
        <a:off x="41" y="6043"/>
        <a:ext cx="3935202" cy="1180800"/>
      </dsp:txXfrm>
    </dsp:sp>
    <dsp:sp modelId="{998EA987-1F4C-4B35-A87F-11F22FCE1954}">
      <dsp:nvSpPr>
        <dsp:cNvPr id="0" name=""/>
        <dsp:cNvSpPr/>
      </dsp:nvSpPr>
      <dsp:spPr>
        <a:xfrm>
          <a:off x="41" y="1186843"/>
          <a:ext cx="3935202" cy="1800720"/>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a:solidFill>
                <a:srgbClr val="000000"/>
              </a:solidFill>
              <a:latin typeface="Avenir Next" panose="020B0503020202020204" pitchFamily="34" charset="0"/>
            </a:rPr>
            <a:t>IT was traditionally seen as a support function focused on infrastructure and maintaining operations.</a:t>
          </a:r>
        </a:p>
      </dsp:txBody>
      <dsp:txXfrm>
        <a:off x="41" y="1186843"/>
        <a:ext cx="3935202" cy="1800720"/>
      </dsp:txXfrm>
    </dsp:sp>
    <dsp:sp modelId="{53296BD1-8114-4535-A668-78E0D12D0CB2}">
      <dsp:nvSpPr>
        <dsp:cNvPr id="0" name=""/>
        <dsp:cNvSpPr/>
      </dsp:nvSpPr>
      <dsp:spPr>
        <a:xfrm>
          <a:off x="4486171" y="6043"/>
          <a:ext cx="3935202" cy="1180800"/>
        </a:xfrm>
        <a:prstGeom prst="rect">
          <a:avLst/>
        </a:prstGeom>
        <a:solidFill>
          <a:schemeClr val="tx2"/>
        </a:solidFill>
        <a:ln w="1905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a:latin typeface="Avenir Next Demi Bold" panose="020B0703020202020204" pitchFamily="34" charset="0"/>
            </a:rPr>
            <a:t>Strategic IT Role</a:t>
          </a:r>
          <a:endParaRPr lang="en-US" sz="2400" kern="1200"/>
        </a:p>
      </dsp:txBody>
      <dsp:txXfrm>
        <a:off x="4486171" y="6043"/>
        <a:ext cx="3935202" cy="1180800"/>
      </dsp:txXfrm>
    </dsp:sp>
    <dsp:sp modelId="{C75456F2-6EEB-42EB-BCA3-9A2DE45F900D}">
      <dsp:nvSpPr>
        <dsp:cNvPr id="0" name=""/>
        <dsp:cNvSpPr/>
      </dsp:nvSpPr>
      <dsp:spPr>
        <a:xfrm>
          <a:off x="4486171" y="1186843"/>
          <a:ext cx="3935202" cy="1800720"/>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Font typeface="Arial" panose="020B0604020202020204" pitchFamily="34" charset="0"/>
            <a:buChar char="•"/>
          </a:pPr>
          <a:r>
            <a:rPr lang="en-US" sz="1800" kern="1200">
              <a:solidFill>
                <a:srgbClr val="000000"/>
              </a:solidFill>
              <a:latin typeface="Avenir Next" panose="020B0503020202020204" pitchFamily="34" charset="0"/>
            </a:rPr>
            <a:t>Today, IT drives strategic initiatives, especially in advancing AI and business success.</a:t>
          </a:r>
        </a:p>
      </dsp:txBody>
      <dsp:txXfrm>
        <a:off x="4486171" y="1186843"/>
        <a:ext cx="3935202" cy="180072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675943-0ED9-497B-AA4A-A1E47844A0AD}">
      <dsp:nvSpPr>
        <dsp:cNvPr id="0" name=""/>
        <dsp:cNvSpPr/>
      </dsp:nvSpPr>
      <dsp:spPr>
        <a:xfrm>
          <a:off x="3286" y="9484"/>
          <a:ext cx="3203971" cy="1281588"/>
        </a:xfrm>
        <a:prstGeom prst="rect">
          <a:avLst/>
        </a:prstGeom>
        <a:solidFill>
          <a:schemeClr val="accent1"/>
        </a:solidFill>
        <a:ln w="1905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a:latin typeface="Avenir Next Demi Bold" panose="020B0703020202020204" pitchFamily="34" charset="0"/>
            </a:rPr>
            <a:t>Strategic Leadership and Governance</a:t>
          </a:r>
        </a:p>
      </dsp:txBody>
      <dsp:txXfrm>
        <a:off x="3286" y="9484"/>
        <a:ext cx="3203971" cy="1281588"/>
      </dsp:txXfrm>
    </dsp:sp>
    <dsp:sp modelId="{998EA987-1F4C-4B35-A87F-11F22FCE1954}">
      <dsp:nvSpPr>
        <dsp:cNvPr id="0" name=""/>
        <dsp:cNvSpPr/>
      </dsp:nvSpPr>
      <dsp:spPr>
        <a:xfrm>
          <a:off x="3286" y="1291073"/>
          <a:ext cx="3203971" cy="2108160"/>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a:solidFill>
                <a:srgbClr val="000000"/>
              </a:solidFill>
              <a:latin typeface="Avenir Next" panose="020B0503020202020204" pitchFamily="34" charset="0"/>
            </a:rPr>
            <a:t>Effective AI use in health care depends on strong IT leadership and robust governance frameworks.</a:t>
          </a:r>
        </a:p>
      </dsp:txBody>
      <dsp:txXfrm>
        <a:off x="3286" y="1291073"/>
        <a:ext cx="3203971" cy="2108160"/>
      </dsp:txXfrm>
    </dsp:sp>
    <dsp:sp modelId="{53296BD1-8114-4535-A668-78E0D12D0CB2}">
      <dsp:nvSpPr>
        <dsp:cNvPr id="0" name=""/>
        <dsp:cNvSpPr/>
      </dsp:nvSpPr>
      <dsp:spPr>
        <a:xfrm>
          <a:off x="3655813" y="9484"/>
          <a:ext cx="3203971" cy="1281588"/>
        </a:xfrm>
        <a:prstGeom prst="rect">
          <a:avLst/>
        </a:prstGeom>
        <a:solidFill>
          <a:schemeClr val="tx2"/>
        </a:solidFill>
        <a:ln w="1905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a:latin typeface="Avenir Next Demi Bold" panose="020B0703020202020204" pitchFamily="34" charset="0"/>
            </a:rPr>
            <a:t>Collaboration and Vendor Alignment</a:t>
          </a:r>
        </a:p>
      </dsp:txBody>
      <dsp:txXfrm>
        <a:off x="3655813" y="9484"/>
        <a:ext cx="3203971" cy="1281588"/>
      </dsp:txXfrm>
    </dsp:sp>
    <dsp:sp modelId="{C75456F2-6EEB-42EB-BCA3-9A2DE45F900D}">
      <dsp:nvSpPr>
        <dsp:cNvPr id="0" name=""/>
        <dsp:cNvSpPr/>
      </dsp:nvSpPr>
      <dsp:spPr>
        <a:xfrm>
          <a:off x="3655813" y="1291073"/>
          <a:ext cx="3203971" cy="2108160"/>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Font typeface="Arial" panose="020B0604020202020204" pitchFamily="34" charset="0"/>
            <a:buChar char="•"/>
          </a:pPr>
          <a:r>
            <a:rPr lang="en-US" sz="1800" kern="1200">
              <a:solidFill>
                <a:srgbClr val="000000"/>
              </a:solidFill>
              <a:latin typeface="Avenir Next" panose="020B0503020202020204" pitchFamily="34" charset="0"/>
            </a:rPr>
            <a:t>Successful AI deployment requires collaboration among stakeholders and alignment with technology vendors.</a:t>
          </a:r>
        </a:p>
      </dsp:txBody>
      <dsp:txXfrm>
        <a:off x="3655813" y="1291073"/>
        <a:ext cx="3203971" cy="2108160"/>
      </dsp:txXfrm>
    </dsp:sp>
    <dsp:sp modelId="{3F8E87BC-E7F8-4FFD-AD8E-4133715E73A0}">
      <dsp:nvSpPr>
        <dsp:cNvPr id="0" name=""/>
        <dsp:cNvSpPr/>
      </dsp:nvSpPr>
      <dsp:spPr>
        <a:xfrm>
          <a:off x="7308341" y="9484"/>
          <a:ext cx="3203971" cy="1281588"/>
        </a:xfrm>
        <a:prstGeom prst="rect">
          <a:avLst/>
        </a:prstGeom>
        <a:solidFill>
          <a:schemeClr val="tx1"/>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a:latin typeface="Avenir Next Demi Bold" panose="020B0703020202020204" pitchFamily="34" charset="0"/>
            </a:rPr>
            <a:t>Ethical AI Use and Trust</a:t>
          </a:r>
        </a:p>
      </dsp:txBody>
      <dsp:txXfrm>
        <a:off x="7308341" y="9484"/>
        <a:ext cx="3203971" cy="1281588"/>
      </dsp:txXfrm>
    </dsp:sp>
    <dsp:sp modelId="{50503582-84C2-4F11-AD62-E411CE4614FC}">
      <dsp:nvSpPr>
        <dsp:cNvPr id="0" name=""/>
        <dsp:cNvSpPr/>
      </dsp:nvSpPr>
      <dsp:spPr>
        <a:xfrm>
          <a:off x="7308341" y="1291073"/>
          <a:ext cx="3203971" cy="2108160"/>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Font typeface="Arial" panose="020B0604020202020204" pitchFamily="34" charset="0"/>
            <a:buChar char="•"/>
          </a:pPr>
          <a:r>
            <a:rPr lang="en-US" sz="1800" kern="1200">
              <a:solidFill>
                <a:srgbClr val="000000"/>
              </a:solidFill>
              <a:latin typeface="Avenir Next" panose="020B0503020202020204" pitchFamily="34" charset="0"/>
            </a:rPr>
            <a:t>Prioritizing ethical considerations and human oversight ensures trust and sustainability in AI health care applications.</a:t>
          </a:r>
        </a:p>
      </dsp:txBody>
      <dsp:txXfrm>
        <a:off x="7308341" y="1291073"/>
        <a:ext cx="3203971" cy="21081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675943-0ED9-497B-AA4A-A1E47844A0AD}">
      <dsp:nvSpPr>
        <dsp:cNvPr id="0" name=""/>
        <dsp:cNvSpPr/>
      </dsp:nvSpPr>
      <dsp:spPr>
        <a:xfrm>
          <a:off x="2796" y="382247"/>
          <a:ext cx="2726133" cy="965686"/>
        </a:xfrm>
        <a:prstGeom prst="rect">
          <a:avLst/>
        </a:prstGeom>
        <a:solidFill>
          <a:schemeClr val="accent1"/>
        </a:solidFill>
        <a:ln w="1905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a:latin typeface="Avenir Next Demi Bold" panose="020B0703020202020204" pitchFamily="34" charset="0"/>
            </a:rPr>
            <a:t>Early IT Involvement</a:t>
          </a:r>
        </a:p>
      </dsp:txBody>
      <dsp:txXfrm>
        <a:off x="2796" y="382247"/>
        <a:ext cx="2726133" cy="965686"/>
      </dsp:txXfrm>
    </dsp:sp>
    <dsp:sp modelId="{998EA987-1F4C-4B35-A87F-11F22FCE1954}">
      <dsp:nvSpPr>
        <dsp:cNvPr id="0" name=""/>
        <dsp:cNvSpPr/>
      </dsp:nvSpPr>
      <dsp:spPr>
        <a:xfrm>
          <a:off x="2796" y="1347934"/>
          <a:ext cx="2726133" cy="1943460"/>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a:solidFill>
                <a:srgbClr val="000000"/>
              </a:solidFill>
              <a:latin typeface="Avenir Next" panose="020B0503020202020204" pitchFamily="34" charset="0"/>
            </a:rPr>
            <a:t>IT and clinical informaticists participate from project inception, ensuring alignment with critical needs.</a:t>
          </a:r>
        </a:p>
      </dsp:txBody>
      <dsp:txXfrm>
        <a:off x="2796" y="1347934"/>
        <a:ext cx="2726133" cy="1943460"/>
      </dsp:txXfrm>
    </dsp:sp>
    <dsp:sp modelId="{53296BD1-8114-4535-A668-78E0D12D0CB2}">
      <dsp:nvSpPr>
        <dsp:cNvPr id="0" name=""/>
        <dsp:cNvSpPr/>
      </dsp:nvSpPr>
      <dsp:spPr>
        <a:xfrm>
          <a:off x="3110588" y="382247"/>
          <a:ext cx="2726133" cy="965686"/>
        </a:xfrm>
        <a:prstGeom prst="rect">
          <a:avLst/>
        </a:prstGeom>
        <a:solidFill>
          <a:schemeClr val="tx2"/>
        </a:solidFill>
        <a:ln w="1905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a:latin typeface="Avenir Next Demi Bold" panose="020B0703020202020204" pitchFamily="34" charset="0"/>
            </a:rPr>
            <a:t>Avoiding Late Integration</a:t>
          </a:r>
        </a:p>
      </dsp:txBody>
      <dsp:txXfrm>
        <a:off x="3110588" y="382247"/>
        <a:ext cx="2726133" cy="965686"/>
      </dsp:txXfrm>
    </dsp:sp>
    <dsp:sp modelId="{C75456F2-6EEB-42EB-BCA3-9A2DE45F900D}">
      <dsp:nvSpPr>
        <dsp:cNvPr id="0" name=""/>
        <dsp:cNvSpPr/>
      </dsp:nvSpPr>
      <dsp:spPr>
        <a:xfrm>
          <a:off x="3110588" y="1347934"/>
          <a:ext cx="2726133" cy="1943460"/>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Font typeface="Arial" panose="020B0604020202020204" pitchFamily="34" charset="0"/>
            <a:buChar char="•"/>
          </a:pPr>
          <a:r>
            <a:rPr lang="en-US" sz="1800" kern="1200">
              <a:solidFill>
                <a:srgbClr val="000000"/>
              </a:solidFill>
              <a:latin typeface="Avenir Next" panose="020B0503020202020204" pitchFamily="34" charset="0"/>
            </a:rPr>
            <a:t>Technology experts are not added after decisions, preventing misalignment and inefficiency.</a:t>
          </a:r>
        </a:p>
      </dsp:txBody>
      <dsp:txXfrm>
        <a:off x="3110588" y="1347934"/>
        <a:ext cx="2726133" cy="1943460"/>
      </dsp:txXfrm>
    </dsp:sp>
    <dsp:sp modelId="{3F8E87BC-E7F8-4FFD-AD8E-4133715E73A0}">
      <dsp:nvSpPr>
        <dsp:cNvPr id="0" name=""/>
        <dsp:cNvSpPr/>
      </dsp:nvSpPr>
      <dsp:spPr>
        <a:xfrm>
          <a:off x="6218381" y="382247"/>
          <a:ext cx="2726133" cy="965686"/>
        </a:xfrm>
        <a:prstGeom prst="rect">
          <a:avLst/>
        </a:prstGeom>
        <a:solidFill>
          <a:schemeClr val="tx1"/>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a:latin typeface="Avenir Next Demi Bold" panose="020B0703020202020204" pitchFamily="34" charset="0"/>
            </a:rPr>
            <a:t>Decision-Making Authority</a:t>
          </a:r>
        </a:p>
      </dsp:txBody>
      <dsp:txXfrm>
        <a:off x="6218381" y="382247"/>
        <a:ext cx="2726133" cy="965686"/>
      </dsp:txXfrm>
    </dsp:sp>
    <dsp:sp modelId="{50503582-84C2-4F11-AD62-E411CE4614FC}">
      <dsp:nvSpPr>
        <dsp:cNvPr id="0" name=""/>
        <dsp:cNvSpPr/>
      </dsp:nvSpPr>
      <dsp:spPr>
        <a:xfrm>
          <a:off x="6218381" y="1347934"/>
          <a:ext cx="2726133" cy="1943460"/>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Font typeface="Arial" panose="020B0604020202020204" pitchFamily="34" charset="0"/>
            <a:buChar char="•"/>
          </a:pPr>
          <a:r>
            <a:rPr lang="en-US" sz="1800" kern="1200">
              <a:solidFill>
                <a:srgbClr val="000000"/>
              </a:solidFill>
              <a:latin typeface="Avenir Next" panose="020B0503020202020204" pitchFamily="34" charset="0"/>
            </a:rPr>
            <a:t>IT and clinical informaticists hold real authority to influence and make critical decisions.</a:t>
          </a:r>
        </a:p>
      </dsp:txBody>
      <dsp:txXfrm>
        <a:off x="6218381" y="1347934"/>
        <a:ext cx="2726133" cy="19434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675943-0ED9-497B-AA4A-A1E47844A0AD}">
      <dsp:nvSpPr>
        <dsp:cNvPr id="0" name=""/>
        <dsp:cNvSpPr/>
      </dsp:nvSpPr>
      <dsp:spPr>
        <a:xfrm>
          <a:off x="2796" y="17914"/>
          <a:ext cx="2726133" cy="1090453"/>
        </a:xfrm>
        <a:prstGeom prst="rect">
          <a:avLst/>
        </a:prstGeom>
        <a:solidFill>
          <a:schemeClr val="accent1"/>
        </a:solidFill>
        <a:ln w="1905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a:latin typeface="Avenir Next Demi Bold" panose="020B0703020202020204" pitchFamily="34" charset="0"/>
            </a:rPr>
            <a:t>Early Awareness</a:t>
          </a:r>
        </a:p>
      </dsp:txBody>
      <dsp:txXfrm>
        <a:off x="2796" y="17914"/>
        <a:ext cx="2726133" cy="1090453"/>
      </dsp:txXfrm>
    </dsp:sp>
    <dsp:sp modelId="{998EA987-1F4C-4B35-A87F-11F22FCE1954}">
      <dsp:nvSpPr>
        <dsp:cNvPr id="0" name=""/>
        <dsp:cNvSpPr/>
      </dsp:nvSpPr>
      <dsp:spPr>
        <a:xfrm>
          <a:off x="2796" y="1108367"/>
          <a:ext cx="2726133" cy="2547360"/>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100000"/>
            </a:lnSpc>
            <a:spcBef>
              <a:spcPct val="0"/>
            </a:spcBef>
            <a:spcAft>
              <a:spcPct val="15000"/>
            </a:spcAft>
            <a:buChar char="•"/>
          </a:pPr>
          <a:r>
            <a:rPr lang="en-US" sz="1800" kern="1200">
              <a:solidFill>
                <a:srgbClr val="000000"/>
              </a:solidFill>
              <a:latin typeface="Avenir Next" panose="020B0503020202020204" pitchFamily="34" charset="0"/>
            </a:rPr>
            <a:t>Engaging IT early ensures they understand initiatives from the start, enabling proactive support.</a:t>
          </a:r>
        </a:p>
      </dsp:txBody>
      <dsp:txXfrm>
        <a:off x="2796" y="1108367"/>
        <a:ext cx="2726133" cy="2547360"/>
      </dsp:txXfrm>
    </dsp:sp>
    <dsp:sp modelId="{53296BD1-8114-4535-A668-78E0D12D0CB2}">
      <dsp:nvSpPr>
        <dsp:cNvPr id="0" name=""/>
        <dsp:cNvSpPr/>
      </dsp:nvSpPr>
      <dsp:spPr>
        <a:xfrm>
          <a:off x="3110588" y="17914"/>
          <a:ext cx="2726133" cy="1090453"/>
        </a:xfrm>
        <a:prstGeom prst="rect">
          <a:avLst/>
        </a:prstGeom>
        <a:solidFill>
          <a:schemeClr val="tx2"/>
        </a:solidFill>
        <a:ln w="1905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a:latin typeface="Avenir Next Demi Bold" panose="020B0703020202020204" pitchFamily="34" charset="0"/>
            </a:rPr>
            <a:t>Informed Decision Making</a:t>
          </a:r>
        </a:p>
      </dsp:txBody>
      <dsp:txXfrm>
        <a:off x="3110588" y="17914"/>
        <a:ext cx="2726133" cy="1090453"/>
      </dsp:txXfrm>
    </dsp:sp>
    <dsp:sp modelId="{C75456F2-6EEB-42EB-BCA3-9A2DE45F900D}">
      <dsp:nvSpPr>
        <dsp:cNvPr id="0" name=""/>
        <dsp:cNvSpPr/>
      </dsp:nvSpPr>
      <dsp:spPr>
        <a:xfrm>
          <a:off x="3110588" y="1108367"/>
          <a:ext cx="2726133" cy="2547360"/>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100000"/>
            </a:lnSpc>
            <a:spcBef>
              <a:spcPct val="0"/>
            </a:spcBef>
            <a:spcAft>
              <a:spcPct val="15000"/>
            </a:spcAft>
            <a:buFont typeface="Arial" panose="020B0604020202020204" pitchFamily="34" charset="0"/>
            <a:buChar char="•"/>
          </a:pPr>
          <a:r>
            <a:rPr lang="en-US" sz="1800" kern="1200">
              <a:solidFill>
                <a:srgbClr val="000000"/>
              </a:solidFill>
              <a:latin typeface="Avenir Next" panose="020B0503020202020204" pitchFamily="34" charset="0"/>
            </a:rPr>
            <a:t>Technology experts contribute insights that guide better technology and business direction.</a:t>
          </a:r>
        </a:p>
      </dsp:txBody>
      <dsp:txXfrm>
        <a:off x="3110588" y="1108367"/>
        <a:ext cx="2726133" cy="2547360"/>
      </dsp:txXfrm>
    </dsp:sp>
    <dsp:sp modelId="{3F8E87BC-E7F8-4FFD-AD8E-4133715E73A0}">
      <dsp:nvSpPr>
        <dsp:cNvPr id="0" name=""/>
        <dsp:cNvSpPr/>
      </dsp:nvSpPr>
      <dsp:spPr>
        <a:xfrm>
          <a:off x="6218381" y="17914"/>
          <a:ext cx="2726133" cy="1090453"/>
        </a:xfrm>
        <a:prstGeom prst="rect">
          <a:avLst/>
        </a:prstGeom>
        <a:solidFill>
          <a:schemeClr val="tx1"/>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a:latin typeface="Avenir Next Demi Bold" panose="020B0703020202020204" pitchFamily="34" charset="0"/>
            </a:rPr>
            <a:t>Risk Prevention</a:t>
          </a:r>
        </a:p>
      </dsp:txBody>
      <dsp:txXfrm>
        <a:off x="6218381" y="17914"/>
        <a:ext cx="2726133" cy="1090453"/>
      </dsp:txXfrm>
    </dsp:sp>
    <dsp:sp modelId="{50503582-84C2-4F11-AD62-E411CE4614FC}">
      <dsp:nvSpPr>
        <dsp:cNvPr id="0" name=""/>
        <dsp:cNvSpPr/>
      </dsp:nvSpPr>
      <dsp:spPr>
        <a:xfrm>
          <a:off x="6218381" y="1108367"/>
          <a:ext cx="2726133" cy="2547360"/>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100000"/>
            </a:lnSpc>
            <a:spcBef>
              <a:spcPct val="0"/>
            </a:spcBef>
            <a:spcAft>
              <a:spcPct val="15000"/>
            </a:spcAft>
            <a:buFont typeface="Arial" panose="020B0604020202020204" pitchFamily="34" charset="0"/>
            <a:buChar char="•"/>
          </a:pPr>
          <a:r>
            <a:rPr lang="en-US" sz="1800" kern="1200">
              <a:solidFill>
                <a:srgbClr val="000000"/>
              </a:solidFill>
              <a:latin typeface="Avenir Next" panose="020B0503020202020204" pitchFamily="34" charset="0"/>
            </a:rPr>
            <a:t>Early IT involvement helps identify potential issues, preventing costly mistakes later.</a:t>
          </a:r>
        </a:p>
      </dsp:txBody>
      <dsp:txXfrm>
        <a:off x="6218381" y="1108367"/>
        <a:ext cx="2726133" cy="254736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675943-0ED9-497B-AA4A-A1E47844A0AD}">
      <dsp:nvSpPr>
        <dsp:cNvPr id="0" name=""/>
        <dsp:cNvSpPr/>
      </dsp:nvSpPr>
      <dsp:spPr>
        <a:xfrm>
          <a:off x="3286" y="12042"/>
          <a:ext cx="3203971" cy="1281588"/>
        </a:xfrm>
        <a:prstGeom prst="rect">
          <a:avLst/>
        </a:prstGeom>
        <a:solidFill>
          <a:schemeClr val="accent1"/>
        </a:solidFill>
        <a:ln w="1905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a:latin typeface="Avenir Next Demi Bold" panose="020B0703020202020204" pitchFamily="34" charset="0"/>
            </a:rPr>
            <a:t>AI Mindset Shift</a:t>
          </a:r>
        </a:p>
      </dsp:txBody>
      <dsp:txXfrm>
        <a:off x="3286" y="12042"/>
        <a:ext cx="3203971" cy="1281588"/>
      </dsp:txXfrm>
    </dsp:sp>
    <dsp:sp modelId="{998EA987-1F4C-4B35-A87F-11F22FCE1954}">
      <dsp:nvSpPr>
        <dsp:cNvPr id="0" name=""/>
        <dsp:cNvSpPr/>
      </dsp:nvSpPr>
      <dsp:spPr>
        <a:xfrm>
          <a:off x="3286" y="1293631"/>
          <a:ext cx="3203971" cy="2810880"/>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100000"/>
            </a:lnSpc>
            <a:spcBef>
              <a:spcPct val="0"/>
            </a:spcBef>
            <a:spcAft>
              <a:spcPct val="15000"/>
            </a:spcAft>
            <a:buChar char="•"/>
          </a:pPr>
          <a:r>
            <a:rPr lang="en-US" sz="1800" kern="1200">
              <a:solidFill>
                <a:srgbClr val="000000"/>
              </a:solidFill>
              <a:latin typeface="Avenir Next" panose="020B0503020202020204" pitchFamily="34" charset="0"/>
            </a:rPr>
            <a:t>Understanding AI is not traditional software is crucial to avoid failure in AI projects.</a:t>
          </a:r>
        </a:p>
      </dsp:txBody>
      <dsp:txXfrm>
        <a:off x="3286" y="1293631"/>
        <a:ext cx="3203971" cy="2810880"/>
      </dsp:txXfrm>
    </dsp:sp>
    <dsp:sp modelId="{53296BD1-8114-4535-A668-78E0D12D0CB2}">
      <dsp:nvSpPr>
        <dsp:cNvPr id="0" name=""/>
        <dsp:cNvSpPr/>
      </dsp:nvSpPr>
      <dsp:spPr>
        <a:xfrm>
          <a:off x="3655813" y="12042"/>
          <a:ext cx="3203971" cy="1281588"/>
        </a:xfrm>
        <a:prstGeom prst="rect">
          <a:avLst/>
        </a:prstGeom>
        <a:solidFill>
          <a:schemeClr val="tx2"/>
        </a:solidFill>
        <a:ln w="1905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a:latin typeface="Avenir Next Demi Bold" panose="020B0703020202020204" pitchFamily="34" charset="0"/>
            </a:rPr>
            <a:t>Right Question Approach</a:t>
          </a:r>
        </a:p>
      </dsp:txBody>
      <dsp:txXfrm>
        <a:off x="3655813" y="12042"/>
        <a:ext cx="3203971" cy="1281588"/>
      </dsp:txXfrm>
    </dsp:sp>
    <dsp:sp modelId="{C75456F2-6EEB-42EB-BCA3-9A2DE45F900D}">
      <dsp:nvSpPr>
        <dsp:cNvPr id="0" name=""/>
        <dsp:cNvSpPr/>
      </dsp:nvSpPr>
      <dsp:spPr>
        <a:xfrm>
          <a:off x="3655813" y="1293631"/>
          <a:ext cx="3203971" cy="2810880"/>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100000"/>
            </a:lnSpc>
            <a:spcBef>
              <a:spcPct val="0"/>
            </a:spcBef>
            <a:spcAft>
              <a:spcPct val="15000"/>
            </a:spcAft>
            <a:buFont typeface="Arial" panose="020B0604020202020204" pitchFamily="34" charset="0"/>
            <a:buChar char="•"/>
          </a:pPr>
          <a:r>
            <a:rPr lang="en-US" sz="1800" kern="1200">
              <a:solidFill>
                <a:srgbClr val="000000"/>
              </a:solidFill>
              <a:latin typeface="Avenir Next" panose="020B0503020202020204" pitchFamily="34" charset="0"/>
            </a:rPr>
            <a:t>Focusing on what AI needs to accomplish ensures alignment with real problem-solving. Think: “What do we need AI to do” not “What can your AI do?”</a:t>
          </a:r>
        </a:p>
      </dsp:txBody>
      <dsp:txXfrm>
        <a:off x="3655813" y="1293631"/>
        <a:ext cx="3203971" cy="2810880"/>
      </dsp:txXfrm>
    </dsp:sp>
    <dsp:sp modelId="{3F8E87BC-E7F8-4FFD-AD8E-4133715E73A0}">
      <dsp:nvSpPr>
        <dsp:cNvPr id="0" name=""/>
        <dsp:cNvSpPr/>
      </dsp:nvSpPr>
      <dsp:spPr>
        <a:xfrm>
          <a:off x="7308341" y="12042"/>
          <a:ext cx="3203971" cy="1281588"/>
        </a:xfrm>
        <a:prstGeom prst="rect">
          <a:avLst/>
        </a:prstGeom>
        <a:solidFill>
          <a:schemeClr val="tx1"/>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a:latin typeface="Avenir Next Demi Bold" panose="020B0703020202020204" pitchFamily="34" charset="0"/>
            </a:rPr>
            <a:t>Beware Vendor Solutions</a:t>
          </a:r>
        </a:p>
      </dsp:txBody>
      <dsp:txXfrm>
        <a:off x="7308341" y="12042"/>
        <a:ext cx="3203971" cy="1281588"/>
      </dsp:txXfrm>
    </dsp:sp>
    <dsp:sp modelId="{50503582-84C2-4F11-AD62-E411CE4614FC}">
      <dsp:nvSpPr>
        <dsp:cNvPr id="0" name=""/>
        <dsp:cNvSpPr/>
      </dsp:nvSpPr>
      <dsp:spPr>
        <a:xfrm>
          <a:off x="7308341" y="1293631"/>
          <a:ext cx="3203971" cy="2810880"/>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100000"/>
            </a:lnSpc>
            <a:spcBef>
              <a:spcPct val="0"/>
            </a:spcBef>
            <a:spcAft>
              <a:spcPct val="15000"/>
            </a:spcAft>
            <a:buFont typeface="Arial" panose="020B0604020202020204" pitchFamily="34" charset="0"/>
            <a:buChar char="•"/>
          </a:pPr>
          <a:r>
            <a:rPr lang="en-US" sz="1800" kern="1200">
              <a:solidFill>
                <a:srgbClr val="000000"/>
              </a:solidFill>
              <a:latin typeface="Avenir Next" panose="020B0503020202020204" pitchFamily="34" charset="0"/>
            </a:rPr>
            <a:t>Vendors often push their solutions, but defining your problem is your responsibility.</a:t>
          </a:r>
        </a:p>
      </dsp:txBody>
      <dsp:txXfrm>
        <a:off x="7308341" y="1293631"/>
        <a:ext cx="3203971" cy="281088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1231F3-7F62-4C11-81CC-925391AE5BC7}">
      <dsp:nvSpPr>
        <dsp:cNvPr id="0" name=""/>
        <dsp:cNvSpPr/>
      </dsp:nvSpPr>
      <dsp:spPr>
        <a:xfrm>
          <a:off x="63" y="441613"/>
          <a:ext cx="5120643" cy="1645116"/>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Font typeface="Arial" panose="020B0604020202020204" pitchFamily="34" charset="0"/>
            <a:buNone/>
          </a:pPr>
          <a:r>
            <a:rPr lang="en-US" sz="2400" b="1" kern="1200">
              <a:latin typeface="Avenir Next Demi Bold" panose="020B0703020202020204" pitchFamily="34" charset="0"/>
            </a:rPr>
            <a:t>Old Software Limitations</a:t>
          </a:r>
        </a:p>
        <a:p>
          <a:pPr marL="0" lvl="0" indent="0" algn="ctr" defTabSz="1066800">
            <a:lnSpc>
              <a:spcPct val="90000"/>
            </a:lnSpc>
            <a:spcBef>
              <a:spcPct val="0"/>
            </a:spcBef>
            <a:spcAft>
              <a:spcPct val="35000"/>
            </a:spcAft>
            <a:buFont typeface="Arial" panose="020B0604020202020204" pitchFamily="34" charset="0"/>
            <a:buNone/>
          </a:pPr>
          <a:r>
            <a:rPr lang="en-US" sz="1800" kern="1200">
              <a:latin typeface="Avenir Next" panose="020B0503020202020204" pitchFamily="34" charset="0"/>
            </a:rPr>
            <a:t>Traditional software offers fixed functionality and limited customization, restricting user adaptability and growth.</a:t>
          </a:r>
        </a:p>
      </dsp:txBody>
      <dsp:txXfrm>
        <a:off x="63" y="441613"/>
        <a:ext cx="5120643" cy="1645116"/>
      </dsp:txXfrm>
    </dsp:sp>
    <dsp:sp modelId="{85CF2B1A-D080-41A8-B7B2-970D2633CA28}">
      <dsp:nvSpPr>
        <dsp:cNvPr id="0" name=""/>
        <dsp:cNvSpPr/>
      </dsp:nvSpPr>
      <dsp:spPr>
        <a:xfrm>
          <a:off x="5394893" y="441613"/>
          <a:ext cx="5120643" cy="1645116"/>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Font typeface="Arial" panose="020B0604020202020204" pitchFamily="34" charset="0"/>
            <a:buNone/>
          </a:pPr>
          <a:r>
            <a:rPr lang="en-US" sz="2400" b="1" kern="1200">
              <a:latin typeface="Avenir Next Demi Bold" panose="020B0703020202020204" pitchFamily="34" charset="0"/>
            </a:rPr>
            <a:t>AI Adapts Workflows</a:t>
          </a:r>
        </a:p>
        <a:p>
          <a:pPr marL="0" lvl="0" indent="0" algn="ctr" defTabSz="1066800">
            <a:lnSpc>
              <a:spcPct val="90000"/>
            </a:lnSpc>
            <a:spcBef>
              <a:spcPct val="0"/>
            </a:spcBef>
            <a:spcAft>
              <a:spcPct val="35000"/>
            </a:spcAft>
            <a:buFont typeface="Arial" panose="020B0604020202020204" pitchFamily="34" charset="0"/>
            <a:buNone/>
          </a:pPr>
          <a:r>
            <a:rPr lang="en-US" sz="1800" kern="1200">
              <a:latin typeface="Avenir Next" panose="020B0503020202020204" pitchFamily="34" charset="0"/>
            </a:rPr>
            <a:t>AI tools should adapt seamlessly to individual workflows, enhancing productivity and personalization over time.</a:t>
          </a:r>
        </a:p>
      </dsp:txBody>
      <dsp:txXfrm>
        <a:off x="5394893" y="441613"/>
        <a:ext cx="5120643" cy="1645116"/>
      </dsp:txXfrm>
    </dsp:sp>
    <dsp:sp modelId="{E6730C36-386D-47D8-84A3-3A3F4317B6ED}">
      <dsp:nvSpPr>
        <dsp:cNvPr id="0" name=""/>
        <dsp:cNvSpPr/>
      </dsp:nvSpPr>
      <dsp:spPr>
        <a:xfrm>
          <a:off x="63" y="2360915"/>
          <a:ext cx="5120643" cy="1645116"/>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Font typeface="Arial" panose="020B0604020202020204" pitchFamily="34" charset="0"/>
            <a:buNone/>
          </a:pPr>
          <a:r>
            <a:rPr lang="en-US" sz="2400" b="1" kern="1200">
              <a:latin typeface="Avenir Next Demi Bold" panose="020B0703020202020204" pitchFamily="34" charset="0"/>
            </a:rPr>
            <a:t>Evolving AI Value</a:t>
          </a:r>
        </a:p>
        <a:p>
          <a:pPr marL="0" lvl="0" indent="0" algn="ctr" defTabSz="1066800">
            <a:lnSpc>
              <a:spcPct val="90000"/>
            </a:lnSpc>
            <a:spcBef>
              <a:spcPct val="0"/>
            </a:spcBef>
            <a:spcAft>
              <a:spcPct val="35000"/>
            </a:spcAft>
            <a:buFont typeface="Arial" panose="020B0604020202020204" pitchFamily="34" charset="0"/>
            <a:buNone/>
          </a:pPr>
          <a:r>
            <a:rPr lang="en-US" sz="1800" kern="1200">
              <a:latin typeface="Avenir Next" panose="020B0503020202020204" pitchFamily="34" charset="0"/>
            </a:rPr>
            <a:t>Real AI evolves continuously; if it remains rigid, it fails to deliver genuine AI benefits and value.</a:t>
          </a:r>
        </a:p>
      </dsp:txBody>
      <dsp:txXfrm>
        <a:off x="63" y="2360915"/>
        <a:ext cx="5120643" cy="1645116"/>
      </dsp:txXfrm>
    </dsp:sp>
    <dsp:sp modelId="{91DBB671-AF0F-4B57-95E3-7FC5CDE17B9F}">
      <dsp:nvSpPr>
        <dsp:cNvPr id="0" name=""/>
        <dsp:cNvSpPr/>
      </dsp:nvSpPr>
      <dsp:spPr>
        <a:xfrm>
          <a:off x="5394893" y="2360915"/>
          <a:ext cx="5120643" cy="1645116"/>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Font typeface="Arial" panose="020B0604020202020204" pitchFamily="34" charset="0"/>
            <a:buNone/>
          </a:pPr>
          <a:r>
            <a:rPr lang="en-US" sz="2400" b="1" kern="1200">
              <a:latin typeface="Avenir Next Demi Bold" panose="020B0703020202020204" pitchFamily="34" charset="0"/>
            </a:rPr>
            <a:t>Cost vs Real Value</a:t>
          </a:r>
        </a:p>
        <a:p>
          <a:pPr marL="0" lvl="0" indent="0" algn="ctr" defTabSz="1066800">
            <a:lnSpc>
              <a:spcPct val="90000"/>
            </a:lnSpc>
            <a:spcBef>
              <a:spcPct val="0"/>
            </a:spcBef>
            <a:spcAft>
              <a:spcPct val="35000"/>
            </a:spcAft>
            <a:buFont typeface="Arial" panose="020B0604020202020204" pitchFamily="34" charset="0"/>
            <a:buNone/>
          </a:pPr>
          <a:r>
            <a:rPr lang="en-US" sz="1800" kern="1200">
              <a:latin typeface="Avenir Next" panose="020B0503020202020204" pitchFamily="34" charset="0"/>
            </a:rPr>
            <a:t>Rigid AI tools offer limited benefits despite higher costs, essentially charging more for traditional software.</a:t>
          </a:r>
        </a:p>
      </dsp:txBody>
      <dsp:txXfrm>
        <a:off x="5394893" y="2360915"/>
        <a:ext cx="5120643" cy="164511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644B55-D51B-4787-B354-EB2999782349}">
      <dsp:nvSpPr>
        <dsp:cNvPr id="0" name=""/>
        <dsp:cNvSpPr/>
      </dsp:nvSpPr>
      <dsp:spPr>
        <a:xfrm>
          <a:off x="0" y="47316"/>
          <a:ext cx="10515599" cy="711360"/>
        </a:xfrm>
        <a:prstGeom prst="roundRect">
          <a:avLst/>
        </a:prstGeom>
        <a:solidFill>
          <a:schemeClr val="accent1"/>
        </a:solidFill>
        <a:ln w="1905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latin typeface="Avenir Next Demi Bold" panose="020B0703020202020204" pitchFamily="34" charset="0"/>
            </a:rPr>
            <a:t>Traditional Leadership Training</a:t>
          </a:r>
        </a:p>
      </dsp:txBody>
      <dsp:txXfrm>
        <a:off x="34726" y="82042"/>
        <a:ext cx="10446147" cy="641908"/>
      </dsp:txXfrm>
    </dsp:sp>
    <dsp:sp modelId="{9305B5C3-DCA4-4D93-B811-DCFEEFCA17B5}">
      <dsp:nvSpPr>
        <dsp:cNvPr id="0" name=""/>
        <dsp:cNvSpPr/>
      </dsp:nvSpPr>
      <dsp:spPr>
        <a:xfrm>
          <a:off x="0" y="758676"/>
          <a:ext cx="10515599" cy="629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2860" rIns="128016" bIns="22860" numCol="1" spcCol="1270" anchor="t" anchorCtr="0">
          <a:noAutofit/>
        </a:bodyPr>
        <a:lstStyle/>
        <a:p>
          <a:pPr marL="171450" lvl="1" indent="-171450" algn="l" defTabSz="800100">
            <a:lnSpc>
              <a:spcPct val="100000"/>
            </a:lnSpc>
            <a:spcBef>
              <a:spcPct val="0"/>
            </a:spcBef>
            <a:spcAft>
              <a:spcPct val="20000"/>
            </a:spcAft>
            <a:buChar char="•"/>
          </a:pPr>
          <a:r>
            <a:rPr lang="en-US" sz="1800" kern="1200">
              <a:solidFill>
                <a:srgbClr val="000000"/>
              </a:solidFill>
              <a:latin typeface="Avenir Next" panose="020B0503020202020204" pitchFamily="34" charset="0"/>
            </a:rPr>
            <a:t>Leaders are traditionally trained to manage people, time, and capacity effectively.</a:t>
          </a:r>
        </a:p>
      </dsp:txBody>
      <dsp:txXfrm>
        <a:off x="0" y="758676"/>
        <a:ext cx="10515599" cy="629280"/>
      </dsp:txXfrm>
    </dsp:sp>
    <dsp:sp modelId="{B5DC731B-33BB-4B56-9429-A86E2669C22C}">
      <dsp:nvSpPr>
        <dsp:cNvPr id="0" name=""/>
        <dsp:cNvSpPr/>
      </dsp:nvSpPr>
      <dsp:spPr>
        <a:xfrm>
          <a:off x="0" y="1387956"/>
          <a:ext cx="10515599" cy="711360"/>
        </a:xfrm>
        <a:prstGeom prst="roundRect">
          <a:avLst/>
        </a:prstGeom>
        <a:solidFill>
          <a:schemeClr val="tx2"/>
        </a:solidFill>
        <a:ln w="1905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latin typeface="Avenir Next Demi Bold" panose="020B0703020202020204" pitchFamily="34" charset="0"/>
            </a:rPr>
            <a:t>AI Challenges Assumptions</a:t>
          </a:r>
        </a:p>
      </dsp:txBody>
      <dsp:txXfrm>
        <a:off x="34726" y="1422682"/>
        <a:ext cx="10446147" cy="641908"/>
      </dsp:txXfrm>
    </dsp:sp>
    <dsp:sp modelId="{CC480C8A-B919-497B-9898-66F53C0FA5AC}">
      <dsp:nvSpPr>
        <dsp:cNvPr id="0" name=""/>
        <dsp:cNvSpPr/>
      </dsp:nvSpPr>
      <dsp:spPr>
        <a:xfrm>
          <a:off x="0" y="2099316"/>
          <a:ext cx="10515599" cy="629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2860" rIns="128016" bIns="22860" numCol="1" spcCol="1270" anchor="t" anchorCtr="0">
          <a:noAutofit/>
        </a:bodyPr>
        <a:lstStyle/>
        <a:p>
          <a:pPr marL="171450" lvl="1" indent="-171450" algn="l" defTabSz="777875">
            <a:lnSpc>
              <a:spcPct val="100000"/>
            </a:lnSpc>
            <a:spcBef>
              <a:spcPct val="0"/>
            </a:spcBef>
            <a:spcAft>
              <a:spcPct val="20000"/>
            </a:spcAft>
            <a:buFont typeface="Arial" panose="020B0604020202020204" pitchFamily="34" charset="0"/>
            <a:buChar char="•"/>
          </a:pPr>
          <a:r>
            <a:rPr lang="en-US" sz="1750" kern="1200">
              <a:solidFill>
                <a:srgbClr val="000000"/>
              </a:solidFill>
              <a:latin typeface="Avenir Next" panose="020B0503020202020204" pitchFamily="34" charset="0"/>
            </a:rPr>
            <a:t>AI disrupts the traditional assumptions of managing people, time, and capacity in organizations.</a:t>
          </a:r>
        </a:p>
      </dsp:txBody>
      <dsp:txXfrm>
        <a:off x="0" y="2099316"/>
        <a:ext cx="10515599" cy="629280"/>
      </dsp:txXfrm>
    </dsp:sp>
    <dsp:sp modelId="{E60A7A17-9321-48CB-8E6E-B9FA0C3CA68E}">
      <dsp:nvSpPr>
        <dsp:cNvPr id="0" name=""/>
        <dsp:cNvSpPr/>
      </dsp:nvSpPr>
      <dsp:spPr>
        <a:xfrm>
          <a:off x="0" y="2728596"/>
          <a:ext cx="10515599" cy="711360"/>
        </a:xfrm>
        <a:prstGeom prst="roundRect">
          <a:avLst/>
        </a:prstGeom>
        <a:solidFill>
          <a:schemeClr val="tx1"/>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latin typeface="Avenir Next Demi Bold" panose="020B0703020202020204" pitchFamily="34" charset="0"/>
            </a:rPr>
            <a:t>Underutilization of AI</a:t>
          </a:r>
        </a:p>
      </dsp:txBody>
      <dsp:txXfrm>
        <a:off x="34726" y="2763322"/>
        <a:ext cx="10446147" cy="641908"/>
      </dsp:txXfrm>
    </dsp:sp>
    <dsp:sp modelId="{B4AD5299-3481-45A7-B8C8-D3A9F49D3E23}">
      <dsp:nvSpPr>
        <dsp:cNvPr id="0" name=""/>
        <dsp:cNvSpPr/>
      </dsp:nvSpPr>
      <dsp:spPr>
        <a:xfrm>
          <a:off x="0" y="3439957"/>
          <a:ext cx="10515599" cy="629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2860" rIns="128016" bIns="22860" numCol="1" spcCol="1270" anchor="t" anchorCtr="0">
          <a:noAutofit/>
        </a:bodyPr>
        <a:lstStyle/>
        <a:p>
          <a:pPr marL="171450" lvl="1" indent="-171450" algn="l" defTabSz="777875">
            <a:lnSpc>
              <a:spcPct val="100000"/>
            </a:lnSpc>
            <a:spcBef>
              <a:spcPct val="0"/>
            </a:spcBef>
            <a:spcAft>
              <a:spcPct val="20000"/>
            </a:spcAft>
            <a:buFont typeface="Arial" panose="020B0604020202020204" pitchFamily="34" charset="0"/>
            <a:buChar char="•"/>
          </a:pPr>
          <a:r>
            <a:rPr lang="en-US" sz="1750" kern="1200">
              <a:solidFill>
                <a:srgbClr val="000000"/>
              </a:solidFill>
              <a:latin typeface="Avenir Next" panose="020B0503020202020204" pitchFamily="34" charset="0"/>
            </a:rPr>
            <a:t>Many organizations underutilize AI, only improving old processes slightly instead of innovating.</a:t>
          </a:r>
        </a:p>
      </dsp:txBody>
      <dsp:txXfrm>
        <a:off x="0" y="3439957"/>
        <a:ext cx="10515599" cy="62928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644B55-D51B-4787-B354-EB2999782349}">
      <dsp:nvSpPr>
        <dsp:cNvPr id="0" name=""/>
        <dsp:cNvSpPr/>
      </dsp:nvSpPr>
      <dsp:spPr>
        <a:xfrm>
          <a:off x="0" y="47316"/>
          <a:ext cx="10515599" cy="711360"/>
        </a:xfrm>
        <a:prstGeom prst="roundRect">
          <a:avLst/>
        </a:prstGeom>
        <a:solidFill>
          <a:schemeClr val="accent1"/>
        </a:solidFill>
        <a:ln w="1905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latin typeface="Avenir Next Demi Bold" panose="020B0703020202020204" pitchFamily="34" charset="0"/>
            </a:rPr>
            <a:t>Necessity of Human Oversight</a:t>
          </a:r>
        </a:p>
      </dsp:txBody>
      <dsp:txXfrm>
        <a:off x="34726" y="82042"/>
        <a:ext cx="10446147" cy="641908"/>
      </dsp:txXfrm>
    </dsp:sp>
    <dsp:sp modelId="{9305B5C3-DCA4-4D93-B811-DCFEEFCA17B5}">
      <dsp:nvSpPr>
        <dsp:cNvPr id="0" name=""/>
        <dsp:cNvSpPr/>
      </dsp:nvSpPr>
      <dsp:spPr>
        <a:xfrm>
          <a:off x="0" y="758676"/>
          <a:ext cx="10515599" cy="629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2860" rIns="128016" bIns="22860" numCol="1" spcCol="1270" anchor="t" anchorCtr="0">
          <a:noAutofit/>
        </a:bodyPr>
        <a:lstStyle/>
        <a:p>
          <a:pPr marL="171450" lvl="1" indent="-171450" algn="l" defTabSz="800100">
            <a:lnSpc>
              <a:spcPct val="100000"/>
            </a:lnSpc>
            <a:spcBef>
              <a:spcPct val="0"/>
            </a:spcBef>
            <a:spcAft>
              <a:spcPct val="20000"/>
            </a:spcAft>
            <a:buChar char="•"/>
          </a:pPr>
          <a:r>
            <a:rPr lang="en-US" sz="1800" kern="1200">
              <a:solidFill>
                <a:srgbClr val="000000"/>
              </a:solidFill>
              <a:latin typeface="Avenir Next" panose="020B0503020202020204" pitchFamily="34" charset="0"/>
            </a:rPr>
            <a:t>Human oversight is essential to ensure AI errors are identified and corrected effectively.</a:t>
          </a:r>
        </a:p>
      </dsp:txBody>
      <dsp:txXfrm>
        <a:off x="0" y="758676"/>
        <a:ext cx="10515599" cy="629280"/>
      </dsp:txXfrm>
    </dsp:sp>
    <dsp:sp modelId="{B5DC731B-33BB-4B56-9429-A86E2669C22C}">
      <dsp:nvSpPr>
        <dsp:cNvPr id="0" name=""/>
        <dsp:cNvSpPr/>
      </dsp:nvSpPr>
      <dsp:spPr>
        <a:xfrm>
          <a:off x="0" y="1387956"/>
          <a:ext cx="10515599" cy="711360"/>
        </a:xfrm>
        <a:prstGeom prst="roundRect">
          <a:avLst/>
        </a:prstGeom>
        <a:solidFill>
          <a:schemeClr val="tx2"/>
        </a:solidFill>
        <a:ln w="1905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latin typeface="Avenir Next Demi Bold" panose="020B0703020202020204" pitchFamily="34" charset="0"/>
            </a:rPr>
            <a:t>AI Imperfection</a:t>
          </a:r>
        </a:p>
      </dsp:txBody>
      <dsp:txXfrm>
        <a:off x="34726" y="1422682"/>
        <a:ext cx="10446147" cy="641908"/>
      </dsp:txXfrm>
    </dsp:sp>
    <dsp:sp modelId="{CC480C8A-B919-497B-9898-66F53C0FA5AC}">
      <dsp:nvSpPr>
        <dsp:cNvPr id="0" name=""/>
        <dsp:cNvSpPr/>
      </dsp:nvSpPr>
      <dsp:spPr>
        <a:xfrm>
          <a:off x="0" y="2099316"/>
          <a:ext cx="10515599" cy="629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2860" rIns="128016" bIns="22860" numCol="1" spcCol="1270" anchor="t" anchorCtr="0">
          <a:noAutofit/>
        </a:bodyPr>
        <a:lstStyle/>
        <a:p>
          <a:pPr marL="171450" lvl="1" indent="-171450" algn="l" defTabSz="800100">
            <a:lnSpc>
              <a:spcPct val="100000"/>
            </a:lnSpc>
            <a:spcBef>
              <a:spcPct val="0"/>
            </a:spcBef>
            <a:spcAft>
              <a:spcPct val="20000"/>
            </a:spcAft>
            <a:buFont typeface="Arial" panose="020B0604020202020204" pitchFamily="34" charset="0"/>
            <a:buChar char="•"/>
          </a:pPr>
          <a:r>
            <a:rPr lang="en-US" sz="1800" kern="1200">
              <a:solidFill>
                <a:srgbClr val="000000"/>
              </a:solidFill>
              <a:latin typeface="Avenir Next" panose="020B0503020202020204" pitchFamily="34" charset="0"/>
            </a:rPr>
            <a:t>AI, despite its power, is prone to making mistakes and requires validation.</a:t>
          </a:r>
        </a:p>
      </dsp:txBody>
      <dsp:txXfrm>
        <a:off x="0" y="2099316"/>
        <a:ext cx="10515599" cy="629280"/>
      </dsp:txXfrm>
    </dsp:sp>
    <dsp:sp modelId="{E60A7A17-9321-48CB-8E6E-B9FA0C3CA68E}">
      <dsp:nvSpPr>
        <dsp:cNvPr id="0" name=""/>
        <dsp:cNvSpPr/>
      </dsp:nvSpPr>
      <dsp:spPr>
        <a:xfrm>
          <a:off x="0" y="2728596"/>
          <a:ext cx="10515599" cy="711360"/>
        </a:xfrm>
        <a:prstGeom prst="roundRect">
          <a:avLst/>
        </a:prstGeom>
        <a:solidFill>
          <a:schemeClr val="tx1"/>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latin typeface="Avenir Next Demi Bold" panose="020B0703020202020204" pitchFamily="34" charset="0"/>
            </a:rPr>
            <a:t>Critical Impact in Health Care</a:t>
          </a:r>
        </a:p>
      </dsp:txBody>
      <dsp:txXfrm>
        <a:off x="34726" y="2763322"/>
        <a:ext cx="10446147" cy="641908"/>
      </dsp:txXfrm>
    </dsp:sp>
    <dsp:sp modelId="{B4AD5299-3481-45A7-B8C8-D3A9F49D3E23}">
      <dsp:nvSpPr>
        <dsp:cNvPr id="0" name=""/>
        <dsp:cNvSpPr/>
      </dsp:nvSpPr>
      <dsp:spPr>
        <a:xfrm>
          <a:off x="0" y="3439957"/>
          <a:ext cx="10515599" cy="629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2860" rIns="128016" bIns="22860" numCol="1" spcCol="1270" anchor="t" anchorCtr="0">
          <a:noAutofit/>
        </a:bodyPr>
        <a:lstStyle/>
        <a:p>
          <a:pPr marL="171450" lvl="1" indent="-171450" algn="l" defTabSz="800100">
            <a:lnSpc>
              <a:spcPct val="100000"/>
            </a:lnSpc>
            <a:spcBef>
              <a:spcPct val="0"/>
            </a:spcBef>
            <a:spcAft>
              <a:spcPct val="20000"/>
            </a:spcAft>
            <a:buFont typeface="Arial" panose="020B0604020202020204" pitchFamily="34" charset="0"/>
            <a:buChar char="•"/>
          </a:pPr>
          <a:r>
            <a:rPr lang="en-US" sz="1800" kern="1200">
              <a:solidFill>
                <a:srgbClr val="000000"/>
              </a:solidFill>
              <a:latin typeface="Avenir Next" panose="020B0503020202020204" pitchFamily="34" charset="0"/>
            </a:rPr>
            <a:t>Mistakes made by AI in health care can have serious consequences, making validation critical.</a:t>
          </a:r>
        </a:p>
      </dsp:txBody>
      <dsp:txXfrm>
        <a:off x="0" y="3439957"/>
        <a:ext cx="10515599" cy="62928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675943-0ED9-497B-AA4A-A1E47844A0AD}">
      <dsp:nvSpPr>
        <dsp:cNvPr id="0" name=""/>
        <dsp:cNvSpPr/>
      </dsp:nvSpPr>
      <dsp:spPr>
        <a:xfrm>
          <a:off x="3286" y="10406"/>
          <a:ext cx="3203971" cy="1281588"/>
        </a:xfrm>
        <a:prstGeom prst="rect">
          <a:avLst/>
        </a:prstGeom>
        <a:solidFill>
          <a:schemeClr val="accent1"/>
        </a:solidFill>
        <a:ln w="1905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a:latin typeface="Avenir Next Demi Bold" panose="020B0703020202020204" pitchFamily="34" charset="0"/>
            </a:rPr>
            <a:t>Collaborative Monitoring</a:t>
          </a:r>
        </a:p>
      </dsp:txBody>
      <dsp:txXfrm>
        <a:off x="3286" y="10406"/>
        <a:ext cx="3203971" cy="1281588"/>
      </dsp:txXfrm>
    </dsp:sp>
    <dsp:sp modelId="{998EA987-1F4C-4B35-A87F-11F22FCE1954}">
      <dsp:nvSpPr>
        <dsp:cNvPr id="0" name=""/>
        <dsp:cNvSpPr/>
      </dsp:nvSpPr>
      <dsp:spPr>
        <a:xfrm>
          <a:off x="3286" y="1291995"/>
          <a:ext cx="3203971" cy="2635200"/>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100000"/>
            </a:lnSpc>
            <a:spcBef>
              <a:spcPct val="0"/>
            </a:spcBef>
            <a:spcAft>
              <a:spcPct val="15000"/>
            </a:spcAft>
            <a:buChar char="•"/>
          </a:pPr>
          <a:r>
            <a:rPr lang="en-US" sz="1800" kern="1200">
              <a:solidFill>
                <a:srgbClr val="000000"/>
              </a:solidFill>
              <a:latin typeface="Avenir Next" panose="020B0503020202020204" pitchFamily="34" charset="0"/>
            </a:rPr>
            <a:t>IT and Clinical Informatics teams jointly monitor AI outputs for accuracy and reliability.</a:t>
          </a:r>
        </a:p>
      </dsp:txBody>
      <dsp:txXfrm>
        <a:off x="3286" y="1291995"/>
        <a:ext cx="3203971" cy="2635200"/>
      </dsp:txXfrm>
    </dsp:sp>
    <dsp:sp modelId="{53296BD1-8114-4535-A668-78E0D12D0CB2}">
      <dsp:nvSpPr>
        <dsp:cNvPr id="0" name=""/>
        <dsp:cNvSpPr/>
      </dsp:nvSpPr>
      <dsp:spPr>
        <a:xfrm>
          <a:off x="3655813" y="10406"/>
          <a:ext cx="3203971" cy="1281588"/>
        </a:xfrm>
        <a:prstGeom prst="rect">
          <a:avLst/>
        </a:prstGeom>
        <a:solidFill>
          <a:schemeClr val="tx2"/>
        </a:solidFill>
        <a:ln w="1905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a:latin typeface="Avenir Next Demi Bold" panose="020B0703020202020204" pitchFamily="34" charset="0"/>
            </a:rPr>
            <a:t>Continuous Validation</a:t>
          </a:r>
        </a:p>
      </dsp:txBody>
      <dsp:txXfrm>
        <a:off x="3655813" y="10406"/>
        <a:ext cx="3203971" cy="1281588"/>
      </dsp:txXfrm>
    </dsp:sp>
    <dsp:sp modelId="{C75456F2-6EEB-42EB-BCA3-9A2DE45F900D}">
      <dsp:nvSpPr>
        <dsp:cNvPr id="0" name=""/>
        <dsp:cNvSpPr/>
      </dsp:nvSpPr>
      <dsp:spPr>
        <a:xfrm>
          <a:off x="3655813" y="1291995"/>
          <a:ext cx="3203971" cy="2635200"/>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100000"/>
            </a:lnSpc>
            <a:spcBef>
              <a:spcPct val="0"/>
            </a:spcBef>
            <a:spcAft>
              <a:spcPct val="15000"/>
            </a:spcAft>
            <a:buFont typeface="Arial" panose="020B0604020202020204" pitchFamily="34" charset="0"/>
            <a:buChar char="•"/>
          </a:pPr>
          <a:r>
            <a:rPr lang="en-US" sz="1800" kern="1200">
              <a:solidFill>
                <a:srgbClr val="000000"/>
              </a:solidFill>
              <a:latin typeface="Avenir Next" panose="020B0503020202020204" pitchFamily="34" charset="0"/>
            </a:rPr>
            <a:t>Ongoing validation ensures AI output quality and adherence to clinical standards.</a:t>
          </a:r>
        </a:p>
      </dsp:txBody>
      <dsp:txXfrm>
        <a:off x="3655813" y="1291995"/>
        <a:ext cx="3203971" cy="2635200"/>
      </dsp:txXfrm>
    </dsp:sp>
    <dsp:sp modelId="{3F8E87BC-E7F8-4FFD-AD8E-4133715E73A0}">
      <dsp:nvSpPr>
        <dsp:cNvPr id="0" name=""/>
        <dsp:cNvSpPr/>
      </dsp:nvSpPr>
      <dsp:spPr>
        <a:xfrm>
          <a:off x="7308341" y="10406"/>
          <a:ext cx="3203971" cy="1281588"/>
        </a:xfrm>
        <a:prstGeom prst="rect">
          <a:avLst/>
        </a:prstGeom>
        <a:solidFill>
          <a:schemeClr val="tx1"/>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a:latin typeface="Avenir Next Demi Bold" panose="020B0703020202020204" pitchFamily="34" charset="0"/>
            </a:rPr>
            <a:t>Quality Assurance</a:t>
          </a:r>
        </a:p>
      </dsp:txBody>
      <dsp:txXfrm>
        <a:off x="7308341" y="10406"/>
        <a:ext cx="3203971" cy="1281588"/>
      </dsp:txXfrm>
    </dsp:sp>
    <dsp:sp modelId="{50503582-84C2-4F11-AD62-E411CE4614FC}">
      <dsp:nvSpPr>
        <dsp:cNvPr id="0" name=""/>
        <dsp:cNvSpPr/>
      </dsp:nvSpPr>
      <dsp:spPr>
        <a:xfrm>
          <a:off x="7308341" y="1291995"/>
          <a:ext cx="3203971" cy="2635200"/>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100000"/>
            </a:lnSpc>
            <a:spcBef>
              <a:spcPct val="0"/>
            </a:spcBef>
            <a:spcAft>
              <a:spcPct val="15000"/>
            </a:spcAft>
            <a:buFont typeface="Arial" panose="020B0604020202020204" pitchFamily="34" charset="0"/>
            <a:buChar char="•"/>
          </a:pPr>
          <a:r>
            <a:rPr lang="en-US" sz="1800" kern="1200">
              <a:solidFill>
                <a:srgbClr val="000000"/>
              </a:solidFill>
              <a:latin typeface="Avenir Next" panose="020B0503020202020204" pitchFamily="34" charset="0"/>
            </a:rPr>
            <a:t>Continuous QA maintains trust and safety in AI-driven clinical decisions.</a:t>
          </a:r>
        </a:p>
      </dsp:txBody>
      <dsp:txXfrm>
        <a:off x="7308341" y="1291995"/>
        <a:ext cx="3203971" cy="263520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1231F3-7F62-4C11-81CC-925391AE5BC7}">
      <dsp:nvSpPr>
        <dsp:cNvPr id="0" name=""/>
        <dsp:cNvSpPr/>
      </dsp:nvSpPr>
      <dsp:spPr>
        <a:xfrm>
          <a:off x="63" y="441613"/>
          <a:ext cx="5120643" cy="1645116"/>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Font typeface="Arial" panose="020B0604020202020204" pitchFamily="34" charset="0"/>
            <a:buNone/>
          </a:pPr>
          <a:r>
            <a:rPr lang="en-US" sz="2400" b="1" kern="1200">
              <a:latin typeface="Avenir Next Demi Bold" panose="020B0703020202020204" pitchFamily="34" charset="0"/>
            </a:rPr>
            <a:t>Governance Importance</a:t>
          </a:r>
        </a:p>
        <a:p>
          <a:pPr marL="0" lvl="0" indent="0" algn="ctr" defTabSz="1066800">
            <a:lnSpc>
              <a:spcPct val="90000"/>
            </a:lnSpc>
            <a:spcBef>
              <a:spcPct val="0"/>
            </a:spcBef>
            <a:spcAft>
              <a:spcPct val="35000"/>
            </a:spcAft>
            <a:buFont typeface="Arial" panose="020B0604020202020204" pitchFamily="34" charset="0"/>
            <a:buNone/>
          </a:pPr>
          <a:r>
            <a:rPr lang="en-US" sz="1800" kern="1200">
              <a:latin typeface="Avenir Next" panose="020B0503020202020204" pitchFamily="34" charset="0"/>
            </a:rPr>
            <a:t>Effective governance ensures organizational success and avoid chaos by aligning technology strategies.</a:t>
          </a:r>
        </a:p>
      </dsp:txBody>
      <dsp:txXfrm>
        <a:off x="63" y="441613"/>
        <a:ext cx="5120643" cy="1645116"/>
      </dsp:txXfrm>
    </dsp:sp>
    <dsp:sp modelId="{85CF2B1A-D080-41A8-B7B2-970D2633CA28}">
      <dsp:nvSpPr>
        <dsp:cNvPr id="0" name=""/>
        <dsp:cNvSpPr/>
      </dsp:nvSpPr>
      <dsp:spPr>
        <a:xfrm>
          <a:off x="5394893" y="441613"/>
          <a:ext cx="5120643" cy="1645116"/>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Font typeface="Arial" panose="020B0604020202020204" pitchFamily="34" charset="0"/>
            <a:buNone/>
          </a:pPr>
          <a:r>
            <a:rPr lang="en-US" sz="2400" b="1" kern="1200">
              <a:latin typeface="Avenir Next Demi Bold" panose="020B0703020202020204" pitchFamily="34" charset="0"/>
            </a:rPr>
            <a:t>Preventing Duplicate Tools</a:t>
          </a:r>
        </a:p>
        <a:p>
          <a:pPr marL="0" lvl="0" indent="0" algn="ctr" defTabSz="1066800">
            <a:lnSpc>
              <a:spcPct val="90000"/>
            </a:lnSpc>
            <a:spcBef>
              <a:spcPct val="0"/>
            </a:spcBef>
            <a:spcAft>
              <a:spcPct val="35000"/>
            </a:spcAft>
            <a:buFont typeface="Arial" panose="020B0604020202020204" pitchFamily="34" charset="0"/>
            <a:buNone/>
          </a:pPr>
          <a:r>
            <a:rPr lang="en-US" sz="1800" kern="1200">
              <a:latin typeface="Avenir Next" panose="020B0503020202020204" pitchFamily="34" charset="0"/>
            </a:rPr>
            <a:t>The committee prevents duplication of tools to optimize resource allocation and avoid redundancy.</a:t>
          </a:r>
        </a:p>
      </dsp:txBody>
      <dsp:txXfrm>
        <a:off x="5394893" y="441613"/>
        <a:ext cx="5120643" cy="1645116"/>
      </dsp:txXfrm>
    </dsp:sp>
    <dsp:sp modelId="{E6730C36-386D-47D8-84A3-3A3F4317B6ED}">
      <dsp:nvSpPr>
        <dsp:cNvPr id="0" name=""/>
        <dsp:cNvSpPr/>
      </dsp:nvSpPr>
      <dsp:spPr>
        <a:xfrm>
          <a:off x="63" y="2360915"/>
          <a:ext cx="5120643" cy="1645116"/>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Font typeface="Arial" panose="020B0604020202020204" pitchFamily="34" charset="0"/>
            <a:buNone/>
          </a:pPr>
          <a:r>
            <a:rPr lang="en-US" sz="2400" b="1" kern="1200">
              <a:latin typeface="Avenir Next Demi Bold" panose="020B0703020202020204" pitchFamily="34" charset="0"/>
            </a:rPr>
            <a:t>Avoiding Wasted Spend</a:t>
          </a:r>
        </a:p>
        <a:p>
          <a:pPr marL="0" lvl="0" indent="0" algn="ctr" defTabSz="1066800">
            <a:lnSpc>
              <a:spcPct val="90000"/>
            </a:lnSpc>
            <a:spcBef>
              <a:spcPct val="0"/>
            </a:spcBef>
            <a:spcAft>
              <a:spcPct val="35000"/>
            </a:spcAft>
            <a:buFont typeface="Arial" panose="020B0604020202020204" pitchFamily="34" charset="0"/>
            <a:buNone/>
          </a:pPr>
          <a:r>
            <a:rPr lang="en-US" sz="1800" kern="1200">
              <a:latin typeface="Avenir Next" panose="020B0503020202020204" pitchFamily="34" charset="0"/>
            </a:rPr>
            <a:t>Governance helps to control and reduce unnecessary spending on misaligned technology solutions.</a:t>
          </a:r>
        </a:p>
      </dsp:txBody>
      <dsp:txXfrm>
        <a:off x="63" y="2360915"/>
        <a:ext cx="5120643" cy="1645116"/>
      </dsp:txXfrm>
    </dsp:sp>
    <dsp:sp modelId="{91DBB671-AF0F-4B57-95E3-7FC5CDE17B9F}">
      <dsp:nvSpPr>
        <dsp:cNvPr id="0" name=""/>
        <dsp:cNvSpPr/>
      </dsp:nvSpPr>
      <dsp:spPr>
        <a:xfrm>
          <a:off x="5394893" y="2360915"/>
          <a:ext cx="5120643" cy="1645116"/>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Font typeface="Arial" panose="020B0604020202020204" pitchFamily="34" charset="0"/>
            <a:buNone/>
          </a:pPr>
          <a:r>
            <a:rPr lang="en-US" sz="2400" b="1" kern="1200">
              <a:latin typeface="Avenir Next Demi Bold" panose="020B0703020202020204" pitchFamily="34" charset="0"/>
            </a:rPr>
            <a:t>Aligning Solutions</a:t>
          </a:r>
        </a:p>
        <a:p>
          <a:pPr marL="0" lvl="0" indent="0" algn="ctr" defTabSz="1066800">
            <a:lnSpc>
              <a:spcPct val="90000"/>
            </a:lnSpc>
            <a:spcBef>
              <a:spcPct val="0"/>
            </a:spcBef>
            <a:spcAft>
              <a:spcPct val="35000"/>
            </a:spcAft>
            <a:buFont typeface="Arial" panose="020B0604020202020204" pitchFamily="34" charset="0"/>
            <a:buNone/>
          </a:pPr>
          <a:r>
            <a:rPr lang="en-US" sz="1800" kern="1200">
              <a:latin typeface="Avenir Next" panose="020B0503020202020204" pitchFamily="34" charset="0"/>
            </a:rPr>
            <a:t>Effective governance ensures technology solutions are aligned with organizational goals to maximize effectiveness.</a:t>
          </a:r>
        </a:p>
      </dsp:txBody>
      <dsp:txXfrm>
        <a:off x="5394893" y="2360915"/>
        <a:ext cx="5120643" cy="1645116"/>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D1B7DA-17FE-47C1-A84D-22D6DE26DEBB}" type="datetimeFigureOut">
              <a:rPr lang="en-US" smtClean="0"/>
              <a:t>5/28/2026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9AB044-D858-46BB-BB3A-92DC0320F40A}" type="slidenum">
              <a:rPr lang="en-US" smtClean="0"/>
              <a:t>‹#›</a:t>
            </a:fld>
            <a:endParaRPr lang="en-US"/>
          </a:p>
        </p:txBody>
      </p:sp>
    </p:spTree>
    <p:extLst>
      <p:ext uri="{BB962C8B-B14F-4D97-AF65-F5344CB8AC3E}">
        <p14:creationId xmlns:p14="http://schemas.microsoft.com/office/powerpoint/2010/main" val="3455056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C7BD2B-A69E-4FA2-BEB9-3B3A5597A33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836549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https://highlandsonc-my.sharepoint.com/personal/tpierce_hogonc_com/_layouts/15/Doc.aspx?sourcedoc=%7B3BE6E66D-6574-4558-A777-CD14B3577A62%7D&amp;file=AI%20Webinar%20Draft.docx&amp;action=default&amp;mobileredirect=true
E. Why People Struggle With This
</a:t>
            </a:r>
          </a:p>
          <a:p>
            <a:r>
              <a:rPr lang="en-US"/>
              <a:t>
Leaders are trained to manage: 
</a:t>
            </a:r>
          </a:p>
          <a:p>
            <a:r>
              <a:rPr lang="en-US"/>
              <a:t>
People 
</a:t>
            </a:r>
          </a:p>
          <a:p>
            <a:r>
              <a:rPr lang="en-US"/>
              <a:t>
Time 
</a:t>
            </a:r>
          </a:p>
          <a:p>
            <a:r>
              <a:rPr lang="en-US"/>
              <a:t>
Capacity 
</a:t>
            </a:r>
          </a:p>
          <a:p>
            <a:r>
              <a:rPr lang="en-US"/>
              <a:t>
AI breaks all 3 assumptions 
</a:t>
            </a:r>
          </a:p>
          <a:p>
            <a:r>
              <a:rPr lang="en-US"/>
              <a:t>
Result:
</a:t>
            </a:r>
          </a:p>
          <a:p>
            <a:r>
              <a:rPr lang="en-US"/>
              <a:t>
Most organizations underutilize AI 
</a:t>
            </a:r>
          </a:p>
          <a:p>
            <a:r>
              <a:rPr lang="en-US"/>
              <a:t>
They just make old processes slightly faster 
Image source: AI-generated
</a:t>
            </a:r>
          </a:p>
          <a:p>
            <a:endParaRPr lang="en-US"/>
          </a:p>
        </p:txBody>
      </p:sp>
      <p:sp>
        <p:nvSpPr>
          <p:cNvPr id="4" name="Slide Number Placeholder 3"/>
          <p:cNvSpPr>
            <a:spLocks noGrp="1"/>
          </p:cNvSpPr>
          <p:nvPr>
            <p:ph type="sldNum" sz="quarter" idx="5"/>
          </p:nvPr>
        </p:nvSpPr>
        <p:spPr/>
        <p:txBody>
          <a:bodyPr/>
          <a:lstStyle/>
          <a:p>
            <a:fld id="{7E9AB044-D858-46BB-BB3A-92DC0320F40A}" type="slidenum">
              <a:rPr lang="en-US" smtClean="0"/>
              <a:t>16</a:t>
            </a:fld>
            <a:endParaRPr lang="en-US"/>
          </a:p>
        </p:txBody>
      </p:sp>
    </p:spTree>
    <p:extLst>
      <p:ext uri="{BB962C8B-B14F-4D97-AF65-F5344CB8AC3E}">
        <p14:creationId xmlns:p14="http://schemas.microsoft.com/office/powerpoint/2010/main" val="1135613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5D602-3C9D-3C5F-B811-8D0D87D798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00408C-73CB-63FC-E3EA-427C44F03F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27D5BE-0752-09FB-C022-0D6192C4FFA7}"/>
              </a:ext>
            </a:extLst>
          </p:cNvPr>
          <p:cNvSpPr>
            <a:spLocks noGrp="1"/>
          </p:cNvSpPr>
          <p:nvPr>
            <p:ph type="body" idx="1"/>
          </p:nvPr>
        </p:nvSpPr>
        <p:spPr/>
        <p:txBody>
          <a:bodyPr/>
          <a:lstStyle/>
          <a:p>
            <a:r>
              <a:rPr lang="en-US"/>
              <a:t>
---
This slide references information from the following file: https://highlandsonc-my.sharepoint.com/personal/tpierce_hogonc_com/_layouts/15/Doc.aspx?sourcedoc=%7B3BE6E66D-6574-4558-A777-CD14B3577A62%7D&amp;file=AI%20Webinar%20Draft.docx&amp;action=default&amp;mobileredirect=true
Principles for Vendor Selection, Evaluating Vendor Intent and Solution Fit
</a:t>
            </a:r>
          </a:p>
        </p:txBody>
      </p:sp>
      <p:sp>
        <p:nvSpPr>
          <p:cNvPr id="4" name="Slide Number Placeholder 3">
            <a:extLst>
              <a:ext uri="{FF2B5EF4-FFF2-40B4-BE49-F238E27FC236}">
                <a16:creationId xmlns:a16="http://schemas.microsoft.com/office/drawing/2014/main" id="{E2396875-7C29-10D5-59D3-2F9C4326CB0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C7BD2B-A69E-4FA2-BEB9-3B3A5597A33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797595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5A4CD-6D72-8631-020F-3FAFF4BAB1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1F7D22-BCE8-19E8-DD67-771269BF2E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C243B0-6ACA-1465-F39D-92EF2935ED4B}"/>
              </a:ext>
            </a:extLst>
          </p:cNvPr>
          <p:cNvSpPr>
            <a:spLocks noGrp="1"/>
          </p:cNvSpPr>
          <p:nvPr>
            <p:ph type="body" idx="1"/>
          </p:nvPr>
        </p:nvSpPr>
        <p:spPr/>
        <p:txBody>
          <a:bodyPr/>
          <a:lstStyle/>
          <a:p>
            <a:r>
              <a:rPr lang="en-US"/>
              <a:t>
---
This slide references information from the following file: https://highlandsonc-my.sharepoint.com/personal/tpierce_hogonc_com/_layouts/15/Doc.aspx?sourcedoc=%7B3BE6E66D-6574-4558-A777-CD14B3577A62%7D&amp;file=AI%20Webinar%20Draft.docx&amp;action=default&amp;mobileredirect=true
E. Why People Struggle With This
</a:t>
            </a:r>
          </a:p>
          <a:p>
            <a:r>
              <a:rPr lang="en-US"/>
              <a:t>
Leaders are trained to manage: 
</a:t>
            </a:r>
          </a:p>
          <a:p>
            <a:r>
              <a:rPr lang="en-US"/>
              <a:t>
People 
</a:t>
            </a:r>
          </a:p>
          <a:p>
            <a:r>
              <a:rPr lang="en-US"/>
              <a:t>
Time 
</a:t>
            </a:r>
          </a:p>
          <a:p>
            <a:r>
              <a:rPr lang="en-US"/>
              <a:t>
Capacity 
</a:t>
            </a:r>
          </a:p>
          <a:p>
            <a:r>
              <a:rPr lang="en-US"/>
              <a:t>
AI breaks all 3 assumptions 
</a:t>
            </a:r>
          </a:p>
          <a:p>
            <a:r>
              <a:rPr lang="en-US"/>
              <a:t>
Result:
</a:t>
            </a:r>
          </a:p>
          <a:p>
            <a:r>
              <a:rPr lang="en-US"/>
              <a:t>
Most organizations underutilize AI 
</a:t>
            </a:r>
          </a:p>
          <a:p>
            <a:r>
              <a:rPr lang="en-US"/>
              <a:t>
They just make old processes slightly faster 
Image source: AI-generated
</a:t>
            </a:r>
          </a:p>
          <a:p>
            <a:endParaRPr lang="en-US"/>
          </a:p>
        </p:txBody>
      </p:sp>
      <p:sp>
        <p:nvSpPr>
          <p:cNvPr id="4" name="Slide Number Placeholder 3">
            <a:extLst>
              <a:ext uri="{FF2B5EF4-FFF2-40B4-BE49-F238E27FC236}">
                <a16:creationId xmlns:a16="http://schemas.microsoft.com/office/drawing/2014/main" id="{466A5FA4-4D5B-AC2A-805D-0E4EBB7CA3E6}"/>
              </a:ext>
            </a:extLst>
          </p:cNvPr>
          <p:cNvSpPr>
            <a:spLocks noGrp="1"/>
          </p:cNvSpPr>
          <p:nvPr>
            <p:ph type="sldNum" sz="quarter" idx="5"/>
          </p:nvPr>
        </p:nvSpPr>
        <p:spPr/>
        <p:txBody>
          <a:bodyPr/>
          <a:lstStyle/>
          <a:p>
            <a:fld id="{7E9AB044-D858-46BB-BB3A-92DC0320F40A}" type="slidenum">
              <a:rPr lang="en-US" smtClean="0"/>
              <a:t>18</a:t>
            </a:fld>
            <a:endParaRPr lang="en-US"/>
          </a:p>
        </p:txBody>
      </p:sp>
    </p:spTree>
    <p:extLst>
      <p:ext uri="{BB962C8B-B14F-4D97-AF65-F5344CB8AC3E}">
        <p14:creationId xmlns:p14="http://schemas.microsoft.com/office/powerpoint/2010/main" val="913410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https://highlandsonc-my.sharepoint.com/personal/tpierce_hogonc_com/_layouts/15/Doc.aspx?sourcedoc=%7B3BE6E66D-6574-4558-A777-CD14B3577A62%7D&amp;file=AI%20Webinar%20Draft.docx&amp;action=default&amp;mobileredirect=true
Highlands Approach:
</a:t>
            </a:r>
          </a:p>
          <a:p>
            <a:r>
              <a:rPr lang="en-US"/>
              <a:t>
IT + Clinical Informatics monitor outputs 
</a:t>
            </a:r>
          </a:p>
          <a:p>
            <a:r>
              <a:rPr lang="en-US"/>
              <a:t>
Continuous validation and QA 
Image source: AI-generated
</a:t>
            </a:r>
          </a:p>
          <a:p>
            <a:endParaRPr lang="en-US"/>
          </a:p>
        </p:txBody>
      </p:sp>
      <p:sp>
        <p:nvSpPr>
          <p:cNvPr id="4" name="Slide Number Placeholder 3"/>
          <p:cNvSpPr>
            <a:spLocks noGrp="1"/>
          </p:cNvSpPr>
          <p:nvPr>
            <p:ph type="sldNum" sz="quarter" idx="5"/>
          </p:nvPr>
        </p:nvSpPr>
        <p:spPr/>
        <p:txBody>
          <a:bodyPr/>
          <a:lstStyle/>
          <a:p>
            <a:fld id="{7E9AB044-D858-46BB-BB3A-92DC0320F40A}" type="slidenum">
              <a:rPr lang="en-US" smtClean="0"/>
              <a:t>19</a:t>
            </a:fld>
            <a:endParaRPr lang="en-US"/>
          </a:p>
        </p:txBody>
      </p:sp>
    </p:spTree>
    <p:extLst>
      <p:ext uri="{BB962C8B-B14F-4D97-AF65-F5344CB8AC3E}">
        <p14:creationId xmlns:p14="http://schemas.microsoft.com/office/powerpoint/2010/main" val="10937447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https://highlandsonc-my.sharepoint.com/personal/tpierce_hogonc_com/_layouts/15/Doc.aspx?sourcedoc=%7B3BE6E66D-6574-4558-A777-CD14B3577A62%7D&amp;file=AI%20Webinar%20Draft.docx&amp;action=default&amp;mobileredirect=true
Position It Clearly:
</a:t>
            </a:r>
          </a:p>
          <a:p>
            <a:r>
              <a:rPr lang="en-US"/>
              <a:t>
AI is NOT replacing humans 
</a:t>
            </a:r>
          </a:p>
          <a:p>
            <a:r>
              <a:rPr lang="en-US"/>
              <a:t>
AI is augmenting humans 
</a:t>
            </a:r>
          </a:p>
          <a:p>
            <a:r>
              <a:rPr lang="en-US"/>
              <a:t>
Best Framing:
</a:t>
            </a:r>
          </a:p>
          <a:p>
            <a:r>
              <a:rPr lang="en-US"/>
              <a:t>
AI handles the work</a:t>
            </a:r>
          </a:p>
          <a:p>
            <a:r>
              <a:rPr lang="en-US"/>
              <a:t>
Humans validate the work
Image source: AI-generated
</a:t>
            </a:r>
          </a:p>
          <a:p>
            <a:endParaRPr lang="en-US"/>
          </a:p>
        </p:txBody>
      </p:sp>
      <p:sp>
        <p:nvSpPr>
          <p:cNvPr id="4" name="Slide Number Placeholder 3"/>
          <p:cNvSpPr>
            <a:spLocks noGrp="1"/>
          </p:cNvSpPr>
          <p:nvPr>
            <p:ph type="sldNum" sz="quarter" idx="5"/>
          </p:nvPr>
        </p:nvSpPr>
        <p:spPr/>
        <p:txBody>
          <a:bodyPr/>
          <a:lstStyle/>
          <a:p>
            <a:fld id="{7E9AB044-D858-46BB-BB3A-92DC0320F40A}" type="slidenum">
              <a:rPr lang="en-US" smtClean="0"/>
              <a:t>20</a:t>
            </a:fld>
            <a:endParaRPr lang="en-US"/>
          </a:p>
        </p:txBody>
      </p:sp>
    </p:spTree>
    <p:extLst>
      <p:ext uri="{BB962C8B-B14F-4D97-AF65-F5344CB8AC3E}">
        <p14:creationId xmlns:p14="http://schemas.microsoft.com/office/powerpoint/2010/main" val="32692721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5D602-3C9D-3C5F-B811-8D0D87D798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00408C-73CB-63FC-E3EA-427C44F03F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27D5BE-0752-09FB-C022-0D6192C4FFA7}"/>
              </a:ext>
            </a:extLst>
          </p:cNvPr>
          <p:cNvSpPr>
            <a:spLocks noGrp="1"/>
          </p:cNvSpPr>
          <p:nvPr>
            <p:ph type="body" idx="1"/>
          </p:nvPr>
        </p:nvSpPr>
        <p:spPr/>
        <p:txBody>
          <a:bodyPr/>
          <a:lstStyle/>
          <a:p>
            <a:r>
              <a:rPr lang="en-US"/>
              <a:t>
---
This slide references information from the following file: https://highlandsonc-my.sharepoint.com/personal/tpierce_hogonc_com/_layouts/15/Doc.aspx?sourcedoc=%7B3BE6E66D-6574-4558-A777-CD14B3577A62%7D&amp;file=AI%20Webinar%20Draft.docx&amp;action=default&amp;mobileredirect=true
Purpose and Prevention of Governance Committee, Stakeholders in the Committee, Committee Functions and Standards
</a:t>
            </a:r>
          </a:p>
        </p:txBody>
      </p:sp>
      <p:sp>
        <p:nvSpPr>
          <p:cNvPr id="4" name="Slide Number Placeholder 3">
            <a:extLst>
              <a:ext uri="{FF2B5EF4-FFF2-40B4-BE49-F238E27FC236}">
                <a16:creationId xmlns:a16="http://schemas.microsoft.com/office/drawing/2014/main" id="{E2396875-7C29-10D5-59D3-2F9C4326CB0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C7BD2B-A69E-4FA2-BEB9-3B3A5597A33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797595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5AF0DA-B1B7-7185-782A-C06C8D5E13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EDDD6C-0D64-EE29-260C-A544A005F8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64E789-3A1A-E139-1CC2-51968B681ECF}"/>
              </a:ext>
            </a:extLst>
          </p:cNvPr>
          <p:cNvSpPr>
            <a:spLocks noGrp="1"/>
          </p:cNvSpPr>
          <p:nvPr>
            <p:ph type="body" idx="1"/>
          </p:nvPr>
        </p:nvSpPr>
        <p:spPr/>
        <p:txBody>
          <a:bodyPr/>
          <a:lstStyle/>
          <a:p>
            <a:r>
              <a:rPr lang="en-US"/>
              <a:t>
---
This slide references information from the following file: https://highlandsonc-my.sharepoint.com/personal/tpierce_hogonc_com/_layouts/15/Doc.aspx?sourcedoc=%7B3BE6E66D-6574-4558-A777-CD14B3577A62%7D&amp;file=AI%20Webinar%20Draft.docx&amp;action=default&amp;mobileredirect=true
B. AI is a Tool, Not a Product
</a:t>
            </a:r>
          </a:p>
          <a:p>
            <a:r>
              <a:rPr lang="en-US"/>
              <a:t>
Old software: 
</a:t>
            </a:r>
          </a:p>
          <a:p>
            <a:r>
              <a:rPr lang="en-US"/>
              <a:t>
Fixed functionality 
</a:t>
            </a:r>
          </a:p>
          <a:p>
            <a:r>
              <a:rPr lang="en-US"/>
              <a:t>
Limited customization 
</a:t>
            </a:r>
          </a:p>
          <a:p>
            <a:r>
              <a:rPr lang="en-US"/>
              <a:t>
AI: 
</a:t>
            </a:r>
          </a:p>
          <a:p>
            <a:r>
              <a:rPr lang="en-US"/>
              <a:t>
Should adapt to your workflows 
</a:t>
            </a:r>
          </a:p>
          <a:p>
            <a:r>
              <a:rPr lang="en-US"/>
              <a:t>
Should evolve over time 
</a:t>
            </a:r>
          </a:p>
          <a:p>
            <a:r>
              <a:rPr lang="en-US"/>
              <a:t>
If it’s rigid → it’s not real AI value
</a:t>
            </a:r>
          </a:p>
          <a:p>
            <a:r>
              <a:rPr lang="en-US"/>
              <a:t>
You’re just paying more for software 
Image source: AI-generated
</a:t>
            </a:r>
          </a:p>
          <a:p>
            <a:endParaRPr lang="en-US"/>
          </a:p>
        </p:txBody>
      </p:sp>
      <p:sp>
        <p:nvSpPr>
          <p:cNvPr id="4" name="Slide Number Placeholder 3">
            <a:extLst>
              <a:ext uri="{FF2B5EF4-FFF2-40B4-BE49-F238E27FC236}">
                <a16:creationId xmlns:a16="http://schemas.microsoft.com/office/drawing/2014/main" id="{DAAA81F1-F648-8698-ACD3-851AD24E77DA}"/>
              </a:ext>
            </a:extLst>
          </p:cNvPr>
          <p:cNvSpPr>
            <a:spLocks noGrp="1"/>
          </p:cNvSpPr>
          <p:nvPr>
            <p:ph type="sldNum" sz="quarter" idx="5"/>
          </p:nvPr>
        </p:nvSpPr>
        <p:spPr/>
        <p:txBody>
          <a:bodyPr/>
          <a:lstStyle/>
          <a:p>
            <a:fld id="{7E9AB044-D858-46BB-BB3A-92DC0320F40A}" type="slidenum">
              <a:rPr lang="en-US" smtClean="0"/>
              <a:t>22</a:t>
            </a:fld>
            <a:endParaRPr lang="en-US"/>
          </a:p>
        </p:txBody>
      </p:sp>
    </p:spTree>
    <p:extLst>
      <p:ext uri="{BB962C8B-B14F-4D97-AF65-F5344CB8AC3E}">
        <p14:creationId xmlns:p14="http://schemas.microsoft.com/office/powerpoint/2010/main" val="11858384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9AAB7F-77CB-B899-5478-1D5AFBB042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1D995C-EFB1-CC20-B9B5-290EACF890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BE26BB-21CE-9053-95AC-3D95F700F887}"/>
              </a:ext>
            </a:extLst>
          </p:cNvPr>
          <p:cNvSpPr>
            <a:spLocks noGrp="1"/>
          </p:cNvSpPr>
          <p:nvPr>
            <p:ph type="body" idx="1"/>
          </p:nvPr>
        </p:nvSpPr>
        <p:spPr/>
        <p:txBody>
          <a:bodyPr/>
          <a:lstStyle/>
          <a:p>
            <a:r>
              <a:rPr lang="en-US"/>
              <a:t>
---
This slide references information from the following file: https://highlandsonc-my.sharepoint.com/personal/tpierce_hogonc_com/_layouts/15/Doc.aspx?sourcedoc=%7B3BE6E66D-6574-4558-A777-CD14B3577A62%7D&amp;file=AI%20Webinar%20Draft.docx&amp;action=default&amp;mobileredirect=true
B. AI is a Tool, Not a Product
</a:t>
            </a:r>
          </a:p>
          <a:p>
            <a:r>
              <a:rPr lang="en-US"/>
              <a:t>
Old software: 
</a:t>
            </a:r>
          </a:p>
          <a:p>
            <a:r>
              <a:rPr lang="en-US"/>
              <a:t>
Fixed functionality 
</a:t>
            </a:r>
          </a:p>
          <a:p>
            <a:r>
              <a:rPr lang="en-US"/>
              <a:t>
Limited customization 
</a:t>
            </a:r>
          </a:p>
          <a:p>
            <a:r>
              <a:rPr lang="en-US"/>
              <a:t>
AI: 
</a:t>
            </a:r>
          </a:p>
          <a:p>
            <a:r>
              <a:rPr lang="en-US"/>
              <a:t>
Should adapt to your workflows 
</a:t>
            </a:r>
          </a:p>
          <a:p>
            <a:r>
              <a:rPr lang="en-US"/>
              <a:t>
Should evolve over time 
</a:t>
            </a:r>
          </a:p>
          <a:p>
            <a:r>
              <a:rPr lang="en-US"/>
              <a:t>
If it’s rigid → it’s not real AI value
</a:t>
            </a:r>
          </a:p>
          <a:p>
            <a:r>
              <a:rPr lang="en-US"/>
              <a:t>
You’re just paying more for software 
Image source: AI-generated
</a:t>
            </a:r>
          </a:p>
          <a:p>
            <a:endParaRPr lang="en-US"/>
          </a:p>
        </p:txBody>
      </p:sp>
      <p:sp>
        <p:nvSpPr>
          <p:cNvPr id="4" name="Slide Number Placeholder 3">
            <a:extLst>
              <a:ext uri="{FF2B5EF4-FFF2-40B4-BE49-F238E27FC236}">
                <a16:creationId xmlns:a16="http://schemas.microsoft.com/office/drawing/2014/main" id="{A060B2AF-57C4-3D0A-C42B-E7507135D1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C7BD2B-A69E-4FA2-BEB9-3B3A5597A33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365861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ADB1D-39A1-B328-94B6-23D9EDEF76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0D5404-F839-1BB9-29A5-2F4E83B1F0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E62978-02F7-56D7-D3BF-33F2CE06CC65}"/>
              </a:ext>
            </a:extLst>
          </p:cNvPr>
          <p:cNvSpPr>
            <a:spLocks noGrp="1"/>
          </p:cNvSpPr>
          <p:nvPr>
            <p:ph type="body" idx="1"/>
          </p:nvPr>
        </p:nvSpPr>
        <p:spPr/>
        <p:txBody>
          <a:bodyPr/>
          <a:lstStyle/>
          <a:p>
            <a:r>
              <a:rPr lang="en-US"/>
              <a:t>
---
This slide references information from the following file: https://highlandsonc-my.sharepoint.com/personal/tpierce_hogonc_com/_layouts/15/Doc.aspx?sourcedoc=%7B3BE6E66D-6574-4558-A777-CD14B3577A62%7D&amp;file=AI%20Webinar%20Draft.docx&amp;action=default&amp;mobileredirect=true
B. AI is a Tool, Not a Product
</a:t>
            </a:r>
          </a:p>
          <a:p>
            <a:r>
              <a:rPr lang="en-US"/>
              <a:t>
Old software: 
</a:t>
            </a:r>
          </a:p>
          <a:p>
            <a:r>
              <a:rPr lang="en-US"/>
              <a:t>
Fixed functionality 
</a:t>
            </a:r>
          </a:p>
          <a:p>
            <a:r>
              <a:rPr lang="en-US"/>
              <a:t>
Limited customization 
</a:t>
            </a:r>
          </a:p>
          <a:p>
            <a:r>
              <a:rPr lang="en-US"/>
              <a:t>
AI: 
</a:t>
            </a:r>
          </a:p>
          <a:p>
            <a:r>
              <a:rPr lang="en-US"/>
              <a:t>
Should adapt to your workflows 
</a:t>
            </a:r>
          </a:p>
          <a:p>
            <a:r>
              <a:rPr lang="en-US"/>
              <a:t>
Should evolve over time 
</a:t>
            </a:r>
          </a:p>
          <a:p>
            <a:r>
              <a:rPr lang="en-US"/>
              <a:t>
If it’s rigid → it’s not real AI value
</a:t>
            </a:r>
          </a:p>
          <a:p>
            <a:r>
              <a:rPr lang="en-US"/>
              <a:t>
You’re just paying more for software 
Image source: AI-generated
</a:t>
            </a:r>
          </a:p>
          <a:p>
            <a:endParaRPr lang="en-US"/>
          </a:p>
        </p:txBody>
      </p:sp>
      <p:sp>
        <p:nvSpPr>
          <p:cNvPr id="4" name="Slide Number Placeholder 3">
            <a:extLst>
              <a:ext uri="{FF2B5EF4-FFF2-40B4-BE49-F238E27FC236}">
                <a16:creationId xmlns:a16="http://schemas.microsoft.com/office/drawing/2014/main" id="{1FF6B8E3-3945-E5E6-3020-9EDE550B978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C7BD2B-A69E-4FA2-BEB9-3B3A5597A33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943412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5D602-3C9D-3C5F-B811-8D0D87D798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00408C-73CB-63FC-E3EA-427C44F03F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27D5BE-0752-09FB-C022-0D6192C4FFA7}"/>
              </a:ext>
            </a:extLst>
          </p:cNvPr>
          <p:cNvSpPr>
            <a:spLocks noGrp="1"/>
          </p:cNvSpPr>
          <p:nvPr>
            <p:ph type="body" idx="1"/>
          </p:nvPr>
        </p:nvSpPr>
        <p:spPr/>
        <p:txBody>
          <a:bodyPr/>
          <a:lstStyle/>
          <a:p>
            <a:r>
              <a:rPr lang="en-US"/>
              <a:t>
---
This slide references information from the following file: https://highlandsonc-my.sharepoint.com/personal/tpierce_hogonc_com/_layouts/15/Doc.aspx?sourcedoc=%7B3BE6E66D-6574-4558-A777-CD14B3577A62%7D&amp;file=AI%20Webinar%20Draft.docx&amp;action=default&amp;mobileredirect=true
Principles for Vendor Selection, Evaluating Vendor Intent and Solution Fit
</a:t>
            </a:r>
          </a:p>
        </p:txBody>
      </p:sp>
      <p:sp>
        <p:nvSpPr>
          <p:cNvPr id="4" name="Slide Number Placeholder 3">
            <a:extLst>
              <a:ext uri="{FF2B5EF4-FFF2-40B4-BE49-F238E27FC236}">
                <a16:creationId xmlns:a16="http://schemas.microsoft.com/office/drawing/2014/main" id="{E2396875-7C29-10D5-59D3-2F9C4326CB0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C7BD2B-A69E-4FA2-BEB9-3B3A5597A33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79759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So to warm us up:</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C7BD2B-A69E-4FA2-BEB9-3B3A5597A33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343449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https://highlandsonc-my.sharepoint.com/personal/tpierce_hogonc_com/_layouts/15/Doc.aspx?sourcedoc=%7B3BE6E66D-6574-4558-A777-CD14B3577A62%7D&amp;file=AI%20Webinar%20Draft.docx&amp;action=default&amp;mobileredirect=true
Position It Clearly:
</a:t>
            </a:r>
          </a:p>
          <a:p>
            <a:r>
              <a:rPr lang="en-US"/>
              <a:t>
AI is NOT replacing humans 
</a:t>
            </a:r>
          </a:p>
          <a:p>
            <a:r>
              <a:rPr lang="en-US"/>
              <a:t>
AI is augmenting humans 
</a:t>
            </a:r>
          </a:p>
          <a:p>
            <a:r>
              <a:rPr lang="en-US"/>
              <a:t>
Best Framing:
</a:t>
            </a:r>
          </a:p>
          <a:p>
            <a:r>
              <a:rPr lang="en-US"/>
              <a:t>
AI handles the work</a:t>
            </a:r>
          </a:p>
          <a:p>
            <a:r>
              <a:rPr lang="en-US"/>
              <a:t>
Humans validate the work
Image source: AI-generated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C7BD2B-A69E-4FA2-BEB9-3B3A5597A33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613518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9AAB7F-77CB-B899-5478-1D5AFBB042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1D995C-EFB1-CC20-B9B5-290EACF890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BE26BB-21CE-9053-95AC-3D95F700F887}"/>
              </a:ext>
            </a:extLst>
          </p:cNvPr>
          <p:cNvSpPr>
            <a:spLocks noGrp="1"/>
          </p:cNvSpPr>
          <p:nvPr>
            <p:ph type="body" idx="1"/>
          </p:nvPr>
        </p:nvSpPr>
        <p:spPr/>
        <p:txBody>
          <a:bodyPr/>
          <a:lstStyle/>
          <a:p>
            <a:r>
              <a:rPr lang="en-US" sz="1200" b="1" kern="1200">
                <a:solidFill>
                  <a:schemeClr val="tx1"/>
                </a:solidFill>
                <a:effectLst/>
                <a:latin typeface="+mn-lt"/>
                <a:ea typeface="+mn-ea"/>
                <a:cs typeface="+mn-cs"/>
              </a:rPr>
              <a:t>THE HONEST TENSION</a:t>
            </a:r>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r>
              <a:rPr lang="en-US" sz="1200" b="1" kern="1200" cap="all">
                <a:solidFill>
                  <a:schemeClr val="tx1"/>
                </a:solidFill>
                <a:effectLst/>
                <a:latin typeface="+mn-lt"/>
                <a:ea typeface="+mn-ea"/>
                <a:cs typeface="+mn-cs"/>
              </a:rPr>
              <a:t>MARIA'S STORY — continued</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It is 2am. Maria is on her phone. She is not going to call a crisis line — she does not think she is in crisis. She is just scared. She types into a chat window: 'I can't stop thinking about dying.' What happens next depends entirely on what is on the other end of that conversation.</a:t>
            </a:r>
          </a:p>
          <a:p>
            <a:endParaRPr lang="en-US" sz="1200" i="1" kern="1200">
              <a:solidFill>
                <a:schemeClr val="tx1"/>
              </a:solidFill>
              <a:effectLst/>
              <a:latin typeface="+mn-lt"/>
              <a:ea typeface="+mn-ea"/>
              <a:cs typeface="+mn-cs"/>
            </a:endParaRPr>
          </a:p>
          <a:p>
            <a:r>
              <a:rPr lang="en-US" sz="1200" kern="1200">
                <a:solidFill>
                  <a:schemeClr val="tx1"/>
                </a:solidFill>
                <a:effectLst/>
                <a:latin typeface="+mn-lt"/>
                <a:ea typeface="+mn-ea"/>
                <a:cs typeface="+mn-cs"/>
              </a:rPr>
              <a:t>'What do you hope is on the other end of that chat window? What do you fear is on the other end?'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more human an AI feels, the more a distressed patient will trust it — and the more harm it can do if it gets the response wrong. A rule-based chatbot that says 'I can connect you with a counselor' is safer than an LLM that says something empathic but clinically wrong. This is the central design challenge of the field.</a:t>
            </a:r>
            <a:endParaRPr lang="en-US" sz="1200" b="1" kern="1200">
              <a:solidFill>
                <a:schemeClr val="tx1"/>
              </a:solidFill>
              <a:effectLst/>
              <a:latin typeface="+mn-lt"/>
              <a:ea typeface="+mn-ea"/>
              <a:cs typeface="+mn-cs"/>
            </a:endParaRPr>
          </a:p>
          <a:p>
            <a:endParaRPr lang="en-US" sz="1200" b="1" kern="1200">
              <a:solidFill>
                <a:schemeClr val="tx1"/>
              </a:solidFill>
              <a:effectLst/>
              <a:latin typeface="+mn-lt"/>
              <a:ea typeface="+mn-ea"/>
              <a:cs typeface="+mn-cs"/>
            </a:endParaRPr>
          </a:p>
          <a:p>
            <a:pPr lvl="0"/>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Not all chatbots are created equal, and marketing language is not clinical evidence. - Mention the APA's December 2024 complaint to the FTC regarding a generative AI chatbot harming children — this is exactly why clinicians need to be in these conversations</a:t>
            </a:r>
          </a:p>
          <a:p>
            <a:pPr lvl="0"/>
            <a:endParaRPr lang="en-US" sz="1200" kern="1200">
              <a:solidFill>
                <a:schemeClr val="tx1"/>
              </a:solidFill>
              <a:effectLst/>
              <a:latin typeface="+mn-lt"/>
              <a:ea typeface="+mn-ea"/>
              <a:cs typeface="+mn-cs"/>
            </a:endParaRPr>
          </a:p>
          <a:p>
            <a:endParaRPr lang="en-US"/>
          </a:p>
        </p:txBody>
      </p:sp>
      <p:sp>
        <p:nvSpPr>
          <p:cNvPr id="4" name="Slide Number Placeholder 3">
            <a:extLst>
              <a:ext uri="{FF2B5EF4-FFF2-40B4-BE49-F238E27FC236}">
                <a16:creationId xmlns:a16="http://schemas.microsoft.com/office/drawing/2014/main" id="{A060B2AF-57C4-3D0A-C42B-E7507135D1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C7BD2B-A69E-4FA2-BEB9-3B3A5597A33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365861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5D602-3C9D-3C5F-B811-8D0D87D798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00408C-73CB-63FC-E3EA-427C44F03F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27D5BE-0752-09FB-C022-0D6192C4FFA7}"/>
              </a:ext>
            </a:extLst>
          </p:cNvPr>
          <p:cNvSpPr>
            <a:spLocks noGrp="1"/>
          </p:cNvSpPr>
          <p:nvPr>
            <p:ph type="body" idx="1"/>
          </p:nvPr>
        </p:nvSpPr>
        <p:spPr/>
        <p:txBody>
          <a:bodyPr/>
          <a:lstStyle/>
          <a:p>
            <a:r>
              <a:rPr lang="en-US"/>
              <a:t>
---
This slide references information from the following file: https://highlandsonc-my.sharepoint.com/personal/tpierce_hogonc_com/_layouts/15/Doc.aspx?sourcedoc=%7B3BE6E66D-6574-4558-A777-CD14B3577A62%7D&amp;file=AI%20Webinar%20Draft.docx&amp;action=default&amp;mobileredirect=true
Principles for Vendor Selection, Evaluating Vendor Intent and Solution Fit
</a:t>
            </a:r>
          </a:p>
        </p:txBody>
      </p:sp>
      <p:sp>
        <p:nvSpPr>
          <p:cNvPr id="4" name="Slide Number Placeholder 3">
            <a:extLst>
              <a:ext uri="{FF2B5EF4-FFF2-40B4-BE49-F238E27FC236}">
                <a16:creationId xmlns:a16="http://schemas.microsoft.com/office/drawing/2014/main" id="{E2396875-7C29-10D5-59D3-2F9C4326CB0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C7BD2B-A69E-4FA2-BEB9-3B3A5597A33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797595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39A27-BEBE-8ABB-3324-664F36797F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C90298-2CA7-C802-4FF3-FFF45F85F3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BFF9BB-A920-7449-4236-794576780F87}"/>
              </a:ext>
            </a:extLst>
          </p:cNvPr>
          <p:cNvSpPr>
            <a:spLocks noGrp="1"/>
          </p:cNvSpPr>
          <p:nvPr>
            <p:ph type="body" idx="1"/>
          </p:nvPr>
        </p:nvSpPr>
        <p:spPr/>
        <p:txBody>
          <a:bodyPr/>
          <a:lstStyle/>
          <a:p>
            <a:r>
              <a:rPr lang="en-US"/>
              <a:t>
---
This slide references information from the following file: https://highlandsonc-my.sharepoint.com/personal/tpierce_hogonc_com/_layouts/15/Doc.aspx?sourcedoc=%7B3BE6E66D-6574-4558-A777-CD14B3577A62%7D&amp;file=AI%20Webinar%20Draft.docx&amp;action=default&amp;mobileredirect=true
Principles for Vendor Selection, Evaluating Vendor Intent and Solution Fit
</a:t>
            </a:r>
          </a:p>
        </p:txBody>
      </p:sp>
      <p:sp>
        <p:nvSpPr>
          <p:cNvPr id="4" name="Slide Number Placeholder 3">
            <a:extLst>
              <a:ext uri="{FF2B5EF4-FFF2-40B4-BE49-F238E27FC236}">
                <a16:creationId xmlns:a16="http://schemas.microsoft.com/office/drawing/2014/main" id="{143BDB7B-3EB1-218B-8909-6E08E4AFA22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C7BD2B-A69E-4FA2-BEB9-3B3A5597A33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799339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21D1A1-E050-141B-B089-B044082C49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83729C-AF34-9A66-59C9-D4DE385843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623010-6E83-774F-7588-624CE594FAA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8783C66-B739-3FCB-E3A8-61EC4DABBEF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C7BD2B-A69E-4FA2-BEB9-3B3A5597A33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778924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045153-55BA-2906-C0F8-0503C1ECA8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2C2DCD-17B1-5FF6-80D8-F751225725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0E55A9-0BD8-AEA0-141E-43C0EEC8A3D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27E2F0F-05D2-0B3E-0BF0-442E67B33DA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C7BD2B-A69E-4FA2-BEB9-3B3A5597A33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654094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E0595-A342-3807-B512-778FC5408F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A9E6D0-9869-7E77-AA5D-15105BA901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DC68EB-FDB7-AD96-C064-71E064EF6C6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708419B-83E8-4133-56BF-886FD7868D0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C7BD2B-A69E-4FA2-BEB9-3B3A5597A33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921917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5D602-3C9D-3C5F-B811-8D0D87D798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00408C-73CB-63FC-E3EA-427C44F03F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27D5BE-0752-09FB-C022-0D6192C4FFA7}"/>
              </a:ext>
            </a:extLst>
          </p:cNvPr>
          <p:cNvSpPr>
            <a:spLocks noGrp="1"/>
          </p:cNvSpPr>
          <p:nvPr>
            <p:ph type="body" idx="1"/>
          </p:nvPr>
        </p:nvSpPr>
        <p:spPr/>
        <p:txBody>
          <a:bodyPr/>
          <a:lstStyle/>
          <a:p>
            <a:r>
              <a:rPr lang="en-US"/>
              <a:t>
---
This slide references information from the following file: https://highlandsonc-my.sharepoint.com/personal/tpierce_hogonc_com/_layouts/15/Doc.aspx?sourcedoc=%7B3BE6E66D-6574-4558-A777-CD14B3577A62%7D&amp;file=AI%20Webinar%20Draft.docx&amp;action=default&amp;mobileredirect=true
Principles for Vendor Selection, Evaluating Vendor Intent and Solution Fit
</a:t>
            </a:r>
          </a:p>
        </p:txBody>
      </p:sp>
      <p:sp>
        <p:nvSpPr>
          <p:cNvPr id="4" name="Slide Number Placeholder 3">
            <a:extLst>
              <a:ext uri="{FF2B5EF4-FFF2-40B4-BE49-F238E27FC236}">
                <a16:creationId xmlns:a16="http://schemas.microsoft.com/office/drawing/2014/main" id="{E2396875-7C29-10D5-59D3-2F9C4326CB0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C7BD2B-A69E-4FA2-BEB9-3B3A5597A33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797595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0CB242-68CD-7571-EB84-CDBCA2158B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8B4F2C-4E84-9B8F-7034-FB6D634C5D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5D8588-33B0-7FC8-78D3-A483D50A028E}"/>
              </a:ext>
            </a:extLst>
          </p:cNvPr>
          <p:cNvSpPr>
            <a:spLocks noGrp="1"/>
          </p:cNvSpPr>
          <p:nvPr>
            <p:ph type="body" idx="1"/>
          </p:nvPr>
        </p:nvSpPr>
        <p:spPr/>
        <p:txBody>
          <a:bodyPr/>
          <a:lstStyle/>
          <a:p>
            <a:r>
              <a:rPr lang="en-US"/>
              <a:t>
---
This slide references information from the following file: https://highlandsonc-my.sharepoint.com/personal/tpierce_hogonc_com/_layouts/15/Doc.aspx?sourcedoc=%7B3BE6E66D-6574-4558-A777-CD14B3577A62%7D&amp;file=AI%20Webinar%20Draft.docx&amp;action=default&amp;mobileredirect=true
Principles for Vendor Selection, Evaluating Vendor Intent and Solution Fit
</a:t>
            </a:r>
          </a:p>
        </p:txBody>
      </p:sp>
      <p:sp>
        <p:nvSpPr>
          <p:cNvPr id="4" name="Slide Number Placeholder 3">
            <a:extLst>
              <a:ext uri="{FF2B5EF4-FFF2-40B4-BE49-F238E27FC236}">
                <a16:creationId xmlns:a16="http://schemas.microsoft.com/office/drawing/2014/main" id="{3132A854-CCC9-7FAB-5523-830E27ECEAA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C7BD2B-A69E-4FA2-BEB9-3B3A5597A33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020110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https://highlandsonc-my.sharepoint.com/personal/tpierce_hogonc_com/_layouts/15/Doc.aspx?sourcedoc=%7B3BE6E66D-6574-4558-A777-CD14B3577A62%7D&amp;file=AI%20Webinar%20Draft.docx&amp;action=default&amp;mobileredirect=true
Position It Clearly:
</a:t>
            </a:r>
          </a:p>
          <a:p>
            <a:r>
              <a:rPr lang="en-US"/>
              <a:t>
AI is NOT replacing humans 
</a:t>
            </a:r>
          </a:p>
          <a:p>
            <a:r>
              <a:rPr lang="en-US"/>
              <a:t>
AI is augmenting humans 
</a:t>
            </a:r>
          </a:p>
          <a:p>
            <a:r>
              <a:rPr lang="en-US"/>
              <a:t>
Best Framing:
</a:t>
            </a:r>
          </a:p>
          <a:p>
            <a:r>
              <a:rPr lang="en-US"/>
              <a:t>
AI handles the work</a:t>
            </a:r>
          </a:p>
          <a:p>
            <a:r>
              <a:rPr lang="en-US"/>
              <a:t>
Humans validate the work
Image source: AI-generated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C7BD2B-A69E-4FA2-BEB9-3B3A5597A33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61351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IT as a Strategic Driver in AI Success
 AI Philosophy and Mindset Shift
 Human Oversight in AI Implementation
 AI Technology Review Committee and Governance
 Vendor Selection and Customization Strategies
 Lessons Learned from AI Implementation
 Impact of AI on Jobs and Operations
 Where AI Excels and Its Current Limitations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C7BD2B-A69E-4FA2-BEB9-3B3A5597A33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343449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11638C-7483-3765-3DA7-469D88CFD3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4916D0-9534-8524-DC40-F0B4C03C7F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B19AF3-3251-F183-5E4D-DD9393807392}"/>
              </a:ext>
            </a:extLst>
          </p:cNvPr>
          <p:cNvSpPr>
            <a:spLocks noGrp="1"/>
          </p:cNvSpPr>
          <p:nvPr>
            <p:ph type="body" idx="1"/>
          </p:nvPr>
        </p:nvSpPr>
        <p:spPr/>
        <p:txBody>
          <a:bodyPr/>
          <a:lstStyle/>
          <a:p>
            <a:r>
              <a:rPr lang="en-US"/>
              <a:t>
---
This slide references information from the following file: https://highlandsonc-my.sharepoint.com/personal/tpierce_hogonc_com/_layouts/15/Doc.aspx?sourcedoc=%7B3BE6E66D-6574-4558-A777-CD14B3577A62%7D&amp;file=AI%20Webinar%20Draft.docx&amp;action=default&amp;mobileredirect=true
Position It Clearly:
</a:t>
            </a:r>
          </a:p>
          <a:p>
            <a:r>
              <a:rPr lang="en-US"/>
              <a:t>
AI is NOT replacing humans 
</a:t>
            </a:r>
          </a:p>
          <a:p>
            <a:r>
              <a:rPr lang="en-US"/>
              <a:t>
AI is augmenting humans 
</a:t>
            </a:r>
          </a:p>
          <a:p>
            <a:r>
              <a:rPr lang="en-US"/>
              <a:t>
Best Framing:
</a:t>
            </a:r>
          </a:p>
          <a:p>
            <a:r>
              <a:rPr lang="en-US"/>
              <a:t>
AI handles the work</a:t>
            </a:r>
          </a:p>
          <a:p>
            <a:r>
              <a:rPr lang="en-US"/>
              <a:t>
Humans validate the work
Image source: AI-generated
</a:t>
            </a:r>
          </a:p>
          <a:p>
            <a:endParaRPr lang="en-US"/>
          </a:p>
        </p:txBody>
      </p:sp>
      <p:sp>
        <p:nvSpPr>
          <p:cNvPr id="4" name="Slide Number Placeholder 3">
            <a:extLst>
              <a:ext uri="{FF2B5EF4-FFF2-40B4-BE49-F238E27FC236}">
                <a16:creationId xmlns:a16="http://schemas.microsoft.com/office/drawing/2014/main" id="{33051533-D466-E538-EEE4-0B5703C04F9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C7BD2B-A69E-4FA2-BEB9-3B3A5597A33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735814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https://highlandsonc-my.sharepoint.com/personal/tpierce_hogonc_com/_layouts/15/Doc.aspx?sourcedoc=%7B3BE6E66D-6574-4558-A777-CD14B3577A62%7D&amp;file=AI%20Webinar%20Draft.docx&amp;action=default&amp;mobileredirect=true
Position It Clearly:
</a:t>
            </a:r>
          </a:p>
          <a:p>
            <a:r>
              <a:rPr lang="en-US"/>
              <a:t>
AI is NOT replacing humans 
</a:t>
            </a:r>
          </a:p>
          <a:p>
            <a:r>
              <a:rPr lang="en-US"/>
              <a:t>
AI is augmenting humans 
</a:t>
            </a:r>
          </a:p>
          <a:p>
            <a:r>
              <a:rPr lang="en-US"/>
              <a:t>
Best Framing:
</a:t>
            </a:r>
          </a:p>
          <a:p>
            <a:r>
              <a:rPr lang="en-US"/>
              <a:t>
AI handles the work</a:t>
            </a:r>
          </a:p>
          <a:p>
            <a:r>
              <a:rPr lang="en-US"/>
              <a:t>
Humans validate the work
Image source: AI-generated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C7BD2B-A69E-4FA2-BEB9-3B3A5597A33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613518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C1EE95-D01D-2D35-9C14-B88AAF4785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EAE222-AE2D-3A3E-1844-D8D6286FEE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5D98B8-3998-D4CD-A0AC-FF9165F7C466}"/>
              </a:ext>
            </a:extLst>
          </p:cNvPr>
          <p:cNvSpPr>
            <a:spLocks noGrp="1"/>
          </p:cNvSpPr>
          <p:nvPr>
            <p:ph type="body" idx="1"/>
          </p:nvPr>
        </p:nvSpPr>
        <p:spPr/>
        <p:txBody>
          <a:bodyPr/>
          <a:lstStyle/>
          <a:p>
            <a:r>
              <a:rPr lang="en-US"/>
              <a:t>
---
This slide references information from the following file: https://highlandsonc-my.sharepoint.com/personal/tpierce_hogonc_com/_layouts/15/Doc.aspx?sourcedoc=%7B3BE6E66D-6574-4558-A777-CD14B3577A62%7D&amp;file=AI%20Webinar%20Draft.docx&amp;action=default&amp;mobileredirect=true
Position It Clearly:
</a:t>
            </a:r>
          </a:p>
          <a:p>
            <a:r>
              <a:rPr lang="en-US"/>
              <a:t>
AI is NOT replacing humans 
</a:t>
            </a:r>
          </a:p>
          <a:p>
            <a:r>
              <a:rPr lang="en-US"/>
              <a:t>
AI is augmenting humans 
</a:t>
            </a:r>
          </a:p>
          <a:p>
            <a:r>
              <a:rPr lang="en-US"/>
              <a:t>
Best Framing:
</a:t>
            </a:r>
          </a:p>
          <a:p>
            <a:r>
              <a:rPr lang="en-US"/>
              <a:t>
AI handles the work</a:t>
            </a:r>
          </a:p>
          <a:p>
            <a:r>
              <a:rPr lang="en-US"/>
              <a:t>
Humans validate the work
Image source: AI-generated
</a:t>
            </a:r>
          </a:p>
          <a:p>
            <a:endParaRPr lang="en-US"/>
          </a:p>
        </p:txBody>
      </p:sp>
      <p:sp>
        <p:nvSpPr>
          <p:cNvPr id="4" name="Slide Number Placeholder 3">
            <a:extLst>
              <a:ext uri="{FF2B5EF4-FFF2-40B4-BE49-F238E27FC236}">
                <a16:creationId xmlns:a16="http://schemas.microsoft.com/office/drawing/2014/main" id="{4E9081C6-E020-D1CD-A681-5868E8D0538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C7BD2B-A69E-4FA2-BEB9-3B3A5597A33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97074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C6B60B-F0C6-F653-1A13-F56D9EBEEE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C4A123-53AA-7B00-06C3-ADBA55A217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082E12-3072-9883-D77B-6C8E9D7AF859}"/>
              </a:ext>
            </a:extLst>
          </p:cNvPr>
          <p:cNvSpPr>
            <a:spLocks noGrp="1"/>
          </p:cNvSpPr>
          <p:nvPr>
            <p:ph type="body" idx="1"/>
          </p:nvPr>
        </p:nvSpPr>
        <p:spPr/>
        <p:txBody>
          <a:bodyPr/>
          <a:lstStyle/>
          <a:p>
            <a:r>
              <a:rPr lang="en-US"/>
              <a:t>
---
This slide references information from the following file: https://highlandsonc-my.sharepoint.com/personal/tpierce_hogonc_com/_layouts/15/Doc.aspx?sourcedoc=%7B3BE6E66D-6574-4558-A777-CD14B3577A62%7D&amp;file=AI%20Webinar%20Draft.docx&amp;action=default&amp;mobileredirect=true
Principles for Vendor Selection, Evaluating Vendor Intent and Solution Fit
</a:t>
            </a:r>
          </a:p>
        </p:txBody>
      </p:sp>
      <p:sp>
        <p:nvSpPr>
          <p:cNvPr id="4" name="Slide Number Placeholder 3">
            <a:extLst>
              <a:ext uri="{FF2B5EF4-FFF2-40B4-BE49-F238E27FC236}">
                <a16:creationId xmlns:a16="http://schemas.microsoft.com/office/drawing/2014/main" id="{AECC22E5-6045-2A87-66B6-0384A0358E0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C7BD2B-A69E-4FA2-BEB9-3B3A5597A33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552047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C2845E-2F7D-2F10-E48F-58B5EE118A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95063E-0544-7333-3BFC-A4225C576E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AC2353-DFC5-2914-6A11-35FECE366632}"/>
              </a:ext>
            </a:extLst>
          </p:cNvPr>
          <p:cNvSpPr>
            <a:spLocks noGrp="1"/>
          </p:cNvSpPr>
          <p:nvPr>
            <p:ph type="body" idx="1"/>
          </p:nvPr>
        </p:nvSpPr>
        <p:spPr/>
        <p:txBody>
          <a:bodyPr/>
          <a:lstStyle/>
          <a:p>
            <a:r>
              <a:rPr lang="en-US"/>
              <a:t>
---
This slide references information from the following file: https://highlandsonc-my.sharepoint.com/personal/tpierce_hogonc_com/_layouts/15/Doc.aspx?sourcedoc=%7B3BE6E66D-6574-4558-A777-CD14B3577A62%7D&amp;file=AI%20Webinar%20Draft.docx&amp;action=default&amp;mobileredirect=true
Position It Clearly:
</a:t>
            </a:r>
          </a:p>
          <a:p>
            <a:r>
              <a:rPr lang="en-US"/>
              <a:t>
AI is NOT replacing humans 
</a:t>
            </a:r>
          </a:p>
          <a:p>
            <a:r>
              <a:rPr lang="en-US"/>
              <a:t>
AI is augmenting humans 
</a:t>
            </a:r>
          </a:p>
          <a:p>
            <a:r>
              <a:rPr lang="en-US"/>
              <a:t>
Best Framing:
</a:t>
            </a:r>
          </a:p>
          <a:p>
            <a:r>
              <a:rPr lang="en-US"/>
              <a:t>
AI handles the work</a:t>
            </a:r>
          </a:p>
          <a:p>
            <a:r>
              <a:rPr lang="en-US"/>
              <a:t>
Humans validate the work
Image source: AI-generated
</a:t>
            </a:r>
          </a:p>
          <a:p>
            <a:endParaRPr lang="en-US"/>
          </a:p>
        </p:txBody>
      </p:sp>
      <p:sp>
        <p:nvSpPr>
          <p:cNvPr id="4" name="Slide Number Placeholder 3">
            <a:extLst>
              <a:ext uri="{FF2B5EF4-FFF2-40B4-BE49-F238E27FC236}">
                <a16:creationId xmlns:a16="http://schemas.microsoft.com/office/drawing/2014/main" id="{6071C9DA-72F6-971C-49A7-FD957CBEA1A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C7BD2B-A69E-4FA2-BEB9-3B3A5597A33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196617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 summary, successful AI implementation in healthcare relies on strategic IT leadership, a thoughtful AI mindset, human oversight, and robust governance. Emphasizing collaboration, vendor alignment, and lessons learned ensures effective deployment. While AI enhances operations and reduces repetitive tasks, awareness of its limits and commitment to ethical use remain vital for sustainable transformation and trust building.</a:t>
            </a:r>
          </a:p>
          <a:p>
            <a:endParaRPr lang="en-US"/>
          </a:p>
        </p:txBody>
      </p:sp>
      <p:sp>
        <p:nvSpPr>
          <p:cNvPr id="4" name="Slide Number Placeholder 3"/>
          <p:cNvSpPr>
            <a:spLocks noGrp="1"/>
          </p:cNvSpPr>
          <p:nvPr>
            <p:ph type="sldNum" sz="quarter" idx="5"/>
          </p:nvPr>
        </p:nvSpPr>
        <p:spPr/>
        <p:txBody>
          <a:bodyPr/>
          <a:lstStyle/>
          <a:p>
            <a:fld id="{7E9AB044-D858-46BB-BB3A-92DC0320F40A}" type="slidenum">
              <a:rPr lang="en-US" smtClean="0"/>
              <a:t>41</a:t>
            </a:fld>
            <a:endParaRPr lang="en-US"/>
          </a:p>
        </p:txBody>
      </p:sp>
    </p:spTree>
    <p:extLst>
      <p:ext uri="{BB962C8B-B14F-4D97-AF65-F5344CB8AC3E}">
        <p14:creationId xmlns:p14="http://schemas.microsoft.com/office/powerpoint/2010/main" val="801240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5D602-3C9D-3C5F-B811-8D0D87D798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00408C-73CB-63FC-E3EA-427C44F03F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27D5BE-0752-09FB-C022-0D6192C4FFA7}"/>
              </a:ext>
            </a:extLst>
          </p:cNvPr>
          <p:cNvSpPr>
            <a:spLocks noGrp="1"/>
          </p:cNvSpPr>
          <p:nvPr>
            <p:ph type="body" idx="1"/>
          </p:nvPr>
        </p:nvSpPr>
        <p:spPr/>
        <p:txBody>
          <a:bodyPr/>
          <a:lstStyle/>
          <a:p>
            <a:r>
              <a:rPr lang="en-US"/>
              <a:t>
---
This slide references information from the following file: https://highlandsonc-my.sharepoint.com/personal/tpierce_hogonc_com/_layouts/15/Doc.aspx?sourcedoc=%7B3BE6E66D-6574-4558-A777-CD14B3577A62%7D&amp;file=AI%20Webinar%20Draft.docx&amp;action=default&amp;mobileredirect=true
Traditional vs. Strategic Role of IT, Highlands Approach to IT Involvement, Benefits of Early IT Engagement, Impact of IT Leadership in AI Organizations
</a:t>
            </a:r>
          </a:p>
        </p:txBody>
      </p:sp>
      <p:sp>
        <p:nvSpPr>
          <p:cNvPr id="4" name="Slide Number Placeholder 3">
            <a:extLst>
              <a:ext uri="{FF2B5EF4-FFF2-40B4-BE49-F238E27FC236}">
                <a16:creationId xmlns:a16="http://schemas.microsoft.com/office/drawing/2014/main" id="{E2396875-7C29-10D5-59D3-2F9C4326CB0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C7BD2B-A69E-4FA2-BEB9-3B3A5597A33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797595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https://highlandsonc-my.sharepoint.com/personal/tpierce_hogonc_com/_layouts/15/Doc.aspx?sourcedoc=%7B3BE6E66D-6574-4558-A777-CD14B3577A62%7D&amp;file=AI%20Webinar%20Draft.docx&amp;action=default&amp;mobileredirect=true
1. The Role of IT (Strategic, Not Support)
</a:t>
            </a:r>
          </a:p>
          <a:p>
            <a:r>
              <a:rPr lang="en-US"/>
              <a:t>
Key Message:</a:t>
            </a:r>
          </a:p>
          <a:p>
            <a:r>
              <a:rPr lang="en-US"/>
              <a:t>
IT is no longer a support function—it is a strategic driver of AI success.
</a:t>
            </a:r>
          </a:p>
          <a:p>
            <a:r>
              <a:rPr lang="en-US"/>
              <a:t>
Talking Points:
</a:t>
            </a:r>
          </a:p>
          <a:p>
            <a:r>
              <a:rPr lang="en-US"/>
              <a:t>
Traditionally, IT has been viewed as: 
</a:t>
            </a:r>
          </a:p>
          <a:p>
            <a:r>
              <a:rPr lang="en-US"/>
              <a:t>
“Keep the lights on” 
</a:t>
            </a:r>
          </a:p>
          <a:p>
            <a:r>
              <a:rPr lang="en-US"/>
              <a:t>
Infrastructure and support 
</a:t>
            </a:r>
          </a:p>
          <a:p>
            <a:r>
              <a:rPr lang="en-US"/>
              <a:t>
Image source: AI-generated
</a:t>
            </a:r>
          </a:p>
          <a:p>
            <a:endParaRPr lang="en-US"/>
          </a:p>
        </p:txBody>
      </p:sp>
      <p:sp>
        <p:nvSpPr>
          <p:cNvPr id="4" name="Slide Number Placeholder 3"/>
          <p:cNvSpPr>
            <a:spLocks noGrp="1"/>
          </p:cNvSpPr>
          <p:nvPr>
            <p:ph type="sldNum" sz="quarter" idx="5"/>
          </p:nvPr>
        </p:nvSpPr>
        <p:spPr/>
        <p:txBody>
          <a:bodyPr/>
          <a:lstStyle/>
          <a:p>
            <a:fld id="{7E9AB044-D858-46BB-BB3A-92DC0320F40A}" type="slidenum">
              <a:rPr lang="en-US" smtClean="0"/>
              <a:t>8</a:t>
            </a:fld>
            <a:endParaRPr lang="en-US"/>
          </a:p>
        </p:txBody>
      </p:sp>
    </p:spTree>
    <p:extLst>
      <p:ext uri="{BB962C8B-B14F-4D97-AF65-F5344CB8AC3E}">
        <p14:creationId xmlns:p14="http://schemas.microsoft.com/office/powerpoint/2010/main" val="9055280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https://highlandsonc-my.sharepoint.com/personal/tpierce_hogonc_com/_layouts/15/Doc.aspx?sourcedoc=%7B3BE6E66D-6574-4558-A777-CD14B3577A62%7D&amp;file=AI%20Webinar%20Draft.docx&amp;action=default&amp;mobileredirect=true
Blunt Reality:
</a:t>
            </a:r>
          </a:p>
          <a:p>
            <a:r>
              <a:rPr lang="en-US"/>
              <a:t>
Implement AI wrong → wasted money, wasted time, no ROI 
</a:t>
            </a:r>
          </a:p>
          <a:p>
            <a:r>
              <a:rPr lang="en-US"/>
              <a:t>
Early IT involvement = highest ROI lever 
</a:t>
            </a:r>
          </a:p>
          <a:p>
            <a:r>
              <a:rPr lang="en-US"/>
              <a:t>
Forward-Looking Insight:
</a:t>
            </a:r>
          </a:p>
          <a:p>
            <a:r>
              <a:rPr lang="en-US"/>
              <a:t>
CIO/CTO will become mandatory roles 
</a:t>
            </a:r>
          </a:p>
          <a:p>
            <a:r>
              <a:rPr lang="en-US"/>
              <a:t>
Not optional anymore 
</a:t>
            </a:r>
          </a:p>
          <a:p>
            <a:r>
              <a:rPr lang="en-US"/>
              <a:t>
Tech leadership will be: 
</a:t>
            </a:r>
          </a:p>
          <a:p>
            <a:r>
              <a:rPr lang="en-US"/>
              <a:t>
One of the most important seats at the table 
</a:t>
            </a:r>
          </a:p>
          <a:p>
            <a:r>
              <a:rPr lang="en-US"/>
              <a:t>
Potentially the most important in AI-driven organizations 
Image source: AI-generated
</a:t>
            </a:r>
          </a:p>
          <a:p>
            <a:endParaRPr lang="en-US"/>
          </a:p>
        </p:txBody>
      </p:sp>
      <p:sp>
        <p:nvSpPr>
          <p:cNvPr id="4" name="Slide Number Placeholder 3"/>
          <p:cNvSpPr>
            <a:spLocks noGrp="1"/>
          </p:cNvSpPr>
          <p:nvPr>
            <p:ph type="sldNum" sz="quarter" idx="5"/>
          </p:nvPr>
        </p:nvSpPr>
        <p:spPr/>
        <p:txBody>
          <a:bodyPr/>
          <a:lstStyle/>
          <a:p>
            <a:fld id="{7E9AB044-D858-46BB-BB3A-92DC0320F40A}" type="slidenum">
              <a:rPr lang="en-US" smtClean="0"/>
              <a:t>11</a:t>
            </a:fld>
            <a:endParaRPr lang="en-US"/>
          </a:p>
        </p:txBody>
      </p:sp>
    </p:spTree>
    <p:extLst>
      <p:ext uri="{BB962C8B-B14F-4D97-AF65-F5344CB8AC3E}">
        <p14:creationId xmlns:p14="http://schemas.microsoft.com/office/powerpoint/2010/main" val="3264530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5D602-3C9D-3C5F-B811-8D0D87D798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00408C-73CB-63FC-E3EA-427C44F03F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27D5BE-0752-09FB-C022-0D6192C4FFA7}"/>
              </a:ext>
            </a:extLst>
          </p:cNvPr>
          <p:cNvSpPr>
            <a:spLocks noGrp="1"/>
          </p:cNvSpPr>
          <p:nvPr>
            <p:ph type="body" idx="1"/>
          </p:nvPr>
        </p:nvSpPr>
        <p:spPr/>
        <p:txBody>
          <a:bodyPr/>
          <a:lstStyle/>
          <a:p>
            <a:r>
              <a:rPr lang="en-US"/>
              <a:t>
---
This slide references information from the following file: https://highlandsonc-my.sharepoint.com/personal/tpierce_hogonc_com/_layouts/15/Doc.aspx?sourcedoc=%7B3BE6E66D-6574-4558-A777-CD14B3577A62%7D&amp;file=AI%20Webinar%20Draft.docx&amp;action=default&amp;mobileredirect=true
Defining the Right Questions for AI, AI as a Tool Versus a Product, Recognizing and Avoiding 'AI Washing', Core Mindset Shift: AI Beyond Human Constraints, Challenges in Adopting the AI Mindset
</a:t>
            </a:r>
          </a:p>
        </p:txBody>
      </p:sp>
      <p:sp>
        <p:nvSpPr>
          <p:cNvPr id="4" name="Slide Number Placeholder 3">
            <a:extLst>
              <a:ext uri="{FF2B5EF4-FFF2-40B4-BE49-F238E27FC236}">
                <a16:creationId xmlns:a16="http://schemas.microsoft.com/office/drawing/2014/main" id="{E2396875-7C29-10D5-59D3-2F9C4326CB0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C7BD2B-A69E-4FA2-BEB9-3B3A5597A33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797595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https://highlandsonc-my.sharepoint.com/personal/tpierce_hogonc_com/_layouts/15/Doc.aspx?sourcedoc=%7B3BE6E66D-6574-4558-A777-CD14B3577A62%7D&amp;file=AI%20Webinar%20Draft.docx&amp;action=default&amp;mobileredirect=true
B. AI is a Tool, Not a Product
</a:t>
            </a:r>
          </a:p>
          <a:p>
            <a:r>
              <a:rPr lang="en-US"/>
              <a:t>
Old software: 
</a:t>
            </a:r>
          </a:p>
          <a:p>
            <a:r>
              <a:rPr lang="en-US"/>
              <a:t>
Fixed functionality 
</a:t>
            </a:r>
          </a:p>
          <a:p>
            <a:r>
              <a:rPr lang="en-US"/>
              <a:t>
Limited customization 
</a:t>
            </a:r>
          </a:p>
          <a:p>
            <a:r>
              <a:rPr lang="en-US"/>
              <a:t>
AI: 
</a:t>
            </a:r>
          </a:p>
          <a:p>
            <a:r>
              <a:rPr lang="en-US"/>
              <a:t>
Should adapt to your workflows 
</a:t>
            </a:r>
          </a:p>
          <a:p>
            <a:r>
              <a:rPr lang="en-US"/>
              <a:t>
Should evolve over time 
</a:t>
            </a:r>
          </a:p>
          <a:p>
            <a:r>
              <a:rPr lang="en-US"/>
              <a:t>
If it’s rigid → it’s not real AI value
</a:t>
            </a:r>
          </a:p>
          <a:p>
            <a:r>
              <a:rPr lang="en-US"/>
              <a:t>
You’re just paying more for software 
Image source: AI-generated
</a:t>
            </a:r>
          </a:p>
          <a:p>
            <a:endParaRPr lang="en-US"/>
          </a:p>
        </p:txBody>
      </p:sp>
      <p:sp>
        <p:nvSpPr>
          <p:cNvPr id="4" name="Slide Number Placeholder 3"/>
          <p:cNvSpPr>
            <a:spLocks noGrp="1"/>
          </p:cNvSpPr>
          <p:nvPr>
            <p:ph type="sldNum" sz="quarter" idx="5"/>
          </p:nvPr>
        </p:nvSpPr>
        <p:spPr/>
        <p:txBody>
          <a:bodyPr/>
          <a:lstStyle/>
          <a:p>
            <a:fld id="{7E9AB044-D858-46BB-BB3A-92DC0320F40A}" type="slidenum">
              <a:rPr lang="en-US" smtClean="0"/>
              <a:t>14</a:t>
            </a:fld>
            <a:endParaRPr lang="en-US"/>
          </a:p>
        </p:txBody>
      </p:sp>
    </p:spTree>
    <p:extLst>
      <p:ext uri="{BB962C8B-B14F-4D97-AF65-F5344CB8AC3E}">
        <p14:creationId xmlns:p14="http://schemas.microsoft.com/office/powerpoint/2010/main" val="20328376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https://highlandsonc-my.sharepoint.com/personal/tpierce_hogonc_com/_layouts/15/Doc.aspx?sourcedoc=%7B3BE6E66D-6574-4558-A777-CD14B3577A62%7D&amp;file=AI%20Webinar%20Draft.docx&amp;action=default&amp;mobileredirect=true
D. The Core Mindset Shift (This is your strongest point)
</a:t>
            </a:r>
          </a:p>
          <a:p>
            <a:r>
              <a:rPr lang="en-US"/>
              <a:t>
AI is not bound by human constraints:
</a:t>
            </a:r>
          </a:p>
          <a:p>
            <a:r>
              <a:rPr lang="en-US"/>
              <a:t>
No time limits 
</a:t>
            </a:r>
          </a:p>
          <a:p>
            <a:r>
              <a:rPr lang="en-US"/>
              <a:t>
No fatigue 
</a:t>
            </a:r>
          </a:p>
          <a:p>
            <a:r>
              <a:rPr lang="en-US"/>
              <a:t>
No emotional load 
</a:t>
            </a:r>
          </a:p>
          <a:p>
            <a:r>
              <a:rPr lang="en-US"/>
              <a:t>
No labor constraints 
</a:t>
            </a:r>
          </a:p>
          <a:p>
            <a:r>
              <a:rPr lang="en-US"/>
              <a:t>
That changes EVERYTHING.
</a:t>
            </a:r>
          </a:p>
          <a:p>
            <a:r>
              <a:rPr lang="en-US"/>
              <a:t>
🔥 Best Example (Cleaned Up for You)
</a:t>
            </a:r>
          </a:p>
          <a:p>
            <a:r>
              <a:rPr lang="en-US"/>
              <a:t>
Traditional Thinking:
</a:t>
            </a:r>
          </a:p>
          <a:p>
            <a:r>
              <a:rPr lang="en-US"/>
              <a:t>
Process = A → B → C → D 
</a:t>
            </a:r>
          </a:p>
          <a:p>
            <a:r>
              <a:rPr lang="en-US"/>
              <a:t>
Optimize = make each step faster 
</a:t>
            </a:r>
          </a:p>
          <a:p>
            <a:r>
              <a:rPr lang="en-US"/>
              <a:t>
AI Thinking:
</a:t>
            </a:r>
          </a:p>
          <a:p>
            <a:r>
              <a:rPr lang="en-US"/>
              <a:t>
Ask: Do we even need A, B, or C? 
</a:t>
            </a:r>
          </a:p>
          <a:p>
            <a:r>
              <a:rPr lang="en-US"/>
              <a:t>
You might go straight from A → D 
</a:t>
            </a:r>
          </a:p>
          <a:p>
            <a:r>
              <a:rPr lang="en-US"/>
              <a:t>
That’s the shift:
</a:t>
            </a:r>
          </a:p>
          <a:p>
            <a:r>
              <a:rPr lang="en-US"/>
              <a:t>
AI is not about doing the same work faster</a:t>
            </a:r>
          </a:p>
          <a:p>
            <a:r>
              <a:rPr lang="en-US"/>
              <a:t>
It’s about redefining the work entirely
Image source: AI-generated
</a:t>
            </a:r>
          </a:p>
        </p:txBody>
      </p:sp>
      <p:sp>
        <p:nvSpPr>
          <p:cNvPr id="4" name="Slide Number Placeholder 3"/>
          <p:cNvSpPr>
            <a:spLocks noGrp="1"/>
          </p:cNvSpPr>
          <p:nvPr>
            <p:ph type="sldNum" sz="quarter" idx="5"/>
          </p:nvPr>
        </p:nvSpPr>
        <p:spPr/>
        <p:txBody>
          <a:bodyPr/>
          <a:lstStyle/>
          <a:p>
            <a:fld id="{7E9AB044-D858-46BB-BB3A-92DC0320F40A}" type="slidenum">
              <a:rPr lang="en-US" smtClean="0"/>
              <a:t>15</a:t>
            </a:fld>
            <a:endParaRPr lang="en-US"/>
          </a:p>
        </p:txBody>
      </p:sp>
    </p:spTree>
    <p:extLst>
      <p:ext uri="{BB962C8B-B14F-4D97-AF65-F5344CB8AC3E}">
        <p14:creationId xmlns:p14="http://schemas.microsoft.com/office/powerpoint/2010/main" val="14988435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EE7CC-B47E-27AD-662F-B0B5F23555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570BA77-1229-C4D2-5539-07F5E6C44A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6EA6EB-24A4-F033-83F4-C8168F1A9E9D}"/>
              </a:ext>
            </a:extLst>
          </p:cNvPr>
          <p:cNvSpPr>
            <a:spLocks noGrp="1"/>
          </p:cNvSpPr>
          <p:nvPr>
            <p:ph type="dt" sz="half" idx="10"/>
          </p:nvPr>
        </p:nvSpPr>
        <p:spPr/>
        <p:txBody>
          <a:bodyPr/>
          <a:lstStyle/>
          <a:p>
            <a:fld id="{50CA6347-6F20-5043-8C08-212E7903333B}" type="datetimeFigureOut">
              <a:rPr lang="en-US" smtClean="0"/>
              <a:t>5/28/2026</a:t>
            </a:fld>
            <a:endParaRPr lang="en-US"/>
          </a:p>
        </p:txBody>
      </p:sp>
      <p:sp>
        <p:nvSpPr>
          <p:cNvPr id="5" name="Footer Placeholder 4">
            <a:extLst>
              <a:ext uri="{FF2B5EF4-FFF2-40B4-BE49-F238E27FC236}">
                <a16:creationId xmlns:a16="http://schemas.microsoft.com/office/drawing/2014/main" id="{8A605196-5955-C3FD-B262-959CD4A76C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1D09F8-DA4A-5CE1-DC00-84C46CB74061}"/>
              </a:ext>
            </a:extLst>
          </p:cNvPr>
          <p:cNvSpPr>
            <a:spLocks noGrp="1"/>
          </p:cNvSpPr>
          <p:nvPr>
            <p:ph type="sldNum" sz="quarter" idx="12"/>
          </p:nvPr>
        </p:nvSpPr>
        <p:spPr>
          <a:xfrm>
            <a:off x="8610600" y="6356350"/>
            <a:ext cx="2743200" cy="365125"/>
          </a:xfrm>
          <a:prstGeom prst="rect">
            <a:avLst/>
          </a:prstGeom>
        </p:spPr>
        <p:txBody>
          <a:bodyPr/>
          <a:lstStyle/>
          <a:p>
            <a:fld id="{0D52CEBF-E1EB-AF42-97BA-E0F2692462F9}" type="slidenum">
              <a:rPr lang="en-US" smtClean="0"/>
              <a:t>‹#›</a:t>
            </a:fld>
            <a:endParaRPr lang="en-US"/>
          </a:p>
        </p:txBody>
      </p:sp>
    </p:spTree>
    <p:extLst>
      <p:ext uri="{BB962C8B-B14F-4D97-AF65-F5344CB8AC3E}">
        <p14:creationId xmlns:p14="http://schemas.microsoft.com/office/powerpoint/2010/main" val="35371542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BB824-AD90-7207-74C1-CD5E25F35C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3D94608-D918-4DD5-FE0A-CAFDA4C06D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678219-F700-9A27-9262-C807064538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2935D9-8F83-C365-3D8F-F92C3AC7B8D6}"/>
              </a:ext>
            </a:extLst>
          </p:cNvPr>
          <p:cNvSpPr>
            <a:spLocks noGrp="1"/>
          </p:cNvSpPr>
          <p:nvPr>
            <p:ph type="dt" sz="half" idx="10"/>
          </p:nvPr>
        </p:nvSpPr>
        <p:spPr/>
        <p:txBody>
          <a:bodyPr/>
          <a:lstStyle/>
          <a:p>
            <a:fld id="{50CA6347-6F20-5043-8C08-212E7903333B}" type="datetimeFigureOut">
              <a:rPr lang="en-US" smtClean="0"/>
              <a:t>5/28/2026</a:t>
            </a:fld>
            <a:endParaRPr lang="en-US"/>
          </a:p>
        </p:txBody>
      </p:sp>
      <p:sp>
        <p:nvSpPr>
          <p:cNvPr id="6" name="Footer Placeholder 5">
            <a:extLst>
              <a:ext uri="{FF2B5EF4-FFF2-40B4-BE49-F238E27FC236}">
                <a16:creationId xmlns:a16="http://schemas.microsoft.com/office/drawing/2014/main" id="{E78935D5-7A71-8B26-8263-32A59897EE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D08E6A-3F53-B0F0-1C23-589F650AC18E}"/>
              </a:ext>
            </a:extLst>
          </p:cNvPr>
          <p:cNvSpPr>
            <a:spLocks noGrp="1"/>
          </p:cNvSpPr>
          <p:nvPr>
            <p:ph type="sldNum" sz="quarter" idx="12"/>
          </p:nvPr>
        </p:nvSpPr>
        <p:spPr>
          <a:xfrm>
            <a:off x="8610600" y="6356350"/>
            <a:ext cx="2743200" cy="365125"/>
          </a:xfrm>
          <a:prstGeom prst="rect">
            <a:avLst/>
          </a:prstGeom>
        </p:spPr>
        <p:txBody>
          <a:bodyPr/>
          <a:lstStyle/>
          <a:p>
            <a:fld id="{0D52CEBF-E1EB-AF42-97BA-E0F2692462F9}" type="slidenum">
              <a:rPr lang="en-US" smtClean="0"/>
              <a:t>‹#›</a:t>
            </a:fld>
            <a:endParaRPr lang="en-US"/>
          </a:p>
        </p:txBody>
      </p:sp>
    </p:spTree>
    <p:extLst>
      <p:ext uri="{BB962C8B-B14F-4D97-AF65-F5344CB8AC3E}">
        <p14:creationId xmlns:p14="http://schemas.microsoft.com/office/powerpoint/2010/main" val="20804242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42E82-3EFB-91D1-2AC5-B42998427C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5D4B08-3064-299B-1F6B-9E0007113E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B3E6CC-4F71-9DC2-03F2-800107F86C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DCCDD3-6E6B-891E-66F3-1403FA931E11}"/>
              </a:ext>
            </a:extLst>
          </p:cNvPr>
          <p:cNvSpPr>
            <a:spLocks noGrp="1"/>
          </p:cNvSpPr>
          <p:nvPr>
            <p:ph type="dt" sz="half" idx="10"/>
          </p:nvPr>
        </p:nvSpPr>
        <p:spPr/>
        <p:txBody>
          <a:bodyPr/>
          <a:lstStyle/>
          <a:p>
            <a:fld id="{50CA6347-6F20-5043-8C08-212E7903333B}" type="datetimeFigureOut">
              <a:rPr lang="en-US" smtClean="0"/>
              <a:t>5/28/2026</a:t>
            </a:fld>
            <a:endParaRPr lang="en-US"/>
          </a:p>
        </p:txBody>
      </p:sp>
      <p:sp>
        <p:nvSpPr>
          <p:cNvPr id="6" name="Footer Placeholder 5">
            <a:extLst>
              <a:ext uri="{FF2B5EF4-FFF2-40B4-BE49-F238E27FC236}">
                <a16:creationId xmlns:a16="http://schemas.microsoft.com/office/drawing/2014/main" id="{89BFDA36-EAEF-50AC-8496-7954BFB646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FE0306-3BE3-A335-92CB-67F6724FA84A}"/>
              </a:ext>
            </a:extLst>
          </p:cNvPr>
          <p:cNvSpPr>
            <a:spLocks noGrp="1"/>
          </p:cNvSpPr>
          <p:nvPr>
            <p:ph type="sldNum" sz="quarter" idx="12"/>
          </p:nvPr>
        </p:nvSpPr>
        <p:spPr>
          <a:xfrm>
            <a:off x="8610600" y="6356350"/>
            <a:ext cx="2743200" cy="365125"/>
          </a:xfrm>
          <a:prstGeom prst="rect">
            <a:avLst/>
          </a:prstGeom>
        </p:spPr>
        <p:txBody>
          <a:bodyPr/>
          <a:lstStyle/>
          <a:p>
            <a:fld id="{0D52CEBF-E1EB-AF42-97BA-E0F2692462F9}" type="slidenum">
              <a:rPr lang="en-US" smtClean="0"/>
              <a:t>‹#›</a:t>
            </a:fld>
            <a:endParaRPr lang="en-US"/>
          </a:p>
        </p:txBody>
      </p:sp>
    </p:spTree>
    <p:extLst>
      <p:ext uri="{BB962C8B-B14F-4D97-AF65-F5344CB8AC3E}">
        <p14:creationId xmlns:p14="http://schemas.microsoft.com/office/powerpoint/2010/main" val="21231014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5F3CC-CD74-36E5-ABA8-6A589151F75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DD8B7D-18C5-26DB-BC90-FF6E2D700FE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32315C-87F3-3EDF-0FB4-E24BCD533264}"/>
              </a:ext>
            </a:extLst>
          </p:cNvPr>
          <p:cNvSpPr>
            <a:spLocks noGrp="1"/>
          </p:cNvSpPr>
          <p:nvPr>
            <p:ph type="dt" sz="half" idx="10"/>
          </p:nvPr>
        </p:nvSpPr>
        <p:spPr/>
        <p:txBody>
          <a:bodyPr/>
          <a:lstStyle/>
          <a:p>
            <a:fld id="{50CA6347-6F20-5043-8C08-212E7903333B}" type="datetimeFigureOut">
              <a:rPr lang="en-US" smtClean="0"/>
              <a:t>5/28/2026</a:t>
            </a:fld>
            <a:endParaRPr lang="en-US"/>
          </a:p>
        </p:txBody>
      </p:sp>
      <p:sp>
        <p:nvSpPr>
          <p:cNvPr id="5" name="Footer Placeholder 4">
            <a:extLst>
              <a:ext uri="{FF2B5EF4-FFF2-40B4-BE49-F238E27FC236}">
                <a16:creationId xmlns:a16="http://schemas.microsoft.com/office/drawing/2014/main" id="{48DC83E1-C3C4-4B8F-96D2-5DB5036939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23CF17-7901-1F0B-219B-AF98E7A4DCD2}"/>
              </a:ext>
            </a:extLst>
          </p:cNvPr>
          <p:cNvSpPr>
            <a:spLocks noGrp="1"/>
          </p:cNvSpPr>
          <p:nvPr>
            <p:ph type="sldNum" sz="quarter" idx="12"/>
          </p:nvPr>
        </p:nvSpPr>
        <p:spPr>
          <a:xfrm>
            <a:off x="8610600" y="6356350"/>
            <a:ext cx="2743200" cy="365125"/>
          </a:xfrm>
          <a:prstGeom prst="rect">
            <a:avLst/>
          </a:prstGeom>
        </p:spPr>
        <p:txBody>
          <a:bodyPr/>
          <a:lstStyle/>
          <a:p>
            <a:fld id="{0D52CEBF-E1EB-AF42-97BA-E0F2692462F9}" type="slidenum">
              <a:rPr lang="en-US" smtClean="0"/>
              <a:t>‹#›</a:t>
            </a:fld>
            <a:endParaRPr lang="en-US"/>
          </a:p>
        </p:txBody>
      </p:sp>
    </p:spTree>
    <p:extLst>
      <p:ext uri="{BB962C8B-B14F-4D97-AF65-F5344CB8AC3E}">
        <p14:creationId xmlns:p14="http://schemas.microsoft.com/office/powerpoint/2010/main" val="13858806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F6D653-C286-4CE4-DE46-575BA9655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C20621-3C8C-BF19-4986-20E654DC3E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6A7C3B-6782-4427-05E2-66A78272DE62}"/>
              </a:ext>
            </a:extLst>
          </p:cNvPr>
          <p:cNvSpPr>
            <a:spLocks noGrp="1"/>
          </p:cNvSpPr>
          <p:nvPr>
            <p:ph type="dt" sz="half" idx="10"/>
          </p:nvPr>
        </p:nvSpPr>
        <p:spPr/>
        <p:txBody>
          <a:bodyPr/>
          <a:lstStyle/>
          <a:p>
            <a:fld id="{50CA6347-6F20-5043-8C08-212E7903333B}" type="datetimeFigureOut">
              <a:rPr lang="en-US" smtClean="0"/>
              <a:t>5/28/2026</a:t>
            </a:fld>
            <a:endParaRPr lang="en-US"/>
          </a:p>
        </p:txBody>
      </p:sp>
      <p:sp>
        <p:nvSpPr>
          <p:cNvPr id="5" name="Footer Placeholder 4">
            <a:extLst>
              <a:ext uri="{FF2B5EF4-FFF2-40B4-BE49-F238E27FC236}">
                <a16:creationId xmlns:a16="http://schemas.microsoft.com/office/drawing/2014/main" id="{F3B7D8C9-2DB6-95CA-C0CE-9A9FD48B5D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128FF1-D0F6-6A9C-8D51-AC7B5BF9E4C9}"/>
              </a:ext>
            </a:extLst>
          </p:cNvPr>
          <p:cNvSpPr>
            <a:spLocks noGrp="1"/>
          </p:cNvSpPr>
          <p:nvPr>
            <p:ph type="sldNum" sz="quarter" idx="12"/>
          </p:nvPr>
        </p:nvSpPr>
        <p:spPr>
          <a:xfrm>
            <a:off x="8610600" y="6356350"/>
            <a:ext cx="2743200" cy="365125"/>
          </a:xfrm>
          <a:prstGeom prst="rect">
            <a:avLst/>
          </a:prstGeom>
        </p:spPr>
        <p:txBody>
          <a:bodyPr/>
          <a:lstStyle/>
          <a:p>
            <a:fld id="{0D52CEBF-E1EB-AF42-97BA-E0F2692462F9}" type="slidenum">
              <a:rPr lang="en-US" smtClean="0"/>
              <a:t>‹#›</a:t>
            </a:fld>
            <a:endParaRPr lang="en-US"/>
          </a:p>
        </p:txBody>
      </p:sp>
    </p:spTree>
    <p:extLst>
      <p:ext uri="{BB962C8B-B14F-4D97-AF65-F5344CB8AC3E}">
        <p14:creationId xmlns:p14="http://schemas.microsoft.com/office/powerpoint/2010/main" val="4643286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EE7CC-B47E-27AD-662F-B0B5F2355579}"/>
              </a:ext>
            </a:extLst>
          </p:cNvPr>
          <p:cNvSpPr>
            <a:spLocks noGrp="1"/>
          </p:cNvSpPr>
          <p:nvPr>
            <p:ph type="ctrTitle"/>
          </p:nvPr>
        </p:nvSpPr>
        <p:spPr>
          <a:xfrm>
            <a:off x="1524000" y="1122363"/>
            <a:ext cx="9144000" cy="2387600"/>
          </a:xfrm>
        </p:spPr>
        <p:txBody>
          <a:bodyPr anchor="b"/>
          <a:lstStyle>
            <a:lvl1pPr algn="ctr">
              <a:defRPr sz="6000" b="1" i="0">
                <a:latin typeface="Avenir Next Demi Bold" panose="020B0503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F570BA77-1229-C4D2-5539-07F5E6C44A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6EA6EB-24A4-F033-83F4-C8168F1A9E9D}"/>
              </a:ext>
            </a:extLst>
          </p:cNvPr>
          <p:cNvSpPr>
            <a:spLocks noGrp="1"/>
          </p:cNvSpPr>
          <p:nvPr>
            <p:ph type="dt" sz="half" idx="10"/>
          </p:nvPr>
        </p:nvSpPr>
        <p:spPr/>
        <p:txBody>
          <a:bodyPr/>
          <a:lstStyle/>
          <a:p>
            <a:fld id="{50CA6347-6F20-5043-8C08-212E7903333B}" type="datetimeFigureOut">
              <a:rPr lang="en-US" smtClean="0"/>
              <a:t>5/28/2026</a:t>
            </a:fld>
            <a:endParaRPr lang="en-US"/>
          </a:p>
        </p:txBody>
      </p:sp>
      <p:sp>
        <p:nvSpPr>
          <p:cNvPr id="5" name="Footer Placeholder 4">
            <a:extLst>
              <a:ext uri="{FF2B5EF4-FFF2-40B4-BE49-F238E27FC236}">
                <a16:creationId xmlns:a16="http://schemas.microsoft.com/office/drawing/2014/main" id="{8A605196-5955-C3FD-B262-959CD4A76C8D}"/>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617887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a:extLst>
              <a:ext uri="{FF2B5EF4-FFF2-40B4-BE49-F238E27FC236}">
                <a16:creationId xmlns:a16="http://schemas.microsoft.com/office/drawing/2014/main" id="{66E1E2AE-36F0-8F63-3ABE-AA560F26EA25}"/>
              </a:ext>
            </a:extLst>
          </p:cNvPr>
          <p:cNvCxnSpPr>
            <a:cxnSpLocks/>
          </p:cNvCxnSpPr>
          <p:nvPr userDrawn="1"/>
        </p:nvCxnSpPr>
        <p:spPr>
          <a:xfrm>
            <a:off x="955497" y="1510792"/>
            <a:ext cx="10398303"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162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EE7CC-B47E-27AD-662F-B0B5F23555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570BA77-1229-C4D2-5539-07F5E6C44A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6EA6EB-24A4-F033-83F4-C8168F1A9E9D}"/>
              </a:ext>
            </a:extLst>
          </p:cNvPr>
          <p:cNvSpPr>
            <a:spLocks noGrp="1"/>
          </p:cNvSpPr>
          <p:nvPr>
            <p:ph type="dt" sz="half" idx="10"/>
          </p:nvPr>
        </p:nvSpPr>
        <p:spPr/>
        <p:txBody>
          <a:bodyPr/>
          <a:lstStyle/>
          <a:p>
            <a:fld id="{50CA6347-6F20-5043-8C08-212E7903333B}" type="datetimeFigureOut">
              <a:rPr lang="en-US" smtClean="0"/>
              <a:t>5/28/2026</a:t>
            </a:fld>
            <a:endParaRPr lang="en-US"/>
          </a:p>
        </p:txBody>
      </p:sp>
      <p:sp>
        <p:nvSpPr>
          <p:cNvPr id="5" name="Footer Placeholder 4">
            <a:extLst>
              <a:ext uri="{FF2B5EF4-FFF2-40B4-BE49-F238E27FC236}">
                <a16:creationId xmlns:a16="http://schemas.microsoft.com/office/drawing/2014/main" id="{8A605196-5955-C3FD-B262-959CD4A76C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1D09F8-DA4A-5CE1-DC00-84C46CB74061}"/>
              </a:ext>
            </a:extLst>
          </p:cNvPr>
          <p:cNvSpPr>
            <a:spLocks noGrp="1"/>
          </p:cNvSpPr>
          <p:nvPr>
            <p:ph type="sldNum" sz="quarter" idx="12"/>
          </p:nvPr>
        </p:nvSpPr>
        <p:spPr>
          <a:xfrm>
            <a:off x="8610600" y="6356350"/>
            <a:ext cx="2743200" cy="365125"/>
          </a:xfrm>
          <a:prstGeom prst="rect">
            <a:avLst/>
          </a:prstGeom>
        </p:spPr>
        <p:txBody>
          <a:bodyPr/>
          <a:lstStyle/>
          <a:p>
            <a:fld id="{0D52CEBF-E1EB-AF42-97BA-E0F2692462F9}" type="slidenum">
              <a:rPr lang="en-US" smtClean="0"/>
              <a:t>‹#›</a:t>
            </a:fld>
            <a:endParaRPr lang="en-US"/>
          </a:p>
        </p:txBody>
      </p:sp>
    </p:spTree>
    <p:extLst>
      <p:ext uri="{BB962C8B-B14F-4D97-AF65-F5344CB8AC3E}">
        <p14:creationId xmlns:p14="http://schemas.microsoft.com/office/powerpoint/2010/main" val="41329849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84F41-C046-9285-8BF7-31649540DB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6F6796-57C5-CB5D-3F50-19EFF5B615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4BACA3-0E1B-63D8-13FE-B2EB320F7114}"/>
              </a:ext>
            </a:extLst>
          </p:cNvPr>
          <p:cNvSpPr>
            <a:spLocks noGrp="1"/>
          </p:cNvSpPr>
          <p:nvPr>
            <p:ph type="dt" sz="half" idx="10"/>
          </p:nvPr>
        </p:nvSpPr>
        <p:spPr/>
        <p:txBody>
          <a:bodyPr/>
          <a:lstStyle/>
          <a:p>
            <a:fld id="{50CA6347-6F20-5043-8C08-212E7903333B}" type="datetimeFigureOut">
              <a:rPr lang="en-US" smtClean="0"/>
              <a:t>5/28/2026</a:t>
            </a:fld>
            <a:endParaRPr lang="en-US"/>
          </a:p>
        </p:txBody>
      </p:sp>
      <p:sp>
        <p:nvSpPr>
          <p:cNvPr id="5" name="Footer Placeholder 4">
            <a:extLst>
              <a:ext uri="{FF2B5EF4-FFF2-40B4-BE49-F238E27FC236}">
                <a16:creationId xmlns:a16="http://schemas.microsoft.com/office/drawing/2014/main" id="{FB6FFF94-83AC-D723-7102-E3ECFBDC3F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B10F4C-1003-89D1-2B21-E907C5EA9ECA}"/>
              </a:ext>
            </a:extLst>
          </p:cNvPr>
          <p:cNvSpPr>
            <a:spLocks noGrp="1"/>
          </p:cNvSpPr>
          <p:nvPr>
            <p:ph type="sldNum" sz="quarter" idx="12"/>
          </p:nvPr>
        </p:nvSpPr>
        <p:spPr>
          <a:xfrm>
            <a:off x="8610600" y="6356350"/>
            <a:ext cx="2743200" cy="365125"/>
          </a:xfrm>
          <a:prstGeom prst="rect">
            <a:avLst/>
          </a:prstGeom>
        </p:spPr>
        <p:txBody>
          <a:bodyPr/>
          <a:lstStyle/>
          <a:p>
            <a:fld id="{0D52CEBF-E1EB-AF42-97BA-E0F2692462F9}" type="slidenum">
              <a:rPr lang="en-US" smtClean="0"/>
              <a:t>‹#›</a:t>
            </a:fld>
            <a:endParaRPr lang="en-US"/>
          </a:p>
        </p:txBody>
      </p:sp>
    </p:spTree>
    <p:extLst>
      <p:ext uri="{BB962C8B-B14F-4D97-AF65-F5344CB8AC3E}">
        <p14:creationId xmlns:p14="http://schemas.microsoft.com/office/powerpoint/2010/main" val="24319853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19853-41F4-0960-11C1-E0456464933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6BFDE5-3A19-ED4A-E346-9516896180A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0228C0F-1102-44C3-8087-4059B64E2EBF}"/>
              </a:ext>
            </a:extLst>
          </p:cNvPr>
          <p:cNvSpPr>
            <a:spLocks noGrp="1"/>
          </p:cNvSpPr>
          <p:nvPr>
            <p:ph type="dt" sz="half" idx="10"/>
          </p:nvPr>
        </p:nvSpPr>
        <p:spPr/>
        <p:txBody>
          <a:bodyPr/>
          <a:lstStyle/>
          <a:p>
            <a:fld id="{50CA6347-6F20-5043-8C08-212E7903333B}" type="datetimeFigureOut">
              <a:rPr lang="en-US" smtClean="0"/>
              <a:t>5/28/2026</a:t>
            </a:fld>
            <a:endParaRPr lang="en-US"/>
          </a:p>
        </p:txBody>
      </p:sp>
      <p:sp>
        <p:nvSpPr>
          <p:cNvPr id="5" name="Footer Placeholder 4">
            <a:extLst>
              <a:ext uri="{FF2B5EF4-FFF2-40B4-BE49-F238E27FC236}">
                <a16:creationId xmlns:a16="http://schemas.microsoft.com/office/drawing/2014/main" id="{6DA5286A-144E-BBA5-6324-651EA49680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52B0F1-C936-A382-CDCA-1B5FD1ED61CD}"/>
              </a:ext>
            </a:extLst>
          </p:cNvPr>
          <p:cNvSpPr>
            <a:spLocks noGrp="1"/>
          </p:cNvSpPr>
          <p:nvPr>
            <p:ph type="sldNum" sz="quarter" idx="12"/>
          </p:nvPr>
        </p:nvSpPr>
        <p:spPr>
          <a:xfrm>
            <a:off x="8610600" y="6356350"/>
            <a:ext cx="2743200" cy="365125"/>
          </a:xfrm>
          <a:prstGeom prst="rect">
            <a:avLst/>
          </a:prstGeom>
        </p:spPr>
        <p:txBody>
          <a:bodyPr/>
          <a:lstStyle/>
          <a:p>
            <a:fld id="{0D52CEBF-E1EB-AF42-97BA-E0F2692462F9}" type="slidenum">
              <a:rPr lang="en-US" smtClean="0"/>
              <a:t>‹#›</a:t>
            </a:fld>
            <a:endParaRPr lang="en-US"/>
          </a:p>
        </p:txBody>
      </p:sp>
    </p:spTree>
    <p:extLst>
      <p:ext uri="{BB962C8B-B14F-4D97-AF65-F5344CB8AC3E}">
        <p14:creationId xmlns:p14="http://schemas.microsoft.com/office/powerpoint/2010/main" val="35168987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E9FB9-4BE8-6EC4-CCFE-8D12DEE0BA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16087E-E11A-FD67-9553-9DD0EA63E23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798CA7-1555-9853-778C-3402DE8424E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C9FCF9-F958-A296-4E2D-4DD7B16D828B}"/>
              </a:ext>
            </a:extLst>
          </p:cNvPr>
          <p:cNvSpPr>
            <a:spLocks noGrp="1"/>
          </p:cNvSpPr>
          <p:nvPr>
            <p:ph type="dt" sz="half" idx="10"/>
          </p:nvPr>
        </p:nvSpPr>
        <p:spPr/>
        <p:txBody>
          <a:bodyPr/>
          <a:lstStyle/>
          <a:p>
            <a:fld id="{50CA6347-6F20-5043-8C08-212E7903333B}" type="datetimeFigureOut">
              <a:rPr lang="en-US" smtClean="0"/>
              <a:t>5/28/2026</a:t>
            </a:fld>
            <a:endParaRPr lang="en-US"/>
          </a:p>
        </p:txBody>
      </p:sp>
      <p:sp>
        <p:nvSpPr>
          <p:cNvPr id="6" name="Footer Placeholder 5">
            <a:extLst>
              <a:ext uri="{FF2B5EF4-FFF2-40B4-BE49-F238E27FC236}">
                <a16:creationId xmlns:a16="http://schemas.microsoft.com/office/drawing/2014/main" id="{D50B1D6E-C529-9EB6-B6AF-D204AE5921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F723FD-C678-BE46-DEB5-168F4823E230}"/>
              </a:ext>
            </a:extLst>
          </p:cNvPr>
          <p:cNvSpPr>
            <a:spLocks noGrp="1"/>
          </p:cNvSpPr>
          <p:nvPr>
            <p:ph type="sldNum" sz="quarter" idx="12"/>
          </p:nvPr>
        </p:nvSpPr>
        <p:spPr>
          <a:xfrm>
            <a:off x="8610600" y="6356350"/>
            <a:ext cx="2743200" cy="365125"/>
          </a:xfrm>
          <a:prstGeom prst="rect">
            <a:avLst/>
          </a:prstGeom>
        </p:spPr>
        <p:txBody>
          <a:bodyPr/>
          <a:lstStyle/>
          <a:p>
            <a:fld id="{0D52CEBF-E1EB-AF42-97BA-E0F2692462F9}" type="slidenum">
              <a:rPr lang="en-US" smtClean="0"/>
              <a:t>‹#›</a:t>
            </a:fld>
            <a:endParaRPr lang="en-US"/>
          </a:p>
        </p:txBody>
      </p:sp>
    </p:spTree>
    <p:extLst>
      <p:ext uri="{BB962C8B-B14F-4D97-AF65-F5344CB8AC3E}">
        <p14:creationId xmlns:p14="http://schemas.microsoft.com/office/powerpoint/2010/main" val="37058017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84F41-C046-9285-8BF7-31649540DB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6F6796-57C5-CB5D-3F50-19EFF5B615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4BACA3-0E1B-63D8-13FE-B2EB320F7114}"/>
              </a:ext>
            </a:extLst>
          </p:cNvPr>
          <p:cNvSpPr>
            <a:spLocks noGrp="1"/>
          </p:cNvSpPr>
          <p:nvPr>
            <p:ph type="dt" sz="half" idx="10"/>
          </p:nvPr>
        </p:nvSpPr>
        <p:spPr/>
        <p:txBody>
          <a:bodyPr/>
          <a:lstStyle/>
          <a:p>
            <a:fld id="{50CA6347-6F20-5043-8C08-212E7903333B}" type="datetimeFigureOut">
              <a:rPr lang="en-US" smtClean="0"/>
              <a:t>5/28/2026</a:t>
            </a:fld>
            <a:endParaRPr lang="en-US"/>
          </a:p>
        </p:txBody>
      </p:sp>
      <p:sp>
        <p:nvSpPr>
          <p:cNvPr id="5" name="Footer Placeholder 4">
            <a:extLst>
              <a:ext uri="{FF2B5EF4-FFF2-40B4-BE49-F238E27FC236}">
                <a16:creationId xmlns:a16="http://schemas.microsoft.com/office/drawing/2014/main" id="{FB6FFF94-83AC-D723-7102-E3ECFBDC3F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B10F4C-1003-89D1-2B21-E907C5EA9ECA}"/>
              </a:ext>
            </a:extLst>
          </p:cNvPr>
          <p:cNvSpPr>
            <a:spLocks noGrp="1"/>
          </p:cNvSpPr>
          <p:nvPr>
            <p:ph type="sldNum" sz="quarter" idx="12"/>
          </p:nvPr>
        </p:nvSpPr>
        <p:spPr>
          <a:xfrm>
            <a:off x="8610600" y="6356350"/>
            <a:ext cx="2743200" cy="365125"/>
          </a:xfrm>
          <a:prstGeom prst="rect">
            <a:avLst/>
          </a:prstGeom>
        </p:spPr>
        <p:txBody>
          <a:bodyPr/>
          <a:lstStyle/>
          <a:p>
            <a:fld id="{0D52CEBF-E1EB-AF42-97BA-E0F2692462F9}" type="slidenum">
              <a:rPr lang="en-US" smtClean="0"/>
              <a:t>‹#›</a:t>
            </a:fld>
            <a:endParaRPr lang="en-US"/>
          </a:p>
        </p:txBody>
      </p:sp>
    </p:spTree>
    <p:extLst>
      <p:ext uri="{BB962C8B-B14F-4D97-AF65-F5344CB8AC3E}">
        <p14:creationId xmlns:p14="http://schemas.microsoft.com/office/powerpoint/2010/main" val="37648039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2B0BF-19C7-3C18-6819-53CCA0BA99C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2C8A6C4-81D9-1E07-826A-AC12373876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EEB376-7611-21CF-C008-A3737AB6A79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342006-E1C4-41D1-020B-BF837C6DAD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5C92B4-2780-E38D-5094-10B91536003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41BF6C8-6D57-4CEF-4A87-3F6F303735D6}"/>
              </a:ext>
            </a:extLst>
          </p:cNvPr>
          <p:cNvSpPr>
            <a:spLocks noGrp="1"/>
          </p:cNvSpPr>
          <p:nvPr>
            <p:ph type="dt" sz="half" idx="10"/>
          </p:nvPr>
        </p:nvSpPr>
        <p:spPr/>
        <p:txBody>
          <a:bodyPr/>
          <a:lstStyle/>
          <a:p>
            <a:fld id="{50CA6347-6F20-5043-8C08-212E7903333B}" type="datetimeFigureOut">
              <a:rPr lang="en-US" smtClean="0"/>
              <a:t>5/28/2026</a:t>
            </a:fld>
            <a:endParaRPr lang="en-US"/>
          </a:p>
        </p:txBody>
      </p:sp>
      <p:sp>
        <p:nvSpPr>
          <p:cNvPr id="8" name="Footer Placeholder 7">
            <a:extLst>
              <a:ext uri="{FF2B5EF4-FFF2-40B4-BE49-F238E27FC236}">
                <a16:creationId xmlns:a16="http://schemas.microsoft.com/office/drawing/2014/main" id="{1543DDFD-AE4F-F30D-DD1D-0A114CB75AA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3AB700E-8B58-7EDD-0C23-20061FD732C3}"/>
              </a:ext>
            </a:extLst>
          </p:cNvPr>
          <p:cNvSpPr>
            <a:spLocks noGrp="1"/>
          </p:cNvSpPr>
          <p:nvPr>
            <p:ph type="sldNum" sz="quarter" idx="12"/>
          </p:nvPr>
        </p:nvSpPr>
        <p:spPr>
          <a:xfrm>
            <a:off x="8610600" y="6356350"/>
            <a:ext cx="2743200" cy="365125"/>
          </a:xfrm>
          <a:prstGeom prst="rect">
            <a:avLst/>
          </a:prstGeom>
        </p:spPr>
        <p:txBody>
          <a:bodyPr/>
          <a:lstStyle/>
          <a:p>
            <a:fld id="{0D52CEBF-E1EB-AF42-97BA-E0F2692462F9}" type="slidenum">
              <a:rPr lang="en-US" smtClean="0"/>
              <a:t>‹#›</a:t>
            </a:fld>
            <a:endParaRPr lang="en-US"/>
          </a:p>
        </p:txBody>
      </p:sp>
    </p:spTree>
    <p:extLst>
      <p:ext uri="{BB962C8B-B14F-4D97-AF65-F5344CB8AC3E}">
        <p14:creationId xmlns:p14="http://schemas.microsoft.com/office/powerpoint/2010/main" val="30123172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68FDB-198A-03AB-2F03-A32CD9F6E1C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9A3373-B4C8-8DB4-D7C9-90517013D124}"/>
              </a:ext>
            </a:extLst>
          </p:cNvPr>
          <p:cNvSpPr>
            <a:spLocks noGrp="1"/>
          </p:cNvSpPr>
          <p:nvPr>
            <p:ph type="dt" sz="half" idx="10"/>
          </p:nvPr>
        </p:nvSpPr>
        <p:spPr/>
        <p:txBody>
          <a:bodyPr/>
          <a:lstStyle/>
          <a:p>
            <a:fld id="{50CA6347-6F20-5043-8C08-212E7903333B}" type="datetimeFigureOut">
              <a:rPr lang="en-US" smtClean="0"/>
              <a:t>5/28/2026</a:t>
            </a:fld>
            <a:endParaRPr lang="en-US"/>
          </a:p>
        </p:txBody>
      </p:sp>
      <p:sp>
        <p:nvSpPr>
          <p:cNvPr id="4" name="Footer Placeholder 3">
            <a:extLst>
              <a:ext uri="{FF2B5EF4-FFF2-40B4-BE49-F238E27FC236}">
                <a16:creationId xmlns:a16="http://schemas.microsoft.com/office/drawing/2014/main" id="{0DA114EA-77ED-890A-ABE8-180782BA43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F7B6C31-7123-6884-91E8-102B1F2BD54E}"/>
              </a:ext>
            </a:extLst>
          </p:cNvPr>
          <p:cNvSpPr>
            <a:spLocks noGrp="1"/>
          </p:cNvSpPr>
          <p:nvPr>
            <p:ph type="sldNum" sz="quarter" idx="12"/>
          </p:nvPr>
        </p:nvSpPr>
        <p:spPr>
          <a:xfrm>
            <a:off x="8610600" y="6356350"/>
            <a:ext cx="2743200" cy="365125"/>
          </a:xfrm>
          <a:prstGeom prst="rect">
            <a:avLst/>
          </a:prstGeom>
        </p:spPr>
        <p:txBody>
          <a:bodyPr/>
          <a:lstStyle/>
          <a:p>
            <a:fld id="{0D52CEBF-E1EB-AF42-97BA-E0F2692462F9}" type="slidenum">
              <a:rPr lang="en-US" smtClean="0"/>
              <a:t>‹#›</a:t>
            </a:fld>
            <a:endParaRPr lang="en-US"/>
          </a:p>
        </p:txBody>
      </p:sp>
    </p:spTree>
    <p:extLst>
      <p:ext uri="{BB962C8B-B14F-4D97-AF65-F5344CB8AC3E}">
        <p14:creationId xmlns:p14="http://schemas.microsoft.com/office/powerpoint/2010/main" val="30116056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68FDB-198A-03AB-2F03-A32CD9F6E1C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9A3373-B4C8-8DB4-D7C9-90517013D124}"/>
              </a:ext>
            </a:extLst>
          </p:cNvPr>
          <p:cNvSpPr>
            <a:spLocks noGrp="1"/>
          </p:cNvSpPr>
          <p:nvPr>
            <p:ph type="dt" sz="half" idx="10"/>
          </p:nvPr>
        </p:nvSpPr>
        <p:spPr/>
        <p:txBody>
          <a:bodyPr/>
          <a:lstStyle/>
          <a:p>
            <a:fld id="{50CA6347-6F20-5043-8C08-212E7903333B}" type="datetimeFigureOut">
              <a:rPr lang="en-US" smtClean="0"/>
              <a:t>5/28/2026</a:t>
            </a:fld>
            <a:endParaRPr lang="en-US"/>
          </a:p>
        </p:txBody>
      </p:sp>
      <p:sp>
        <p:nvSpPr>
          <p:cNvPr id="4" name="Footer Placeholder 3">
            <a:extLst>
              <a:ext uri="{FF2B5EF4-FFF2-40B4-BE49-F238E27FC236}">
                <a16:creationId xmlns:a16="http://schemas.microsoft.com/office/drawing/2014/main" id="{0DA114EA-77ED-890A-ABE8-180782BA43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F7B6C31-7123-6884-91E8-102B1F2BD54E}"/>
              </a:ext>
            </a:extLst>
          </p:cNvPr>
          <p:cNvSpPr>
            <a:spLocks noGrp="1"/>
          </p:cNvSpPr>
          <p:nvPr>
            <p:ph type="sldNum" sz="quarter" idx="12"/>
          </p:nvPr>
        </p:nvSpPr>
        <p:spPr>
          <a:xfrm>
            <a:off x="8610600" y="6356350"/>
            <a:ext cx="2743200" cy="365125"/>
          </a:xfrm>
          <a:prstGeom prst="rect">
            <a:avLst/>
          </a:prstGeom>
        </p:spPr>
        <p:txBody>
          <a:bodyPr/>
          <a:lstStyle/>
          <a:p>
            <a:fld id="{0D52CEBF-E1EB-AF42-97BA-E0F2692462F9}" type="slidenum">
              <a:rPr lang="en-US" smtClean="0"/>
              <a:t>‹#›</a:t>
            </a:fld>
            <a:endParaRPr lang="en-US"/>
          </a:p>
        </p:txBody>
      </p:sp>
      <p:sp>
        <p:nvSpPr>
          <p:cNvPr id="6" name="Picture Placeholder 11">
            <a:extLst>
              <a:ext uri="{FF2B5EF4-FFF2-40B4-BE49-F238E27FC236}">
                <a16:creationId xmlns:a16="http://schemas.microsoft.com/office/drawing/2014/main" id="{F845807F-3416-74C2-3BB3-8CD7D19E4112}"/>
              </a:ext>
            </a:extLst>
          </p:cNvPr>
          <p:cNvSpPr>
            <a:spLocks noGrp="1"/>
          </p:cNvSpPr>
          <p:nvPr>
            <p:ph type="pic" sz="quarter" idx="13"/>
          </p:nvPr>
        </p:nvSpPr>
        <p:spPr>
          <a:xfrm>
            <a:off x="838200" y="1887470"/>
            <a:ext cx="1603513" cy="1603029"/>
          </a:xfrm>
          <a:prstGeom prst="ellipse">
            <a:avLst/>
          </a:prstGeom>
          <a:solidFill>
            <a:schemeClr val="accent2"/>
          </a:solidFill>
          <a:ln w="28575">
            <a:solidFill>
              <a:schemeClr val="accent1"/>
            </a:solidFill>
          </a:ln>
        </p:spPr>
        <p:txBody>
          <a:bodyPr/>
          <a:lstStyle/>
          <a:p>
            <a:endParaRPr lang="en-US"/>
          </a:p>
        </p:txBody>
      </p:sp>
      <p:sp>
        <p:nvSpPr>
          <p:cNvPr id="7" name="Text Placeholder 14">
            <a:extLst>
              <a:ext uri="{FF2B5EF4-FFF2-40B4-BE49-F238E27FC236}">
                <a16:creationId xmlns:a16="http://schemas.microsoft.com/office/drawing/2014/main" id="{3D13E9EC-6278-0156-EBE5-12531B35BB8F}"/>
              </a:ext>
            </a:extLst>
          </p:cNvPr>
          <p:cNvSpPr>
            <a:spLocks noGrp="1"/>
          </p:cNvSpPr>
          <p:nvPr>
            <p:ph type="body" sz="quarter" idx="15"/>
          </p:nvPr>
        </p:nvSpPr>
        <p:spPr>
          <a:xfrm>
            <a:off x="2651124" y="2253232"/>
            <a:ext cx="3073815" cy="365126"/>
          </a:xfrm>
        </p:spPr>
        <p:txBody>
          <a:bodyPr>
            <a:normAutofit/>
          </a:bodyPr>
          <a:lstStyle>
            <a:lvl1pPr marL="0" indent="0">
              <a:buNone/>
              <a:defRPr sz="1600" b="1" i="0">
                <a:latin typeface="Avenir Next Demi Bold" panose="020B0503020202020204" pitchFamily="34" charset="0"/>
              </a:defRPr>
            </a:lvl1pPr>
            <a:lvl2pPr marL="457200" indent="0">
              <a:buNone/>
              <a:defRPr/>
            </a:lvl2pPr>
          </a:lstStyle>
          <a:p>
            <a:pPr lvl="0"/>
            <a:r>
              <a:rPr lang="en-US"/>
              <a:t>Click to edit Master text styles</a:t>
            </a:r>
          </a:p>
        </p:txBody>
      </p:sp>
      <p:sp>
        <p:nvSpPr>
          <p:cNvPr id="8" name="Text Placeholder 14">
            <a:extLst>
              <a:ext uri="{FF2B5EF4-FFF2-40B4-BE49-F238E27FC236}">
                <a16:creationId xmlns:a16="http://schemas.microsoft.com/office/drawing/2014/main" id="{321B352F-78D6-76A4-553F-2DDBAA1F4ABE}"/>
              </a:ext>
            </a:extLst>
          </p:cNvPr>
          <p:cNvSpPr>
            <a:spLocks noGrp="1"/>
          </p:cNvSpPr>
          <p:nvPr>
            <p:ph type="body" sz="quarter" idx="16"/>
          </p:nvPr>
        </p:nvSpPr>
        <p:spPr>
          <a:xfrm>
            <a:off x="2651124" y="2690554"/>
            <a:ext cx="2954545" cy="365126"/>
          </a:xfrm>
        </p:spPr>
        <p:txBody>
          <a:bodyPr>
            <a:normAutofit/>
          </a:bodyPr>
          <a:lstStyle>
            <a:lvl1pPr marL="0" indent="0">
              <a:buNone/>
              <a:defRPr sz="1600"/>
            </a:lvl1pPr>
            <a:lvl2pPr marL="457200" indent="0">
              <a:buNone/>
              <a:defRPr/>
            </a:lvl2pPr>
          </a:lstStyle>
          <a:p>
            <a:pPr lvl="0"/>
            <a:r>
              <a:rPr lang="en-US"/>
              <a:t>Click to edit Master text styles</a:t>
            </a:r>
          </a:p>
        </p:txBody>
      </p:sp>
      <p:sp>
        <p:nvSpPr>
          <p:cNvPr id="9" name="Picture Placeholder 11">
            <a:extLst>
              <a:ext uri="{FF2B5EF4-FFF2-40B4-BE49-F238E27FC236}">
                <a16:creationId xmlns:a16="http://schemas.microsoft.com/office/drawing/2014/main" id="{79E94F43-13F3-C744-D373-420B0DCBD48F}"/>
              </a:ext>
            </a:extLst>
          </p:cNvPr>
          <p:cNvSpPr>
            <a:spLocks noGrp="1"/>
          </p:cNvSpPr>
          <p:nvPr>
            <p:ph type="pic" sz="quarter" idx="17"/>
          </p:nvPr>
        </p:nvSpPr>
        <p:spPr>
          <a:xfrm>
            <a:off x="838200" y="4034322"/>
            <a:ext cx="1603513" cy="1603029"/>
          </a:xfrm>
          <a:prstGeom prst="ellipse">
            <a:avLst/>
          </a:prstGeom>
          <a:solidFill>
            <a:schemeClr val="accent2"/>
          </a:solidFill>
          <a:ln w="28575">
            <a:solidFill>
              <a:schemeClr val="accent1"/>
            </a:solidFill>
          </a:ln>
        </p:spPr>
        <p:txBody>
          <a:bodyPr/>
          <a:lstStyle/>
          <a:p>
            <a:endParaRPr lang="en-US"/>
          </a:p>
        </p:txBody>
      </p:sp>
      <p:sp>
        <p:nvSpPr>
          <p:cNvPr id="10" name="Text Placeholder 14">
            <a:extLst>
              <a:ext uri="{FF2B5EF4-FFF2-40B4-BE49-F238E27FC236}">
                <a16:creationId xmlns:a16="http://schemas.microsoft.com/office/drawing/2014/main" id="{B44E8A38-774C-0DDB-ADB9-0C29FE2E0FE5}"/>
              </a:ext>
            </a:extLst>
          </p:cNvPr>
          <p:cNvSpPr>
            <a:spLocks noGrp="1"/>
          </p:cNvSpPr>
          <p:nvPr>
            <p:ph type="body" sz="quarter" idx="18"/>
          </p:nvPr>
        </p:nvSpPr>
        <p:spPr>
          <a:xfrm>
            <a:off x="2651124" y="4420672"/>
            <a:ext cx="3073815" cy="365126"/>
          </a:xfrm>
        </p:spPr>
        <p:txBody>
          <a:bodyPr>
            <a:normAutofit/>
          </a:bodyPr>
          <a:lstStyle>
            <a:lvl1pPr marL="0" indent="0">
              <a:buNone/>
              <a:defRPr sz="1600" b="1" i="0">
                <a:latin typeface="Avenir Next Demi Bold" panose="020B0503020202020204" pitchFamily="34" charset="0"/>
              </a:defRPr>
            </a:lvl1pPr>
            <a:lvl2pPr marL="457200" indent="0">
              <a:buNone/>
              <a:defRPr/>
            </a:lvl2pPr>
          </a:lstStyle>
          <a:p>
            <a:pPr lvl="0"/>
            <a:r>
              <a:rPr lang="en-US"/>
              <a:t>Click to edit Master text styles</a:t>
            </a:r>
          </a:p>
        </p:txBody>
      </p:sp>
      <p:sp>
        <p:nvSpPr>
          <p:cNvPr id="11" name="Text Placeholder 14">
            <a:extLst>
              <a:ext uri="{FF2B5EF4-FFF2-40B4-BE49-F238E27FC236}">
                <a16:creationId xmlns:a16="http://schemas.microsoft.com/office/drawing/2014/main" id="{763A60D7-3BF4-FD19-5BFB-86F93B7D0841}"/>
              </a:ext>
            </a:extLst>
          </p:cNvPr>
          <p:cNvSpPr>
            <a:spLocks noGrp="1"/>
          </p:cNvSpPr>
          <p:nvPr>
            <p:ph type="body" sz="quarter" idx="19"/>
          </p:nvPr>
        </p:nvSpPr>
        <p:spPr>
          <a:xfrm>
            <a:off x="2651124" y="4857994"/>
            <a:ext cx="2954545" cy="365126"/>
          </a:xfrm>
        </p:spPr>
        <p:txBody>
          <a:bodyPr>
            <a:normAutofit/>
          </a:bodyPr>
          <a:lstStyle>
            <a:lvl1pPr marL="0" indent="0">
              <a:buNone/>
              <a:defRPr sz="1600"/>
            </a:lvl1pPr>
            <a:lvl2pPr marL="457200" indent="0">
              <a:buNone/>
              <a:defRPr/>
            </a:lvl2pPr>
          </a:lstStyle>
          <a:p>
            <a:pPr lvl="0"/>
            <a:r>
              <a:rPr lang="en-US"/>
              <a:t>Click to edit Master text styles</a:t>
            </a:r>
          </a:p>
        </p:txBody>
      </p:sp>
      <p:sp>
        <p:nvSpPr>
          <p:cNvPr id="12" name="Picture Placeholder 11">
            <a:extLst>
              <a:ext uri="{FF2B5EF4-FFF2-40B4-BE49-F238E27FC236}">
                <a16:creationId xmlns:a16="http://schemas.microsoft.com/office/drawing/2014/main" id="{4A57D1BB-6AF0-6F2C-1ED0-13A64C78CF99}"/>
              </a:ext>
            </a:extLst>
          </p:cNvPr>
          <p:cNvSpPr>
            <a:spLocks noGrp="1"/>
          </p:cNvSpPr>
          <p:nvPr>
            <p:ph type="pic" sz="quarter" idx="20"/>
          </p:nvPr>
        </p:nvSpPr>
        <p:spPr>
          <a:xfrm>
            <a:off x="6470374" y="1887470"/>
            <a:ext cx="1603513" cy="1603029"/>
          </a:xfrm>
          <a:prstGeom prst="ellipse">
            <a:avLst/>
          </a:prstGeom>
          <a:solidFill>
            <a:schemeClr val="accent2"/>
          </a:solidFill>
          <a:ln w="28575">
            <a:solidFill>
              <a:schemeClr val="accent1"/>
            </a:solidFill>
          </a:ln>
        </p:spPr>
        <p:txBody>
          <a:bodyPr/>
          <a:lstStyle/>
          <a:p>
            <a:endParaRPr lang="en-US"/>
          </a:p>
        </p:txBody>
      </p:sp>
      <p:sp>
        <p:nvSpPr>
          <p:cNvPr id="13" name="Text Placeholder 14">
            <a:extLst>
              <a:ext uri="{FF2B5EF4-FFF2-40B4-BE49-F238E27FC236}">
                <a16:creationId xmlns:a16="http://schemas.microsoft.com/office/drawing/2014/main" id="{A5A4B90C-399D-C7A0-E619-0F58B644C78F}"/>
              </a:ext>
            </a:extLst>
          </p:cNvPr>
          <p:cNvSpPr>
            <a:spLocks noGrp="1"/>
          </p:cNvSpPr>
          <p:nvPr>
            <p:ph type="body" sz="quarter" idx="21"/>
          </p:nvPr>
        </p:nvSpPr>
        <p:spPr>
          <a:xfrm>
            <a:off x="8283298" y="2253232"/>
            <a:ext cx="3073815" cy="365126"/>
          </a:xfrm>
        </p:spPr>
        <p:txBody>
          <a:bodyPr>
            <a:normAutofit/>
          </a:bodyPr>
          <a:lstStyle>
            <a:lvl1pPr marL="0" indent="0">
              <a:buNone/>
              <a:defRPr sz="1600" b="1" i="0">
                <a:latin typeface="Avenir Next Demi Bold" panose="020B0503020202020204" pitchFamily="34" charset="0"/>
              </a:defRPr>
            </a:lvl1pPr>
            <a:lvl2pPr marL="457200" indent="0">
              <a:buNone/>
              <a:defRPr/>
            </a:lvl2pPr>
          </a:lstStyle>
          <a:p>
            <a:pPr lvl="0"/>
            <a:r>
              <a:rPr lang="en-US"/>
              <a:t>Click to edit Master text styles</a:t>
            </a:r>
          </a:p>
        </p:txBody>
      </p:sp>
      <p:sp>
        <p:nvSpPr>
          <p:cNvPr id="14" name="Text Placeholder 14">
            <a:extLst>
              <a:ext uri="{FF2B5EF4-FFF2-40B4-BE49-F238E27FC236}">
                <a16:creationId xmlns:a16="http://schemas.microsoft.com/office/drawing/2014/main" id="{743ABB3B-B38A-4FA7-BB5A-E0C269A060FF}"/>
              </a:ext>
            </a:extLst>
          </p:cNvPr>
          <p:cNvSpPr>
            <a:spLocks noGrp="1"/>
          </p:cNvSpPr>
          <p:nvPr>
            <p:ph type="body" sz="quarter" idx="22"/>
          </p:nvPr>
        </p:nvSpPr>
        <p:spPr>
          <a:xfrm>
            <a:off x="8283298" y="2690554"/>
            <a:ext cx="2954545" cy="365126"/>
          </a:xfrm>
        </p:spPr>
        <p:txBody>
          <a:bodyPr>
            <a:normAutofit/>
          </a:bodyPr>
          <a:lstStyle>
            <a:lvl1pPr marL="0" indent="0">
              <a:buNone/>
              <a:defRPr sz="1600"/>
            </a:lvl1pPr>
            <a:lvl2pPr marL="457200" indent="0">
              <a:buNone/>
              <a:defRPr/>
            </a:lvl2pPr>
          </a:lstStyle>
          <a:p>
            <a:pPr lvl="0"/>
            <a:r>
              <a:rPr lang="en-US"/>
              <a:t>Click to edit Master text styles</a:t>
            </a:r>
          </a:p>
        </p:txBody>
      </p:sp>
      <p:sp>
        <p:nvSpPr>
          <p:cNvPr id="15" name="Picture Placeholder 11">
            <a:extLst>
              <a:ext uri="{FF2B5EF4-FFF2-40B4-BE49-F238E27FC236}">
                <a16:creationId xmlns:a16="http://schemas.microsoft.com/office/drawing/2014/main" id="{9078E5B5-E25B-AE51-3DF8-C42F102EA97F}"/>
              </a:ext>
            </a:extLst>
          </p:cNvPr>
          <p:cNvSpPr>
            <a:spLocks noGrp="1"/>
          </p:cNvSpPr>
          <p:nvPr>
            <p:ph type="pic" sz="quarter" idx="23"/>
          </p:nvPr>
        </p:nvSpPr>
        <p:spPr>
          <a:xfrm>
            <a:off x="6470374" y="4034322"/>
            <a:ext cx="1603513" cy="1603029"/>
          </a:xfrm>
          <a:prstGeom prst="ellipse">
            <a:avLst/>
          </a:prstGeom>
          <a:solidFill>
            <a:schemeClr val="accent2"/>
          </a:solidFill>
          <a:ln w="28575">
            <a:solidFill>
              <a:schemeClr val="accent1"/>
            </a:solidFill>
          </a:ln>
        </p:spPr>
        <p:txBody>
          <a:bodyPr/>
          <a:lstStyle/>
          <a:p>
            <a:endParaRPr lang="en-US"/>
          </a:p>
        </p:txBody>
      </p:sp>
      <p:sp>
        <p:nvSpPr>
          <p:cNvPr id="16" name="Text Placeholder 14">
            <a:extLst>
              <a:ext uri="{FF2B5EF4-FFF2-40B4-BE49-F238E27FC236}">
                <a16:creationId xmlns:a16="http://schemas.microsoft.com/office/drawing/2014/main" id="{58BDBBD5-1630-BB9A-07CC-B132C97470C4}"/>
              </a:ext>
            </a:extLst>
          </p:cNvPr>
          <p:cNvSpPr>
            <a:spLocks noGrp="1"/>
          </p:cNvSpPr>
          <p:nvPr>
            <p:ph type="body" sz="quarter" idx="24"/>
          </p:nvPr>
        </p:nvSpPr>
        <p:spPr>
          <a:xfrm>
            <a:off x="8283298" y="4420672"/>
            <a:ext cx="3073815" cy="365126"/>
          </a:xfrm>
        </p:spPr>
        <p:txBody>
          <a:bodyPr>
            <a:normAutofit/>
          </a:bodyPr>
          <a:lstStyle>
            <a:lvl1pPr marL="0" indent="0">
              <a:buNone/>
              <a:defRPr sz="1600" b="1" i="0">
                <a:latin typeface="Avenir Next Demi Bold" panose="020B0503020202020204" pitchFamily="34" charset="0"/>
              </a:defRPr>
            </a:lvl1pPr>
            <a:lvl2pPr marL="457200" indent="0">
              <a:buNone/>
              <a:defRPr/>
            </a:lvl2pPr>
          </a:lstStyle>
          <a:p>
            <a:pPr lvl="0"/>
            <a:r>
              <a:rPr lang="en-US"/>
              <a:t>Click to edit Master text styles</a:t>
            </a:r>
          </a:p>
        </p:txBody>
      </p:sp>
      <p:sp>
        <p:nvSpPr>
          <p:cNvPr id="17" name="Text Placeholder 14">
            <a:extLst>
              <a:ext uri="{FF2B5EF4-FFF2-40B4-BE49-F238E27FC236}">
                <a16:creationId xmlns:a16="http://schemas.microsoft.com/office/drawing/2014/main" id="{DF728224-B60C-075F-47DB-6EDCD0C78FE6}"/>
              </a:ext>
            </a:extLst>
          </p:cNvPr>
          <p:cNvSpPr>
            <a:spLocks noGrp="1"/>
          </p:cNvSpPr>
          <p:nvPr>
            <p:ph type="body" sz="quarter" idx="25"/>
          </p:nvPr>
        </p:nvSpPr>
        <p:spPr>
          <a:xfrm>
            <a:off x="8283298" y="4857994"/>
            <a:ext cx="2954545" cy="365126"/>
          </a:xfrm>
        </p:spPr>
        <p:txBody>
          <a:bodyPr>
            <a:normAutofit/>
          </a:bodyPr>
          <a:lstStyle>
            <a:lvl1pPr marL="0" indent="0">
              <a:buNone/>
              <a:defRPr sz="1600"/>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4170153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68FDB-198A-03AB-2F03-A32CD9F6E1C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9A3373-B4C8-8DB4-D7C9-90517013D124}"/>
              </a:ext>
            </a:extLst>
          </p:cNvPr>
          <p:cNvSpPr>
            <a:spLocks noGrp="1"/>
          </p:cNvSpPr>
          <p:nvPr>
            <p:ph type="dt" sz="half" idx="10"/>
          </p:nvPr>
        </p:nvSpPr>
        <p:spPr/>
        <p:txBody>
          <a:bodyPr/>
          <a:lstStyle/>
          <a:p>
            <a:fld id="{50CA6347-6F20-5043-8C08-212E7903333B}" type="datetimeFigureOut">
              <a:rPr lang="en-US" smtClean="0"/>
              <a:t>5/28/2026</a:t>
            </a:fld>
            <a:endParaRPr lang="en-US"/>
          </a:p>
        </p:txBody>
      </p:sp>
      <p:sp>
        <p:nvSpPr>
          <p:cNvPr id="4" name="Footer Placeholder 3">
            <a:extLst>
              <a:ext uri="{FF2B5EF4-FFF2-40B4-BE49-F238E27FC236}">
                <a16:creationId xmlns:a16="http://schemas.microsoft.com/office/drawing/2014/main" id="{0DA114EA-77ED-890A-ABE8-180782BA43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F7B6C31-7123-6884-91E8-102B1F2BD54E}"/>
              </a:ext>
            </a:extLst>
          </p:cNvPr>
          <p:cNvSpPr>
            <a:spLocks noGrp="1"/>
          </p:cNvSpPr>
          <p:nvPr>
            <p:ph type="sldNum" sz="quarter" idx="12"/>
          </p:nvPr>
        </p:nvSpPr>
        <p:spPr>
          <a:xfrm>
            <a:off x="8610600" y="6356350"/>
            <a:ext cx="2743200" cy="365125"/>
          </a:xfrm>
          <a:prstGeom prst="rect">
            <a:avLst/>
          </a:prstGeom>
        </p:spPr>
        <p:txBody>
          <a:bodyPr/>
          <a:lstStyle/>
          <a:p>
            <a:fld id="{0D52CEBF-E1EB-AF42-97BA-E0F2692462F9}" type="slidenum">
              <a:rPr lang="en-US" smtClean="0"/>
              <a:t>‹#›</a:t>
            </a:fld>
            <a:endParaRPr lang="en-US"/>
          </a:p>
        </p:txBody>
      </p:sp>
      <p:sp>
        <p:nvSpPr>
          <p:cNvPr id="6" name="Picture Placeholder 11">
            <a:extLst>
              <a:ext uri="{FF2B5EF4-FFF2-40B4-BE49-F238E27FC236}">
                <a16:creationId xmlns:a16="http://schemas.microsoft.com/office/drawing/2014/main" id="{F845807F-3416-74C2-3BB3-8CD7D19E4112}"/>
              </a:ext>
            </a:extLst>
          </p:cNvPr>
          <p:cNvSpPr>
            <a:spLocks noGrp="1"/>
          </p:cNvSpPr>
          <p:nvPr>
            <p:ph type="pic" sz="quarter" idx="13"/>
          </p:nvPr>
        </p:nvSpPr>
        <p:spPr>
          <a:xfrm>
            <a:off x="1805608" y="1983404"/>
            <a:ext cx="2594113" cy="2593330"/>
          </a:xfrm>
          <a:prstGeom prst="ellipse">
            <a:avLst/>
          </a:prstGeom>
          <a:solidFill>
            <a:schemeClr val="accent2"/>
          </a:solidFill>
          <a:ln w="28575">
            <a:solidFill>
              <a:schemeClr val="accent1"/>
            </a:solidFill>
          </a:ln>
        </p:spPr>
        <p:txBody>
          <a:bodyPr/>
          <a:lstStyle/>
          <a:p>
            <a:endParaRPr lang="en-US"/>
          </a:p>
        </p:txBody>
      </p:sp>
      <p:sp>
        <p:nvSpPr>
          <p:cNvPr id="7" name="Text Placeholder 14">
            <a:extLst>
              <a:ext uri="{FF2B5EF4-FFF2-40B4-BE49-F238E27FC236}">
                <a16:creationId xmlns:a16="http://schemas.microsoft.com/office/drawing/2014/main" id="{3D13E9EC-6278-0156-EBE5-12531B35BB8F}"/>
              </a:ext>
            </a:extLst>
          </p:cNvPr>
          <p:cNvSpPr>
            <a:spLocks noGrp="1"/>
          </p:cNvSpPr>
          <p:nvPr>
            <p:ph type="body" sz="quarter" idx="15"/>
          </p:nvPr>
        </p:nvSpPr>
        <p:spPr>
          <a:xfrm>
            <a:off x="838200" y="4869450"/>
            <a:ext cx="4717774" cy="365125"/>
          </a:xfrm>
        </p:spPr>
        <p:txBody>
          <a:bodyPr>
            <a:normAutofit/>
          </a:bodyPr>
          <a:lstStyle>
            <a:lvl1pPr marL="0" indent="0" algn="ctr">
              <a:buNone/>
              <a:defRPr sz="1600" b="1" i="0">
                <a:latin typeface="Avenir Next Demi Bold" panose="020B0503020202020204" pitchFamily="34" charset="0"/>
              </a:defRPr>
            </a:lvl1pPr>
            <a:lvl2pPr marL="457200" indent="0">
              <a:buNone/>
              <a:defRPr/>
            </a:lvl2pPr>
          </a:lstStyle>
          <a:p>
            <a:pPr lvl="0"/>
            <a:r>
              <a:rPr lang="en-US"/>
              <a:t>Click to edit Master text styles</a:t>
            </a:r>
          </a:p>
        </p:txBody>
      </p:sp>
      <p:sp>
        <p:nvSpPr>
          <p:cNvPr id="8" name="Text Placeholder 14">
            <a:extLst>
              <a:ext uri="{FF2B5EF4-FFF2-40B4-BE49-F238E27FC236}">
                <a16:creationId xmlns:a16="http://schemas.microsoft.com/office/drawing/2014/main" id="{321B352F-78D6-76A4-553F-2DDBAA1F4ABE}"/>
              </a:ext>
            </a:extLst>
          </p:cNvPr>
          <p:cNvSpPr>
            <a:spLocks noGrp="1"/>
          </p:cNvSpPr>
          <p:nvPr>
            <p:ph type="body" sz="quarter" idx="16"/>
          </p:nvPr>
        </p:nvSpPr>
        <p:spPr>
          <a:xfrm>
            <a:off x="838200" y="5246621"/>
            <a:ext cx="4717774" cy="365125"/>
          </a:xfrm>
        </p:spPr>
        <p:txBody>
          <a:bodyPr>
            <a:normAutofit/>
          </a:bodyPr>
          <a:lstStyle>
            <a:lvl1pPr marL="0" indent="0" algn="ctr">
              <a:buNone/>
              <a:defRPr sz="1600"/>
            </a:lvl1pPr>
            <a:lvl2pPr marL="457200" indent="0">
              <a:buNone/>
              <a:defRPr/>
            </a:lvl2pPr>
          </a:lstStyle>
          <a:p>
            <a:pPr lvl="0"/>
            <a:r>
              <a:rPr lang="en-US"/>
              <a:t>Click to edit Master text styles</a:t>
            </a:r>
          </a:p>
        </p:txBody>
      </p:sp>
      <p:sp>
        <p:nvSpPr>
          <p:cNvPr id="18" name="Picture Placeholder 11">
            <a:extLst>
              <a:ext uri="{FF2B5EF4-FFF2-40B4-BE49-F238E27FC236}">
                <a16:creationId xmlns:a16="http://schemas.microsoft.com/office/drawing/2014/main" id="{56286BEB-A4B0-D5AD-32D6-60779830F991}"/>
              </a:ext>
            </a:extLst>
          </p:cNvPr>
          <p:cNvSpPr>
            <a:spLocks noGrp="1"/>
          </p:cNvSpPr>
          <p:nvPr>
            <p:ph type="pic" sz="quarter" idx="17"/>
          </p:nvPr>
        </p:nvSpPr>
        <p:spPr>
          <a:xfrm>
            <a:off x="7769088" y="1983404"/>
            <a:ext cx="2594113" cy="2593330"/>
          </a:xfrm>
          <a:prstGeom prst="ellipse">
            <a:avLst/>
          </a:prstGeom>
          <a:solidFill>
            <a:schemeClr val="accent2"/>
          </a:solidFill>
          <a:ln w="28575">
            <a:solidFill>
              <a:schemeClr val="accent1"/>
            </a:solidFill>
          </a:ln>
        </p:spPr>
        <p:txBody>
          <a:bodyPr/>
          <a:lstStyle/>
          <a:p>
            <a:endParaRPr lang="en-US"/>
          </a:p>
        </p:txBody>
      </p:sp>
      <p:sp>
        <p:nvSpPr>
          <p:cNvPr id="19" name="Text Placeholder 14">
            <a:extLst>
              <a:ext uri="{FF2B5EF4-FFF2-40B4-BE49-F238E27FC236}">
                <a16:creationId xmlns:a16="http://schemas.microsoft.com/office/drawing/2014/main" id="{E86B7217-9136-6AEC-55BA-089E4DBEFDDB}"/>
              </a:ext>
            </a:extLst>
          </p:cNvPr>
          <p:cNvSpPr>
            <a:spLocks noGrp="1"/>
          </p:cNvSpPr>
          <p:nvPr>
            <p:ph type="body" sz="quarter" idx="18"/>
          </p:nvPr>
        </p:nvSpPr>
        <p:spPr>
          <a:xfrm>
            <a:off x="6636026" y="4869450"/>
            <a:ext cx="4717774" cy="365125"/>
          </a:xfrm>
        </p:spPr>
        <p:txBody>
          <a:bodyPr>
            <a:normAutofit/>
          </a:bodyPr>
          <a:lstStyle>
            <a:lvl1pPr marL="0" indent="0" algn="ctr">
              <a:buNone/>
              <a:defRPr sz="1600" b="1" i="0">
                <a:latin typeface="Avenir Next Demi Bold" panose="020B0503020202020204" pitchFamily="34" charset="0"/>
              </a:defRPr>
            </a:lvl1pPr>
            <a:lvl2pPr marL="457200" indent="0">
              <a:buNone/>
              <a:defRPr/>
            </a:lvl2pPr>
          </a:lstStyle>
          <a:p>
            <a:pPr lvl="0"/>
            <a:r>
              <a:rPr lang="en-US"/>
              <a:t>Click to edit Master text styles</a:t>
            </a:r>
          </a:p>
        </p:txBody>
      </p:sp>
      <p:sp>
        <p:nvSpPr>
          <p:cNvPr id="20" name="Text Placeholder 14">
            <a:extLst>
              <a:ext uri="{FF2B5EF4-FFF2-40B4-BE49-F238E27FC236}">
                <a16:creationId xmlns:a16="http://schemas.microsoft.com/office/drawing/2014/main" id="{BAA4ABE1-8FE4-84BE-E26E-B72F3CD40861}"/>
              </a:ext>
            </a:extLst>
          </p:cNvPr>
          <p:cNvSpPr>
            <a:spLocks noGrp="1"/>
          </p:cNvSpPr>
          <p:nvPr>
            <p:ph type="body" sz="quarter" idx="19"/>
          </p:nvPr>
        </p:nvSpPr>
        <p:spPr>
          <a:xfrm>
            <a:off x="6636026" y="5246621"/>
            <a:ext cx="4717774" cy="365125"/>
          </a:xfrm>
        </p:spPr>
        <p:txBody>
          <a:bodyPr>
            <a:normAutofit/>
          </a:bodyPr>
          <a:lstStyle>
            <a:lvl1pPr marL="0" indent="0" algn="ctr">
              <a:buNone/>
              <a:defRPr sz="1600"/>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29266857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9C6E7E-C144-BE29-AFF2-C47360EAC93A}"/>
              </a:ext>
            </a:extLst>
          </p:cNvPr>
          <p:cNvSpPr>
            <a:spLocks noGrp="1"/>
          </p:cNvSpPr>
          <p:nvPr>
            <p:ph type="dt" sz="half" idx="10"/>
          </p:nvPr>
        </p:nvSpPr>
        <p:spPr/>
        <p:txBody>
          <a:bodyPr/>
          <a:lstStyle/>
          <a:p>
            <a:fld id="{50CA6347-6F20-5043-8C08-212E7903333B}" type="datetimeFigureOut">
              <a:rPr lang="en-US" smtClean="0"/>
              <a:t>5/28/2026</a:t>
            </a:fld>
            <a:endParaRPr lang="en-US"/>
          </a:p>
        </p:txBody>
      </p:sp>
      <p:sp>
        <p:nvSpPr>
          <p:cNvPr id="3" name="Footer Placeholder 2">
            <a:extLst>
              <a:ext uri="{FF2B5EF4-FFF2-40B4-BE49-F238E27FC236}">
                <a16:creationId xmlns:a16="http://schemas.microsoft.com/office/drawing/2014/main" id="{39368A9C-3511-37A2-095A-964B473B6DD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80A98F6-52D8-3501-9322-8B15B9E327EC}"/>
              </a:ext>
            </a:extLst>
          </p:cNvPr>
          <p:cNvSpPr>
            <a:spLocks noGrp="1"/>
          </p:cNvSpPr>
          <p:nvPr>
            <p:ph type="sldNum" sz="quarter" idx="12"/>
          </p:nvPr>
        </p:nvSpPr>
        <p:spPr>
          <a:xfrm>
            <a:off x="8610600" y="6356350"/>
            <a:ext cx="2743200" cy="365125"/>
          </a:xfrm>
          <a:prstGeom prst="rect">
            <a:avLst/>
          </a:prstGeom>
        </p:spPr>
        <p:txBody>
          <a:bodyPr/>
          <a:lstStyle/>
          <a:p>
            <a:fld id="{0D52CEBF-E1EB-AF42-97BA-E0F2692462F9}" type="slidenum">
              <a:rPr lang="en-US" smtClean="0"/>
              <a:t>‹#›</a:t>
            </a:fld>
            <a:endParaRPr lang="en-US"/>
          </a:p>
        </p:txBody>
      </p:sp>
    </p:spTree>
    <p:extLst>
      <p:ext uri="{BB962C8B-B14F-4D97-AF65-F5344CB8AC3E}">
        <p14:creationId xmlns:p14="http://schemas.microsoft.com/office/powerpoint/2010/main" val="14847662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BB824-AD90-7207-74C1-CD5E25F35C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3D94608-D918-4DD5-FE0A-CAFDA4C06D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678219-F700-9A27-9262-C807064538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2935D9-8F83-C365-3D8F-F92C3AC7B8D6}"/>
              </a:ext>
            </a:extLst>
          </p:cNvPr>
          <p:cNvSpPr>
            <a:spLocks noGrp="1"/>
          </p:cNvSpPr>
          <p:nvPr>
            <p:ph type="dt" sz="half" idx="10"/>
          </p:nvPr>
        </p:nvSpPr>
        <p:spPr/>
        <p:txBody>
          <a:bodyPr/>
          <a:lstStyle/>
          <a:p>
            <a:fld id="{50CA6347-6F20-5043-8C08-212E7903333B}" type="datetimeFigureOut">
              <a:rPr lang="en-US" smtClean="0"/>
              <a:t>5/28/2026</a:t>
            </a:fld>
            <a:endParaRPr lang="en-US"/>
          </a:p>
        </p:txBody>
      </p:sp>
      <p:sp>
        <p:nvSpPr>
          <p:cNvPr id="6" name="Footer Placeholder 5">
            <a:extLst>
              <a:ext uri="{FF2B5EF4-FFF2-40B4-BE49-F238E27FC236}">
                <a16:creationId xmlns:a16="http://schemas.microsoft.com/office/drawing/2014/main" id="{E78935D5-7A71-8B26-8263-32A59897EE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D08E6A-3F53-B0F0-1C23-589F650AC18E}"/>
              </a:ext>
            </a:extLst>
          </p:cNvPr>
          <p:cNvSpPr>
            <a:spLocks noGrp="1"/>
          </p:cNvSpPr>
          <p:nvPr>
            <p:ph type="sldNum" sz="quarter" idx="12"/>
          </p:nvPr>
        </p:nvSpPr>
        <p:spPr>
          <a:xfrm>
            <a:off x="8610600" y="6356350"/>
            <a:ext cx="2743200" cy="365125"/>
          </a:xfrm>
          <a:prstGeom prst="rect">
            <a:avLst/>
          </a:prstGeom>
        </p:spPr>
        <p:txBody>
          <a:bodyPr/>
          <a:lstStyle/>
          <a:p>
            <a:fld id="{0D52CEBF-E1EB-AF42-97BA-E0F2692462F9}" type="slidenum">
              <a:rPr lang="en-US" smtClean="0"/>
              <a:t>‹#›</a:t>
            </a:fld>
            <a:endParaRPr lang="en-US"/>
          </a:p>
        </p:txBody>
      </p:sp>
    </p:spTree>
    <p:extLst>
      <p:ext uri="{BB962C8B-B14F-4D97-AF65-F5344CB8AC3E}">
        <p14:creationId xmlns:p14="http://schemas.microsoft.com/office/powerpoint/2010/main" val="7058237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42E82-3EFB-91D1-2AC5-B42998427C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5D4B08-3064-299B-1F6B-9E0007113E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B3E6CC-4F71-9DC2-03F2-800107F86C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DCCDD3-6E6B-891E-66F3-1403FA931E11}"/>
              </a:ext>
            </a:extLst>
          </p:cNvPr>
          <p:cNvSpPr>
            <a:spLocks noGrp="1"/>
          </p:cNvSpPr>
          <p:nvPr>
            <p:ph type="dt" sz="half" idx="10"/>
          </p:nvPr>
        </p:nvSpPr>
        <p:spPr/>
        <p:txBody>
          <a:bodyPr/>
          <a:lstStyle/>
          <a:p>
            <a:fld id="{50CA6347-6F20-5043-8C08-212E7903333B}" type="datetimeFigureOut">
              <a:rPr lang="en-US" smtClean="0"/>
              <a:t>5/28/2026</a:t>
            </a:fld>
            <a:endParaRPr lang="en-US"/>
          </a:p>
        </p:txBody>
      </p:sp>
      <p:sp>
        <p:nvSpPr>
          <p:cNvPr id="6" name="Footer Placeholder 5">
            <a:extLst>
              <a:ext uri="{FF2B5EF4-FFF2-40B4-BE49-F238E27FC236}">
                <a16:creationId xmlns:a16="http://schemas.microsoft.com/office/drawing/2014/main" id="{89BFDA36-EAEF-50AC-8496-7954BFB646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FE0306-3BE3-A335-92CB-67F6724FA84A}"/>
              </a:ext>
            </a:extLst>
          </p:cNvPr>
          <p:cNvSpPr>
            <a:spLocks noGrp="1"/>
          </p:cNvSpPr>
          <p:nvPr>
            <p:ph type="sldNum" sz="quarter" idx="12"/>
          </p:nvPr>
        </p:nvSpPr>
        <p:spPr>
          <a:xfrm>
            <a:off x="8610600" y="6356350"/>
            <a:ext cx="2743200" cy="365125"/>
          </a:xfrm>
          <a:prstGeom prst="rect">
            <a:avLst/>
          </a:prstGeom>
        </p:spPr>
        <p:txBody>
          <a:bodyPr/>
          <a:lstStyle/>
          <a:p>
            <a:fld id="{0D52CEBF-E1EB-AF42-97BA-E0F2692462F9}" type="slidenum">
              <a:rPr lang="en-US" smtClean="0"/>
              <a:t>‹#›</a:t>
            </a:fld>
            <a:endParaRPr lang="en-US"/>
          </a:p>
        </p:txBody>
      </p:sp>
    </p:spTree>
    <p:extLst>
      <p:ext uri="{BB962C8B-B14F-4D97-AF65-F5344CB8AC3E}">
        <p14:creationId xmlns:p14="http://schemas.microsoft.com/office/powerpoint/2010/main" val="23688357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5F3CC-CD74-36E5-ABA8-6A589151F75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DD8B7D-18C5-26DB-BC90-FF6E2D700FE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32315C-87F3-3EDF-0FB4-E24BCD533264}"/>
              </a:ext>
            </a:extLst>
          </p:cNvPr>
          <p:cNvSpPr>
            <a:spLocks noGrp="1"/>
          </p:cNvSpPr>
          <p:nvPr>
            <p:ph type="dt" sz="half" idx="10"/>
          </p:nvPr>
        </p:nvSpPr>
        <p:spPr/>
        <p:txBody>
          <a:bodyPr/>
          <a:lstStyle/>
          <a:p>
            <a:fld id="{50CA6347-6F20-5043-8C08-212E7903333B}" type="datetimeFigureOut">
              <a:rPr lang="en-US" smtClean="0"/>
              <a:t>5/28/2026</a:t>
            </a:fld>
            <a:endParaRPr lang="en-US"/>
          </a:p>
        </p:txBody>
      </p:sp>
      <p:sp>
        <p:nvSpPr>
          <p:cNvPr id="5" name="Footer Placeholder 4">
            <a:extLst>
              <a:ext uri="{FF2B5EF4-FFF2-40B4-BE49-F238E27FC236}">
                <a16:creationId xmlns:a16="http://schemas.microsoft.com/office/drawing/2014/main" id="{48DC83E1-C3C4-4B8F-96D2-5DB5036939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23CF17-7901-1F0B-219B-AF98E7A4DCD2}"/>
              </a:ext>
            </a:extLst>
          </p:cNvPr>
          <p:cNvSpPr>
            <a:spLocks noGrp="1"/>
          </p:cNvSpPr>
          <p:nvPr>
            <p:ph type="sldNum" sz="quarter" idx="12"/>
          </p:nvPr>
        </p:nvSpPr>
        <p:spPr>
          <a:xfrm>
            <a:off x="8610600" y="6356350"/>
            <a:ext cx="2743200" cy="365125"/>
          </a:xfrm>
          <a:prstGeom prst="rect">
            <a:avLst/>
          </a:prstGeom>
        </p:spPr>
        <p:txBody>
          <a:bodyPr/>
          <a:lstStyle/>
          <a:p>
            <a:fld id="{0D52CEBF-E1EB-AF42-97BA-E0F2692462F9}" type="slidenum">
              <a:rPr lang="en-US" smtClean="0"/>
              <a:t>‹#›</a:t>
            </a:fld>
            <a:endParaRPr lang="en-US"/>
          </a:p>
        </p:txBody>
      </p:sp>
    </p:spTree>
    <p:extLst>
      <p:ext uri="{BB962C8B-B14F-4D97-AF65-F5344CB8AC3E}">
        <p14:creationId xmlns:p14="http://schemas.microsoft.com/office/powerpoint/2010/main" val="17956011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F6D653-C286-4CE4-DE46-575BA9655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C20621-3C8C-BF19-4986-20E654DC3E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6A7C3B-6782-4427-05E2-66A78272DE62}"/>
              </a:ext>
            </a:extLst>
          </p:cNvPr>
          <p:cNvSpPr>
            <a:spLocks noGrp="1"/>
          </p:cNvSpPr>
          <p:nvPr>
            <p:ph type="dt" sz="half" idx="10"/>
          </p:nvPr>
        </p:nvSpPr>
        <p:spPr/>
        <p:txBody>
          <a:bodyPr/>
          <a:lstStyle/>
          <a:p>
            <a:fld id="{50CA6347-6F20-5043-8C08-212E7903333B}" type="datetimeFigureOut">
              <a:rPr lang="en-US" smtClean="0"/>
              <a:t>5/28/2026</a:t>
            </a:fld>
            <a:endParaRPr lang="en-US"/>
          </a:p>
        </p:txBody>
      </p:sp>
      <p:sp>
        <p:nvSpPr>
          <p:cNvPr id="5" name="Footer Placeholder 4">
            <a:extLst>
              <a:ext uri="{FF2B5EF4-FFF2-40B4-BE49-F238E27FC236}">
                <a16:creationId xmlns:a16="http://schemas.microsoft.com/office/drawing/2014/main" id="{F3B7D8C9-2DB6-95CA-C0CE-9A9FD48B5D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128FF1-D0F6-6A9C-8D51-AC7B5BF9E4C9}"/>
              </a:ext>
            </a:extLst>
          </p:cNvPr>
          <p:cNvSpPr>
            <a:spLocks noGrp="1"/>
          </p:cNvSpPr>
          <p:nvPr>
            <p:ph type="sldNum" sz="quarter" idx="12"/>
          </p:nvPr>
        </p:nvSpPr>
        <p:spPr>
          <a:xfrm>
            <a:off x="8610600" y="6356350"/>
            <a:ext cx="2743200" cy="365125"/>
          </a:xfrm>
          <a:prstGeom prst="rect">
            <a:avLst/>
          </a:prstGeom>
        </p:spPr>
        <p:txBody>
          <a:bodyPr/>
          <a:lstStyle/>
          <a:p>
            <a:fld id="{0D52CEBF-E1EB-AF42-97BA-E0F2692462F9}" type="slidenum">
              <a:rPr lang="en-US" smtClean="0"/>
              <a:t>‹#›</a:t>
            </a:fld>
            <a:endParaRPr lang="en-US"/>
          </a:p>
        </p:txBody>
      </p:sp>
    </p:spTree>
    <p:extLst>
      <p:ext uri="{BB962C8B-B14F-4D97-AF65-F5344CB8AC3E}">
        <p14:creationId xmlns:p14="http://schemas.microsoft.com/office/powerpoint/2010/main" val="1558415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EE7CC-B47E-27AD-662F-B0B5F23555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570BA77-1229-C4D2-5539-07F5E6C44A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6EA6EB-24A4-F033-83F4-C8168F1A9E9D}"/>
              </a:ext>
            </a:extLst>
          </p:cNvPr>
          <p:cNvSpPr>
            <a:spLocks noGrp="1"/>
          </p:cNvSpPr>
          <p:nvPr>
            <p:ph type="dt" sz="half" idx="10"/>
          </p:nvPr>
        </p:nvSpPr>
        <p:spPr/>
        <p:txBody>
          <a:bodyPr/>
          <a:lstStyle/>
          <a:p>
            <a:fld id="{50CA6347-6F20-5043-8C08-212E7903333B}" type="datetimeFigureOut">
              <a:rPr lang="en-US" smtClean="0"/>
              <a:t>5/28/2026</a:t>
            </a:fld>
            <a:endParaRPr lang="en-US"/>
          </a:p>
        </p:txBody>
      </p:sp>
      <p:sp>
        <p:nvSpPr>
          <p:cNvPr id="5" name="Footer Placeholder 4">
            <a:extLst>
              <a:ext uri="{FF2B5EF4-FFF2-40B4-BE49-F238E27FC236}">
                <a16:creationId xmlns:a16="http://schemas.microsoft.com/office/drawing/2014/main" id="{8A605196-5955-C3FD-B262-959CD4A76C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1D09F8-DA4A-5CE1-DC00-84C46CB74061}"/>
              </a:ext>
            </a:extLst>
          </p:cNvPr>
          <p:cNvSpPr>
            <a:spLocks noGrp="1"/>
          </p:cNvSpPr>
          <p:nvPr>
            <p:ph type="sldNum" sz="quarter" idx="12"/>
          </p:nvPr>
        </p:nvSpPr>
        <p:spPr>
          <a:xfrm>
            <a:off x="8610600" y="6356350"/>
            <a:ext cx="2743200" cy="365125"/>
          </a:xfrm>
          <a:prstGeom prst="rect">
            <a:avLst/>
          </a:prstGeom>
        </p:spPr>
        <p:txBody>
          <a:bodyPr/>
          <a:lstStyle/>
          <a:p>
            <a:fld id="{0D52CEBF-E1EB-AF42-97BA-E0F2692462F9}" type="slidenum">
              <a:rPr lang="en-US" smtClean="0"/>
              <a:t>‹#›</a:t>
            </a:fld>
            <a:endParaRPr lang="en-US"/>
          </a:p>
        </p:txBody>
      </p:sp>
    </p:spTree>
    <p:extLst>
      <p:ext uri="{BB962C8B-B14F-4D97-AF65-F5344CB8AC3E}">
        <p14:creationId xmlns:p14="http://schemas.microsoft.com/office/powerpoint/2010/main" val="13976763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19853-41F4-0960-11C1-E0456464933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6BFDE5-3A19-ED4A-E346-9516896180A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0228C0F-1102-44C3-8087-4059B64E2EBF}"/>
              </a:ext>
            </a:extLst>
          </p:cNvPr>
          <p:cNvSpPr>
            <a:spLocks noGrp="1"/>
          </p:cNvSpPr>
          <p:nvPr>
            <p:ph type="dt" sz="half" idx="10"/>
          </p:nvPr>
        </p:nvSpPr>
        <p:spPr/>
        <p:txBody>
          <a:bodyPr/>
          <a:lstStyle/>
          <a:p>
            <a:fld id="{50CA6347-6F20-5043-8C08-212E7903333B}" type="datetimeFigureOut">
              <a:rPr lang="en-US" smtClean="0"/>
              <a:t>5/28/2026</a:t>
            </a:fld>
            <a:endParaRPr lang="en-US"/>
          </a:p>
        </p:txBody>
      </p:sp>
      <p:sp>
        <p:nvSpPr>
          <p:cNvPr id="5" name="Footer Placeholder 4">
            <a:extLst>
              <a:ext uri="{FF2B5EF4-FFF2-40B4-BE49-F238E27FC236}">
                <a16:creationId xmlns:a16="http://schemas.microsoft.com/office/drawing/2014/main" id="{6DA5286A-144E-BBA5-6324-651EA49680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52B0F1-C936-A382-CDCA-1B5FD1ED61CD}"/>
              </a:ext>
            </a:extLst>
          </p:cNvPr>
          <p:cNvSpPr>
            <a:spLocks noGrp="1"/>
          </p:cNvSpPr>
          <p:nvPr>
            <p:ph type="sldNum" sz="quarter" idx="12"/>
          </p:nvPr>
        </p:nvSpPr>
        <p:spPr>
          <a:xfrm>
            <a:off x="8610600" y="6356350"/>
            <a:ext cx="2743200" cy="365125"/>
          </a:xfrm>
          <a:prstGeom prst="rect">
            <a:avLst/>
          </a:prstGeom>
        </p:spPr>
        <p:txBody>
          <a:bodyPr/>
          <a:lstStyle/>
          <a:p>
            <a:fld id="{0D52CEBF-E1EB-AF42-97BA-E0F2692462F9}" type="slidenum">
              <a:rPr lang="en-US" smtClean="0"/>
              <a:t>‹#›</a:t>
            </a:fld>
            <a:endParaRPr lang="en-US"/>
          </a:p>
        </p:txBody>
      </p:sp>
    </p:spTree>
    <p:extLst>
      <p:ext uri="{BB962C8B-B14F-4D97-AF65-F5344CB8AC3E}">
        <p14:creationId xmlns:p14="http://schemas.microsoft.com/office/powerpoint/2010/main" val="11788232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84F41-C046-9285-8BF7-31649540DB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6F6796-57C5-CB5D-3F50-19EFF5B615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4BACA3-0E1B-63D8-13FE-B2EB320F7114}"/>
              </a:ext>
            </a:extLst>
          </p:cNvPr>
          <p:cNvSpPr>
            <a:spLocks noGrp="1"/>
          </p:cNvSpPr>
          <p:nvPr>
            <p:ph type="dt" sz="half" idx="10"/>
          </p:nvPr>
        </p:nvSpPr>
        <p:spPr/>
        <p:txBody>
          <a:bodyPr/>
          <a:lstStyle/>
          <a:p>
            <a:fld id="{50CA6347-6F20-5043-8C08-212E7903333B}" type="datetimeFigureOut">
              <a:rPr lang="en-US" smtClean="0"/>
              <a:t>5/28/2026</a:t>
            </a:fld>
            <a:endParaRPr lang="en-US"/>
          </a:p>
        </p:txBody>
      </p:sp>
      <p:sp>
        <p:nvSpPr>
          <p:cNvPr id="5" name="Footer Placeholder 4">
            <a:extLst>
              <a:ext uri="{FF2B5EF4-FFF2-40B4-BE49-F238E27FC236}">
                <a16:creationId xmlns:a16="http://schemas.microsoft.com/office/drawing/2014/main" id="{FB6FFF94-83AC-D723-7102-E3ECFBDC3F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B10F4C-1003-89D1-2B21-E907C5EA9ECA}"/>
              </a:ext>
            </a:extLst>
          </p:cNvPr>
          <p:cNvSpPr>
            <a:spLocks noGrp="1"/>
          </p:cNvSpPr>
          <p:nvPr>
            <p:ph type="sldNum" sz="quarter" idx="12"/>
          </p:nvPr>
        </p:nvSpPr>
        <p:spPr>
          <a:xfrm>
            <a:off x="8610600" y="6356350"/>
            <a:ext cx="2743200" cy="365125"/>
          </a:xfrm>
          <a:prstGeom prst="rect">
            <a:avLst/>
          </a:prstGeom>
        </p:spPr>
        <p:txBody>
          <a:bodyPr/>
          <a:lstStyle/>
          <a:p>
            <a:fld id="{0D52CEBF-E1EB-AF42-97BA-E0F2692462F9}" type="slidenum">
              <a:rPr lang="en-US" smtClean="0"/>
              <a:t>‹#›</a:t>
            </a:fld>
            <a:endParaRPr lang="en-US"/>
          </a:p>
        </p:txBody>
      </p:sp>
    </p:spTree>
    <p:extLst>
      <p:ext uri="{BB962C8B-B14F-4D97-AF65-F5344CB8AC3E}">
        <p14:creationId xmlns:p14="http://schemas.microsoft.com/office/powerpoint/2010/main" val="7131183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19853-41F4-0960-11C1-E0456464933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6BFDE5-3A19-ED4A-E346-9516896180A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0228C0F-1102-44C3-8087-4059B64E2EBF}"/>
              </a:ext>
            </a:extLst>
          </p:cNvPr>
          <p:cNvSpPr>
            <a:spLocks noGrp="1"/>
          </p:cNvSpPr>
          <p:nvPr>
            <p:ph type="dt" sz="half" idx="10"/>
          </p:nvPr>
        </p:nvSpPr>
        <p:spPr/>
        <p:txBody>
          <a:bodyPr/>
          <a:lstStyle/>
          <a:p>
            <a:fld id="{50CA6347-6F20-5043-8C08-212E7903333B}" type="datetimeFigureOut">
              <a:rPr lang="en-US" smtClean="0"/>
              <a:t>5/28/2026</a:t>
            </a:fld>
            <a:endParaRPr lang="en-US"/>
          </a:p>
        </p:txBody>
      </p:sp>
      <p:sp>
        <p:nvSpPr>
          <p:cNvPr id="5" name="Footer Placeholder 4">
            <a:extLst>
              <a:ext uri="{FF2B5EF4-FFF2-40B4-BE49-F238E27FC236}">
                <a16:creationId xmlns:a16="http://schemas.microsoft.com/office/drawing/2014/main" id="{6DA5286A-144E-BBA5-6324-651EA49680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52B0F1-C936-A382-CDCA-1B5FD1ED61CD}"/>
              </a:ext>
            </a:extLst>
          </p:cNvPr>
          <p:cNvSpPr>
            <a:spLocks noGrp="1"/>
          </p:cNvSpPr>
          <p:nvPr>
            <p:ph type="sldNum" sz="quarter" idx="12"/>
          </p:nvPr>
        </p:nvSpPr>
        <p:spPr>
          <a:xfrm>
            <a:off x="8610600" y="6356350"/>
            <a:ext cx="2743200" cy="365125"/>
          </a:xfrm>
          <a:prstGeom prst="rect">
            <a:avLst/>
          </a:prstGeom>
        </p:spPr>
        <p:txBody>
          <a:bodyPr/>
          <a:lstStyle/>
          <a:p>
            <a:fld id="{0D52CEBF-E1EB-AF42-97BA-E0F2692462F9}" type="slidenum">
              <a:rPr lang="en-US" smtClean="0"/>
              <a:t>‹#›</a:t>
            </a:fld>
            <a:endParaRPr lang="en-US"/>
          </a:p>
        </p:txBody>
      </p:sp>
    </p:spTree>
    <p:extLst>
      <p:ext uri="{BB962C8B-B14F-4D97-AF65-F5344CB8AC3E}">
        <p14:creationId xmlns:p14="http://schemas.microsoft.com/office/powerpoint/2010/main" val="41035578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E9FB9-4BE8-6EC4-CCFE-8D12DEE0BA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16087E-E11A-FD67-9553-9DD0EA63E23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798CA7-1555-9853-778C-3402DE8424E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C9FCF9-F958-A296-4E2D-4DD7B16D828B}"/>
              </a:ext>
            </a:extLst>
          </p:cNvPr>
          <p:cNvSpPr>
            <a:spLocks noGrp="1"/>
          </p:cNvSpPr>
          <p:nvPr>
            <p:ph type="dt" sz="half" idx="10"/>
          </p:nvPr>
        </p:nvSpPr>
        <p:spPr/>
        <p:txBody>
          <a:bodyPr/>
          <a:lstStyle/>
          <a:p>
            <a:fld id="{50CA6347-6F20-5043-8C08-212E7903333B}" type="datetimeFigureOut">
              <a:rPr lang="en-US" smtClean="0"/>
              <a:t>5/28/2026</a:t>
            </a:fld>
            <a:endParaRPr lang="en-US"/>
          </a:p>
        </p:txBody>
      </p:sp>
      <p:sp>
        <p:nvSpPr>
          <p:cNvPr id="6" name="Footer Placeholder 5">
            <a:extLst>
              <a:ext uri="{FF2B5EF4-FFF2-40B4-BE49-F238E27FC236}">
                <a16:creationId xmlns:a16="http://schemas.microsoft.com/office/drawing/2014/main" id="{D50B1D6E-C529-9EB6-B6AF-D204AE5921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F723FD-C678-BE46-DEB5-168F4823E230}"/>
              </a:ext>
            </a:extLst>
          </p:cNvPr>
          <p:cNvSpPr>
            <a:spLocks noGrp="1"/>
          </p:cNvSpPr>
          <p:nvPr>
            <p:ph type="sldNum" sz="quarter" idx="12"/>
          </p:nvPr>
        </p:nvSpPr>
        <p:spPr>
          <a:xfrm>
            <a:off x="8610600" y="6356350"/>
            <a:ext cx="2743200" cy="365125"/>
          </a:xfrm>
          <a:prstGeom prst="rect">
            <a:avLst/>
          </a:prstGeom>
        </p:spPr>
        <p:txBody>
          <a:bodyPr/>
          <a:lstStyle/>
          <a:p>
            <a:fld id="{0D52CEBF-E1EB-AF42-97BA-E0F2692462F9}" type="slidenum">
              <a:rPr lang="en-US" smtClean="0"/>
              <a:t>‹#›</a:t>
            </a:fld>
            <a:endParaRPr lang="en-US"/>
          </a:p>
        </p:txBody>
      </p:sp>
    </p:spTree>
    <p:extLst>
      <p:ext uri="{BB962C8B-B14F-4D97-AF65-F5344CB8AC3E}">
        <p14:creationId xmlns:p14="http://schemas.microsoft.com/office/powerpoint/2010/main" val="23886405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2B0BF-19C7-3C18-6819-53CCA0BA99C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2C8A6C4-81D9-1E07-826A-AC12373876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EEB376-7611-21CF-C008-A3737AB6A79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342006-E1C4-41D1-020B-BF837C6DAD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5C92B4-2780-E38D-5094-10B91536003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41BF6C8-6D57-4CEF-4A87-3F6F303735D6}"/>
              </a:ext>
            </a:extLst>
          </p:cNvPr>
          <p:cNvSpPr>
            <a:spLocks noGrp="1"/>
          </p:cNvSpPr>
          <p:nvPr>
            <p:ph type="dt" sz="half" idx="10"/>
          </p:nvPr>
        </p:nvSpPr>
        <p:spPr/>
        <p:txBody>
          <a:bodyPr/>
          <a:lstStyle/>
          <a:p>
            <a:fld id="{50CA6347-6F20-5043-8C08-212E7903333B}" type="datetimeFigureOut">
              <a:rPr lang="en-US" smtClean="0"/>
              <a:t>5/28/2026</a:t>
            </a:fld>
            <a:endParaRPr lang="en-US"/>
          </a:p>
        </p:txBody>
      </p:sp>
      <p:sp>
        <p:nvSpPr>
          <p:cNvPr id="8" name="Footer Placeholder 7">
            <a:extLst>
              <a:ext uri="{FF2B5EF4-FFF2-40B4-BE49-F238E27FC236}">
                <a16:creationId xmlns:a16="http://schemas.microsoft.com/office/drawing/2014/main" id="{1543DDFD-AE4F-F30D-DD1D-0A114CB75AA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3AB700E-8B58-7EDD-0C23-20061FD732C3}"/>
              </a:ext>
            </a:extLst>
          </p:cNvPr>
          <p:cNvSpPr>
            <a:spLocks noGrp="1"/>
          </p:cNvSpPr>
          <p:nvPr>
            <p:ph type="sldNum" sz="quarter" idx="12"/>
          </p:nvPr>
        </p:nvSpPr>
        <p:spPr>
          <a:xfrm>
            <a:off x="8610600" y="6356350"/>
            <a:ext cx="2743200" cy="365125"/>
          </a:xfrm>
          <a:prstGeom prst="rect">
            <a:avLst/>
          </a:prstGeom>
        </p:spPr>
        <p:txBody>
          <a:bodyPr/>
          <a:lstStyle/>
          <a:p>
            <a:fld id="{0D52CEBF-E1EB-AF42-97BA-E0F2692462F9}" type="slidenum">
              <a:rPr lang="en-US" smtClean="0"/>
              <a:t>‹#›</a:t>
            </a:fld>
            <a:endParaRPr lang="en-US"/>
          </a:p>
        </p:txBody>
      </p:sp>
    </p:spTree>
    <p:extLst>
      <p:ext uri="{BB962C8B-B14F-4D97-AF65-F5344CB8AC3E}">
        <p14:creationId xmlns:p14="http://schemas.microsoft.com/office/powerpoint/2010/main" val="1621986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68FDB-198A-03AB-2F03-A32CD9F6E1C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9A3373-B4C8-8DB4-D7C9-90517013D124}"/>
              </a:ext>
            </a:extLst>
          </p:cNvPr>
          <p:cNvSpPr>
            <a:spLocks noGrp="1"/>
          </p:cNvSpPr>
          <p:nvPr>
            <p:ph type="dt" sz="half" idx="10"/>
          </p:nvPr>
        </p:nvSpPr>
        <p:spPr/>
        <p:txBody>
          <a:bodyPr/>
          <a:lstStyle/>
          <a:p>
            <a:fld id="{50CA6347-6F20-5043-8C08-212E7903333B}" type="datetimeFigureOut">
              <a:rPr lang="en-US" smtClean="0"/>
              <a:t>5/28/2026</a:t>
            </a:fld>
            <a:endParaRPr lang="en-US"/>
          </a:p>
        </p:txBody>
      </p:sp>
      <p:sp>
        <p:nvSpPr>
          <p:cNvPr id="4" name="Footer Placeholder 3">
            <a:extLst>
              <a:ext uri="{FF2B5EF4-FFF2-40B4-BE49-F238E27FC236}">
                <a16:creationId xmlns:a16="http://schemas.microsoft.com/office/drawing/2014/main" id="{0DA114EA-77ED-890A-ABE8-180782BA43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F7B6C31-7123-6884-91E8-102B1F2BD54E}"/>
              </a:ext>
            </a:extLst>
          </p:cNvPr>
          <p:cNvSpPr>
            <a:spLocks noGrp="1"/>
          </p:cNvSpPr>
          <p:nvPr>
            <p:ph type="sldNum" sz="quarter" idx="12"/>
          </p:nvPr>
        </p:nvSpPr>
        <p:spPr>
          <a:xfrm>
            <a:off x="8610600" y="6356350"/>
            <a:ext cx="2743200" cy="365125"/>
          </a:xfrm>
          <a:prstGeom prst="rect">
            <a:avLst/>
          </a:prstGeom>
        </p:spPr>
        <p:txBody>
          <a:bodyPr/>
          <a:lstStyle/>
          <a:p>
            <a:fld id="{0D52CEBF-E1EB-AF42-97BA-E0F2692462F9}" type="slidenum">
              <a:rPr lang="en-US" smtClean="0"/>
              <a:t>‹#›</a:t>
            </a:fld>
            <a:endParaRPr lang="en-US"/>
          </a:p>
        </p:txBody>
      </p:sp>
    </p:spTree>
    <p:extLst>
      <p:ext uri="{BB962C8B-B14F-4D97-AF65-F5344CB8AC3E}">
        <p14:creationId xmlns:p14="http://schemas.microsoft.com/office/powerpoint/2010/main" val="36238595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68FDB-198A-03AB-2F03-A32CD9F6E1C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9A3373-B4C8-8DB4-D7C9-90517013D124}"/>
              </a:ext>
            </a:extLst>
          </p:cNvPr>
          <p:cNvSpPr>
            <a:spLocks noGrp="1"/>
          </p:cNvSpPr>
          <p:nvPr>
            <p:ph type="dt" sz="half" idx="10"/>
          </p:nvPr>
        </p:nvSpPr>
        <p:spPr/>
        <p:txBody>
          <a:bodyPr/>
          <a:lstStyle/>
          <a:p>
            <a:fld id="{50CA6347-6F20-5043-8C08-212E7903333B}" type="datetimeFigureOut">
              <a:rPr lang="en-US" smtClean="0"/>
              <a:t>5/28/2026</a:t>
            </a:fld>
            <a:endParaRPr lang="en-US"/>
          </a:p>
        </p:txBody>
      </p:sp>
      <p:sp>
        <p:nvSpPr>
          <p:cNvPr id="4" name="Footer Placeholder 3">
            <a:extLst>
              <a:ext uri="{FF2B5EF4-FFF2-40B4-BE49-F238E27FC236}">
                <a16:creationId xmlns:a16="http://schemas.microsoft.com/office/drawing/2014/main" id="{0DA114EA-77ED-890A-ABE8-180782BA43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F7B6C31-7123-6884-91E8-102B1F2BD54E}"/>
              </a:ext>
            </a:extLst>
          </p:cNvPr>
          <p:cNvSpPr>
            <a:spLocks noGrp="1"/>
          </p:cNvSpPr>
          <p:nvPr>
            <p:ph type="sldNum" sz="quarter" idx="12"/>
          </p:nvPr>
        </p:nvSpPr>
        <p:spPr>
          <a:xfrm>
            <a:off x="8610600" y="6356350"/>
            <a:ext cx="2743200" cy="365125"/>
          </a:xfrm>
          <a:prstGeom prst="rect">
            <a:avLst/>
          </a:prstGeom>
        </p:spPr>
        <p:txBody>
          <a:bodyPr/>
          <a:lstStyle/>
          <a:p>
            <a:fld id="{0D52CEBF-E1EB-AF42-97BA-E0F2692462F9}" type="slidenum">
              <a:rPr lang="en-US" smtClean="0"/>
              <a:t>‹#›</a:t>
            </a:fld>
            <a:endParaRPr lang="en-US"/>
          </a:p>
        </p:txBody>
      </p:sp>
      <p:sp>
        <p:nvSpPr>
          <p:cNvPr id="6" name="Picture Placeholder 11">
            <a:extLst>
              <a:ext uri="{FF2B5EF4-FFF2-40B4-BE49-F238E27FC236}">
                <a16:creationId xmlns:a16="http://schemas.microsoft.com/office/drawing/2014/main" id="{F845807F-3416-74C2-3BB3-8CD7D19E4112}"/>
              </a:ext>
            </a:extLst>
          </p:cNvPr>
          <p:cNvSpPr>
            <a:spLocks noGrp="1"/>
          </p:cNvSpPr>
          <p:nvPr>
            <p:ph type="pic" sz="quarter" idx="13"/>
          </p:nvPr>
        </p:nvSpPr>
        <p:spPr>
          <a:xfrm>
            <a:off x="838200" y="1887470"/>
            <a:ext cx="1603513" cy="1603029"/>
          </a:xfrm>
          <a:prstGeom prst="ellipse">
            <a:avLst/>
          </a:prstGeom>
          <a:solidFill>
            <a:schemeClr val="accent2"/>
          </a:solidFill>
          <a:ln w="28575">
            <a:solidFill>
              <a:schemeClr val="accent1"/>
            </a:solidFill>
          </a:ln>
        </p:spPr>
        <p:txBody>
          <a:bodyPr/>
          <a:lstStyle/>
          <a:p>
            <a:endParaRPr lang="en-US"/>
          </a:p>
        </p:txBody>
      </p:sp>
      <p:sp>
        <p:nvSpPr>
          <p:cNvPr id="7" name="Text Placeholder 14">
            <a:extLst>
              <a:ext uri="{FF2B5EF4-FFF2-40B4-BE49-F238E27FC236}">
                <a16:creationId xmlns:a16="http://schemas.microsoft.com/office/drawing/2014/main" id="{3D13E9EC-6278-0156-EBE5-12531B35BB8F}"/>
              </a:ext>
            </a:extLst>
          </p:cNvPr>
          <p:cNvSpPr>
            <a:spLocks noGrp="1"/>
          </p:cNvSpPr>
          <p:nvPr>
            <p:ph type="body" sz="quarter" idx="15"/>
          </p:nvPr>
        </p:nvSpPr>
        <p:spPr>
          <a:xfrm>
            <a:off x="2651124" y="2253232"/>
            <a:ext cx="3073815" cy="365126"/>
          </a:xfrm>
        </p:spPr>
        <p:txBody>
          <a:bodyPr>
            <a:normAutofit/>
          </a:bodyPr>
          <a:lstStyle>
            <a:lvl1pPr marL="0" indent="0">
              <a:buNone/>
              <a:defRPr sz="1600" b="1" i="0">
                <a:latin typeface="Avenir Next Demi Bold" panose="020B0503020202020204" pitchFamily="34" charset="0"/>
              </a:defRPr>
            </a:lvl1pPr>
            <a:lvl2pPr marL="457200" indent="0">
              <a:buNone/>
              <a:defRPr/>
            </a:lvl2pPr>
          </a:lstStyle>
          <a:p>
            <a:pPr lvl="0"/>
            <a:r>
              <a:rPr lang="en-US"/>
              <a:t>Click to edit Master text styles</a:t>
            </a:r>
          </a:p>
        </p:txBody>
      </p:sp>
      <p:sp>
        <p:nvSpPr>
          <p:cNvPr id="8" name="Text Placeholder 14">
            <a:extLst>
              <a:ext uri="{FF2B5EF4-FFF2-40B4-BE49-F238E27FC236}">
                <a16:creationId xmlns:a16="http://schemas.microsoft.com/office/drawing/2014/main" id="{321B352F-78D6-76A4-553F-2DDBAA1F4ABE}"/>
              </a:ext>
            </a:extLst>
          </p:cNvPr>
          <p:cNvSpPr>
            <a:spLocks noGrp="1"/>
          </p:cNvSpPr>
          <p:nvPr>
            <p:ph type="body" sz="quarter" idx="16"/>
          </p:nvPr>
        </p:nvSpPr>
        <p:spPr>
          <a:xfrm>
            <a:off x="2651124" y="2690554"/>
            <a:ext cx="2954545" cy="365126"/>
          </a:xfrm>
        </p:spPr>
        <p:txBody>
          <a:bodyPr>
            <a:normAutofit/>
          </a:bodyPr>
          <a:lstStyle>
            <a:lvl1pPr marL="0" indent="0">
              <a:buNone/>
              <a:defRPr sz="1600"/>
            </a:lvl1pPr>
            <a:lvl2pPr marL="457200" indent="0">
              <a:buNone/>
              <a:defRPr/>
            </a:lvl2pPr>
          </a:lstStyle>
          <a:p>
            <a:pPr lvl="0"/>
            <a:r>
              <a:rPr lang="en-US"/>
              <a:t>Click to edit Master text styles</a:t>
            </a:r>
          </a:p>
        </p:txBody>
      </p:sp>
      <p:sp>
        <p:nvSpPr>
          <p:cNvPr id="9" name="Picture Placeholder 11">
            <a:extLst>
              <a:ext uri="{FF2B5EF4-FFF2-40B4-BE49-F238E27FC236}">
                <a16:creationId xmlns:a16="http://schemas.microsoft.com/office/drawing/2014/main" id="{79E94F43-13F3-C744-D373-420B0DCBD48F}"/>
              </a:ext>
            </a:extLst>
          </p:cNvPr>
          <p:cNvSpPr>
            <a:spLocks noGrp="1"/>
          </p:cNvSpPr>
          <p:nvPr>
            <p:ph type="pic" sz="quarter" idx="17"/>
          </p:nvPr>
        </p:nvSpPr>
        <p:spPr>
          <a:xfrm>
            <a:off x="838200" y="4034322"/>
            <a:ext cx="1603513" cy="1603029"/>
          </a:xfrm>
          <a:prstGeom prst="ellipse">
            <a:avLst/>
          </a:prstGeom>
          <a:solidFill>
            <a:schemeClr val="accent2"/>
          </a:solidFill>
          <a:ln w="28575">
            <a:solidFill>
              <a:schemeClr val="accent1"/>
            </a:solidFill>
          </a:ln>
        </p:spPr>
        <p:txBody>
          <a:bodyPr/>
          <a:lstStyle/>
          <a:p>
            <a:endParaRPr lang="en-US"/>
          </a:p>
        </p:txBody>
      </p:sp>
      <p:sp>
        <p:nvSpPr>
          <p:cNvPr id="10" name="Text Placeholder 14">
            <a:extLst>
              <a:ext uri="{FF2B5EF4-FFF2-40B4-BE49-F238E27FC236}">
                <a16:creationId xmlns:a16="http://schemas.microsoft.com/office/drawing/2014/main" id="{B44E8A38-774C-0DDB-ADB9-0C29FE2E0FE5}"/>
              </a:ext>
            </a:extLst>
          </p:cNvPr>
          <p:cNvSpPr>
            <a:spLocks noGrp="1"/>
          </p:cNvSpPr>
          <p:nvPr>
            <p:ph type="body" sz="quarter" idx="18"/>
          </p:nvPr>
        </p:nvSpPr>
        <p:spPr>
          <a:xfrm>
            <a:off x="2651124" y="4420672"/>
            <a:ext cx="3073815" cy="365126"/>
          </a:xfrm>
        </p:spPr>
        <p:txBody>
          <a:bodyPr>
            <a:normAutofit/>
          </a:bodyPr>
          <a:lstStyle>
            <a:lvl1pPr marL="0" indent="0">
              <a:buNone/>
              <a:defRPr sz="1600" b="1" i="0">
                <a:latin typeface="Avenir Next Demi Bold" panose="020B0503020202020204" pitchFamily="34" charset="0"/>
              </a:defRPr>
            </a:lvl1pPr>
            <a:lvl2pPr marL="457200" indent="0">
              <a:buNone/>
              <a:defRPr/>
            </a:lvl2pPr>
          </a:lstStyle>
          <a:p>
            <a:pPr lvl="0"/>
            <a:r>
              <a:rPr lang="en-US"/>
              <a:t>Click to edit Master text styles</a:t>
            </a:r>
          </a:p>
        </p:txBody>
      </p:sp>
      <p:sp>
        <p:nvSpPr>
          <p:cNvPr id="11" name="Text Placeholder 14">
            <a:extLst>
              <a:ext uri="{FF2B5EF4-FFF2-40B4-BE49-F238E27FC236}">
                <a16:creationId xmlns:a16="http://schemas.microsoft.com/office/drawing/2014/main" id="{763A60D7-3BF4-FD19-5BFB-86F93B7D0841}"/>
              </a:ext>
            </a:extLst>
          </p:cNvPr>
          <p:cNvSpPr>
            <a:spLocks noGrp="1"/>
          </p:cNvSpPr>
          <p:nvPr>
            <p:ph type="body" sz="quarter" idx="19"/>
          </p:nvPr>
        </p:nvSpPr>
        <p:spPr>
          <a:xfrm>
            <a:off x="2651124" y="4857994"/>
            <a:ext cx="2954545" cy="365126"/>
          </a:xfrm>
        </p:spPr>
        <p:txBody>
          <a:bodyPr>
            <a:normAutofit/>
          </a:bodyPr>
          <a:lstStyle>
            <a:lvl1pPr marL="0" indent="0">
              <a:buNone/>
              <a:defRPr sz="1600"/>
            </a:lvl1pPr>
            <a:lvl2pPr marL="457200" indent="0">
              <a:buNone/>
              <a:defRPr/>
            </a:lvl2pPr>
          </a:lstStyle>
          <a:p>
            <a:pPr lvl="0"/>
            <a:r>
              <a:rPr lang="en-US"/>
              <a:t>Click to edit Master text styles</a:t>
            </a:r>
          </a:p>
        </p:txBody>
      </p:sp>
      <p:sp>
        <p:nvSpPr>
          <p:cNvPr id="12" name="Picture Placeholder 11">
            <a:extLst>
              <a:ext uri="{FF2B5EF4-FFF2-40B4-BE49-F238E27FC236}">
                <a16:creationId xmlns:a16="http://schemas.microsoft.com/office/drawing/2014/main" id="{4A57D1BB-6AF0-6F2C-1ED0-13A64C78CF99}"/>
              </a:ext>
            </a:extLst>
          </p:cNvPr>
          <p:cNvSpPr>
            <a:spLocks noGrp="1"/>
          </p:cNvSpPr>
          <p:nvPr>
            <p:ph type="pic" sz="quarter" idx="20"/>
          </p:nvPr>
        </p:nvSpPr>
        <p:spPr>
          <a:xfrm>
            <a:off x="6470374" y="1887470"/>
            <a:ext cx="1603513" cy="1603029"/>
          </a:xfrm>
          <a:prstGeom prst="ellipse">
            <a:avLst/>
          </a:prstGeom>
          <a:solidFill>
            <a:schemeClr val="accent2"/>
          </a:solidFill>
          <a:ln w="28575">
            <a:solidFill>
              <a:schemeClr val="accent1"/>
            </a:solidFill>
          </a:ln>
        </p:spPr>
        <p:txBody>
          <a:bodyPr/>
          <a:lstStyle/>
          <a:p>
            <a:endParaRPr lang="en-US"/>
          </a:p>
        </p:txBody>
      </p:sp>
      <p:sp>
        <p:nvSpPr>
          <p:cNvPr id="13" name="Text Placeholder 14">
            <a:extLst>
              <a:ext uri="{FF2B5EF4-FFF2-40B4-BE49-F238E27FC236}">
                <a16:creationId xmlns:a16="http://schemas.microsoft.com/office/drawing/2014/main" id="{A5A4B90C-399D-C7A0-E619-0F58B644C78F}"/>
              </a:ext>
            </a:extLst>
          </p:cNvPr>
          <p:cNvSpPr>
            <a:spLocks noGrp="1"/>
          </p:cNvSpPr>
          <p:nvPr>
            <p:ph type="body" sz="quarter" idx="21"/>
          </p:nvPr>
        </p:nvSpPr>
        <p:spPr>
          <a:xfrm>
            <a:off x="8283298" y="2253232"/>
            <a:ext cx="3073815" cy="365126"/>
          </a:xfrm>
        </p:spPr>
        <p:txBody>
          <a:bodyPr>
            <a:normAutofit/>
          </a:bodyPr>
          <a:lstStyle>
            <a:lvl1pPr marL="0" indent="0">
              <a:buNone/>
              <a:defRPr sz="1600" b="1" i="0">
                <a:latin typeface="Avenir Next Demi Bold" panose="020B0503020202020204" pitchFamily="34" charset="0"/>
              </a:defRPr>
            </a:lvl1pPr>
            <a:lvl2pPr marL="457200" indent="0">
              <a:buNone/>
              <a:defRPr/>
            </a:lvl2pPr>
          </a:lstStyle>
          <a:p>
            <a:pPr lvl="0"/>
            <a:r>
              <a:rPr lang="en-US"/>
              <a:t>Click to edit Master text styles</a:t>
            </a:r>
          </a:p>
        </p:txBody>
      </p:sp>
      <p:sp>
        <p:nvSpPr>
          <p:cNvPr id="14" name="Text Placeholder 14">
            <a:extLst>
              <a:ext uri="{FF2B5EF4-FFF2-40B4-BE49-F238E27FC236}">
                <a16:creationId xmlns:a16="http://schemas.microsoft.com/office/drawing/2014/main" id="{743ABB3B-B38A-4FA7-BB5A-E0C269A060FF}"/>
              </a:ext>
            </a:extLst>
          </p:cNvPr>
          <p:cNvSpPr>
            <a:spLocks noGrp="1"/>
          </p:cNvSpPr>
          <p:nvPr>
            <p:ph type="body" sz="quarter" idx="22"/>
          </p:nvPr>
        </p:nvSpPr>
        <p:spPr>
          <a:xfrm>
            <a:off x="8283298" y="2690554"/>
            <a:ext cx="2954545" cy="365126"/>
          </a:xfrm>
        </p:spPr>
        <p:txBody>
          <a:bodyPr>
            <a:normAutofit/>
          </a:bodyPr>
          <a:lstStyle>
            <a:lvl1pPr marL="0" indent="0">
              <a:buNone/>
              <a:defRPr sz="1600"/>
            </a:lvl1pPr>
            <a:lvl2pPr marL="457200" indent="0">
              <a:buNone/>
              <a:defRPr/>
            </a:lvl2pPr>
          </a:lstStyle>
          <a:p>
            <a:pPr lvl="0"/>
            <a:r>
              <a:rPr lang="en-US"/>
              <a:t>Click to edit Master text styles</a:t>
            </a:r>
          </a:p>
        </p:txBody>
      </p:sp>
      <p:sp>
        <p:nvSpPr>
          <p:cNvPr id="15" name="Picture Placeholder 11">
            <a:extLst>
              <a:ext uri="{FF2B5EF4-FFF2-40B4-BE49-F238E27FC236}">
                <a16:creationId xmlns:a16="http://schemas.microsoft.com/office/drawing/2014/main" id="{9078E5B5-E25B-AE51-3DF8-C42F102EA97F}"/>
              </a:ext>
            </a:extLst>
          </p:cNvPr>
          <p:cNvSpPr>
            <a:spLocks noGrp="1"/>
          </p:cNvSpPr>
          <p:nvPr>
            <p:ph type="pic" sz="quarter" idx="23"/>
          </p:nvPr>
        </p:nvSpPr>
        <p:spPr>
          <a:xfrm>
            <a:off x="6470374" y="4034322"/>
            <a:ext cx="1603513" cy="1603029"/>
          </a:xfrm>
          <a:prstGeom prst="ellipse">
            <a:avLst/>
          </a:prstGeom>
          <a:solidFill>
            <a:schemeClr val="accent2"/>
          </a:solidFill>
          <a:ln w="28575">
            <a:solidFill>
              <a:schemeClr val="accent1"/>
            </a:solidFill>
          </a:ln>
        </p:spPr>
        <p:txBody>
          <a:bodyPr/>
          <a:lstStyle/>
          <a:p>
            <a:endParaRPr lang="en-US"/>
          </a:p>
        </p:txBody>
      </p:sp>
      <p:sp>
        <p:nvSpPr>
          <p:cNvPr id="16" name="Text Placeholder 14">
            <a:extLst>
              <a:ext uri="{FF2B5EF4-FFF2-40B4-BE49-F238E27FC236}">
                <a16:creationId xmlns:a16="http://schemas.microsoft.com/office/drawing/2014/main" id="{58BDBBD5-1630-BB9A-07CC-B132C97470C4}"/>
              </a:ext>
            </a:extLst>
          </p:cNvPr>
          <p:cNvSpPr>
            <a:spLocks noGrp="1"/>
          </p:cNvSpPr>
          <p:nvPr>
            <p:ph type="body" sz="quarter" idx="24"/>
          </p:nvPr>
        </p:nvSpPr>
        <p:spPr>
          <a:xfrm>
            <a:off x="8283298" y="4420672"/>
            <a:ext cx="3073815" cy="365126"/>
          </a:xfrm>
        </p:spPr>
        <p:txBody>
          <a:bodyPr>
            <a:normAutofit/>
          </a:bodyPr>
          <a:lstStyle>
            <a:lvl1pPr marL="0" indent="0">
              <a:buNone/>
              <a:defRPr sz="1600" b="1" i="0">
                <a:latin typeface="Avenir Next Demi Bold" panose="020B0503020202020204" pitchFamily="34" charset="0"/>
              </a:defRPr>
            </a:lvl1pPr>
            <a:lvl2pPr marL="457200" indent="0">
              <a:buNone/>
              <a:defRPr/>
            </a:lvl2pPr>
          </a:lstStyle>
          <a:p>
            <a:pPr lvl="0"/>
            <a:r>
              <a:rPr lang="en-US"/>
              <a:t>Click to edit Master text styles</a:t>
            </a:r>
          </a:p>
        </p:txBody>
      </p:sp>
      <p:sp>
        <p:nvSpPr>
          <p:cNvPr id="17" name="Text Placeholder 14">
            <a:extLst>
              <a:ext uri="{FF2B5EF4-FFF2-40B4-BE49-F238E27FC236}">
                <a16:creationId xmlns:a16="http://schemas.microsoft.com/office/drawing/2014/main" id="{DF728224-B60C-075F-47DB-6EDCD0C78FE6}"/>
              </a:ext>
            </a:extLst>
          </p:cNvPr>
          <p:cNvSpPr>
            <a:spLocks noGrp="1"/>
          </p:cNvSpPr>
          <p:nvPr>
            <p:ph type="body" sz="quarter" idx="25"/>
          </p:nvPr>
        </p:nvSpPr>
        <p:spPr>
          <a:xfrm>
            <a:off x="8283298" y="4857994"/>
            <a:ext cx="2954545" cy="365126"/>
          </a:xfrm>
        </p:spPr>
        <p:txBody>
          <a:bodyPr>
            <a:normAutofit/>
          </a:bodyPr>
          <a:lstStyle>
            <a:lvl1pPr marL="0" indent="0">
              <a:buNone/>
              <a:defRPr sz="1600"/>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24829007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68FDB-198A-03AB-2F03-A32CD9F6E1C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9A3373-B4C8-8DB4-D7C9-90517013D124}"/>
              </a:ext>
            </a:extLst>
          </p:cNvPr>
          <p:cNvSpPr>
            <a:spLocks noGrp="1"/>
          </p:cNvSpPr>
          <p:nvPr>
            <p:ph type="dt" sz="half" idx="10"/>
          </p:nvPr>
        </p:nvSpPr>
        <p:spPr/>
        <p:txBody>
          <a:bodyPr/>
          <a:lstStyle/>
          <a:p>
            <a:fld id="{50CA6347-6F20-5043-8C08-212E7903333B}" type="datetimeFigureOut">
              <a:rPr lang="en-US" smtClean="0"/>
              <a:t>5/28/2026</a:t>
            </a:fld>
            <a:endParaRPr lang="en-US"/>
          </a:p>
        </p:txBody>
      </p:sp>
      <p:sp>
        <p:nvSpPr>
          <p:cNvPr id="4" name="Footer Placeholder 3">
            <a:extLst>
              <a:ext uri="{FF2B5EF4-FFF2-40B4-BE49-F238E27FC236}">
                <a16:creationId xmlns:a16="http://schemas.microsoft.com/office/drawing/2014/main" id="{0DA114EA-77ED-890A-ABE8-180782BA43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F7B6C31-7123-6884-91E8-102B1F2BD54E}"/>
              </a:ext>
            </a:extLst>
          </p:cNvPr>
          <p:cNvSpPr>
            <a:spLocks noGrp="1"/>
          </p:cNvSpPr>
          <p:nvPr>
            <p:ph type="sldNum" sz="quarter" idx="12"/>
          </p:nvPr>
        </p:nvSpPr>
        <p:spPr>
          <a:xfrm>
            <a:off x="8610600" y="6356350"/>
            <a:ext cx="2743200" cy="365125"/>
          </a:xfrm>
          <a:prstGeom prst="rect">
            <a:avLst/>
          </a:prstGeom>
        </p:spPr>
        <p:txBody>
          <a:bodyPr/>
          <a:lstStyle/>
          <a:p>
            <a:fld id="{0D52CEBF-E1EB-AF42-97BA-E0F2692462F9}" type="slidenum">
              <a:rPr lang="en-US" smtClean="0"/>
              <a:t>‹#›</a:t>
            </a:fld>
            <a:endParaRPr lang="en-US"/>
          </a:p>
        </p:txBody>
      </p:sp>
      <p:sp>
        <p:nvSpPr>
          <p:cNvPr id="6" name="Picture Placeholder 11">
            <a:extLst>
              <a:ext uri="{FF2B5EF4-FFF2-40B4-BE49-F238E27FC236}">
                <a16:creationId xmlns:a16="http://schemas.microsoft.com/office/drawing/2014/main" id="{F845807F-3416-74C2-3BB3-8CD7D19E4112}"/>
              </a:ext>
            </a:extLst>
          </p:cNvPr>
          <p:cNvSpPr>
            <a:spLocks noGrp="1"/>
          </p:cNvSpPr>
          <p:nvPr>
            <p:ph type="pic" sz="quarter" idx="13"/>
          </p:nvPr>
        </p:nvSpPr>
        <p:spPr>
          <a:xfrm>
            <a:off x="1805608" y="1983404"/>
            <a:ext cx="2594113" cy="2593330"/>
          </a:xfrm>
          <a:prstGeom prst="ellipse">
            <a:avLst/>
          </a:prstGeom>
          <a:solidFill>
            <a:schemeClr val="accent2"/>
          </a:solidFill>
          <a:ln w="28575">
            <a:solidFill>
              <a:schemeClr val="accent1"/>
            </a:solidFill>
          </a:ln>
        </p:spPr>
        <p:txBody>
          <a:bodyPr/>
          <a:lstStyle/>
          <a:p>
            <a:endParaRPr lang="en-US"/>
          </a:p>
        </p:txBody>
      </p:sp>
      <p:sp>
        <p:nvSpPr>
          <p:cNvPr id="7" name="Text Placeholder 14">
            <a:extLst>
              <a:ext uri="{FF2B5EF4-FFF2-40B4-BE49-F238E27FC236}">
                <a16:creationId xmlns:a16="http://schemas.microsoft.com/office/drawing/2014/main" id="{3D13E9EC-6278-0156-EBE5-12531B35BB8F}"/>
              </a:ext>
            </a:extLst>
          </p:cNvPr>
          <p:cNvSpPr>
            <a:spLocks noGrp="1"/>
          </p:cNvSpPr>
          <p:nvPr>
            <p:ph type="body" sz="quarter" idx="15"/>
          </p:nvPr>
        </p:nvSpPr>
        <p:spPr>
          <a:xfrm>
            <a:off x="838200" y="4869450"/>
            <a:ext cx="4717774" cy="365125"/>
          </a:xfrm>
        </p:spPr>
        <p:txBody>
          <a:bodyPr>
            <a:normAutofit/>
          </a:bodyPr>
          <a:lstStyle>
            <a:lvl1pPr marL="0" indent="0" algn="ctr">
              <a:buNone/>
              <a:defRPr sz="1600" b="1" i="0">
                <a:latin typeface="Avenir Next Demi Bold" panose="020B0503020202020204" pitchFamily="34" charset="0"/>
              </a:defRPr>
            </a:lvl1pPr>
            <a:lvl2pPr marL="457200" indent="0">
              <a:buNone/>
              <a:defRPr/>
            </a:lvl2pPr>
          </a:lstStyle>
          <a:p>
            <a:pPr lvl="0"/>
            <a:r>
              <a:rPr lang="en-US"/>
              <a:t>Click to edit Master text styles</a:t>
            </a:r>
          </a:p>
        </p:txBody>
      </p:sp>
      <p:sp>
        <p:nvSpPr>
          <p:cNvPr id="8" name="Text Placeholder 14">
            <a:extLst>
              <a:ext uri="{FF2B5EF4-FFF2-40B4-BE49-F238E27FC236}">
                <a16:creationId xmlns:a16="http://schemas.microsoft.com/office/drawing/2014/main" id="{321B352F-78D6-76A4-553F-2DDBAA1F4ABE}"/>
              </a:ext>
            </a:extLst>
          </p:cNvPr>
          <p:cNvSpPr>
            <a:spLocks noGrp="1"/>
          </p:cNvSpPr>
          <p:nvPr>
            <p:ph type="body" sz="quarter" idx="16"/>
          </p:nvPr>
        </p:nvSpPr>
        <p:spPr>
          <a:xfrm>
            <a:off x="838200" y="5246621"/>
            <a:ext cx="4717774" cy="365125"/>
          </a:xfrm>
        </p:spPr>
        <p:txBody>
          <a:bodyPr>
            <a:normAutofit/>
          </a:bodyPr>
          <a:lstStyle>
            <a:lvl1pPr marL="0" indent="0" algn="ctr">
              <a:buNone/>
              <a:defRPr sz="1600"/>
            </a:lvl1pPr>
            <a:lvl2pPr marL="457200" indent="0">
              <a:buNone/>
              <a:defRPr/>
            </a:lvl2pPr>
          </a:lstStyle>
          <a:p>
            <a:pPr lvl="0"/>
            <a:r>
              <a:rPr lang="en-US"/>
              <a:t>Click to edit Master text styles</a:t>
            </a:r>
          </a:p>
        </p:txBody>
      </p:sp>
      <p:sp>
        <p:nvSpPr>
          <p:cNvPr id="18" name="Picture Placeholder 11">
            <a:extLst>
              <a:ext uri="{FF2B5EF4-FFF2-40B4-BE49-F238E27FC236}">
                <a16:creationId xmlns:a16="http://schemas.microsoft.com/office/drawing/2014/main" id="{56286BEB-A4B0-D5AD-32D6-60779830F991}"/>
              </a:ext>
            </a:extLst>
          </p:cNvPr>
          <p:cNvSpPr>
            <a:spLocks noGrp="1"/>
          </p:cNvSpPr>
          <p:nvPr>
            <p:ph type="pic" sz="quarter" idx="17"/>
          </p:nvPr>
        </p:nvSpPr>
        <p:spPr>
          <a:xfrm>
            <a:off x="7769088" y="1983404"/>
            <a:ext cx="2594113" cy="2593330"/>
          </a:xfrm>
          <a:prstGeom prst="ellipse">
            <a:avLst/>
          </a:prstGeom>
          <a:solidFill>
            <a:schemeClr val="accent2"/>
          </a:solidFill>
          <a:ln w="28575">
            <a:solidFill>
              <a:schemeClr val="accent1"/>
            </a:solidFill>
          </a:ln>
        </p:spPr>
        <p:txBody>
          <a:bodyPr/>
          <a:lstStyle/>
          <a:p>
            <a:endParaRPr lang="en-US"/>
          </a:p>
        </p:txBody>
      </p:sp>
      <p:sp>
        <p:nvSpPr>
          <p:cNvPr id="19" name="Text Placeholder 14">
            <a:extLst>
              <a:ext uri="{FF2B5EF4-FFF2-40B4-BE49-F238E27FC236}">
                <a16:creationId xmlns:a16="http://schemas.microsoft.com/office/drawing/2014/main" id="{E86B7217-9136-6AEC-55BA-089E4DBEFDDB}"/>
              </a:ext>
            </a:extLst>
          </p:cNvPr>
          <p:cNvSpPr>
            <a:spLocks noGrp="1"/>
          </p:cNvSpPr>
          <p:nvPr>
            <p:ph type="body" sz="quarter" idx="18"/>
          </p:nvPr>
        </p:nvSpPr>
        <p:spPr>
          <a:xfrm>
            <a:off x="6636026" y="4869450"/>
            <a:ext cx="4717774" cy="365125"/>
          </a:xfrm>
        </p:spPr>
        <p:txBody>
          <a:bodyPr>
            <a:normAutofit/>
          </a:bodyPr>
          <a:lstStyle>
            <a:lvl1pPr marL="0" indent="0" algn="ctr">
              <a:buNone/>
              <a:defRPr sz="1600" b="1" i="0">
                <a:latin typeface="Avenir Next Demi Bold" panose="020B0503020202020204" pitchFamily="34" charset="0"/>
              </a:defRPr>
            </a:lvl1pPr>
            <a:lvl2pPr marL="457200" indent="0">
              <a:buNone/>
              <a:defRPr/>
            </a:lvl2pPr>
          </a:lstStyle>
          <a:p>
            <a:pPr lvl="0"/>
            <a:r>
              <a:rPr lang="en-US"/>
              <a:t>Click to edit Master text styles</a:t>
            </a:r>
          </a:p>
        </p:txBody>
      </p:sp>
      <p:sp>
        <p:nvSpPr>
          <p:cNvPr id="20" name="Text Placeholder 14">
            <a:extLst>
              <a:ext uri="{FF2B5EF4-FFF2-40B4-BE49-F238E27FC236}">
                <a16:creationId xmlns:a16="http://schemas.microsoft.com/office/drawing/2014/main" id="{BAA4ABE1-8FE4-84BE-E26E-B72F3CD40861}"/>
              </a:ext>
            </a:extLst>
          </p:cNvPr>
          <p:cNvSpPr>
            <a:spLocks noGrp="1"/>
          </p:cNvSpPr>
          <p:nvPr>
            <p:ph type="body" sz="quarter" idx="19"/>
          </p:nvPr>
        </p:nvSpPr>
        <p:spPr>
          <a:xfrm>
            <a:off x="6636026" y="5246621"/>
            <a:ext cx="4717774" cy="365125"/>
          </a:xfrm>
        </p:spPr>
        <p:txBody>
          <a:bodyPr>
            <a:normAutofit/>
          </a:bodyPr>
          <a:lstStyle>
            <a:lvl1pPr marL="0" indent="0" algn="ctr">
              <a:buNone/>
              <a:defRPr sz="1600"/>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11352634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9C6E7E-C144-BE29-AFF2-C47360EAC93A}"/>
              </a:ext>
            </a:extLst>
          </p:cNvPr>
          <p:cNvSpPr>
            <a:spLocks noGrp="1"/>
          </p:cNvSpPr>
          <p:nvPr>
            <p:ph type="dt" sz="half" idx="10"/>
          </p:nvPr>
        </p:nvSpPr>
        <p:spPr/>
        <p:txBody>
          <a:bodyPr/>
          <a:lstStyle/>
          <a:p>
            <a:fld id="{50CA6347-6F20-5043-8C08-212E7903333B}" type="datetimeFigureOut">
              <a:rPr lang="en-US" smtClean="0"/>
              <a:t>5/28/2026</a:t>
            </a:fld>
            <a:endParaRPr lang="en-US"/>
          </a:p>
        </p:txBody>
      </p:sp>
      <p:sp>
        <p:nvSpPr>
          <p:cNvPr id="3" name="Footer Placeholder 2">
            <a:extLst>
              <a:ext uri="{FF2B5EF4-FFF2-40B4-BE49-F238E27FC236}">
                <a16:creationId xmlns:a16="http://schemas.microsoft.com/office/drawing/2014/main" id="{39368A9C-3511-37A2-095A-964B473B6DD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80A98F6-52D8-3501-9322-8B15B9E327EC}"/>
              </a:ext>
            </a:extLst>
          </p:cNvPr>
          <p:cNvSpPr>
            <a:spLocks noGrp="1"/>
          </p:cNvSpPr>
          <p:nvPr>
            <p:ph type="sldNum" sz="quarter" idx="12"/>
          </p:nvPr>
        </p:nvSpPr>
        <p:spPr>
          <a:xfrm>
            <a:off x="8610600" y="6356350"/>
            <a:ext cx="2743200" cy="365125"/>
          </a:xfrm>
          <a:prstGeom prst="rect">
            <a:avLst/>
          </a:prstGeom>
        </p:spPr>
        <p:txBody>
          <a:bodyPr/>
          <a:lstStyle/>
          <a:p>
            <a:fld id="{0D52CEBF-E1EB-AF42-97BA-E0F2692462F9}" type="slidenum">
              <a:rPr lang="en-US" smtClean="0"/>
              <a:t>‹#›</a:t>
            </a:fld>
            <a:endParaRPr lang="en-US"/>
          </a:p>
        </p:txBody>
      </p:sp>
    </p:spTree>
    <p:extLst>
      <p:ext uri="{BB962C8B-B14F-4D97-AF65-F5344CB8AC3E}">
        <p14:creationId xmlns:p14="http://schemas.microsoft.com/office/powerpoint/2010/main" val="17126828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BB824-AD90-7207-74C1-CD5E25F35C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3D94608-D918-4DD5-FE0A-CAFDA4C06D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678219-F700-9A27-9262-C807064538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2935D9-8F83-C365-3D8F-F92C3AC7B8D6}"/>
              </a:ext>
            </a:extLst>
          </p:cNvPr>
          <p:cNvSpPr>
            <a:spLocks noGrp="1"/>
          </p:cNvSpPr>
          <p:nvPr>
            <p:ph type="dt" sz="half" idx="10"/>
          </p:nvPr>
        </p:nvSpPr>
        <p:spPr/>
        <p:txBody>
          <a:bodyPr/>
          <a:lstStyle/>
          <a:p>
            <a:fld id="{50CA6347-6F20-5043-8C08-212E7903333B}" type="datetimeFigureOut">
              <a:rPr lang="en-US" smtClean="0"/>
              <a:t>5/28/2026</a:t>
            </a:fld>
            <a:endParaRPr lang="en-US"/>
          </a:p>
        </p:txBody>
      </p:sp>
      <p:sp>
        <p:nvSpPr>
          <p:cNvPr id="6" name="Footer Placeholder 5">
            <a:extLst>
              <a:ext uri="{FF2B5EF4-FFF2-40B4-BE49-F238E27FC236}">
                <a16:creationId xmlns:a16="http://schemas.microsoft.com/office/drawing/2014/main" id="{E78935D5-7A71-8B26-8263-32A59897EE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D08E6A-3F53-B0F0-1C23-589F650AC18E}"/>
              </a:ext>
            </a:extLst>
          </p:cNvPr>
          <p:cNvSpPr>
            <a:spLocks noGrp="1"/>
          </p:cNvSpPr>
          <p:nvPr>
            <p:ph type="sldNum" sz="quarter" idx="12"/>
          </p:nvPr>
        </p:nvSpPr>
        <p:spPr>
          <a:xfrm>
            <a:off x="8610600" y="6356350"/>
            <a:ext cx="2743200" cy="365125"/>
          </a:xfrm>
          <a:prstGeom prst="rect">
            <a:avLst/>
          </a:prstGeom>
        </p:spPr>
        <p:txBody>
          <a:bodyPr/>
          <a:lstStyle/>
          <a:p>
            <a:fld id="{0D52CEBF-E1EB-AF42-97BA-E0F2692462F9}" type="slidenum">
              <a:rPr lang="en-US" smtClean="0"/>
              <a:t>‹#›</a:t>
            </a:fld>
            <a:endParaRPr lang="en-US"/>
          </a:p>
        </p:txBody>
      </p:sp>
    </p:spTree>
    <p:extLst>
      <p:ext uri="{BB962C8B-B14F-4D97-AF65-F5344CB8AC3E}">
        <p14:creationId xmlns:p14="http://schemas.microsoft.com/office/powerpoint/2010/main" val="33237573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42E82-3EFB-91D1-2AC5-B42998427C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5D4B08-3064-299B-1F6B-9E0007113E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B3E6CC-4F71-9DC2-03F2-800107F86C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DCCDD3-6E6B-891E-66F3-1403FA931E11}"/>
              </a:ext>
            </a:extLst>
          </p:cNvPr>
          <p:cNvSpPr>
            <a:spLocks noGrp="1"/>
          </p:cNvSpPr>
          <p:nvPr>
            <p:ph type="dt" sz="half" idx="10"/>
          </p:nvPr>
        </p:nvSpPr>
        <p:spPr/>
        <p:txBody>
          <a:bodyPr/>
          <a:lstStyle/>
          <a:p>
            <a:fld id="{50CA6347-6F20-5043-8C08-212E7903333B}" type="datetimeFigureOut">
              <a:rPr lang="en-US" smtClean="0"/>
              <a:t>5/28/2026</a:t>
            </a:fld>
            <a:endParaRPr lang="en-US"/>
          </a:p>
        </p:txBody>
      </p:sp>
      <p:sp>
        <p:nvSpPr>
          <p:cNvPr id="6" name="Footer Placeholder 5">
            <a:extLst>
              <a:ext uri="{FF2B5EF4-FFF2-40B4-BE49-F238E27FC236}">
                <a16:creationId xmlns:a16="http://schemas.microsoft.com/office/drawing/2014/main" id="{89BFDA36-EAEF-50AC-8496-7954BFB646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FE0306-3BE3-A335-92CB-67F6724FA84A}"/>
              </a:ext>
            </a:extLst>
          </p:cNvPr>
          <p:cNvSpPr>
            <a:spLocks noGrp="1"/>
          </p:cNvSpPr>
          <p:nvPr>
            <p:ph type="sldNum" sz="quarter" idx="12"/>
          </p:nvPr>
        </p:nvSpPr>
        <p:spPr>
          <a:xfrm>
            <a:off x="8610600" y="6356350"/>
            <a:ext cx="2743200" cy="365125"/>
          </a:xfrm>
          <a:prstGeom prst="rect">
            <a:avLst/>
          </a:prstGeom>
        </p:spPr>
        <p:txBody>
          <a:bodyPr/>
          <a:lstStyle/>
          <a:p>
            <a:fld id="{0D52CEBF-E1EB-AF42-97BA-E0F2692462F9}" type="slidenum">
              <a:rPr lang="en-US" smtClean="0"/>
              <a:t>‹#›</a:t>
            </a:fld>
            <a:endParaRPr lang="en-US"/>
          </a:p>
        </p:txBody>
      </p:sp>
    </p:spTree>
    <p:extLst>
      <p:ext uri="{BB962C8B-B14F-4D97-AF65-F5344CB8AC3E}">
        <p14:creationId xmlns:p14="http://schemas.microsoft.com/office/powerpoint/2010/main" val="3949505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E9FB9-4BE8-6EC4-CCFE-8D12DEE0BA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16087E-E11A-FD67-9553-9DD0EA63E23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798CA7-1555-9853-778C-3402DE8424E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C9FCF9-F958-A296-4E2D-4DD7B16D828B}"/>
              </a:ext>
            </a:extLst>
          </p:cNvPr>
          <p:cNvSpPr>
            <a:spLocks noGrp="1"/>
          </p:cNvSpPr>
          <p:nvPr>
            <p:ph type="dt" sz="half" idx="10"/>
          </p:nvPr>
        </p:nvSpPr>
        <p:spPr/>
        <p:txBody>
          <a:bodyPr/>
          <a:lstStyle/>
          <a:p>
            <a:fld id="{50CA6347-6F20-5043-8C08-212E7903333B}" type="datetimeFigureOut">
              <a:rPr lang="en-US" smtClean="0"/>
              <a:t>5/28/2026</a:t>
            </a:fld>
            <a:endParaRPr lang="en-US"/>
          </a:p>
        </p:txBody>
      </p:sp>
      <p:sp>
        <p:nvSpPr>
          <p:cNvPr id="6" name="Footer Placeholder 5">
            <a:extLst>
              <a:ext uri="{FF2B5EF4-FFF2-40B4-BE49-F238E27FC236}">
                <a16:creationId xmlns:a16="http://schemas.microsoft.com/office/drawing/2014/main" id="{D50B1D6E-C529-9EB6-B6AF-D204AE5921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F723FD-C678-BE46-DEB5-168F4823E230}"/>
              </a:ext>
            </a:extLst>
          </p:cNvPr>
          <p:cNvSpPr>
            <a:spLocks noGrp="1"/>
          </p:cNvSpPr>
          <p:nvPr>
            <p:ph type="sldNum" sz="quarter" idx="12"/>
          </p:nvPr>
        </p:nvSpPr>
        <p:spPr>
          <a:xfrm>
            <a:off x="8610600" y="6356350"/>
            <a:ext cx="2743200" cy="365125"/>
          </a:xfrm>
          <a:prstGeom prst="rect">
            <a:avLst/>
          </a:prstGeom>
        </p:spPr>
        <p:txBody>
          <a:bodyPr/>
          <a:lstStyle/>
          <a:p>
            <a:fld id="{0D52CEBF-E1EB-AF42-97BA-E0F2692462F9}" type="slidenum">
              <a:rPr lang="en-US" smtClean="0"/>
              <a:t>‹#›</a:t>
            </a:fld>
            <a:endParaRPr lang="en-US"/>
          </a:p>
        </p:txBody>
      </p:sp>
    </p:spTree>
    <p:extLst>
      <p:ext uri="{BB962C8B-B14F-4D97-AF65-F5344CB8AC3E}">
        <p14:creationId xmlns:p14="http://schemas.microsoft.com/office/powerpoint/2010/main" val="36789980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5F3CC-CD74-36E5-ABA8-6A589151F75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DD8B7D-18C5-26DB-BC90-FF6E2D700FE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32315C-87F3-3EDF-0FB4-E24BCD533264}"/>
              </a:ext>
            </a:extLst>
          </p:cNvPr>
          <p:cNvSpPr>
            <a:spLocks noGrp="1"/>
          </p:cNvSpPr>
          <p:nvPr>
            <p:ph type="dt" sz="half" idx="10"/>
          </p:nvPr>
        </p:nvSpPr>
        <p:spPr/>
        <p:txBody>
          <a:bodyPr/>
          <a:lstStyle/>
          <a:p>
            <a:fld id="{50CA6347-6F20-5043-8C08-212E7903333B}" type="datetimeFigureOut">
              <a:rPr lang="en-US" smtClean="0"/>
              <a:t>5/28/2026</a:t>
            </a:fld>
            <a:endParaRPr lang="en-US"/>
          </a:p>
        </p:txBody>
      </p:sp>
      <p:sp>
        <p:nvSpPr>
          <p:cNvPr id="5" name="Footer Placeholder 4">
            <a:extLst>
              <a:ext uri="{FF2B5EF4-FFF2-40B4-BE49-F238E27FC236}">
                <a16:creationId xmlns:a16="http://schemas.microsoft.com/office/drawing/2014/main" id="{48DC83E1-C3C4-4B8F-96D2-5DB5036939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23CF17-7901-1F0B-219B-AF98E7A4DCD2}"/>
              </a:ext>
            </a:extLst>
          </p:cNvPr>
          <p:cNvSpPr>
            <a:spLocks noGrp="1"/>
          </p:cNvSpPr>
          <p:nvPr>
            <p:ph type="sldNum" sz="quarter" idx="12"/>
          </p:nvPr>
        </p:nvSpPr>
        <p:spPr>
          <a:xfrm>
            <a:off x="8610600" y="6356350"/>
            <a:ext cx="2743200" cy="365125"/>
          </a:xfrm>
          <a:prstGeom prst="rect">
            <a:avLst/>
          </a:prstGeom>
        </p:spPr>
        <p:txBody>
          <a:bodyPr/>
          <a:lstStyle/>
          <a:p>
            <a:fld id="{0D52CEBF-E1EB-AF42-97BA-E0F2692462F9}" type="slidenum">
              <a:rPr lang="en-US" smtClean="0"/>
              <a:t>‹#›</a:t>
            </a:fld>
            <a:endParaRPr lang="en-US"/>
          </a:p>
        </p:txBody>
      </p:sp>
    </p:spTree>
    <p:extLst>
      <p:ext uri="{BB962C8B-B14F-4D97-AF65-F5344CB8AC3E}">
        <p14:creationId xmlns:p14="http://schemas.microsoft.com/office/powerpoint/2010/main" val="28246464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F6D653-C286-4CE4-DE46-575BA9655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C20621-3C8C-BF19-4986-20E654DC3E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6A7C3B-6782-4427-05E2-66A78272DE62}"/>
              </a:ext>
            </a:extLst>
          </p:cNvPr>
          <p:cNvSpPr>
            <a:spLocks noGrp="1"/>
          </p:cNvSpPr>
          <p:nvPr>
            <p:ph type="dt" sz="half" idx="10"/>
          </p:nvPr>
        </p:nvSpPr>
        <p:spPr/>
        <p:txBody>
          <a:bodyPr/>
          <a:lstStyle/>
          <a:p>
            <a:fld id="{50CA6347-6F20-5043-8C08-212E7903333B}" type="datetimeFigureOut">
              <a:rPr lang="en-US" smtClean="0"/>
              <a:t>5/28/2026</a:t>
            </a:fld>
            <a:endParaRPr lang="en-US"/>
          </a:p>
        </p:txBody>
      </p:sp>
      <p:sp>
        <p:nvSpPr>
          <p:cNvPr id="5" name="Footer Placeholder 4">
            <a:extLst>
              <a:ext uri="{FF2B5EF4-FFF2-40B4-BE49-F238E27FC236}">
                <a16:creationId xmlns:a16="http://schemas.microsoft.com/office/drawing/2014/main" id="{F3B7D8C9-2DB6-95CA-C0CE-9A9FD48B5D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128FF1-D0F6-6A9C-8D51-AC7B5BF9E4C9}"/>
              </a:ext>
            </a:extLst>
          </p:cNvPr>
          <p:cNvSpPr>
            <a:spLocks noGrp="1"/>
          </p:cNvSpPr>
          <p:nvPr>
            <p:ph type="sldNum" sz="quarter" idx="12"/>
          </p:nvPr>
        </p:nvSpPr>
        <p:spPr>
          <a:xfrm>
            <a:off x="8610600" y="6356350"/>
            <a:ext cx="2743200" cy="365125"/>
          </a:xfrm>
          <a:prstGeom prst="rect">
            <a:avLst/>
          </a:prstGeom>
        </p:spPr>
        <p:txBody>
          <a:bodyPr/>
          <a:lstStyle/>
          <a:p>
            <a:fld id="{0D52CEBF-E1EB-AF42-97BA-E0F2692462F9}" type="slidenum">
              <a:rPr lang="en-US" smtClean="0"/>
              <a:t>‹#›</a:t>
            </a:fld>
            <a:endParaRPr lang="en-US"/>
          </a:p>
        </p:txBody>
      </p:sp>
    </p:spTree>
    <p:extLst>
      <p:ext uri="{BB962C8B-B14F-4D97-AF65-F5344CB8AC3E}">
        <p14:creationId xmlns:p14="http://schemas.microsoft.com/office/powerpoint/2010/main" val="24062653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EE7CC-B47E-27AD-662F-B0B5F2355579}"/>
              </a:ext>
            </a:extLst>
          </p:cNvPr>
          <p:cNvSpPr>
            <a:spLocks noGrp="1"/>
          </p:cNvSpPr>
          <p:nvPr>
            <p:ph type="ctrTitle"/>
          </p:nvPr>
        </p:nvSpPr>
        <p:spPr>
          <a:xfrm>
            <a:off x="1524000" y="1122363"/>
            <a:ext cx="9144000" cy="2387600"/>
          </a:xfrm>
        </p:spPr>
        <p:txBody>
          <a:bodyPr anchor="b"/>
          <a:lstStyle>
            <a:lvl1pPr algn="ctr">
              <a:defRPr sz="6000" b="1" i="0">
                <a:latin typeface="Avenir Next Demi Bold" panose="020B0503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F570BA77-1229-C4D2-5539-07F5E6C44A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6EA6EB-24A4-F033-83F4-C8168F1A9E9D}"/>
              </a:ext>
            </a:extLst>
          </p:cNvPr>
          <p:cNvSpPr>
            <a:spLocks noGrp="1"/>
          </p:cNvSpPr>
          <p:nvPr>
            <p:ph type="dt" sz="half" idx="10"/>
          </p:nvPr>
        </p:nvSpPr>
        <p:spPr/>
        <p:txBody>
          <a:bodyPr/>
          <a:lstStyle/>
          <a:p>
            <a:fld id="{50CA6347-6F20-5043-8C08-212E7903333B}" type="datetimeFigureOut">
              <a:rPr lang="en-US" smtClean="0"/>
              <a:t>5/28/2026</a:t>
            </a:fld>
            <a:endParaRPr lang="en-US"/>
          </a:p>
        </p:txBody>
      </p:sp>
      <p:sp>
        <p:nvSpPr>
          <p:cNvPr id="5" name="Footer Placeholder 4">
            <a:extLst>
              <a:ext uri="{FF2B5EF4-FFF2-40B4-BE49-F238E27FC236}">
                <a16:creationId xmlns:a16="http://schemas.microsoft.com/office/drawing/2014/main" id="{8A605196-5955-C3FD-B262-959CD4A76C8D}"/>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3956317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2B0BF-19C7-3C18-6819-53CCA0BA99C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2C8A6C4-81D9-1E07-826A-AC12373876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EEB376-7611-21CF-C008-A3737AB6A79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342006-E1C4-41D1-020B-BF837C6DAD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5C92B4-2780-E38D-5094-10B91536003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41BF6C8-6D57-4CEF-4A87-3F6F303735D6}"/>
              </a:ext>
            </a:extLst>
          </p:cNvPr>
          <p:cNvSpPr>
            <a:spLocks noGrp="1"/>
          </p:cNvSpPr>
          <p:nvPr>
            <p:ph type="dt" sz="half" idx="10"/>
          </p:nvPr>
        </p:nvSpPr>
        <p:spPr/>
        <p:txBody>
          <a:bodyPr/>
          <a:lstStyle/>
          <a:p>
            <a:fld id="{50CA6347-6F20-5043-8C08-212E7903333B}" type="datetimeFigureOut">
              <a:rPr lang="en-US" smtClean="0"/>
              <a:t>5/28/2026</a:t>
            </a:fld>
            <a:endParaRPr lang="en-US"/>
          </a:p>
        </p:txBody>
      </p:sp>
      <p:sp>
        <p:nvSpPr>
          <p:cNvPr id="8" name="Footer Placeholder 7">
            <a:extLst>
              <a:ext uri="{FF2B5EF4-FFF2-40B4-BE49-F238E27FC236}">
                <a16:creationId xmlns:a16="http://schemas.microsoft.com/office/drawing/2014/main" id="{1543DDFD-AE4F-F30D-DD1D-0A114CB75AA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3AB700E-8B58-7EDD-0C23-20061FD732C3}"/>
              </a:ext>
            </a:extLst>
          </p:cNvPr>
          <p:cNvSpPr>
            <a:spLocks noGrp="1"/>
          </p:cNvSpPr>
          <p:nvPr>
            <p:ph type="sldNum" sz="quarter" idx="12"/>
          </p:nvPr>
        </p:nvSpPr>
        <p:spPr>
          <a:xfrm>
            <a:off x="8610600" y="6356350"/>
            <a:ext cx="2743200" cy="365125"/>
          </a:xfrm>
          <a:prstGeom prst="rect">
            <a:avLst/>
          </a:prstGeom>
        </p:spPr>
        <p:txBody>
          <a:bodyPr/>
          <a:lstStyle/>
          <a:p>
            <a:fld id="{0D52CEBF-E1EB-AF42-97BA-E0F2692462F9}" type="slidenum">
              <a:rPr lang="en-US" smtClean="0"/>
              <a:t>‹#›</a:t>
            </a:fld>
            <a:endParaRPr lang="en-US"/>
          </a:p>
        </p:txBody>
      </p:sp>
    </p:spTree>
    <p:extLst>
      <p:ext uri="{BB962C8B-B14F-4D97-AF65-F5344CB8AC3E}">
        <p14:creationId xmlns:p14="http://schemas.microsoft.com/office/powerpoint/2010/main" val="42109792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68FDB-198A-03AB-2F03-A32CD9F6E1C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9A3373-B4C8-8DB4-D7C9-90517013D124}"/>
              </a:ext>
            </a:extLst>
          </p:cNvPr>
          <p:cNvSpPr>
            <a:spLocks noGrp="1"/>
          </p:cNvSpPr>
          <p:nvPr>
            <p:ph type="dt" sz="half" idx="10"/>
          </p:nvPr>
        </p:nvSpPr>
        <p:spPr/>
        <p:txBody>
          <a:bodyPr/>
          <a:lstStyle/>
          <a:p>
            <a:fld id="{50CA6347-6F20-5043-8C08-212E7903333B}" type="datetimeFigureOut">
              <a:rPr lang="en-US" smtClean="0"/>
              <a:t>5/28/2026</a:t>
            </a:fld>
            <a:endParaRPr lang="en-US"/>
          </a:p>
        </p:txBody>
      </p:sp>
      <p:sp>
        <p:nvSpPr>
          <p:cNvPr id="4" name="Footer Placeholder 3">
            <a:extLst>
              <a:ext uri="{FF2B5EF4-FFF2-40B4-BE49-F238E27FC236}">
                <a16:creationId xmlns:a16="http://schemas.microsoft.com/office/drawing/2014/main" id="{0DA114EA-77ED-890A-ABE8-180782BA43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F7B6C31-7123-6884-91E8-102B1F2BD54E}"/>
              </a:ext>
            </a:extLst>
          </p:cNvPr>
          <p:cNvSpPr>
            <a:spLocks noGrp="1"/>
          </p:cNvSpPr>
          <p:nvPr>
            <p:ph type="sldNum" sz="quarter" idx="12"/>
          </p:nvPr>
        </p:nvSpPr>
        <p:spPr>
          <a:xfrm>
            <a:off x="8610600" y="6356350"/>
            <a:ext cx="2743200" cy="365125"/>
          </a:xfrm>
          <a:prstGeom prst="rect">
            <a:avLst/>
          </a:prstGeom>
        </p:spPr>
        <p:txBody>
          <a:bodyPr/>
          <a:lstStyle/>
          <a:p>
            <a:fld id="{0D52CEBF-E1EB-AF42-97BA-E0F2692462F9}" type="slidenum">
              <a:rPr lang="en-US" smtClean="0"/>
              <a:t>‹#›</a:t>
            </a:fld>
            <a:endParaRPr lang="en-US"/>
          </a:p>
        </p:txBody>
      </p:sp>
    </p:spTree>
    <p:extLst>
      <p:ext uri="{BB962C8B-B14F-4D97-AF65-F5344CB8AC3E}">
        <p14:creationId xmlns:p14="http://schemas.microsoft.com/office/powerpoint/2010/main" val="29855945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68FDB-198A-03AB-2F03-A32CD9F6E1C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9A3373-B4C8-8DB4-D7C9-90517013D124}"/>
              </a:ext>
            </a:extLst>
          </p:cNvPr>
          <p:cNvSpPr>
            <a:spLocks noGrp="1"/>
          </p:cNvSpPr>
          <p:nvPr>
            <p:ph type="dt" sz="half" idx="10"/>
          </p:nvPr>
        </p:nvSpPr>
        <p:spPr/>
        <p:txBody>
          <a:bodyPr/>
          <a:lstStyle/>
          <a:p>
            <a:fld id="{50CA6347-6F20-5043-8C08-212E7903333B}" type="datetimeFigureOut">
              <a:rPr lang="en-US" smtClean="0"/>
              <a:t>5/28/2026</a:t>
            </a:fld>
            <a:endParaRPr lang="en-US"/>
          </a:p>
        </p:txBody>
      </p:sp>
      <p:sp>
        <p:nvSpPr>
          <p:cNvPr id="4" name="Footer Placeholder 3">
            <a:extLst>
              <a:ext uri="{FF2B5EF4-FFF2-40B4-BE49-F238E27FC236}">
                <a16:creationId xmlns:a16="http://schemas.microsoft.com/office/drawing/2014/main" id="{0DA114EA-77ED-890A-ABE8-180782BA43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F7B6C31-7123-6884-91E8-102B1F2BD54E}"/>
              </a:ext>
            </a:extLst>
          </p:cNvPr>
          <p:cNvSpPr>
            <a:spLocks noGrp="1"/>
          </p:cNvSpPr>
          <p:nvPr>
            <p:ph type="sldNum" sz="quarter" idx="12"/>
          </p:nvPr>
        </p:nvSpPr>
        <p:spPr>
          <a:xfrm>
            <a:off x="8610600" y="6356350"/>
            <a:ext cx="2743200" cy="365125"/>
          </a:xfrm>
          <a:prstGeom prst="rect">
            <a:avLst/>
          </a:prstGeom>
        </p:spPr>
        <p:txBody>
          <a:bodyPr/>
          <a:lstStyle/>
          <a:p>
            <a:fld id="{0D52CEBF-E1EB-AF42-97BA-E0F2692462F9}" type="slidenum">
              <a:rPr lang="en-US" smtClean="0"/>
              <a:t>‹#›</a:t>
            </a:fld>
            <a:endParaRPr lang="en-US"/>
          </a:p>
        </p:txBody>
      </p:sp>
      <p:sp>
        <p:nvSpPr>
          <p:cNvPr id="6" name="Picture Placeholder 11">
            <a:extLst>
              <a:ext uri="{FF2B5EF4-FFF2-40B4-BE49-F238E27FC236}">
                <a16:creationId xmlns:a16="http://schemas.microsoft.com/office/drawing/2014/main" id="{F845807F-3416-74C2-3BB3-8CD7D19E4112}"/>
              </a:ext>
            </a:extLst>
          </p:cNvPr>
          <p:cNvSpPr>
            <a:spLocks noGrp="1"/>
          </p:cNvSpPr>
          <p:nvPr>
            <p:ph type="pic" sz="quarter" idx="13"/>
          </p:nvPr>
        </p:nvSpPr>
        <p:spPr>
          <a:xfrm>
            <a:off x="838200" y="1887470"/>
            <a:ext cx="1603513" cy="1603029"/>
          </a:xfrm>
          <a:prstGeom prst="ellipse">
            <a:avLst/>
          </a:prstGeom>
          <a:solidFill>
            <a:schemeClr val="accent2"/>
          </a:solidFill>
          <a:ln w="28575">
            <a:solidFill>
              <a:schemeClr val="accent1"/>
            </a:solidFill>
          </a:ln>
        </p:spPr>
        <p:txBody>
          <a:bodyPr/>
          <a:lstStyle/>
          <a:p>
            <a:endParaRPr lang="en-US"/>
          </a:p>
        </p:txBody>
      </p:sp>
      <p:sp>
        <p:nvSpPr>
          <p:cNvPr id="7" name="Text Placeholder 14">
            <a:extLst>
              <a:ext uri="{FF2B5EF4-FFF2-40B4-BE49-F238E27FC236}">
                <a16:creationId xmlns:a16="http://schemas.microsoft.com/office/drawing/2014/main" id="{3D13E9EC-6278-0156-EBE5-12531B35BB8F}"/>
              </a:ext>
            </a:extLst>
          </p:cNvPr>
          <p:cNvSpPr>
            <a:spLocks noGrp="1"/>
          </p:cNvSpPr>
          <p:nvPr>
            <p:ph type="body" sz="quarter" idx="15"/>
          </p:nvPr>
        </p:nvSpPr>
        <p:spPr>
          <a:xfrm>
            <a:off x="2651124" y="2253232"/>
            <a:ext cx="3073815" cy="365126"/>
          </a:xfrm>
        </p:spPr>
        <p:txBody>
          <a:bodyPr>
            <a:normAutofit/>
          </a:bodyPr>
          <a:lstStyle>
            <a:lvl1pPr marL="0" indent="0">
              <a:buNone/>
              <a:defRPr sz="1600" b="1" i="0">
                <a:latin typeface="Avenir Next Demi Bold" panose="020B0503020202020204" pitchFamily="34" charset="0"/>
              </a:defRPr>
            </a:lvl1pPr>
            <a:lvl2pPr marL="457200" indent="0">
              <a:buNone/>
              <a:defRPr/>
            </a:lvl2pPr>
          </a:lstStyle>
          <a:p>
            <a:pPr lvl="0"/>
            <a:r>
              <a:rPr lang="en-US"/>
              <a:t>Click to edit Master text styles</a:t>
            </a:r>
          </a:p>
        </p:txBody>
      </p:sp>
      <p:sp>
        <p:nvSpPr>
          <p:cNvPr id="8" name="Text Placeholder 14">
            <a:extLst>
              <a:ext uri="{FF2B5EF4-FFF2-40B4-BE49-F238E27FC236}">
                <a16:creationId xmlns:a16="http://schemas.microsoft.com/office/drawing/2014/main" id="{321B352F-78D6-76A4-553F-2DDBAA1F4ABE}"/>
              </a:ext>
            </a:extLst>
          </p:cNvPr>
          <p:cNvSpPr>
            <a:spLocks noGrp="1"/>
          </p:cNvSpPr>
          <p:nvPr>
            <p:ph type="body" sz="quarter" idx="16"/>
          </p:nvPr>
        </p:nvSpPr>
        <p:spPr>
          <a:xfrm>
            <a:off x="2651124" y="2690554"/>
            <a:ext cx="2954545" cy="365126"/>
          </a:xfrm>
        </p:spPr>
        <p:txBody>
          <a:bodyPr>
            <a:normAutofit/>
          </a:bodyPr>
          <a:lstStyle>
            <a:lvl1pPr marL="0" indent="0">
              <a:buNone/>
              <a:defRPr sz="1600"/>
            </a:lvl1pPr>
            <a:lvl2pPr marL="457200" indent="0">
              <a:buNone/>
              <a:defRPr/>
            </a:lvl2pPr>
          </a:lstStyle>
          <a:p>
            <a:pPr lvl="0"/>
            <a:r>
              <a:rPr lang="en-US"/>
              <a:t>Click to edit Master text styles</a:t>
            </a:r>
          </a:p>
        </p:txBody>
      </p:sp>
      <p:sp>
        <p:nvSpPr>
          <p:cNvPr id="9" name="Picture Placeholder 11">
            <a:extLst>
              <a:ext uri="{FF2B5EF4-FFF2-40B4-BE49-F238E27FC236}">
                <a16:creationId xmlns:a16="http://schemas.microsoft.com/office/drawing/2014/main" id="{79E94F43-13F3-C744-D373-420B0DCBD48F}"/>
              </a:ext>
            </a:extLst>
          </p:cNvPr>
          <p:cNvSpPr>
            <a:spLocks noGrp="1"/>
          </p:cNvSpPr>
          <p:nvPr>
            <p:ph type="pic" sz="quarter" idx="17"/>
          </p:nvPr>
        </p:nvSpPr>
        <p:spPr>
          <a:xfrm>
            <a:off x="838200" y="4034322"/>
            <a:ext cx="1603513" cy="1603029"/>
          </a:xfrm>
          <a:prstGeom prst="ellipse">
            <a:avLst/>
          </a:prstGeom>
          <a:solidFill>
            <a:schemeClr val="accent2"/>
          </a:solidFill>
          <a:ln w="28575">
            <a:solidFill>
              <a:schemeClr val="accent1"/>
            </a:solidFill>
          </a:ln>
        </p:spPr>
        <p:txBody>
          <a:bodyPr/>
          <a:lstStyle/>
          <a:p>
            <a:endParaRPr lang="en-US"/>
          </a:p>
        </p:txBody>
      </p:sp>
      <p:sp>
        <p:nvSpPr>
          <p:cNvPr id="10" name="Text Placeholder 14">
            <a:extLst>
              <a:ext uri="{FF2B5EF4-FFF2-40B4-BE49-F238E27FC236}">
                <a16:creationId xmlns:a16="http://schemas.microsoft.com/office/drawing/2014/main" id="{B44E8A38-774C-0DDB-ADB9-0C29FE2E0FE5}"/>
              </a:ext>
            </a:extLst>
          </p:cNvPr>
          <p:cNvSpPr>
            <a:spLocks noGrp="1"/>
          </p:cNvSpPr>
          <p:nvPr>
            <p:ph type="body" sz="quarter" idx="18"/>
          </p:nvPr>
        </p:nvSpPr>
        <p:spPr>
          <a:xfrm>
            <a:off x="2651124" y="4420672"/>
            <a:ext cx="3073815" cy="365126"/>
          </a:xfrm>
        </p:spPr>
        <p:txBody>
          <a:bodyPr>
            <a:normAutofit/>
          </a:bodyPr>
          <a:lstStyle>
            <a:lvl1pPr marL="0" indent="0">
              <a:buNone/>
              <a:defRPr sz="1600" b="1" i="0">
                <a:latin typeface="Avenir Next Demi Bold" panose="020B0503020202020204" pitchFamily="34" charset="0"/>
              </a:defRPr>
            </a:lvl1pPr>
            <a:lvl2pPr marL="457200" indent="0">
              <a:buNone/>
              <a:defRPr/>
            </a:lvl2pPr>
          </a:lstStyle>
          <a:p>
            <a:pPr lvl="0"/>
            <a:r>
              <a:rPr lang="en-US"/>
              <a:t>Click to edit Master text styles</a:t>
            </a:r>
          </a:p>
        </p:txBody>
      </p:sp>
      <p:sp>
        <p:nvSpPr>
          <p:cNvPr id="11" name="Text Placeholder 14">
            <a:extLst>
              <a:ext uri="{FF2B5EF4-FFF2-40B4-BE49-F238E27FC236}">
                <a16:creationId xmlns:a16="http://schemas.microsoft.com/office/drawing/2014/main" id="{763A60D7-3BF4-FD19-5BFB-86F93B7D0841}"/>
              </a:ext>
            </a:extLst>
          </p:cNvPr>
          <p:cNvSpPr>
            <a:spLocks noGrp="1"/>
          </p:cNvSpPr>
          <p:nvPr>
            <p:ph type="body" sz="quarter" idx="19"/>
          </p:nvPr>
        </p:nvSpPr>
        <p:spPr>
          <a:xfrm>
            <a:off x="2651124" y="4857994"/>
            <a:ext cx="2954545" cy="365126"/>
          </a:xfrm>
        </p:spPr>
        <p:txBody>
          <a:bodyPr>
            <a:normAutofit/>
          </a:bodyPr>
          <a:lstStyle>
            <a:lvl1pPr marL="0" indent="0">
              <a:buNone/>
              <a:defRPr sz="1600"/>
            </a:lvl1pPr>
            <a:lvl2pPr marL="457200" indent="0">
              <a:buNone/>
              <a:defRPr/>
            </a:lvl2pPr>
          </a:lstStyle>
          <a:p>
            <a:pPr lvl="0"/>
            <a:r>
              <a:rPr lang="en-US"/>
              <a:t>Click to edit Master text styles</a:t>
            </a:r>
          </a:p>
        </p:txBody>
      </p:sp>
      <p:sp>
        <p:nvSpPr>
          <p:cNvPr id="12" name="Picture Placeholder 11">
            <a:extLst>
              <a:ext uri="{FF2B5EF4-FFF2-40B4-BE49-F238E27FC236}">
                <a16:creationId xmlns:a16="http://schemas.microsoft.com/office/drawing/2014/main" id="{4A57D1BB-6AF0-6F2C-1ED0-13A64C78CF99}"/>
              </a:ext>
            </a:extLst>
          </p:cNvPr>
          <p:cNvSpPr>
            <a:spLocks noGrp="1"/>
          </p:cNvSpPr>
          <p:nvPr>
            <p:ph type="pic" sz="quarter" idx="20"/>
          </p:nvPr>
        </p:nvSpPr>
        <p:spPr>
          <a:xfrm>
            <a:off x="6470374" y="1887470"/>
            <a:ext cx="1603513" cy="1603029"/>
          </a:xfrm>
          <a:prstGeom prst="ellipse">
            <a:avLst/>
          </a:prstGeom>
          <a:solidFill>
            <a:schemeClr val="accent2"/>
          </a:solidFill>
          <a:ln w="28575">
            <a:solidFill>
              <a:schemeClr val="accent1"/>
            </a:solidFill>
          </a:ln>
        </p:spPr>
        <p:txBody>
          <a:bodyPr/>
          <a:lstStyle/>
          <a:p>
            <a:endParaRPr lang="en-US"/>
          </a:p>
        </p:txBody>
      </p:sp>
      <p:sp>
        <p:nvSpPr>
          <p:cNvPr id="13" name="Text Placeholder 14">
            <a:extLst>
              <a:ext uri="{FF2B5EF4-FFF2-40B4-BE49-F238E27FC236}">
                <a16:creationId xmlns:a16="http://schemas.microsoft.com/office/drawing/2014/main" id="{A5A4B90C-399D-C7A0-E619-0F58B644C78F}"/>
              </a:ext>
            </a:extLst>
          </p:cNvPr>
          <p:cNvSpPr>
            <a:spLocks noGrp="1"/>
          </p:cNvSpPr>
          <p:nvPr>
            <p:ph type="body" sz="quarter" idx="21"/>
          </p:nvPr>
        </p:nvSpPr>
        <p:spPr>
          <a:xfrm>
            <a:off x="8283298" y="2253232"/>
            <a:ext cx="3073815" cy="365126"/>
          </a:xfrm>
        </p:spPr>
        <p:txBody>
          <a:bodyPr>
            <a:normAutofit/>
          </a:bodyPr>
          <a:lstStyle>
            <a:lvl1pPr marL="0" indent="0">
              <a:buNone/>
              <a:defRPr sz="1600" b="1" i="0">
                <a:latin typeface="Avenir Next Demi Bold" panose="020B0503020202020204" pitchFamily="34" charset="0"/>
              </a:defRPr>
            </a:lvl1pPr>
            <a:lvl2pPr marL="457200" indent="0">
              <a:buNone/>
              <a:defRPr/>
            </a:lvl2pPr>
          </a:lstStyle>
          <a:p>
            <a:pPr lvl="0"/>
            <a:r>
              <a:rPr lang="en-US"/>
              <a:t>Click to edit Master text styles</a:t>
            </a:r>
          </a:p>
        </p:txBody>
      </p:sp>
      <p:sp>
        <p:nvSpPr>
          <p:cNvPr id="14" name="Text Placeholder 14">
            <a:extLst>
              <a:ext uri="{FF2B5EF4-FFF2-40B4-BE49-F238E27FC236}">
                <a16:creationId xmlns:a16="http://schemas.microsoft.com/office/drawing/2014/main" id="{743ABB3B-B38A-4FA7-BB5A-E0C269A060FF}"/>
              </a:ext>
            </a:extLst>
          </p:cNvPr>
          <p:cNvSpPr>
            <a:spLocks noGrp="1"/>
          </p:cNvSpPr>
          <p:nvPr>
            <p:ph type="body" sz="quarter" idx="22"/>
          </p:nvPr>
        </p:nvSpPr>
        <p:spPr>
          <a:xfrm>
            <a:off x="8283298" y="2690554"/>
            <a:ext cx="2954545" cy="365126"/>
          </a:xfrm>
        </p:spPr>
        <p:txBody>
          <a:bodyPr>
            <a:normAutofit/>
          </a:bodyPr>
          <a:lstStyle>
            <a:lvl1pPr marL="0" indent="0">
              <a:buNone/>
              <a:defRPr sz="1600"/>
            </a:lvl1pPr>
            <a:lvl2pPr marL="457200" indent="0">
              <a:buNone/>
              <a:defRPr/>
            </a:lvl2pPr>
          </a:lstStyle>
          <a:p>
            <a:pPr lvl="0"/>
            <a:r>
              <a:rPr lang="en-US"/>
              <a:t>Click to edit Master text styles</a:t>
            </a:r>
          </a:p>
        </p:txBody>
      </p:sp>
      <p:sp>
        <p:nvSpPr>
          <p:cNvPr id="15" name="Picture Placeholder 11">
            <a:extLst>
              <a:ext uri="{FF2B5EF4-FFF2-40B4-BE49-F238E27FC236}">
                <a16:creationId xmlns:a16="http://schemas.microsoft.com/office/drawing/2014/main" id="{9078E5B5-E25B-AE51-3DF8-C42F102EA97F}"/>
              </a:ext>
            </a:extLst>
          </p:cNvPr>
          <p:cNvSpPr>
            <a:spLocks noGrp="1"/>
          </p:cNvSpPr>
          <p:nvPr>
            <p:ph type="pic" sz="quarter" idx="23"/>
          </p:nvPr>
        </p:nvSpPr>
        <p:spPr>
          <a:xfrm>
            <a:off x="6470374" y="4034322"/>
            <a:ext cx="1603513" cy="1603029"/>
          </a:xfrm>
          <a:prstGeom prst="ellipse">
            <a:avLst/>
          </a:prstGeom>
          <a:solidFill>
            <a:schemeClr val="accent2"/>
          </a:solidFill>
          <a:ln w="28575">
            <a:solidFill>
              <a:schemeClr val="accent1"/>
            </a:solidFill>
          </a:ln>
        </p:spPr>
        <p:txBody>
          <a:bodyPr/>
          <a:lstStyle/>
          <a:p>
            <a:endParaRPr lang="en-US"/>
          </a:p>
        </p:txBody>
      </p:sp>
      <p:sp>
        <p:nvSpPr>
          <p:cNvPr id="16" name="Text Placeholder 14">
            <a:extLst>
              <a:ext uri="{FF2B5EF4-FFF2-40B4-BE49-F238E27FC236}">
                <a16:creationId xmlns:a16="http://schemas.microsoft.com/office/drawing/2014/main" id="{58BDBBD5-1630-BB9A-07CC-B132C97470C4}"/>
              </a:ext>
            </a:extLst>
          </p:cNvPr>
          <p:cNvSpPr>
            <a:spLocks noGrp="1"/>
          </p:cNvSpPr>
          <p:nvPr>
            <p:ph type="body" sz="quarter" idx="24"/>
          </p:nvPr>
        </p:nvSpPr>
        <p:spPr>
          <a:xfrm>
            <a:off x="8283298" y="4420672"/>
            <a:ext cx="3073815" cy="365126"/>
          </a:xfrm>
        </p:spPr>
        <p:txBody>
          <a:bodyPr>
            <a:normAutofit/>
          </a:bodyPr>
          <a:lstStyle>
            <a:lvl1pPr marL="0" indent="0">
              <a:buNone/>
              <a:defRPr sz="1600" b="1" i="0">
                <a:latin typeface="Avenir Next Demi Bold" panose="020B0503020202020204" pitchFamily="34" charset="0"/>
              </a:defRPr>
            </a:lvl1pPr>
            <a:lvl2pPr marL="457200" indent="0">
              <a:buNone/>
              <a:defRPr/>
            </a:lvl2pPr>
          </a:lstStyle>
          <a:p>
            <a:pPr lvl="0"/>
            <a:r>
              <a:rPr lang="en-US"/>
              <a:t>Click to edit Master text styles</a:t>
            </a:r>
          </a:p>
        </p:txBody>
      </p:sp>
      <p:sp>
        <p:nvSpPr>
          <p:cNvPr id="17" name="Text Placeholder 14">
            <a:extLst>
              <a:ext uri="{FF2B5EF4-FFF2-40B4-BE49-F238E27FC236}">
                <a16:creationId xmlns:a16="http://schemas.microsoft.com/office/drawing/2014/main" id="{DF728224-B60C-075F-47DB-6EDCD0C78FE6}"/>
              </a:ext>
            </a:extLst>
          </p:cNvPr>
          <p:cNvSpPr>
            <a:spLocks noGrp="1"/>
          </p:cNvSpPr>
          <p:nvPr>
            <p:ph type="body" sz="quarter" idx="25"/>
          </p:nvPr>
        </p:nvSpPr>
        <p:spPr>
          <a:xfrm>
            <a:off x="8283298" y="4857994"/>
            <a:ext cx="2954545" cy="365126"/>
          </a:xfrm>
        </p:spPr>
        <p:txBody>
          <a:bodyPr>
            <a:normAutofit/>
          </a:bodyPr>
          <a:lstStyle>
            <a:lvl1pPr marL="0" indent="0">
              <a:buNone/>
              <a:defRPr sz="1600"/>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32736027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68FDB-198A-03AB-2F03-A32CD9F6E1C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9A3373-B4C8-8DB4-D7C9-90517013D124}"/>
              </a:ext>
            </a:extLst>
          </p:cNvPr>
          <p:cNvSpPr>
            <a:spLocks noGrp="1"/>
          </p:cNvSpPr>
          <p:nvPr>
            <p:ph type="dt" sz="half" idx="10"/>
          </p:nvPr>
        </p:nvSpPr>
        <p:spPr/>
        <p:txBody>
          <a:bodyPr/>
          <a:lstStyle/>
          <a:p>
            <a:fld id="{50CA6347-6F20-5043-8C08-212E7903333B}" type="datetimeFigureOut">
              <a:rPr lang="en-US" smtClean="0"/>
              <a:t>5/28/2026</a:t>
            </a:fld>
            <a:endParaRPr lang="en-US"/>
          </a:p>
        </p:txBody>
      </p:sp>
      <p:sp>
        <p:nvSpPr>
          <p:cNvPr id="4" name="Footer Placeholder 3">
            <a:extLst>
              <a:ext uri="{FF2B5EF4-FFF2-40B4-BE49-F238E27FC236}">
                <a16:creationId xmlns:a16="http://schemas.microsoft.com/office/drawing/2014/main" id="{0DA114EA-77ED-890A-ABE8-180782BA43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F7B6C31-7123-6884-91E8-102B1F2BD54E}"/>
              </a:ext>
            </a:extLst>
          </p:cNvPr>
          <p:cNvSpPr>
            <a:spLocks noGrp="1"/>
          </p:cNvSpPr>
          <p:nvPr>
            <p:ph type="sldNum" sz="quarter" idx="12"/>
          </p:nvPr>
        </p:nvSpPr>
        <p:spPr>
          <a:xfrm>
            <a:off x="8610600" y="6356350"/>
            <a:ext cx="2743200" cy="365125"/>
          </a:xfrm>
          <a:prstGeom prst="rect">
            <a:avLst/>
          </a:prstGeom>
        </p:spPr>
        <p:txBody>
          <a:bodyPr/>
          <a:lstStyle/>
          <a:p>
            <a:fld id="{0D52CEBF-E1EB-AF42-97BA-E0F2692462F9}" type="slidenum">
              <a:rPr lang="en-US" smtClean="0"/>
              <a:t>‹#›</a:t>
            </a:fld>
            <a:endParaRPr lang="en-US"/>
          </a:p>
        </p:txBody>
      </p:sp>
      <p:sp>
        <p:nvSpPr>
          <p:cNvPr id="6" name="Picture Placeholder 11">
            <a:extLst>
              <a:ext uri="{FF2B5EF4-FFF2-40B4-BE49-F238E27FC236}">
                <a16:creationId xmlns:a16="http://schemas.microsoft.com/office/drawing/2014/main" id="{F845807F-3416-74C2-3BB3-8CD7D19E4112}"/>
              </a:ext>
            </a:extLst>
          </p:cNvPr>
          <p:cNvSpPr>
            <a:spLocks noGrp="1"/>
          </p:cNvSpPr>
          <p:nvPr>
            <p:ph type="pic" sz="quarter" idx="13"/>
          </p:nvPr>
        </p:nvSpPr>
        <p:spPr>
          <a:xfrm>
            <a:off x="1805608" y="1983404"/>
            <a:ext cx="2594113" cy="2593330"/>
          </a:xfrm>
          <a:prstGeom prst="ellipse">
            <a:avLst/>
          </a:prstGeom>
          <a:solidFill>
            <a:schemeClr val="accent2"/>
          </a:solidFill>
          <a:ln w="28575">
            <a:solidFill>
              <a:schemeClr val="accent1"/>
            </a:solidFill>
          </a:ln>
        </p:spPr>
        <p:txBody>
          <a:bodyPr/>
          <a:lstStyle/>
          <a:p>
            <a:endParaRPr lang="en-US"/>
          </a:p>
        </p:txBody>
      </p:sp>
      <p:sp>
        <p:nvSpPr>
          <p:cNvPr id="7" name="Text Placeholder 14">
            <a:extLst>
              <a:ext uri="{FF2B5EF4-FFF2-40B4-BE49-F238E27FC236}">
                <a16:creationId xmlns:a16="http://schemas.microsoft.com/office/drawing/2014/main" id="{3D13E9EC-6278-0156-EBE5-12531B35BB8F}"/>
              </a:ext>
            </a:extLst>
          </p:cNvPr>
          <p:cNvSpPr>
            <a:spLocks noGrp="1"/>
          </p:cNvSpPr>
          <p:nvPr>
            <p:ph type="body" sz="quarter" idx="15"/>
          </p:nvPr>
        </p:nvSpPr>
        <p:spPr>
          <a:xfrm>
            <a:off x="838200" y="4869450"/>
            <a:ext cx="4717774" cy="365125"/>
          </a:xfrm>
        </p:spPr>
        <p:txBody>
          <a:bodyPr>
            <a:normAutofit/>
          </a:bodyPr>
          <a:lstStyle>
            <a:lvl1pPr marL="0" indent="0" algn="ctr">
              <a:buNone/>
              <a:defRPr sz="1600" b="1" i="0">
                <a:latin typeface="Avenir Next Demi Bold" panose="020B0503020202020204" pitchFamily="34" charset="0"/>
              </a:defRPr>
            </a:lvl1pPr>
            <a:lvl2pPr marL="457200" indent="0">
              <a:buNone/>
              <a:defRPr/>
            </a:lvl2pPr>
          </a:lstStyle>
          <a:p>
            <a:pPr lvl="0"/>
            <a:r>
              <a:rPr lang="en-US"/>
              <a:t>Click to edit Master text styles</a:t>
            </a:r>
          </a:p>
        </p:txBody>
      </p:sp>
      <p:sp>
        <p:nvSpPr>
          <p:cNvPr id="8" name="Text Placeholder 14">
            <a:extLst>
              <a:ext uri="{FF2B5EF4-FFF2-40B4-BE49-F238E27FC236}">
                <a16:creationId xmlns:a16="http://schemas.microsoft.com/office/drawing/2014/main" id="{321B352F-78D6-76A4-553F-2DDBAA1F4ABE}"/>
              </a:ext>
            </a:extLst>
          </p:cNvPr>
          <p:cNvSpPr>
            <a:spLocks noGrp="1"/>
          </p:cNvSpPr>
          <p:nvPr>
            <p:ph type="body" sz="quarter" idx="16"/>
          </p:nvPr>
        </p:nvSpPr>
        <p:spPr>
          <a:xfrm>
            <a:off x="838200" y="5246621"/>
            <a:ext cx="4717774" cy="365125"/>
          </a:xfrm>
        </p:spPr>
        <p:txBody>
          <a:bodyPr>
            <a:normAutofit/>
          </a:bodyPr>
          <a:lstStyle>
            <a:lvl1pPr marL="0" indent="0" algn="ctr">
              <a:buNone/>
              <a:defRPr sz="1600"/>
            </a:lvl1pPr>
            <a:lvl2pPr marL="457200" indent="0">
              <a:buNone/>
              <a:defRPr/>
            </a:lvl2pPr>
          </a:lstStyle>
          <a:p>
            <a:pPr lvl="0"/>
            <a:r>
              <a:rPr lang="en-US"/>
              <a:t>Click to edit Master text styles</a:t>
            </a:r>
          </a:p>
        </p:txBody>
      </p:sp>
      <p:sp>
        <p:nvSpPr>
          <p:cNvPr id="18" name="Picture Placeholder 11">
            <a:extLst>
              <a:ext uri="{FF2B5EF4-FFF2-40B4-BE49-F238E27FC236}">
                <a16:creationId xmlns:a16="http://schemas.microsoft.com/office/drawing/2014/main" id="{56286BEB-A4B0-D5AD-32D6-60779830F991}"/>
              </a:ext>
            </a:extLst>
          </p:cNvPr>
          <p:cNvSpPr>
            <a:spLocks noGrp="1"/>
          </p:cNvSpPr>
          <p:nvPr>
            <p:ph type="pic" sz="quarter" idx="17"/>
          </p:nvPr>
        </p:nvSpPr>
        <p:spPr>
          <a:xfrm>
            <a:off x="7769088" y="1983404"/>
            <a:ext cx="2594113" cy="2593330"/>
          </a:xfrm>
          <a:prstGeom prst="ellipse">
            <a:avLst/>
          </a:prstGeom>
          <a:solidFill>
            <a:schemeClr val="accent2"/>
          </a:solidFill>
          <a:ln w="28575">
            <a:solidFill>
              <a:schemeClr val="accent1"/>
            </a:solidFill>
          </a:ln>
        </p:spPr>
        <p:txBody>
          <a:bodyPr/>
          <a:lstStyle/>
          <a:p>
            <a:endParaRPr lang="en-US"/>
          </a:p>
        </p:txBody>
      </p:sp>
      <p:sp>
        <p:nvSpPr>
          <p:cNvPr id="19" name="Text Placeholder 14">
            <a:extLst>
              <a:ext uri="{FF2B5EF4-FFF2-40B4-BE49-F238E27FC236}">
                <a16:creationId xmlns:a16="http://schemas.microsoft.com/office/drawing/2014/main" id="{E86B7217-9136-6AEC-55BA-089E4DBEFDDB}"/>
              </a:ext>
            </a:extLst>
          </p:cNvPr>
          <p:cNvSpPr>
            <a:spLocks noGrp="1"/>
          </p:cNvSpPr>
          <p:nvPr>
            <p:ph type="body" sz="quarter" idx="18"/>
          </p:nvPr>
        </p:nvSpPr>
        <p:spPr>
          <a:xfrm>
            <a:off x="6636026" y="4869450"/>
            <a:ext cx="4717774" cy="365125"/>
          </a:xfrm>
        </p:spPr>
        <p:txBody>
          <a:bodyPr>
            <a:normAutofit/>
          </a:bodyPr>
          <a:lstStyle>
            <a:lvl1pPr marL="0" indent="0" algn="ctr">
              <a:buNone/>
              <a:defRPr sz="1600" b="1" i="0">
                <a:latin typeface="Avenir Next Demi Bold" panose="020B0503020202020204" pitchFamily="34" charset="0"/>
              </a:defRPr>
            </a:lvl1pPr>
            <a:lvl2pPr marL="457200" indent="0">
              <a:buNone/>
              <a:defRPr/>
            </a:lvl2pPr>
          </a:lstStyle>
          <a:p>
            <a:pPr lvl="0"/>
            <a:r>
              <a:rPr lang="en-US"/>
              <a:t>Click to edit Master text styles</a:t>
            </a:r>
          </a:p>
        </p:txBody>
      </p:sp>
      <p:sp>
        <p:nvSpPr>
          <p:cNvPr id="20" name="Text Placeholder 14">
            <a:extLst>
              <a:ext uri="{FF2B5EF4-FFF2-40B4-BE49-F238E27FC236}">
                <a16:creationId xmlns:a16="http://schemas.microsoft.com/office/drawing/2014/main" id="{BAA4ABE1-8FE4-84BE-E26E-B72F3CD40861}"/>
              </a:ext>
            </a:extLst>
          </p:cNvPr>
          <p:cNvSpPr>
            <a:spLocks noGrp="1"/>
          </p:cNvSpPr>
          <p:nvPr>
            <p:ph type="body" sz="quarter" idx="19"/>
          </p:nvPr>
        </p:nvSpPr>
        <p:spPr>
          <a:xfrm>
            <a:off x="6636026" y="5246621"/>
            <a:ext cx="4717774" cy="365125"/>
          </a:xfrm>
        </p:spPr>
        <p:txBody>
          <a:bodyPr>
            <a:normAutofit/>
          </a:bodyPr>
          <a:lstStyle>
            <a:lvl1pPr marL="0" indent="0" algn="ctr">
              <a:buNone/>
              <a:defRPr sz="1600"/>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34902553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9C6E7E-C144-BE29-AFF2-C47360EAC93A}"/>
              </a:ext>
            </a:extLst>
          </p:cNvPr>
          <p:cNvSpPr>
            <a:spLocks noGrp="1"/>
          </p:cNvSpPr>
          <p:nvPr>
            <p:ph type="dt" sz="half" idx="10"/>
          </p:nvPr>
        </p:nvSpPr>
        <p:spPr/>
        <p:txBody>
          <a:bodyPr/>
          <a:lstStyle/>
          <a:p>
            <a:fld id="{50CA6347-6F20-5043-8C08-212E7903333B}" type="datetimeFigureOut">
              <a:rPr lang="en-US" smtClean="0"/>
              <a:t>5/28/2026</a:t>
            </a:fld>
            <a:endParaRPr lang="en-US"/>
          </a:p>
        </p:txBody>
      </p:sp>
      <p:sp>
        <p:nvSpPr>
          <p:cNvPr id="3" name="Footer Placeholder 2">
            <a:extLst>
              <a:ext uri="{FF2B5EF4-FFF2-40B4-BE49-F238E27FC236}">
                <a16:creationId xmlns:a16="http://schemas.microsoft.com/office/drawing/2014/main" id="{39368A9C-3511-37A2-095A-964B473B6DD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80A98F6-52D8-3501-9322-8B15B9E327EC}"/>
              </a:ext>
            </a:extLst>
          </p:cNvPr>
          <p:cNvSpPr>
            <a:spLocks noGrp="1"/>
          </p:cNvSpPr>
          <p:nvPr>
            <p:ph type="sldNum" sz="quarter" idx="12"/>
          </p:nvPr>
        </p:nvSpPr>
        <p:spPr>
          <a:xfrm>
            <a:off x="8610600" y="6356350"/>
            <a:ext cx="2743200" cy="365125"/>
          </a:xfrm>
          <a:prstGeom prst="rect">
            <a:avLst/>
          </a:prstGeom>
        </p:spPr>
        <p:txBody>
          <a:bodyPr/>
          <a:lstStyle/>
          <a:p>
            <a:fld id="{0D52CEBF-E1EB-AF42-97BA-E0F2692462F9}" type="slidenum">
              <a:rPr lang="en-US" smtClean="0"/>
              <a:t>‹#›</a:t>
            </a:fld>
            <a:endParaRPr lang="en-US"/>
          </a:p>
        </p:txBody>
      </p:sp>
    </p:spTree>
    <p:extLst>
      <p:ext uri="{BB962C8B-B14F-4D97-AF65-F5344CB8AC3E}">
        <p14:creationId xmlns:p14="http://schemas.microsoft.com/office/powerpoint/2010/main" val="27090363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2.png"/><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image" Target="../media/image5.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image" Target="../media/image4.png"/><Relationship Id="rId2" Type="http://schemas.openxmlformats.org/officeDocument/2006/relationships/slideLayout" Target="../slideLayouts/slideLayout17.xml"/><Relationship Id="rId16" Type="http://schemas.openxmlformats.org/officeDocument/2006/relationships/image" Target="../media/image1.pn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2.pn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6" Type="http://schemas.openxmlformats.org/officeDocument/2006/relationships/image" Target="../media/image2.pn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image" Target="../media/image5.png"/><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5.xml"/><Relationship Id="rId1" Type="http://schemas.openxmlformats.org/officeDocument/2006/relationships/slideLayout" Target="../slideLayouts/slideLayout42.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AC25236-52F7-CABD-6F66-4DFADE49053C}"/>
              </a:ext>
            </a:extLst>
          </p:cNvPr>
          <p:cNvPicPr>
            <a:picLocks noChangeAspect="1"/>
          </p:cNvPicPr>
          <p:nvPr userDrawn="1"/>
        </p:nvPicPr>
        <p:blipFill>
          <a:blip r:embed="rId15"/>
          <a:srcRect b="19195"/>
          <a:stretch/>
        </p:blipFill>
        <p:spPr>
          <a:xfrm rot="10800000">
            <a:off x="0" y="6198774"/>
            <a:ext cx="12192001" cy="659226"/>
          </a:xfrm>
          <a:prstGeom prst="rect">
            <a:avLst/>
          </a:prstGeom>
        </p:spPr>
      </p:pic>
      <p:sp>
        <p:nvSpPr>
          <p:cNvPr id="2" name="Title Placeholder 1">
            <a:extLst>
              <a:ext uri="{FF2B5EF4-FFF2-40B4-BE49-F238E27FC236}">
                <a16:creationId xmlns:a16="http://schemas.microsoft.com/office/drawing/2014/main" id="{02D22B3B-16BC-0CBF-94CE-1D99264607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00C5AF2-904E-F0B7-7416-5F9CE388E360}"/>
              </a:ext>
            </a:extLst>
          </p:cNvPr>
          <p:cNvSpPr>
            <a:spLocks noGrp="1"/>
          </p:cNvSpPr>
          <p:nvPr>
            <p:ph type="body" idx="1"/>
          </p:nvPr>
        </p:nvSpPr>
        <p:spPr>
          <a:xfrm>
            <a:off x="838200" y="1825625"/>
            <a:ext cx="10515600" cy="41246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B1F565-61BB-0540-45EF-602FD8BE0B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i="0">
                <a:solidFill>
                  <a:schemeClr val="bg1"/>
                </a:solidFill>
                <a:latin typeface="Avenir Next Demi Bold" panose="020B0503020202020204" pitchFamily="34" charset="0"/>
              </a:defRPr>
            </a:lvl1pPr>
          </a:lstStyle>
          <a:p>
            <a:fld id="{50CA6347-6F20-5043-8C08-212E7903333B}" type="datetimeFigureOut">
              <a:rPr lang="en-US" smtClean="0"/>
              <a:pPr/>
              <a:t>5/28/2026</a:t>
            </a:fld>
            <a:endParaRPr lang="en-US"/>
          </a:p>
        </p:txBody>
      </p:sp>
      <p:sp>
        <p:nvSpPr>
          <p:cNvPr id="5" name="Footer Placeholder 4">
            <a:extLst>
              <a:ext uri="{FF2B5EF4-FFF2-40B4-BE49-F238E27FC236}">
                <a16:creationId xmlns:a16="http://schemas.microsoft.com/office/drawing/2014/main" id="{3EF5D297-BB03-C7AC-6D13-CA3CB2E3FD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a:solidFill>
                  <a:schemeClr val="bg1"/>
                </a:solidFill>
                <a:latin typeface="Avenir Next Demi Bold" panose="020B0503020202020204" pitchFamily="34" charset="0"/>
              </a:defRPr>
            </a:lvl1pPr>
          </a:lstStyle>
          <a:p>
            <a:endParaRPr lang="en-US"/>
          </a:p>
        </p:txBody>
      </p:sp>
      <p:pic>
        <p:nvPicPr>
          <p:cNvPr id="9" name="Picture 8" descr="A black and white logo&#10;&#10;AI-generated content may be incorrect.">
            <a:extLst>
              <a:ext uri="{FF2B5EF4-FFF2-40B4-BE49-F238E27FC236}">
                <a16:creationId xmlns:a16="http://schemas.microsoft.com/office/drawing/2014/main" id="{B29D0732-5583-605F-9630-1274C3B734F5}"/>
              </a:ext>
            </a:extLst>
          </p:cNvPr>
          <p:cNvPicPr>
            <a:picLocks noChangeAspect="1"/>
          </p:cNvPicPr>
          <p:nvPr userDrawn="1"/>
        </p:nvPicPr>
        <p:blipFill>
          <a:blip r:embed="rId16"/>
          <a:stretch>
            <a:fillRect/>
          </a:stretch>
        </p:blipFill>
        <p:spPr>
          <a:xfrm>
            <a:off x="10180983" y="6288824"/>
            <a:ext cx="1265582" cy="452622"/>
          </a:xfrm>
          <a:prstGeom prst="rect">
            <a:avLst/>
          </a:prstGeom>
        </p:spPr>
      </p:pic>
    </p:spTree>
    <p:extLst>
      <p:ext uri="{BB962C8B-B14F-4D97-AF65-F5344CB8AC3E}">
        <p14:creationId xmlns:p14="http://schemas.microsoft.com/office/powerpoint/2010/main" val="41097882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Avenir Next" panose="020B05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close-up of a dna&#10;&#10;AI-generated content may be incorrect.">
            <a:extLst>
              <a:ext uri="{FF2B5EF4-FFF2-40B4-BE49-F238E27FC236}">
                <a16:creationId xmlns:a16="http://schemas.microsoft.com/office/drawing/2014/main" id="{441BD6B7-F797-C7DC-8217-680692359C19}"/>
              </a:ext>
            </a:extLst>
          </p:cNvPr>
          <p:cNvPicPr>
            <a:picLocks noChangeAspect="1"/>
          </p:cNvPicPr>
          <p:nvPr userDrawn="1"/>
        </p:nvPicPr>
        <p:blipFill>
          <a:blip r:embed="rId4"/>
          <a:stretch>
            <a:fillRect/>
          </a:stretch>
        </p:blipFill>
        <p:spPr>
          <a:xfrm rot="10800000">
            <a:off x="0" y="0"/>
            <a:ext cx="12192000" cy="6858000"/>
          </a:xfrm>
          <a:prstGeom prst="rect">
            <a:avLst/>
          </a:prstGeom>
        </p:spPr>
      </p:pic>
      <p:sp>
        <p:nvSpPr>
          <p:cNvPr id="2" name="Title Placeholder 1">
            <a:extLst>
              <a:ext uri="{FF2B5EF4-FFF2-40B4-BE49-F238E27FC236}">
                <a16:creationId xmlns:a16="http://schemas.microsoft.com/office/drawing/2014/main" id="{02D22B3B-16BC-0CBF-94CE-1D99264607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00C5AF2-904E-F0B7-7416-5F9CE388E360}"/>
              </a:ext>
            </a:extLst>
          </p:cNvPr>
          <p:cNvSpPr>
            <a:spLocks noGrp="1"/>
          </p:cNvSpPr>
          <p:nvPr>
            <p:ph type="body" idx="1"/>
          </p:nvPr>
        </p:nvSpPr>
        <p:spPr>
          <a:xfrm>
            <a:off x="838200" y="1825625"/>
            <a:ext cx="10515600" cy="41246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B1F565-61BB-0540-45EF-602FD8BE0B0F}"/>
              </a:ext>
            </a:extLst>
          </p:cNvPr>
          <p:cNvSpPr>
            <a:spLocks noGrp="1"/>
          </p:cNvSpPr>
          <p:nvPr>
            <p:ph type="dt" sz="half" idx="2"/>
          </p:nvPr>
        </p:nvSpPr>
        <p:spPr>
          <a:xfrm>
            <a:off x="838200" y="6117814"/>
            <a:ext cx="2743200" cy="365125"/>
          </a:xfrm>
          <a:prstGeom prst="rect">
            <a:avLst/>
          </a:prstGeom>
        </p:spPr>
        <p:txBody>
          <a:bodyPr vert="horz" lIns="91440" tIns="45720" rIns="91440" bIns="45720" rtlCol="0" anchor="ctr"/>
          <a:lstStyle>
            <a:lvl1pPr algn="l">
              <a:defRPr sz="1200" b="1" i="0">
                <a:solidFill>
                  <a:schemeClr val="bg1"/>
                </a:solidFill>
                <a:latin typeface="Avenir Next Demi Bold" panose="020B0503020202020204" pitchFamily="34" charset="0"/>
              </a:defRPr>
            </a:lvl1pPr>
          </a:lstStyle>
          <a:p>
            <a:fld id="{50CA6347-6F20-5043-8C08-212E7903333B}" type="datetimeFigureOut">
              <a:rPr lang="en-US" smtClean="0"/>
              <a:pPr/>
              <a:t>5/28/2026</a:t>
            </a:fld>
            <a:endParaRPr lang="en-US"/>
          </a:p>
        </p:txBody>
      </p:sp>
      <p:sp>
        <p:nvSpPr>
          <p:cNvPr id="5" name="Footer Placeholder 4">
            <a:extLst>
              <a:ext uri="{FF2B5EF4-FFF2-40B4-BE49-F238E27FC236}">
                <a16:creationId xmlns:a16="http://schemas.microsoft.com/office/drawing/2014/main" id="{3EF5D297-BB03-C7AC-6D13-CA3CB2E3FDFF}"/>
              </a:ext>
            </a:extLst>
          </p:cNvPr>
          <p:cNvSpPr>
            <a:spLocks noGrp="1"/>
          </p:cNvSpPr>
          <p:nvPr>
            <p:ph type="ftr" sz="quarter" idx="3"/>
          </p:nvPr>
        </p:nvSpPr>
        <p:spPr>
          <a:xfrm>
            <a:off x="4038600" y="6117814"/>
            <a:ext cx="4114800" cy="365125"/>
          </a:xfrm>
          <a:prstGeom prst="rect">
            <a:avLst/>
          </a:prstGeom>
        </p:spPr>
        <p:txBody>
          <a:bodyPr vert="horz" lIns="91440" tIns="45720" rIns="91440" bIns="45720" rtlCol="0" anchor="ctr"/>
          <a:lstStyle>
            <a:lvl1pPr algn="ctr">
              <a:defRPr sz="1200" b="1" i="0">
                <a:solidFill>
                  <a:schemeClr val="bg1"/>
                </a:solidFill>
                <a:latin typeface="Avenir Next Demi Bold" panose="020B0503020202020204" pitchFamily="34" charset="0"/>
              </a:defRPr>
            </a:lvl1pPr>
          </a:lstStyle>
          <a:p>
            <a:endParaRPr lang="en-US"/>
          </a:p>
        </p:txBody>
      </p:sp>
      <p:pic>
        <p:nvPicPr>
          <p:cNvPr id="10" name="Picture 9" descr="A black and white logo&#10;&#10;AI-generated content may be incorrect.">
            <a:extLst>
              <a:ext uri="{FF2B5EF4-FFF2-40B4-BE49-F238E27FC236}">
                <a16:creationId xmlns:a16="http://schemas.microsoft.com/office/drawing/2014/main" id="{19AB7B09-17B9-2F1A-CCA9-86E825CF4F7A}"/>
              </a:ext>
            </a:extLst>
          </p:cNvPr>
          <p:cNvPicPr>
            <a:picLocks noChangeAspect="1"/>
          </p:cNvPicPr>
          <p:nvPr userDrawn="1"/>
        </p:nvPicPr>
        <p:blipFill>
          <a:blip r:embed="rId5"/>
          <a:stretch>
            <a:fillRect/>
          </a:stretch>
        </p:blipFill>
        <p:spPr>
          <a:xfrm>
            <a:off x="9770165" y="6005879"/>
            <a:ext cx="1683026" cy="601916"/>
          </a:xfrm>
          <a:prstGeom prst="rect">
            <a:avLst/>
          </a:prstGeom>
        </p:spPr>
      </p:pic>
    </p:spTree>
    <p:extLst>
      <p:ext uri="{BB962C8B-B14F-4D97-AF65-F5344CB8AC3E}">
        <p14:creationId xmlns:p14="http://schemas.microsoft.com/office/powerpoint/2010/main" val="455859737"/>
      </p:ext>
    </p:extLst>
  </p:cSld>
  <p:clrMap bg1="lt1" tx1="dk1" bg2="lt2" tx2="dk2" accent1="accent1" accent2="accent2" accent3="accent3" accent4="accent4" accent5="accent5" accent6="accent6" hlink="hlink" folHlink="folHlink"/>
  <p:sldLayoutIdLst>
    <p:sldLayoutId id="2147483675" r:id="rId1"/>
    <p:sldLayoutId id="2147483677" r:id="rId2"/>
  </p:sldLayoutIdLst>
  <p:txStyles>
    <p:titleStyle>
      <a:lvl1pPr algn="l" defTabSz="914400" rtl="0" eaLnBrk="1" latinLnBrk="0" hangingPunct="1">
        <a:lnSpc>
          <a:spcPct val="90000"/>
        </a:lnSpc>
        <a:spcBef>
          <a:spcPct val="0"/>
        </a:spcBef>
        <a:buNone/>
        <a:defRPr sz="4400" kern="1200">
          <a:solidFill>
            <a:schemeClr val="bg1"/>
          </a:solidFill>
          <a:latin typeface="Avenir Next" panose="020B05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D22B3B-16BC-0CBF-94CE-1D99264607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00C5AF2-904E-F0B7-7416-5F9CE388E360}"/>
              </a:ext>
            </a:extLst>
          </p:cNvPr>
          <p:cNvSpPr>
            <a:spLocks noGrp="1"/>
          </p:cNvSpPr>
          <p:nvPr>
            <p:ph type="body" idx="1"/>
          </p:nvPr>
        </p:nvSpPr>
        <p:spPr>
          <a:xfrm>
            <a:off x="838200" y="1825625"/>
            <a:ext cx="10515600" cy="41246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B1F565-61BB-0540-45EF-602FD8BE0B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i="0">
                <a:solidFill>
                  <a:schemeClr val="bg1"/>
                </a:solidFill>
                <a:latin typeface="Avenir Next Demi Bold" panose="020B0503020202020204" pitchFamily="34" charset="0"/>
              </a:defRPr>
            </a:lvl1pPr>
          </a:lstStyle>
          <a:p>
            <a:fld id="{50CA6347-6F20-5043-8C08-212E7903333B}" type="datetimeFigureOut">
              <a:rPr lang="en-US" smtClean="0"/>
              <a:pPr/>
              <a:t>5/28/2026</a:t>
            </a:fld>
            <a:endParaRPr lang="en-US"/>
          </a:p>
        </p:txBody>
      </p:sp>
      <p:sp>
        <p:nvSpPr>
          <p:cNvPr id="5" name="Footer Placeholder 4">
            <a:extLst>
              <a:ext uri="{FF2B5EF4-FFF2-40B4-BE49-F238E27FC236}">
                <a16:creationId xmlns:a16="http://schemas.microsoft.com/office/drawing/2014/main" id="{3EF5D297-BB03-C7AC-6D13-CA3CB2E3FD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a:solidFill>
                  <a:schemeClr val="bg1"/>
                </a:solidFill>
                <a:latin typeface="Avenir Next Demi Bold" panose="020B0503020202020204" pitchFamily="34" charset="0"/>
              </a:defRPr>
            </a:lvl1pPr>
          </a:lstStyle>
          <a:p>
            <a:endParaRPr lang="en-US"/>
          </a:p>
        </p:txBody>
      </p:sp>
      <p:pic>
        <p:nvPicPr>
          <p:cNvPr id="9" name="Picture 8" descr="A black and white logo&#10;&#10;AI-generated content may be incorrect.">
            <a:extLst>
              <a:ext uri="{FF2B5EF4-FFF2-40B4-BE49-F238E27FC236}">
                <a16:creationId xmlns:a16="http://schemas.microsoft.com/office/drawing/2014/main" id="{B29D0732-5583-605F-9630-1274C3B734F5}"/>
              </a:ext>
            </a:extLst>
          </p:cNvPr>
          <p:cNvPicPr>
            <a:picLocks noChangeAspect="1"/>
          </p:cNvPicPr>
          <p:nvPr userDrawn="1"/>
        </p:nvPicPr>
        <p:blipFill>
          <a:blip r:embed="rId15"/>
          <a:stretch>
            <a:fillRect/>
          </a:stretch>
        </p:blipFill>
        <p:spPr>
          <a:xfrm>
            <a:off x="10180983" y="6288824"/>
            <a:ext cx="1265582" cy="452622"/>
          </a:xfrm>
          <a:prstGeom prst="rect">
            <a:avLst/>
          </a:prstGeom>
        </p:spPr>
      </p:pic>
      <p:pic>
        <p:nvPicPr>
          <p:cNvPr id="6" name="Picture 5">
            <a:extLst>
              <a:ext uri="{FF2B5EF4-FFF2-40B4-BE49-F238E27FC236}">
                <a16:creationId xmlns:a16="http://schemas.microsoft.com/office/drawing/2014/main" id="{1DE60942-4BAA-97B6-D0F9-B768C6C1283F}"/>
              </a:ext>
            </a:extLst>
          </p:cNvPr>
          <p:cNvPicPr>
            <a:picLocks noChangeAspect="1"/>
          </p:cNvPicPr>
          <p:nvPr userDrawn="1"/>
        </p:nvPicPr>
        <p:blipFill>
          <a:blip r:embed="rId16"/>
          <a:srcRect b="19195"/>
          <a:stretch/>
        </p:blipFill>
        <p:spPr>
          <a:xfrm rot="5400000">
            <a:off x="-3243596" y="3243593"/>
            <a:ext cx="6858003" cy="370815"/>
          </a:xfrm>
          <a:prstGeom prst="rect">
            <a:avLst/>
          </a:prstGeom>
        </p:spPr>
      </p:pic>
      <p:pic>
        <p:nvPicPr>
          <p:cNvPr id="10" name="Picture 9" descr="A blue text on a black background&#10;&#10;AI-generated content may be incorrect.">
            <a:extLst>
              <a:ext uri="{FF2B5EF4-FFF2-40B4-BE49-F238E27FC236}">
                <a16:creationId xmlns:a16="http://schemas.microsoft.com/office/drawing/2014/main" id="{7C4BFBFE-4560-69CC-C086-1BD5A312280B}"/>
              </a:ext>
            </a:extLst>
          </p:cNvPr>
          <p:cNvPicPr>
            <a:picLocks noChangeAspect="1"/>
          </p:cNvPicPr>
          <p:nvPr userDrawn="1"/>
        </p:nvPicPr>
        <p:blipFill>
          <a:blip r:embed="rId17"/>
          <a:stretch>
            <a:fillRect/>
          </a:stretch>
        </p:blipFill>
        <p:spPr>
          <a:xfrm>
            <a:off x="9944100" y="6205347"/>
            <a:ext cx="1409700" cy="504164"/>
          </a:xfrm>
          <a:prstGeom prst="rect">
            <a:avLst/>
          </a:prstGeom>
        </p:spPr>
      </p:pic>
      <p:pic>
        <p:nvPicPr>
          <p:cNvPr id="8" name="Picture 7">
            <a:extLst>
              <a:ext uri="{FF2B5EF4-FFF2-40B4-BE49-F238E27FC236}">
                <a16:creationId xmlns:a16="http://schemas.microsoft.com/office/drawing/2014/main" id="{C9D66828-7388-999F-C15D-B6EE3D3E09A2}"/>
              </a:ext>
            </a:extLst>
          </p:cNvPr>
          <p:cNvPicPr>
            <a:picLocks noChangeAspect="1"/>
          </p:cNvPicPr>
          <p:nvPr userDrawn="1"/>
        </p:nvPicPr>
        <p:blipFill>
          <a:blip r:embed="rId18"/>
          <a:stretch>
            <a:fillRect/>
          </a:stretch>
        </p:blipFill>
        <p:spPr>
          <a:xfrm rot="5400000">
            <a:off x="-3276600" y="3200400"/>
            <a:ext cx="6858000" cy="457200"/>
          </a:xfrm>
          <a:prstGeom prst="rect">
            <a:avLst/>
          </a:prstGeom>
        </p:spPr>
      </p:pic>
    </p:spTree>
    <p:extLst>
      <p:ext uri="{BB962C8B-B14F-4D97-AF65-F5344CB8AC3E}">
        <p14:creationId xmlns:p14="http://schemas.microsoft.com/office/powerpoint/2010/main" val="19596696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Lst>
  <p:txStyles>
    <p:titleStyle>
      <a:lvl1pPr algn="l" defTabSz="914400" rtl="0" eaLnBrk="1" latinLnBrk="0" hangingPunct="1">
        <a:lnSpc>
          <a:spcPct val="90000"/>
        </a:lnSpc>
        <a:spcBef>
          <a:spcPct val="0"/>
        </a:spcBef>
        <a:buNone/>
        <a:defRPr sz="4400" kern="1200">
          <a:solidFill>
            <a:schemeClr val="tx1"/>
          </a:solidFill>
          <a:latin typeface="Avenir Next" panose="020B05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05883E5-FF46-48C3-651B-3697E08579E4}"/>
              </a:ext>
            </a:extLst>
          </p:cNvPr>
          <p:cNvPicPr>
            <a:picLocks noChangeAspect="1"/>
          </p:cNvPicPr>
          <p:nvPr userDrawn="1"/>
        </p:nvPicPr>
        <p:blipFill>
          <a:blip r:embed="rId15"/>
          <a:srcRect b="-23295"/>
          <a:stretch>
            <a:fillRect/>
          </a:stretch>
        </p:blipFill>
        <p:spPr>
          <a:xfrm flipH="1">
            <a:off x="0" y="6198774"/>
            <a:ext cx="12192000" cy="812800"/>
          </a:xfrm>
          <a:prstGeom prst="rect">
            <a:avLst/>
          </a:prstGeom>
        </p:spPr>
      </p:pic>
      <p:sp>
        <p:nvSpPr>
          <p:cNvPr id="2" name="Title Placeholder 1">
            <a:extLst>
              <a:ext uri="{FF2B5EF4-FFF2-40B4-BE49-F238E27FC236}">
                <a16:creationId xmlns:a16="http://schemas.microsoft.com/office/drawing/2014/main" id="{02D22B3B-16BC-0CBF-94CE-1D99264607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00C5AF2-904E-F0B7-7416-5F9CE388E360}"/>
              </a:ext>
            </a:extLst>
          </p:cNvPr>
          <p:cNvSpPr>
            <a:spLocks noGrp="1"/>
          </p:cNvSpPr>
          <p:nvPr>
            <p:ph type="body" idx="1"/>
          </p:nvPr>
        </p:nvSpPr>
        <p:spPr>
          <a:xfrm>
            <a:off x="838200" y="1825625"/>
            <a:ext cx="10515600" cy="41246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B1F565-61BB-0540-45EF-602FD8BE0B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i="0">
                <a:solidFill>
                  <a:schemeClr val="bg1"/>
                </a:solidFill>
                <a:latin typeface="Avenir Next Demi Bold" panose="020B0503020202020204" pitchFamily="34" charset="0"/>
              </a:defRPr>
            </a:lvl1pPr>
          </a:lstStyle>
          <a:p>
            <a:fld id="{50CA6347-6F20-5043-8C08-212E7903333B}" type="datetimeFigureOut">
              <a:rPr lang="en-US" smtClean="0"/>
              <a:pPr/>
              <a:t>5/28/2026</a:t>
            </a:fld>
            <a:endParaRPr lang="en-US"/>
          </a:p>
        </p:txBody>
      </p:sp>
      <p:sp>
        <p:nvSpPr>
          <p:cNvPr id="5" name="Footer Placeholder 4">
            <a:extLst>
              <a:ext uri="{FF2B5EF4-FFF2-40B4-BE49-F238E27FC236}">
                <a16:creationId xmlns:a16="http://schemas.microsoft.com/office/drawing/2014/main" id="{3EF5D297-BB03-C7AC-6D13-CA3CB2E3FD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a:solidFill>
                  <a:schemeClr val="bg1"/>
                </a:solidFill>
                <a:latin typeface="Avenir Next Demi Bold" panose="020B0503020202020204" pitchFamily="34" charset="0"/>
              </a:defRPr>
            </a:lvl1pPr>
          </a:lstStyle>
          <a:p>
            <a:endParaRPr lang="en-US"/>
          </a:p>
        </p:txBody>
      </p:sp>
      <p:pic>
        <p:nvPicPr>
          <p:cNvPr id="9" name="Picture 8" descr="A black and white logo&#10;&#10;AI-generated content may be incorrect.">
            <a:extLst>
              <a:ext uri="{FF2B5EF4-FFF2-40B4-BE49-F238E27FC236}">
                <a16:creationId xmlns:a16="http://schemas.microsoft.com/office/drawing/2014/main" id="{B29D0732-5583-605F-9630-1274C3B734F5}"/>
              </a:ext>
            </a:extLst>
          </p:cNvPr>
          <p:cNvPicPr>
            <a:picLocks noChangeAspect="1"/>
          </p:cNvPicPr>
          <p:nvPr userDrawn="1"/>
        </p:nvPicPr>
        <p:blipFill>
          <a:blip r:embed="rId16"/>
          <a:stretch>
            <a:fillRect/>
          </a:stretch>
        </p:blipFill>
        <p:spPr>
          <a:xfrm>
            <a:off x="10180983" y="6288824"/>
            <a:ext cx="1265582" cy="452622"/>
          </a:xfrm>
          <a:prstGeom prst="rect">
            <a:avLst/>
          </a:prstGeom>
        </p:spPr>
      </p:pic>
    </p:spTree>
    <p:extLst>
      <p:ext uri="{BB962C8B-B14F-4D97-AF65-F5344CB8AC3E}">
        <p14:creationId xmlns:p14="http://schemas.microsoft.com/office/powerpoint/2010/main" val="2870631291"/>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Lst>
  <p:txStyles>
    <p:titleStyle>
      <a:lvl1pPr algn="l" defTabSz="914400" rtl="0" eaLnBrk="1" latinLnBrk="0" hangingPunct="1">
        <a:lnSpc>
          <a:spcPct val="90000"/>
        </a:lnSpc>
        <a:spcBef>
          <a:spcPct val="0"/>
        </a:spcBef>
        <a:buNone/>
        <a:defRPr sz="4400" kern="1200">
          <a:solidFill>
            <a:schemeClr val="tx1"/>
          </a:solidFill>
          <a:latin typeface="Avenir Next" panose="020B05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833BEFF-A8CA-EE15-E508-3AC8FFBCAFBA}"/>
              </a:ext>
            </a:extLst>
          </p:cNvPr>
          <p:cNvPicPr>
            <a:picLocks noChangeAspect="1"/>
          </p:cNvPicPr>
          <p:nvPr userDrawn="1"/>
        </p:nvPicPr>
        <p:blipFill>
          <a:blip r:embed="rId3"/>
          <a:stretch>
            <a:fillRect/>
          </a:stretch>
        </p:blipFill>
        <p:spPr>
          <a:xfrm flipH="1">
            <a:off x="-1" y="-1"/>
            <a:ext cx="12191999" cy="7152237"/>
          </a:xfrm>
          <a:prstGeom prst="rect">
            <a:avLst/>
          </a:prstGeom>
        </p:spPr>
      </p:pic>
      <p:sp>
        <p:nvSpPr>
          <p:cNvPr id="2" name="Title Placeholder 1">
            <a:extLst>
              <a:ext uri="{FF2B5EF4-FFF2-40B4-BE49-F238E27FC236}">
                <a16:creationId xmlns:a16="http://schemas.microsoft.com/office/drawing/2014/main" id="{02D22B3B-16BC-0CBF-94CE-1D99264607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00C5AF2-904E-F0B7-7416-5F9CE388E360}"/>
              </a:ext>
            </a:extLst>
          </p:cNvPr>
          <p:cNvSpPr>
            <a:spLocks noGrp="1"/>
          </p:cNvSpPr>
          <p:nvPr>
            <p:ph type="body" idx="1"/>
          </p:nvPr>
        </p:nvSpPr>
        <p:spPr>
          <a:xfrm>
            <a:off x="838200" y="1825625"/>
            <a:ext cx="10515600" cy="41246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B1F565-61BB-0540-45EF-602FD8BE0B0F}"/>
              </a:ext>
            </a:extLst>
          </p:cNvPr>
          <p:cNvSpPr>
            <a:spLocks noGrp="1"/>
          </p:cNvSpPr>
          <p:nvPr>
            <p:ph type="dt" sz="half" idx="2"/>
          </p:nvPr>
        </p:nvSpPr>
        <p:spPr>
          <a:xfrm>
            <a:off x="838200" y="6117814"/>
            <a:ext cx="2743200" cy="365125"/>
          </a:xfrm>
          <a:prstGeom prst="rect">
            <a:avLst/>
          </a:prstGeom>
        </p:spPr>
        <p:txBody>
          <a:bodyPr vert="horz" lIns="91440" tIns="45720" rIns="91440" bIns="45720" rtlCol="0" anchor="ctr"/>
          <a:lstStyle>
            <a:lvl1pPr algn="l">
              <a:defRPr sz="1200" b="1" i="0">
                <a:solidFill>
                  <a:schemeClr val="bg1"/>
                </a:solidFill>
                <a:latin typeface="Avenir Next Demi Bold" panose="020B0503020202020204" pitchFamily="34" charset="0"/>
              </a:defRPr>
            </a:lvl1pPr>
          </a:lstStyle>
          <a:p>
            <a:fld id="{50CA6347-6F20-5043-8C08-212E7903333B}" type="datetimeFigureOut">
              <a:rPr lang="en-US" smtClean="0"/>
              <a:pPr/>
              <a:t>5/28/2026</a:t>
            </a:fld>
            <a:endParaRPr lang="en-US"/>
          </a:p>
        </p:txBody>
      </p:sp>
      <p:sp>
        <p:nvSpPr>
          <p:cNvPr id="5" name="Footer Placeholder 4">
            <a:extLst>
              <a:ext uri="{FF2B5EF4-FFF2-40B4-BE49-F238E27FC236}">
                <a16:creationId xmlns:a16="http://schemas.microsoft.com/office/drawing/2014/main" id="{3EF5D297-BB03-C7AC-6D13-CA3CB2E3FDFF}"/>
              </a:ext>
            </a:extLst>
          </p:cNvPr>
          <p:cNvSpPr>
            <a:spLocks noGrp="1"/>
          </p:cNvSpPr>
          <p:nvPr>
            <p:ph type="ftr" sz="quarter" idx="3"/>
          </p:nvPr>
        </p:nvSpPr>
        <p:spPr>
          <a:xfrm>
            <a:off x="4038600" y="6117814"/>
            <a:ext cx="4114800" cy="365125"/>
          </a:xfrm>
          <a:prstGeom prst="rect">
            <a:avLst/>
          </a:prstGeom>
        </p:spPr>
        <p:txBody>
          <a:bodyPr vert="horz" lIns="91440" tIns="45720" rIns="91440" bIns="45720" rtlCol="0" anchor="ctr"/>
          <a:lstStyle>
            <a:lvl1pPr algn="ctr">
              <a:defRPr sz="1200" b="1" i="0">
                <a:solidFill>
                  <a:schemeClr val="bg1"/>
                </a:solidFill>
                <a:latin typeface="Avenir Next Demi Bold" panose="020B0503020202020204" pitchFamily="34" charset="0"/>
              </a:defRPr>
            </a:lvl1pPr>
          </a:lstStyle>
          <a:p>
            <a:endParaRPr lang="en-US"/>
          </a:p>
        </p:txBody>
      </p:sp>
      <p:pic>
        <p:nvPicPr>
          <p:cNvPr id="10" name="Picture 9" descr="A black and white logo&#10;&#10;AI-generated content may be incorrect.">
            <a:extLst>
              <a:ext uri="{FF2B5EF4-FFF2-40B4-BE49-F238E27FC236}">
                <a16:creationId xmlns:a16="http://schemas.microsoft.com/office/drawing/2014/main" id="{19AB7B09-17B9-2F1A-CCA9-86E825CF4F7A}"/>
              </a:ext>
            </a:extLst>
          </p:cNvPr>
          <p:cNvPicPr>
            <a:picLocks noChangeAspect="1"/>
          </p:cNvPicPr>
          <p:nvPr userDrawn="1"/>
        </p:nvPicPr>
        <p:blipFill>
          <a:blip r:embed="rId4"/>
          <a:stretch>
            <a:fillRect/>
          </a:stretch>
        </p:blipFill>
        <p:spPr>
          <a:xfrm>
            <a:off x="9770165" y="6005879"/>
            <a:ext cx="1683026" cy="601916"/>
          </a:xfrm>
          <a:prstGeom prst="rect">
            <a:avLst/>
          </a:prstGeom>
        </p:spPr>
      </p:pic>
    </p:spTree>
    <p:extLst>
      <p:ext uri="{BB962C8B-B14F-4D97-AF65-F5344CB8AC3E}">
        <p14:creationId xmlns:p14="http://schemas.microsoft.com/office/powerpoint/2010/main" val="4069631692"/>
      </p:ext>
    </p:extLst>
  </p:cSld>
  <p:clrMap bg1="lt1" tx1="dk1" bg2="lt2" tx2="dk2" accent1="accent1" accent2="accent2" accent3="accent3" accent4="accent4" accent5="accent5" accent6="accent6" hlink="hlink" folHlink="folHlink"/>
  <p:sldLayoutIdLst>
    <p:sldLayoutId id="2147483708" r:id="rId1"/>
  </p:sldLayoutIdLst>
  <p:txStyles>
    <p:titleStyle>
      <a:lvl1pPr algn="l" defTabSz="914400" rtl="0" eaLnBrk="1" latinLnBrk="0" hangingPunct="1">
        <a:lnSpc>
          <a:spcPct val="90000"/>
        </a:lnSpc>
        <a:spcBef>
          <a:spcPct val="0"/>
        </a:spcBef>
        <a:buNone/>
        <a:defRPr sz="4400" kern="1200">
          <a:solidFill>
            <a:schemeClr val="bg1"/>
          </a:solidFill>
          <a:latin typeface="Avenir Next" panose="020B05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18/10/relationships/comments" Target="../comments/modernComment_101_2A36434D.xml"/><Relationship Id="rId2" Type="http://schemas.openxmlformats.org/officeDocument/2006/relationships/notesSlide" Target="../notesSlides/notesSlide1.xml"/><Relationship Id="rId1" Type="http://schemas.openxmlformats.org/officeDocument/2006/relationships/slideLayout" Target="../slideLayouts/slideLayout42.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notesSlide" Target="../notesSlides/notesSlide21.xml"/><Relationship Id="rId1" Type="http://schemas.openxmlformats.org/officeDocument/2006/relationships/slideLayout" Target="../slideLayouts/slideLayout30.xml"/><Relationship Id="rId5" Type="http://schemas.openxmlformats.org/officeDocument/2006/relationships/image" Target="../media/image19.svg"/><Relationship Id="rId4" Type="http://schemas.openxmlformats.org/officeDocument/2006/relationships/image" Target="../media/image18.sv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1.xml"/><Relationship Id="rId5" Type="http://schemas.openxmlformats.org/officeDocument/2006/relationships/image" Target="../media/image10.jpe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9.xml"/><Relationship Id="rId1" Type="http://schemas.openxmlformats.org/officeDocument/2006/relationships/slideLayout" Target="../slideLayouts/slideLayout32.xml"/></Relationships>
</file>

<file path=ppt/slides/_rels/slide3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4.svg"/><Relationship Id="rId5" Type="http://schemas.openxmlformats.org/officeDocument/2006/relationships/image" Target="../media/image23.svg"/><Relationship Id="rId4" Type="http://schemas.openxmlformats.org/officeDocument/2006/relationships/image" Target="../media/image22.svg"/></Relationships>
</file>

<file path=ppt/slides/_rels/slide3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1.xml"/><Relationship Id="rId1" Type="http://schemas.openxmlformats.org/officeDocument/2006/relationships/slideLayout" Target="../slideLayouts/slideLayout32.xml"/></Relationships>
</file>

<file path=ppt/slides/_rels/slide38.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9.svg"/><Relationship Id="rId5" Type="http://schemas.openxmlformats.org/officeDocument/2006/relationships/image" Target="../media/image28.svg"/><Relationship Id="rId4" Type="http://schemas.openxmlformats.org/officeDocument/2006/relationships/image" Target="../media/image27.sv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6.xml"/></Relationships>
</file>

<file path=ppt/slides/_rels/slide40.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33.svg"/><Relationship Id="rId5" Type="http://schemas.openxmlformats.org/officeDocument/2006/relationships/image" Target="../media/image32.svg"/><Relationship Id="rId4" Type="http://schemas.openxmlformats.org/officeDocument/2006/relationships/image" Target="../media/image31.svg"/></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5.xml"/><Relationship Id="rId1" Type="http://schemas.openxmlformats.org/officeDocument/2006/relationships/slideLayout" Target="../slideLayouts/slideLayout3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hyperlink" Target="https://www.accc-cancer.org/AI-Checklist" TargetMode="External"/><Relationship Id="rId1" Type="http://schemas.openxmlformats.org/officeDocument/2006/relationships/slideLayout" Target="../slideLayouts/slideLayout34.xml"/><Relationship Id="rId6" Type="http://schemas.openxmlformats.org/officeDocument/2006/relationships/hyperlink" Target="https://www.accc-cancer.org/AI-Survey" TargetMode="External"/><Relationship Id="rId5" Type="http://schemas.openxmlformats.org/officeDocument/2006/relationships/image" Target="../media/image35.png"/><Relationship Id="rId4" Type="http://schemas.openxmlformats.org/officeDocument/2006/relationships/hyperlink" Target="https://www.accc-cancer.org/AI-Tip-Sheet"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3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1133E-D854-FDAD-1BD4-3BF0EF3B434B}"/>
              </a:ext>
            </a:extLst>
          </p:cNvPr>
          <p:cNvSpPr>
            <a:spLocks noGrp="1"/>
          </p:cNvSpPr>
          <p:nvPr>
            <p:ph type="ctrTitle"/>
          </p:nvPr>
        </p:nvSpPr>
        <p:spPr/>
        <p:txBody>
          <a:bodyPr>
            <a:noAutofit/>
          </a:bodyPr>
          <a:lstStyle/>
          <a:p>
            <a:r>
              <a:rPr lang="en-US" sz="4400"/>
              <a:t>Slow Down to Speed Up: Practical Insights About AI in Cancer Care</a:t>
            </a:r>
          </a:p>
        </p:txBody>
      </p:sp>
      <p:sp>
        <p:nvSpPr>
          <p:cNvPr id="3" name="Subtitle 2">
            <a:extLst>
              <a:ext uri="{FF2B5EF4-FFF2-40B4-BE49-F238E27FC236}">
                <a16:creationId xmlns:a16="http://schemas.microsoft.com/office/drawing/2014/main" id="{8EFCD57E-AF1C-AA98-A217-4F12CF67A1CC}"/>
              </a:ext>
            </a:extLst>
          </p:cNvPr>
          <p:cNvSpPr>
            <a:spLocks noGrp="1"/>
          </p:cNvSpPr>
          <p:nvPr>
            <p:ph type="subTitle" idx="1"/>
          </p:nvPr>
        </p:nvSpPr>
        <p:spPr/>
        <p:txBody>
          <a:bodyPr/>
          <a:lstStyle/>
          <a:p>
            <a:r>
              <a:rPr lang="en-US"/>
              <a:t>Effective Approaches to Integrate AI Into Medical Services</a:t>
            </a:r>
            <a:endParaRPr lang="en-US" i="1"/>
          </a:p>
        </p:txBody>
      </p:sp>
    </p:spTree>
    <p:extLst>
      <p:ext uri="{BB962C8B-B14F-4D97-AF65-F5344CB8AC3E}">
        <p14:creationId xmlns:p14="http://schemas.microsoft.com/office/powerpoint/2010/main" val="708199245"/>
      </p:ext>
    </p:extLst>
  </p:cSld>
  <p:clrMapOvr>
    <a:masterClrMapping/>
  </p:clrMapOvr>
  <p:extLst>
    <p:ext uri="{6950BFC3-D8DA-4A85-94F7-54DA5524770B}">
      <p188:commentRel xmlns:p188="http://schemas.microsoft.com/office/powerpoint/2018/8/main" r:id="rId3"/>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BD13C-6DBC-B22D-783C-1F5F7EB4E5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E824C1-8315-72CB-A324-C23AB508F09A}"/>
              </a:ext>
            </a:extLst>
          </p:cNvPr>
          <p:cNvSpPr>
            <a:spLocks noGrp="1"/>
          </p:cNvSpPr>
          <p:nvPr>
            <p:ph type="title"/>
          </p:nvPr>
        </p:nvSpPr>
        <p:spPr/>
        <p:txBody>
          <a:bodyPr/>
          <a:lstStyle/>
          <a:p>
            <a:r>
              <a:rPr lang="en-US">
                <a:latin typeface="Avenir Next Demi Bold" panose="020B0703020202020204" pitchFamily="34" charset="0"/>
              </a:rPr>
              <a:t>Benefits of Early IT Engagement</a:t>
            </a:r>
          </a:p>
        </p:txBody>
      </p:sp>
      <p:graphicFrame>
        <p:nvGraphicFramePr>
          <p:cNvPr id="5" name="Diagram 4">
            <a:extLst>
              <a:ext uri="{FF2B5EF4-FFF2-40B4-BE49-F238E27FC236}">
                <a16:creationId xmlns:a16="http://schemas.microsoft.com/office/drawing/2014/main" id="{5BCFEB5F-15FA-5E41-B0F7-0885EE3F1409}"/>
              </a:ext>
            </a:extLst>
          </p:cNvPr>
          <p:cNvGraphicFramePr/>
          <p:nvPr>
            <p:extLst>
              <p:ext uri="{D42A27DB-BD31-4B8C-83A1-F6EECF244321}">
                <p14:modId xmlns:p14="http://schemas.microsoft.com/office/powerpoint/2010/main" val="1688520139"/>
              </p:ext>
            </p:extLst>
          </p:nvPr>
        </p:nvGraphicFramePr>
        <p:xfrm>
          <a:off x="1622345" y="1690688"/>
          <a:ext cx="8947311" cy="36736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525738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009435-11D3-A474-CFD9-E6F46E0977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931FD4-252F-E71C-17C1-DA384CA24A39}"/>
              </a:ext>
            </a:extLst>
          </p:cNvPr>
          <p:cNvSpPr>
            <a:spLocks noGrp="1"/>
          </p:cNvSpPr>
          <p:nvPr>
            <p:ph type="title"/>
          </p:nvPr>
        </p:nvSpPr>
        <p:spPr/>
        <p:txBody>
          <a:bodyPr>
            <a:normAutofit/>
          </a:bodyPr>
          <a:lstStyle/>
          <a:p>
            <a:r>
              <a:rPr lang="en-US" sz="4000">
                <a:latin typeface="Avenir Next Demi Bold" panose="020B0703020202020204" pitchFamily="34" charset="0"/>
              </a:rPr>
              <a:t>Impact of IT Leadership in AI Organizations</a:t>
            </a:r>
          </a:p>
        </p:txBody>
      </p:sp>
      <p:pic>
        <p:nvPicPr>
          <p:cNvPr id="6" name="Content Placeholder 5">
            <a:extLst>
              <a:ext uri="{FF2B5EF4-FFF2-40B4-BE49-F238E27FC236}">
                <a16:creationId xmlns:a16="http://schemas.microsoft.com/office/drawing/2014/main" id="{9FE1D9D7-FEDF-F9E9-0C26-DCEB56A7E441}"/>
              </a:ext>
            </a:extLst>
          </p:cNvPr>
          <p:cNvPicPr>
            <a:picLocks noGrp="1" noChangeAspect="1"/>
          </p:cNvPicPr>
          <p:nvPr>
            <p:ph sz="half" idx="1"/>
          </p:nvPr>
        </p:nvPicPr>
        <p:blipFill>
          <a:blip r:embed="rId3"/>
          <a:stretch>
            <a:fillRect/>
          </a:stretch>
        </p:blipFill>
        <p:spPr>
          <a:xfrm>
            <a:off x="838201" y="1825625"/>
            <a:ext cx="3983182" cy="3344946"/>
          </a:xfrm>
          <a:prstGeom prst="rect">
            <a:avLst/>
          </a:prstGeom>
        </p:spPr>
      </p:pic>
      <p:sp>
        <p:nvSpPr>
          <p:cNvPr id="4" name="Content Placeholder 3">
            <a:extLst>
              <a:ext uri="{FF2B5EF4-FFF2-40B4-BE49-F238E27FC236}">
                <a16:creationId xmlns:a16="http://schemas.microsoft.com/office/drawing/2014/main" id="{F0D414FE-BA06-0915-A37C-319C9D372049}"/>
              </a:ext>
            </a:extLst>
          </p:cNvPr>
          <p:cNvSpPr>
            <a:spLocks noGrp="1"/>
          </p:cNvSpPr>
          <p:nvPr>
            <p:ph sz="half" idx="2"/>
          </p:nvPr>
        </p:nvSpPr>
        <p:spPr>
          <a:xfrm>
            <a:off x="5403273" y="1825625"/>
            <a:ext cx="5950527" cy="4351338"/>
          </a:xfrm>
        </p:spPr>
        <p:txBody>
          <a:bodyPr>
            <a:normAutofit fontScale="92500" lnSpcReduction="10000"/>
          </a:bodyPr>
          <a:lstStyle/>
          <a:p>
            <a:pPr marL="0" indent="0">
              <a:lnSpc>
                <a:spcPct val="110000"/>
              </a:lnSpc>
              <a:buNone/>
            </a:pPr>
            <a:r>
              <a:rPr lang="en-US" sz="1800">
                <a:latin typeface="Avenir Next Demi Bold" panose="020B0703020202020204" pitchFamily="34" charset="0"/>
              </a:rPr>
              <a:t>Risks of Poor AI Implementation</a:t>
            </a:r>
          </a:p>
          <a:p>
            <a:pPr>
              <a:lnSpc>
                <a:spcPct val="110000"/>
              </a:lnSpc>
            </a:pPr>
            <a:r>
              <a:rPr lang="en-US" sz="1800"/>
              <a:t>Implementing AI incorrectly leads to wasted money, wasted time, and no return on investment (ROI). </a:t>
            </a:r>
          </a:p>
          <a:p>
            <a:pPr marL="0" indent="0">
              <a:lnSpc>
                <a:spcPct val="110000"/>
              </a:lnSpc>
              <a:buNone/>
            </a:pPr>
            <a:r>
              <a:rPr lang="en-US" sz="1800">
                <a:latin typeface="Avenir Next Demi Bold" panose="020B0703020202020204" pitchFamily="34" charset="0"/>
              </a:rPr>
              <a:t>Early IT Leadership Benefits</a:t>
            </a:r>
          </a:p>
          <a:p>
            <a:pPr>
              <a:lnSpc>
                <a:spcPct val="110000"/>
              </a:lnSpc>
            </a:pPr>
            <a:r>
              <a:rPr lang="en-US" sz="1800"/>
              <a:t>Early involvement of IT leaders maximizes ROI and ensures successful AI integration.</a:t>
            </a:r>
          </a:p>
          <a:p>
            <a:pPr marL="0" indent="0">
              <a:lnSpc>
                <a:spcPct val="110000"/>
              </a:lnSpc>
              <a:buNone/>
            </a:pPr>
            <a:r>
              <a:rPr lang="en-US" sz="1800">
                <a:latin typeface="Avenir Next Demi Bold" panose="020B0703020202020204" pitchFamily="34" charset="0"/>
              </a:rPr>
              <a:t>Mandatory CIO/CTO Roles</a:t>
            </a:r>
          </a:p>
          <a:p>
            <a:pPr>
              <a:lnSpc>
                <a:spcPct val="110000"/>
              </a:lnSpc>
            </a:pPr>
            <a:r>
              <a:rPr lang="en-US" sz="1800"/>
              <a:t>CIO and CTO roles are no longer optional and are critical in AI-driven organizations.</a:t>
            </a:r>
          </a:p>
          <a:p>
            <a:pPr marL="0" indent="0">
              <a:lnSpc>
                <a:spcPct val="110000"/>
              </a:lnSpc>
              <a:buNone/>
            </a:pPr>
            <a:r>
              <a:rPr lang="en-US" sz="1800">
                <a:latin typeface="Avenir Next Demi Bold" panose="020B0703020202020204" pitchFamily="34" charset="0"/>
              </a:rPr>
              <a:t>Tech Leadership Importance</a:t>
            </a:r>
          </a:p>
          <a:p>
            <a:pPr>
              <a:lnSpc>
                <a:spcPct val="110000"/>
              </a:lnSpc>
            </a:pPr>
            <a:r>
              <a:rPr lang="en-US" sz="1800"/>
              <a:t>Tech leadership is becoming one of the most important roles at the executive table in AI organizations.</a:t>
            </a:r>
          </a:p>
        </p:txBody>
      </p:sp>
    </p:spTree>
    <p:extLst>
      <p:ext uri="{BB962C8B-B14F-4D97-AF65-F5344CB8AC3E}">
        <p14:creationId xmlns:p14="http://schemas.microsoft.com/office/powerpoint/2010/main" val="7270705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27B22F-D2D8-840F-953B-53DE626E13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F5DD7A-43FF-4332-312B-D3320546BDE5}"/>
              </a:ext>
            </a:extLst>
          </p:cNvPr>
          <p:cNvSpPr>
            <a:spLocks noGrp="1"/>
          </p:cNvSpPr>
          <p:nvPr>
            <p:ph type="ctrTitle"/>
          </p:nvPr>
        </p:nvSpPr>
        <p:spPr/>
        <p:txBody>
          <a:bodyPr>
            <a:normAutofit/>
          </a:bodyPr>
          <a:lstStyle/>
          <a:p>
            <a:r>
              <a:rPr lang="en-US" sz="4400">
                <a:latin typeface="Avenir Next Demi Bold" panose="020B0703020202020204" pitchFamily="34" charset="0"/>
              </a:rPr>
              <a:t>AI Philosophy and Mindset Shift</a:t>
            </a:r>
          </a:p>
        </p:txBody>
      </p:sp>
      <p:sp>
        <p:nvSpPr>
          <p:cNvPr id="5" name="Subtitle 4">
            <a:extLst>
              <a:ext uri="{FF2B5EF4-FFF2-40B4-BE49-F238E27FC236}">
                <a16:creationId xmlns:a16="http://schemas.microsoft.com/office/drawing/2014/main" id="{5B512A93-9FF1-B1F0-75CD-2FBC2A6F847A}"/>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7761092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B0B504-21FD-53D6-3979-CCA60802BB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D69C57-6CAC-6685-0494-3547C69BFA18}"/>
              </a:ext>
            </a:extLst>
          </p:cNvPr>
          <p:cNvSpPr>
            <a:spLocks noGrp="1"/>
          </p:cNvSpPr>
          <p:nvPr>
            <p:ph type="title"/>
          </p:nvPr>
        </p:nvSpPr>
        <p:spPr/>
        <p:txBody>
          <a:bodyPr/>
          <a:lstStyle/>
          <a:p>
            <a:r>
              <a:rPr lang="en-US">
                <a:latin typeface="Avenir Next Demi Bold" panose="020B0703020202020204" pitchFamily="34" charset="0"/>
              </a:rPr>
              <a:t>Defining the Right Questions for AI</a:t>
            </a:r>
          </a:p>
        </p:txBody>
      </p:sp>
      <p:graphicFrame>
        <p:nvGraphicFramePr>
          <p:cNvPr id="5" name="Diagram 4">
            <a:extLst>
              <a:ext uri="{FF2B5EF4-FFF2-40B4-BE49-F238E27FC236}">
                <a16:creationId xmlns:a16="http://schemas.microsoft.com/office/drawing/2014/main" id="{B5E42A33-3CBC-439F-BBDC-C3A6D50EAB74}"/>
              </a:ext>
            </a:extLst>
          </p:cNvPr>
          <p:cNvGraphicFramePr/>
          <p:nvPr>
            <p:extLst>
              <p:ext uri="{D42A27DB-BD31-4B8C-83A1-F6EECF244321}">
                <p14:modId xmlns:p14="http://schemas.microsoft.com/office/powerpoint/2010/main" val="706352465"/>
              </p:ext>
            </p:extLst>
          </p:nvPr>
        </p:nvGraphicFramePr>
        <p:xfrm>
          <a:off x="838200" y="1690688"/>
          <a:ext cx="10515599" cy="41165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948012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6EC55-6A0E-5AD6-2FA1-C48CF5BF00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62748A-BE1D-8F32-DC9D-CC4AE627524B}"/>
              </a:ext>
            </a:extLst>
          </p:cNvPr>
          <p:cNvSpPr>
            <a:spLocks noGrp="1"/>
          </p:cNvSpPr>
          <p:nvPr>
            <p:ph type="title"/>
          </p:nvPr>
        </p:nvSpPr>
        <p:spPr/>
        <p:txBody>
          <a:bodyPr/>
          <a:lstStyle/>
          <a:p>
            <a:r>
              <a:rPr lang="en-US">
                <a:latin typeface="Avenir Next Demi Bold" panose="020B0703020202020204" pitchFamily="34" charset="0"/>
              </a:rPr>
              <a:t>AI as a Tool vs a Product</a:t>
            </a:r>
          </a:p>
        </p:txBody>
      </p:sp>
      <p:graphicFrame>
        <p:nvGraphicFramePr>
          <p:cNvPr id="3" name="Diagram 2">
            <a:extLst>
              <a:ext uri="{FF2B5EF4-FFF2-40B4-BE49-F238E27FC236}">
                <a16:creationId xmlns:a16="http://schemas.microsoft.com/office/drawing/2014/main" id="{6BE2627D-C806-5F06-53C8-188E4545B0C7}"/>
              </a:ext>
            </a:extLst>
          </p:cNvPr>
          <p:cNvGraphicFramePr/>
          <p:nvPr>
            <p:extLst>
              <p:ext uri="{D42A27DB-BD31-4B8C-83A1-F6EECF244321}">
                <p14:modId xmlns:p14="http://schemas.microsoft.com/office/powerpoint/2010/main" val="1103094213"/>
              </p:ext>
            </p:extLst>
          </p:nvPr>
        </p:nvGraphicFramePr>
        <p:xfrm>
          <a:off x="838200" y="1690688"/>
          <a:ext cx="10515600" cy="44476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09592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009435-11D3-A474-CFD9-E6F46E0977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931FD4-252F-E71C-17C1-DA384CA24A39}"/>
              </a:ext>
            </a:extLst>
          </p:cNvPr>
          <p:cNvSpPr>
            <a:spLocks noGrp="1"/>
          </p:cNvSpPr>
          <p:nvPr>
            <p:ph type="title"/>
          </p:nvPr>
        </p:nvSpPr>
        <p:spPr/>
        <p:txBody>
          <a:bodyPr>
            <a:normAutofit/>
          </a:bodyPr>
          <a:lstStyle/>
          <a:p>
            <a:r>
              <a:rPr lang="en-US" sz="4000">
                <a:latin typeface="Avenir Next Demi Bold" panose="020B0703020202020204" pitchFamily="34" charset="0"/>
              </a:rPr>
              <a:t>Core Mindset Shift: AI Beyond</a:t>
            </a:r>
            <a:br>
              <a:rPr lang="en-US" sz="4000">
                <a:latin typeface="Avenir Next Demi Bold" panose="020B0703020202020204" pitchFamily="34" charset="0"/>
              </a:rPr>
            </a:br>
            <a:r>
              <a:rPr lang="en-US" sz="4000">
                <a:latin typeface="Avenir Next Demi Bold" panose="020B0703020202020204" pitchFamily="34" charset="0"/>
              </a:rPr>
              <a:t>Human Constraints</a:t>
            </a:r>
          </a:p>
        </p:txBody>
      </p:sp>
      <p:pic>
        <p:nvPicPr>
          <p:cNvPr id="6" name="Content Placeholder 5">
            <a:extLst>
              <a:ext uri="{FF2B5EF4-FFF2-40B4-BE49-F238E27FC236}">
                <a16:creationId xmlns:a16="http://schemas.microsoft.com/office/drawing/2014/main" id="{9FE1D9D7-FEDF-F9E9-0C26-DCEB56A7E441}"/>
              </a:ext>
            </a:extLst>
          </p:cNvPr>
          <p:cNvPicPr>
            <a:picLocks noGrp="1" noChangeAspect="1"/>
          </p:cNvPicPr>
          <p:nvPr>
            <p:ph sz="half" idx="1"/>
          </p:nvPr>
        </p:nvPicPr>
        <p:blipFill>
          <a:blip r:embed="rId3"/>
          <a:srcRect/>
          <a:stretch/>
        </p:blipFill>
        <p:spPr>
          <a:xfrm>
            <a:off x="838201" y="1825625"/>
            <a:ext cx="3824736" cy="3211888"/>
          </a:xfrm>
          <a:prstGeom prst="rect">
            <a:avLst/>
          </a:prstGeom>
        </p:spPr>
      </p:pic>
      <p:sp>
        <p:nvSpPr>
          <p:cNvPr id="4" name="Content Placeholder 3">
            <a:extLst>
              <a:ext uri="{FF2B5EF4-FFF2-40B4-BE49-F238E27FC236}">
                <a16:creationId xmlns:a16="http://schemas.microsoft.com/office/drawing/2014/main" id="{F0D414FE-BA06-0915-A37C-319C9D372049}"/>
              </a:ext>
            </a:extLst>
          </p:cNvPr>
          <p:cNvSpPr>
            <a:spLocks noGrp="1"/>
          </p:cNvSpPr>
          <p:nvPr>
            <p:ph sz="half" idx="2"/>
          </p:nvPr>
        </p:nvSpPr>
        <p:spPr>
          <a:xfrm>
            <a:off x="5403273" y="1825625"/>
            <a:ext cx="5950527" cy="4351338"/>
          </a:xfrm>
        </p:spPr>
        <p:txBody>
          <a:bodyPr>
            <a:normAutofit/>
          </a:bodyPr>
          <a:lstStyle/>
          <a:p>
            <a:pPr marL="0" indent="0">
              <a:lnSpc>
                <a:spcPct val="110000"/>
              </a:lnSpc>
              <a:buNone/>
            </a:pPr>
            <a:r>
              <a:rPr lang="en-US" sz="1800">
                <a:latin typeface="Avenir Next Demi Bold" panose="020B0703020202020204" pitchFamily="34" charset="0"/>
              </a:rPr>
              <a:t>AI Beyond Human Limits</a:t>
            </a:r>
          </a:p>
          <a:p>
            <a:pPr>
              <a:lnSpc>
                <a:spcPct val="110000"/>
              </a:lnSpc>
            </a:pPr>
            <a:r>
              <a:rPr lang="en-US" sz="1800"/>
              <a:t>AI operates without time limits, fatigue, emotional load, or labor constraints, revolutionizing how tasks are approached.</a:t>
            </a:r>
          </a:p>
          <a:p>
            <a:pPr marL="0" indent="0">
              <a:lnSpc>
                <a:spcPct val="110000"/>
              </a:lnSpc>
              <a:buNone/>
            </a:pPr>
            <a:r>
              <a:rPr lang="en-US" sz="1800">
                <a:latin typeface="Avenir Next Demi Bold" panose="020B0703020202020204" pitchFamily="34" charset="0"/>
              </a:rPr>
              <a:t>Traditional vs AI Thinking</a:t>
            </a:r>
          </a:p>
          <a:p>
            <a:pPr>
              <a:lnSpc>
                <a:spcPct val="110000"/>
              </a:lnSpc>
            </a:pPr>
            <a:r>
              <a:rPr lang="en-US" sz="1800"/>
              <a:t>Traditional processes optimize each step, while AI questions the necessity of intermediate steps, enabling direct solutions.</a:t>
            </a:r>
          </a:p>
          <a:p>
            <a:pPr marL="0" indent="0">
              <a:lnSpc>
                <a:spcPct val="110000"/>
              </a:lnSpc>
              <a:buNone/>
            </a:pPr>
            <a:r>
              <a:rPr lang="en-US" sz="1800">
                <a:latin typeface="Avenir Next Demi Bold" panose="020B0703020202020204" pitchFamily="34" charset="0"/>
              </a:rPr>
              <a:t>Redefining Work</a:t>
            </a:r>
          </a:p>
          <a:p>
            <a:pPr>
              <a:lnSpc>
                <a:spcPct val="110000"/>
              </a:lnSpc>
            </a:pPr>
            <a:r>
              <a:rPr lang="en-US" sz="1800"/>
              <a:t>AI’s mindset shift is not just faster execution but reimagining and transforming the entire workflow.</a:t>
            </a:r>
          </a:p>
        </p:txBody>
      </p:sp>
    </p:spTree>
    <p:extLst>
      <p:ext uri="{BB962C8B-B14F-4D97-AF65-F5344CB8AC3E}">
        <p14:creationId xmlns:p14="http://schemas.microsoft.com/office/powerpoint/2010/main" val="8225156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3A477-1C3C-630A-8EB3-D4F4410AB5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BBDDEB-BE78-803E-AB7E-E4DF96E0FCA6}"/>
              </a:ext>
            </a:extLst>
          </p:cNvPr>
          <p:cNvSpPr>
            <a:spLocks noGrp="1"/>
          </p:cNvSpPr>
          <p:nvPr>
            <p:ph type="title"/>
          </p:nvPr>
        </p:nvSpPr>
        <p:spPr/>
        <p:txBody>
          <a:bodyPr/>
          <a:lstStyle/>
          <a:p>
            <a:r>
              <a:rPr lang="en-US">
                <a:latin typeface="Avenir Next Demi Bold" panose="020B0703020202020204" pitchFamily="34" charset="0"/>
              </a:rPr>
              <a:t>Challenges in Adopting the AI Mindset</a:t>
            </a:r>
          </a:p>
        </p:txBody>
      </p:sp>
      <p:graphicFrame>
        <p:nvGraphicFramePr>
          <p:cNvPr id="5" name="Diagram 4">
            <a:extLst>
              <a:ext uri="{FF2B5EF4-FFF2-40B4-BE49-F238E27FC236}">
                <a16:creationId xmlns:a16="http://schemas.microsoft.com/office/drawing/2014/main" id="{36F4611B-B2AC-8A9F-E3D5-3F09CB96B365}"/>
              </a:ext>
            </a:extLst>
          </p:cNvPr>
          <p:cNvGraphicFramePr/>
          <p:nvPr>
            <p:extLst>
              <p:ext uri="{D42A27DB-BD31-4B8C-83A1-F6EECF244321}">
                <p14:modId xmlns:p14="http://schemas.microsoft.com/office/powerpoint/2010/main" val="3710488926"/>
              </p:ext>
            </p:extLst>
          </p:nvPr>
        </p:nvGraphicFramePr>
        <p:xfrm>
          <a:off x="838200" y="1690688"/>
          <a:ext cx="10515599" cy="41165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696064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27B22F-D2D8-840F-953B-53DE626E13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F5DD7A-43FF-4332-312B-D3320546BDE5}"/>
              </a:ext>
            </a:extLst>
          </p:cNvPr>
          <p:cNvSpPr>
            <a:spLocks noGrp="1"/>
          </p:cNvSpPr>
          <p:nvPr>
            <p:ph type="ctrTitle"/>
          </p:nvPr>
        </p:nvSpPr>
        <p:spPr/>
        <p:txBody>
          <a:bodyPr>
            <a:normAutofit/>
          </a:bodyPr>
          <a:lstStyle/>
          <a:p>
            <a:r>
              <a:rPr lang="en-US" sz="4400">
                <a:latin typeface="Avenir Next Demi Bold" panose="020B0703020202020204" pitchFamily="34" charset="0"/>
              </a:rPr>
              <a:t>Human Oversight in</a:t>
            </a:r>
            <a:br>
              <a:rPr lang="en-US" sz="4400">
                <a:latin typeface="Avenir Next Demi Bold" panose="020B0703020202020204" pitchFamily="34" charset="0"/>
              </a:rPr>
            </a:br>
            <a:r>
              <a:rPr lang="en-US" sz="4400">
                <a:latin typeface="Avenir Next Demi Bold" panose="020B0703020202020204" pitchFamily="34" charset="0"/>
              </a:rPr>
              <a:t>AI Implementation</a:t>
            </a:r>
          </a:p>
        </p:txBody>
      </p:sp>
      <p:sp>
        <p:nvSpPr>
          <p:cNvPr id="5" name="Subtitle 4">
            <a:extLst>
              <a:ext uri="{FF2B5EF4-FFF2-40B4-BE49-F238E27FC236}">
                <a16:creationId xmlns:a16="http://schemas.microsoft.com/office/drawing/2014/main" id="{5B512A93-9FF1-B1F0-75CD-2FBC2A6F847A}"/>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4995875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D86127-AB4B-121D-5798-19B6A0F3FE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3F631B-4174-B47C-119D-5B8969340711}"/>
              </a:ext>
            </a:extLst>
          </p:cNvPr>
          <p:cNvSpPr>
            <a:spLocks noGrp="1"/>
          </p:cNvSpPr>
          <p:nvPr>
            <p:ph type="title"/>
          </p:nvPr>
        </p:nvSpPr>
        <p:spPr/>
        <p:txBody>
          <a:bodyPr/>
          <a:lstStyle/>
          <a:p>
            <a:r>
              <a:rPr lang="en-US">
                <a:latin typeface="Avenir Next Demi Bold" panose="020B0703020202020204" pitchFamily="34" charset="0"/>
              </a:rPr>
              <a:t>Importance of Human Validation</a:t>
            </a:r>
          </a:p>
        </p:txBody>
      </p:sp>
      <p:graphicFrame>
        <p:nvGraphicFramePr>
          <p:cNvPr id="5" name="Diagram 4">
            <a:extLst>
              <a:ext uri="{FF2B5EF4-FFF2-40B4-BE49-F238E27FC236}">
                <a16:creationId xmlns:a16="http://schemas.microsoft.com/office/drawing/2014/main" id="{BA8F9841-D71B-70BE-2FDD-02F01B823756}"/>
              </a:ext>
            </a:extLst>
          </p:cNvPr>
          <p:cNvGraphicFramePr/>
          <p:nvPr>
            <p:extLst>
              <p:ext uri="{D42A27DB-BD31-4B8C-83A1-F6EECF244321}">
                <p14:modId xmlns:p14="http://schemas.microsoft.com/office/powerpoint/2010/main" val="3038095713"/>
              </p:ext>
            </p:extLst>
          </p:nvPr>
        </p:nvGraphicFramePr>
        <p:xfrm>
          <a:off x="838200" y="1690688"/>
          <a:ext cx="10515599" cy="41165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955416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348560-B7A1-D05C-FD98-1CD24B7162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3B129B-2299-72BB-DEDA-EF5ED400CBFB}"/>
              </a:ext>
            </a:extLst>
          </p:cNvPr>
          <p:cNvSpPr>
            <a:spLocks noGrp="1"/>
          </p:cNvSpPr>
          <p:nvPr>
            <p:ph type="title"/>
          </p:nvPr>
        </p:nvSpPr>
        <p:spPr/>
        <p:txBody>
          <a:bodyPr/>
          <a:lstStyle/>
          <a:p>
            <a:r>
              <a:rPr lang="en-US">
                <a:latin typeface="Avenir Next Demi Bold" panose="020B0703020202020204" pitchFamily="34" charset="0"/>
              </a:rPr>
              <a:t>Highlands Approach to Monitoring</a:t>
            </a:r>
            <a:br>
              <a:rPr lang="en-US">
                <a:latin typeface="Avenir Next Demi Bold" panose="020B0703020202020204" pitchFamily="34" charset="0"/>
              </a:rPr>
            </a:br>
            <a:r>
              <a:rPr lang="en-US">
                <a:latin typeface="Avenir Next Demi Bold" panose="020B0703020202020204" pitchFamily="34" charset="0"/>
              </a:rPr>
              <a:t>AI Outputs</a:t>
            </a:r>
          </a:p>
        </p:txBody>
      </p:sp>
      <p:graphicFrame>
        <p:nvGraphicFramePr>
          <p:cNvPr id="5" name="Diagram 4">
            <a:extLst>
              <a:ext uri="{FF2B5EF4-FFF2-40B4-BE49-F238E27FC236}">
                <a16:creationId xmlns:a16="http://schemas.microsoft.com/office/drawing/2014/main" id="{71B64A1E-796D-8430-76FD-42C36F483E76}"/>
              </a:ext>
            </a:extLst>
          </p:cNvPr>
          <p:cNvGraphicFramePr/>
          <p:nvPr>
            <p:extLst>
              <p:ext uri="{D42A27DB-BD31-4B8C-83A1-F6EECF244321}">
                <p14:modId xmlns:p14="http://schemas.microsoft.com/office/powerpoint/2010/main" val="759529818"/>
              </p:ext>
            </p:extLst>
          </p:nvPr>
        </p:nvGraphicFramePr>
        <p:xfrm>
          <a:off x="838200" y="1690688"/>
          <a:ext cx="10515599" cy="39376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670687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FD18F-D9C0-D776-CFC5-9B20DE560B74}"/>
              </a:ext>
            </a:extLst>
          </p:cNvPr>
          <p:cNvSpPr>
            <a:spLocks noGrp="1"/>
          </p:cNvSpPr>
          <p:nvPr>
            <p:ph type="title"/>
          </p:nvPr>
        </p:nvSpPr>
        <p:spPr>
          <a:xfrm>
            <a:off x="838200" y="365125"/>
            <a:ext cx="10515600" cy="1325563"/>
          </a:xfrm>
        </p:spPr>
        <p:txBody>
          <a:bodyPr anchor="t"/>
          <a:lstStyle/>
          <a:p>
            <a:r>
              <a:rPr lang="en-US">
                <a:latin typeface="Avenir Next Demi Bold" panose="020B0703020202020204" pitchFamily="34" charset="0"/>
              </a:rPr>
              <a:t>Association of Cancer Care Centers</a:t>
            </a:r>
          </a:p>
        </p:txBody>
      </p:sp>
      <p:sp>
        <p:nvSpPr>
          <p:cNvPr id="12" name="TextBox 11">
            <a:extLst>
              <a:ext uri="{FF2B5EF4-FFF2-40B4-BE49-F238E27FC236}">
                <a16:creationId xmlns:a16="http://schemas.microsoft.com/office/drawing/2014/main" id="{D8EF8C57-B1C5-9C01-34D6-A31F39C26A89}"/>
              </a:ext>
            </a:extLst>
          </p:cNvPr>
          <p:cNvSpPr txBox="1"/>
          <p:nvPr/>
        </p:nvSpPr>
        <p:spPr>
          <a:xfrm>
            <a:off x="842454" y="1069083"/>
            <a:ext cx="110262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DD4733"/>
                </a:solidFill>
                <a:effectLst/>
                <a:uLnTx/>
                <a:uFillTx/>
                <a:latin typeface="Avenir Next" panose="020B0503020202020204" pitchFamily="34" charset="0"/>
                <a:ea typeface="+mn-ea"/>
                <a:cs typeface="+mn-cs"/>
              </a:rPr>
              <a:t>Leading education and advocacy for the cancer care community</a:t>
            </a:r>
          </a:p>
        </p:txBody>
      </p:sp>
      <p:sp>
        <p:nvSpPr>
          <p:cNvPr id="13" name="Google Shape;84;p18">
            <a:extLst>
              <a:ext uri="{FF2B5EF4-FFF2-40B4-BE49-F238E27FC236}">
                <a16:creationId xmlns:a16="http://schemas.microsoft.com/office/drawing/2014/main" id="{061A264F-A9FD-0976-8615-198678A73B58}"/>
              </a:ext>
            </a:extLst>
          </p:cNvPr>
          <p:cNvSpPr txBox="1">
            <a:spLocks/>
          </p:cNvSpPr>
          <p:nvPr/>
        </p:nvSpPr>
        <p:spPr>
          <a:xfrm>
            <a:off x="4583330" y="1785216"/>
            <a:ext cx="3180080" cy="2644314"/>
          </a:xfrm>
          <a:prstGeom prst="rect">
            <a:avLst/>
          </a:prstGeom>
          <a:noFill/>
          <a:ln>
            <a:noFill/>
          </a:ln>
        </p:spPr>
        <p:txBody>
          <a:bodyPr spcFirstLastPara="1" vert="horz" wrap="square" lIns="34275" tIns="17151" rIns="34275" bIns="17151"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26365" marR="0" lvl="0" indent="0" algn="l" defTabSz="914400" rtl="0" eaLnBrk="1" fontAlgn="auto" latinLnBrk="0" hangingPunct="1">
              <a:lnSpc>
                <a:spcPct val="100000"/>
              </a:lnSpc>
              <a:spcBef>
                <a:spcPts val="7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223E7C"/>
                </a:solidFill>
                <a:effectLst/>
                <a:uLnTx/>
                <a:uFillTx/>
                <a:latin typeface="Avenir Next Demi Bold" panose="020B0703020202020204" pitchFamily="34" charset="0"/>
                <a:ea typeface="Gill Sans"/>
                <a:cs typeface="Gill Sans"/>
                <a:sym typeface="Gill Sans"/>
              </a:rPr>
              <a:t>ACCC is a community</a:t>
            </a:r>
            <a:br>
              <a:rPr kumimoji="0" lang="en-US" sz="1600" b="1" i="0" u="none" strike="noStrike" kern="1200" cap="none" spc="0" normalizeH="0" baseline="0" noProof="0">
                <a:ln>
                  <a:noFill/>
                </a:ln>
                <a:solidFill>
                  <a:srgbClr val="223E7C"/>
                </a:solidFill>
                <a:effectLst/>
                <a:uLnTx/>
                <a:uFillTx/>
                <a:latin typeface="Avenir Next Demi Bold" panose="020B0703020202020204" pitchFamily="34" charset="0"/>
                <a:ea typeface="Gill Sans"/>
                <a:cs typeface="Gill Sans"/>
                <a:sym typeface="Gill Sans"/>
              </a:rPr>
            </a:br>
            <a:r>
              <a:rPr kumimoji="0" lang="en-US" sz="1600" b="1" i="0" u="none" strike="noStrike" kern="1200" cap="none" spc="0" normalizeH="0" baseline="0" noProof="0">
                <a:ln>
                  <a:noFill/>
                </a:ln>
                <a:solidFill>
                  <a:srgbClr val="223E7C"/>
                </a:solidFill>
                <a:effectLst/>
                <a:uLnTx/>
                <a:uFillTx/>
                <a:latin typeface="Avenir Next Demi Bold" panose="020B0703020202020204" pitchFamily="34" charset="0"/>
                <a:ea typeface="Gill Sans"/>
                <a:cs typeface="Gill Sans"/>
                <a:sym typeface="Gill Sans"/>
              </a:rPr>
              <a:t>of cancer centers</a:t>
            </a:r>
          </a:p>
          <a:p>
            <a:pPr marL="126365" marR="0" lvl="0" indent="0" algn="l" defTabSz="914400" rtl="0" eaLnBrk="1" fontAlgn="auto" latinLnBrk="0" hangingPunct="1">
              <a:lnSpc>
                <a:spcPct val="100000"/>
              </a:lnSpc>
              <a:spcBef>
                <a:spcPts val="7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0000"/>
                </a:solidFill>
                <a:effectLst/>
                <a:uLnTx/>
                <a:uFillTx/>
                <a:latin typeface="Avenir Next" panose="020B0503020202020204" pitchFamily="34" charset="0"/>
                <a:ea typeface="Gill Sans"/>
                <a:cs typeface="Gill Sans"/>
                <a:sym typeface="Poppins"/>
              </a:rPr>
              <a:t>R</a:t>
            </a:r>
            <a:r>
              <a:rPr kumimoji="0" lang="en-US" sz="1600" b="0" i="0" u="none" strike="noStrike" kern="1200" cap="none" spc="0" normalizeH="0" baseline="0" noProof="0">
                <a:ln>
                  <a:noFill/>
                </a:ln>
                <a:solidFill>
                  <a:srgbClr val="000000"/>
                </a:solidFill>
                <a:effectLst/>
                <a:uLnTx/>
                <a:uFillTx/>
                <a:latin typeface="Avenir Next" panose="020B0503020202020204" pitchFamily="34" charset="0"/>
                <a:ea typeface="+mn-ea"/>
                <a:cs typeface="+mn-cs"/>
                <a:sym typeface="Poppins"/>
              </a:rPr>
              <a:t>epresenting more than 1,700 </a:t>
            </a:r>
            <a:r>
              <a:rPr kumimoji="0" lang="en-US" sz="1600" b="0" i="0" u="none" strike="noStrike" kern="1200" cap="none" spc="0" normalizeH="0" baseline="0" noProof="0">
                <a:ln>
                  <a:noFill/>
                </a:ln>
                <a:solidFill>
                  <a:srgbClr val="000000"/>
                </a:solidFill>
                <a:effectLst/>
                <a:uLnTx/>
                <a:uFillTx/>
                <a:latin typeface="Avenir Next" panose="020B0503020202020204" pitchFamily="34" charset="0"/>
                <a:ea typeface="+mn-ea"/>
                <a:cs typeface="+mn-cs"/>
              </a:rPr>
              <a:t>private practices, hospital-based cancer programs, large healthcare systems, and major academic centers across the country.</a:t>
            </a:r>
            <a:endParaRPr kumimoji="0" lang="en-US" sz="1600" b="0" i="0" u="none" strike="noStrike" kern="1200" cap="none" spc="0" normalizeH="0" baseline="0" noProof="0">
              <a:ln>
                <a:noFill/>
              </a:ln>
              <a:solidFill>
                <a:srgbClr val="000000"/>
              </a:solidFill>
              <a:effectLst/>
              <a:uLnTx/>
              <a:uFillTx/>
              <a:latin typeface="Avenir Next" panose="020B0503020202020204" pitchFamily="34" charset="0"/>
              <a:ea typeface="+mn-ea"/>
              <a:cs typeface="Calibri"/>
            </a:endParaRPr>
          </a:p>
          <a:p>
            <a:pPr marL="126997" marR="0" lvl="0" indent="0" algn="l" defTabSz="914400" rtl="0" eaLnBrk="1" fontAlgn="auto" latinLnBrk="0" hangingPunct="1">
              <a:lnSpc>
                <a:spcPct val="100000"/>
              </a:lnSpc>
              <a:spcBef>
                <a:spcPts val="700"/>
              </a:spcBef>
              <a:spcAft>
                <a:spcPts val="0"/>
              </a:spcAft>
              <a:buClrTx/>
              <a:buSzTx/>
              <a:buFont typeface="Arial" panose="020B0604020202020204" pitchFamily="34" charset="0"/>
              <a:buNone/>
              <a:tabLst/>
              <a:defRPr/>
            </a:pPr>
            <a:endParaRPr kumimoji="0" lang="en-US" sz="1600" b="0" i="0" u="none" strike="noStrike" kern="1200" cap="none" spc="0" normalizeH="0" baseline="0" noProof="0">
              <a:ln>
                <a:noFill/>
              </a:ln>
              <a:solidFill>
                <a:srgbClr val="3E3E3E"/>
              </a:solidFill>
              <a:effectLst/>
              <a:uLnTx/>
              <a:uFillTx/>
              <a:latin typeface="Raleway" pitchFamily="2" charset="0"/>
              <a:ea typeface="+mn-ea"/>
              <a:cs typeface="Calibri"/>
            </a:endParaRPr>
          </a:p>
        </p:txBody>
      </p:sp>
      <p:sp>
        <p:nvSpPr>
          <p:cNvPr id="14" name="TextBox 13">
            <a:extLst>
              <a:ext uri="{FF2B5EF4-FFF2-40B4-BE49-F238E27FC236}">
                <a16:creationId xmlns:a16="http://schemas.microsoft.com/office/drawing/2014/main" id="{1B6FF515-315D-36B1-F23C-82554A80F987}"/>
              </a:ext>
            </a:extLst>
          </p:cNvPr>
          <p:cNvSpPr txBox="1"/>
          <p:nvPr/>
        </p:nvSpPr>
        <p:spPr>
          <a:xfrm>
            <a:off x="8222538" y="1785216"/>
            <a:ext cx="3450893" cy="2151871"/>
          </a:xfrm>
          <a:prstGeom prst="rect">
            <a:avLst/>
          </a:prstGeom>
          <a:noFill/>
        </p:spPr>
        <p:txBody>
          <a:bodyPr wrap="square">
            <a:spAutoFit/>
          </a:bodyPr>
          <a:lstStyle/>
          <a:p>
            <a:pPr marL="126365" marR="0" lvl="0" indent="0" algn="l" defTabSz="914400" rtl="0" eaLnBrk="1" fontAlgn="auto" latinLnBrk="0" hangingPunct="1">
              <a:lnSpc>
                <a:spcPct val="100000"/>
              </a:lnSpc>
              <a:spcBef>
                <a:spcPts val="700"/>
              </a:spcBef>
              <a:spcAft>
                <a:spcPts val="0"/>
              </a:spcAft>
              <a:buClrTx/>
              <a:buSzTx/>
              <a:buFontTx/>
              <a:buNone/>
              <a:tabLst/>
              <a:defRPr/>
            </a:pPr>
            <a:r>
              <a:rPr kumimoji="0" lang="en-US" sz="1600" b="1" i="0" u="none" strike="noStrike" kern="1200" cap="none" spc="0" normalizeH="0" baseline="0" noProof="0">
                <a:ln>
                  <a:noFill/>
                </a:ln>
                <a:solidFill>
                  <a:srgbClr val="223E7C"/>
                </a:solidFill>
                <a:effectLst/>
                <a:uLnTx/>
                <a:uFillTx/>
                <a:latin typeface="Avenir Next Demi Bold" panose="020B0703020202020204" pitchFamily="34" charset="0"/>
                <a:ea typeface="Gill Sans"/>
                <a:cs typeface="Gill Sans"/>
                <a:sym typeface="Gill Sans"/>
              </a:rPr>
              <a:t>ACCC is a</a:t>
            </a:r>
            <a:br>
              <a:rPr kumimoji="0" lang="en-US" sz="1600" b="1" i="0" u="none" strike="noStrike" kern="1200" cap="none" spc="0" normalizeH="0" baseline="0" noProof="0">
                <a:ln>
                  <a:noFill/>
                </a:ln>
                <a:solidFill>
                  <a:srgbClr val="223E7C"/>
                </a:solidFill>
                <a:effectLst/>
                <a:uLnTx/>
                <a:uFillTx/>
                <a:latin typeface="Avenir Next Demi Bold" panose="020B0703020202020204" pitchFamily="34" charset="0"/>
                <a:ea typeface="Gill Sans"/>
                <a:cs typeface="Gill Sans"/>
                <a:sym typeface="Gill Sans"/>
              </a:rPr>
            </a:br>
            <a:r>
              <a:rPr kumimoji="0" lang="en-US" sz="1600" b="1" i="0" u="none" strike="noStrike" kern="1200" cap="none" spc="0" normalizeH="0" baseline="0" noProof="0">
                <a:ln>
                  <a:noFill/>
                </a:ln>
                <a:solidFill>
                  <a:srgbClr val="223E7C"/>
                </a:solidFill>
                <a:effectLst/>
                <a:uLnTx/>
                <a:uFillTx/>
                <a:latin typeface="Avenir Next Demi Bold" panose="020B0703020202020204" pitchFamily="34" charset="0"/>
                <a:ea typeface="Gill Sans"/>
                <a:cs typeface="Gill Sans"/>
                <a:sym typeface="Gill Sans"/>
              </a:rPr>
              <a:t>multidisciplinary association </a:t>
            </a:r>
          </a:p>
          <a:p>
            <a:pPr marL="126365" marR="0" lvl="0" indent="0" algn="l" defTabSz="914400" rtl="0" eaLnBrk="1" fontAlgn="auto" latinLnBrk="0" hangingPunct="1">
              <a:lnSpc>
                <a:spcPct val="100000"/>
              </a:lnSpc>
              <a:spcBef>
                <a:spcPts val="70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venir Next" panose="020B0503020202020204" pitchFamily="34" charset="0"/>
                <a:ea typeface="+mn-ea"/>
                <a:cs typeface="+mn-cs"/>
                <a:sym typeface="Poppins"/>
              </a:rPr>
              <a:t>Representing 40,000+ practitioners from clinicians to researchers, hospital executives, administrators, advanced practitioners, financial advocates, supportive care staff, and more.</a:t>
            </a:r>
            <a:endParaRPr kumimoji="0" lang="en-US" sz="1600" b="0" i="0" u="none" strike="noStrike" kern="1200" cap="none" spc="0" normalizeH="0" baseline="0" noProof="0">
              <a:ln>
                <a:noFill/>
              </a:ln>
              <a:solidFill>
                <a:srgbClr val="000000"/>
              </a:solidFill>
              <a:effectLst/>
              <a:uLnTx/>
              <a:uFillTx/>
              <a:latin typeface="Avenir Next" panose="020B0503020202020204" pitchFamily="34" charset="0"/>
              <a:ea typeface="+mn-ea"/>
              <a:cs typeface="+mn-cs"/>
            </a:endParaRPr>
          </a:p>
        </p:txBody>
      </p:sp>
      <p:sp>
        <p:nvSpPr>
          <p:cNvPr id="15" name="TextBox 14">
            <a:extLst>
              <a:ext uri="{FF2B5EF4-FFF2-40B4-BE49-F238E27FC236}">
                <a16:creationId xmlns:a16="http://schemas.microsoft.com/office/drawing/2014/main" id="{655202EC-7244-5917-6EA6-551E2E87B20D}"/>
              </a:ext>
            </a:extLst>
          </p:cNvPr>
          <p:cNvSpPr txBox="1"/>
          <p:nvPr/>
        </p:nvSpPr>
        <p:spPr>
          <a:xfrm>
            <a:off x="730761" y="1799821"/>
            <a:ext cx="3393441" cy="2398092"/>
          </a:xfrm>
          <a:prstGeom prst="rect">
            <a:avLst/>
          </a:prstGeom>
          <a:noFill/>
        </p:spPr>
        <p:txBody>
          <a:bodyPr wrap="square">
            <a:spAutoFit/>
          </a:bodyPr>
          <a:lstStyle/>
          <a:p>
            <a:pPr marL="126365" marR="0" lvl="0" indent="0" algn="l" defTabSz="914400" rtl="0" eaLnBrk="1" fontAlgn="auto" latinLnBrk="0" hangingPunct="1">
              <a:lnSpc>
                <a:spcPct val="100000"/>
              </a:lnSpc>
              <a:spcBef>
                <a:spcPts val="700"/>
              </a:spcBef>
              <a:spcAft>
                <a:spcPts val="0"/>
              </a:spcAft>
              <a:buClrTx/>
              <a:buSzTx/>
              <a:buFontTx/>
              <a:buNone/>
              <a:tabLst/>
              <a:defRPr/>
            </a:pPr>
            <a:r>
              <a:rPr kumimoji="0" lang="en-US" sz="1600" b="1" i="0" u="none" strike="noStrike" kern="1200" cap="none" spc="0" normalizeH="0" baseline="0" noProof="0">
                <a:ln>
                  <a:noFill/>
                </a:ln>
                <a:solidFill>
                  <a:srgbClr val="223E7C"/>
                </a:solidFill>
                <a:effectLst/>
                <a:uLnTx/>
                <a:uFillTx/>
                <a:latin typeface="Avenir Next Demi Bold" panose="020B0703020202020204" pitchFamily="34" charset="0"/>
                <a:ea typeface="+mn-ea"/>
                <a:cs typeface="+mn-cs"/>
              </a:rPr>
              <a:t>ACCC translates clinical findings into “how-to” action</a:t>
            </a:r>
          </a:p>
          <a:p>
            <a:pPr marL="126365" marR="0" lvl="0" indent="0" algn="l" defTabSz="914400" rtl="0" eaLnBrk="1" fontAlgn="auto" latinLnBrk="0" hangingPunct="1">
              <a:lnSpc>
                <a:spcPct val="100000"/>
              </a:lnSpc>
              <a:spcBef>
                <a:spcPts val="70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venir Next" panose="020B0503020202020204" pitchFamily="34" charset="0"/>
                <a:ea typeface="+mn-ea"/>
                <a:cs typeface="+mn-cs"/>
              </a:rPr>
              <a:t>Designing quality and process improvement programs to help the cancer team accelerate</a:t>
            </a:r>
            <a:br>
              <a:rPr kumimoji="0" lang="en-US" sz="1600" b="0" i="0" u="none" strike="noStrike" kern="1200" cap="none" spc="0" normalizeH="0" baseline="0" noProof="0">
                <a:ln>
                  <a:noFill/>
                </a:ln>
                <a:solidFill>
                  <a:srgbClr val="000000"/>
                </a:solidFill>
                <a:effectLst/>
                <a:uLnTx/>
                <a:uFillTx/>
                <a:latin typeface="Avenir Next" panose="020B0503020202020204" pitchFamily="34" charset="0"/>
                <a:ea typeface="+mn-ea"/>
                <a:cs typeface="+mn-cs"/>
              </a:rPr>
            </a:br>
            <a:r>
              <a:rPr kumimoji="0" lang="en-US" sz="1600" b="0" i="0" u="none" strike="noStrike" kern="1200" cap="none" spc="0" normalizeH="0" baseline="0" noProof="0">
                <a:ln>
                  <a:noFill/>
                </a:ln>
                <a:solidFill>
                  <a:srgbClr val="000000"/>
                </a:solidFill>
                <a:effectLst/>
                <a:uLnTx/>
                <a:uFillTx/>
                <a:latin typeface="Avenir Next" panose="020B0503020202020204" pitchFamily="34" charset="0"/>
                <a:ea typeface="+mn-ea"/>
                <a:cs typeface="+mn-cs"/>
              </a:rPr>
              <a:t>the integration of effective practices, guidelines, new treatment paradigms, and technical solutions into practice.  </a:t>
            </a:r>
            <a:endParaRPr kumimoji="0" lang="en-US" sz="1600" b="0" i="0" u="none" strike="noStrike" kern="1200" cap="none" spc="0" normalizeH="0" baseline="0" noProof="0">
              <a:ln>
                <a:noFill/>
              </a:ln>
              <a:solidFill>
                <a:srgbClr val="000000"/>
              </a:solidFill>
              <a:effectLst/>
              <a:uLnTx/>
              <a:uFillTx/>
              <a:latin typeface="Avenir Next" panose="020B0503020202020204" pitchFamily="34" charset="0"/>
              <a:ea typeface="+mn-ea"/>
              <a:cs typeface="Calibri"/>
            </a:endParaRPr>
          </a:p>
        </p:txBody>
      </p:sp>
      <p:cxnSp>
        <p:nvCxnSpPr>
          <p:cNvPr id="16" name="Straight Connector 15">
            <a:extLst>
              <a:ext uri="{FF2B5EF4-FFF2-40B4-BE49-F238E27FC236}">
                <a16:creationId xmlns:a16="http://schemas.microsoft.com/office/drawing/2014/main" id="{00038553-DB53-C755-DC48-063E81724276}"/>
              </a:ext>
            </a:extLst>
          </p:cNvPr>
          <p:cNvCxnSpPr>
            <a:cxnSpLocks/>
          </p:cNvCxnSpPr>
          <p:nvPr/>
        </p:nvCxnSpPr>
        <p:spPr>
          <a:xfrm flipV="1">
            <a:off x="4353766" y="2031770"/>
            <a:ext cx="0" cy="1698401"/>
          </a:xfrm>
          <a:prstGeom prst="line">
            <a:avLst/>
          </a:prstGeom>
          <a:ln/>
        </p:spPr>
        <p:style>
          <a:lnRef idx="1">
            <a:schemeClr val="accent3"/>
          </a:lnRef>
          <a:fillRef idx="0">
            <a:schemeClr val="accent3"/>
          </a:fillRef>
          <a:effectRef idx="0">
            <a:schemeClr val="accent3"/>
          </a:effectRef>
          <a:fontRef idx="minor">
            <a:schemeClr val="tx1"/>
          </a:fontRef>
        </p:style>
      </p:cxnSp>
      <p:cxnSp>
        <p:nvCxnSpPr>
          <p:cNvPr id="17" name="Straight Connector 16">
            <a:extLst>
              <a:ext uri="{FF2B5EF4-FFF2-40B4-BE49-F238E27FC236}">
                <a16:creationId xmlns:a16="http://schemas.microsoft.com/office/drawing/2014/main" id="{736B6B90-58E6-6AB2-74CC-4163C86C3E20}"/>
              </a:ext>
            </a:extLst>
          </p:cNvPr>
          <p:cNvCxnSpPr>
            <a:cxnSpLocks/>
          </p:cNvCxnSpPr>
          <p:nvPr/>
        </p:nvCxnSpPr>
        <p:spPr>
          <a:xfrm flipV="1">
            <a:off x="7992974" y="2041667"/>
            <a:ext cx="0" cy="1659476"/>
          </a:xfrm>
          <a:prstGeom prst="line">
            <a:avLst/>
          </a:prstGeom>
          <a:ln/>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C52E5791-C638-AA0B-9976-F85A185EF59B}"/>
              </a:ext>
            </a:extLst>
          </p:cNvPr>
          <p:cNvSpPr txBox="1"/>
          <p:nvPr/>
        </p:nvSpPr>
        <p:spPr>
          <a:xfrm>
            <a:off x="838200" y="5177107"/>
            <a:ext cx="1062913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venir Next Demi Bold" panose="020B0703020202020204" pitchFamily="34" charset="0"/>
                <a:ea typeface="Calibri" panose="020F0502020204030204" pitchFamily="34" charset="0"/>
                <a:cs typeface="Times New Roman" panose="02020603050405020304" pitchFamily="18" charset="0"/>
              </a:rPr>
              <a:t>*ACCC has changed its name in 2024 from "Association of Community Cancer Centers" to the "Association of Cancer Care Centers.”</a:t>
            </a:r>
            <a:r>
              <a:rPr kumimoji="0" lang="en-US" sz="1200" b="1" i="0" u="none" strike="noStrike" kern="1200" cap="none" spc="0" normalizeH="0" baseline="0" noProof="0">
                <a:ln>
                  <a:noFill/>
                </a:ln>
                <a:solidFill>
                  <a:srgbClr val="000000"/>
                </a:solidFill>
                <a:effectLst/>
                <a:uLnTx/>
                <a:uFillTx/>
                <a:latin typeface="Avenir Next" panose="020B0503020202020204" pitchFamily="34" charset="0"/>
                <a:ea typeface="Calibri" panose="020F0502020204030204" pitchFamily="34" charset="0"/>
                <a:cs typeface="Times New Roman" panose="02020603050405020304" pitchFamily="18" charset="0"/>
              </a:rPr>
              <a:t> </a:t>
            </a:r>
            <a:r>
              <a:rPr kumimoji="0" lang="en-US" sz="1200" b="0" i="0" u="none" strike="noStrike" kern="100" cap="none" spc="0" normalizeH="0" baseline="0" noProof="0">
                <a:ln>
                  <a:noFill/>
                </a:ln>
                <a:solidFill>
                  <a:srgbClr val="000000"/>
                </a:solidFill>
                <a:effectLst/>
                <a:uLnTx/>
                <a:uFillTx/>
                <a:latin typeface="Avenir Next" panose="020B0503020202020204" pitchFamily="34" charset="0"/>
                <a:ea typeface="Calibri" panose="020F0502020204030204" pitchFamily="34" charset="0"/>
                <a:cs typeface="Times New Roman" panose="02020603050405020304" pitchFamily="18" charset="0"/>
              </a:rPr>
              <a:t>The change is a step forward to better align with the dynamic landscape of cancer care, while assuring our members, stakeholders, and the broader community that the values and principles we stand for remain unchanged.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23E7C">
                  <a:lumMod val="65000"/>
                  <a:lumOff val="35000"/>
                </a:srgbClr>
              </a:solidFill>
              <a:effectLst/>
              <a:uLnTx/>
              <a:uFillTx/>
              <a:latin typeface="Avenir Next" panose="020B0503020202020204" pitchFamily="34" charset="0"/>
              <a:ea typeface="+mn-ea"/>
              <a:cs typeface="+mn-cs"/>
            </a:endParaRPr>
          </a:p>
        </p:txBody>
      </p:sp>
    </p:spTree>
    <p:extLst>
      <p:ext uri="{BB962C8B-B14F-4D97-AF65-F5344CB8AC3E}">
        <p14:creationId xmlns:p14="http://schemas.microsoft.com/office/powerpoint/2010/main" val="6806469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009435-11D3-A474-CFD9-E6F46E0977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931FD4-252F-E71C-17C1-DA384CA24A39}"/>
              </a:ext>
            </a:extLst>
          </p:cNvPr>
          <p:cNvSpPr>
            <a:spLocks noGrp="1"/>
          </p:cNvSpPr>
          <p:nvPr>
            <p:ph type="title"/>
          </p:nvPr>
        </p:nvSpPr>
        <p:spPr/>
        <p:txBody>
          <a:bodyPr>
            <a:normAutofit/>
          </a:bodyPr>
          <a:lstStyle/>
          <a:p>
            <a:r>
              <a:rPr lang="en-US" sz="4000">
                <a:latin typeface="Avenir Next Demi Bold" panose="020B0703020202020204" pitchFamily="34" charset="0"/>
              </a:rPr>
              <a:t>Framing AI as Augmentation,</a:t>
            </a:r>
            <a:br>
              <a:rPr lang="en-US" sz="4000">
                <a:latin typeface="Avenir Next Demi Bold" panose="020B0703020202020204" pitchFamily="34" charset="0"/>
              </a:rPr>
            </a:br>
            <a:r>
              <a:rPr lang="en-US" sz="4000">
                <a:latin typeface="Avenir Next Demi Bold" panose="020B0703020202020204" pitchFamily="34" charset="0"/>
              </a:rPr>
              <a:t>Not Replacement</a:t>
            </a:r>
          </a:p>
        </p:txBody>
      </p:sp>
      <p:pic>
        <p:nvPicPr>
          <p:cNvPr id="6" name="Content Placeholder 5">
            <a:extLst>
              <a:ext uri="{FF2B5EF4-FFF2-40B4-BE49-F238E27FC236}">
                <a16:creationId xmlns:a16="http://schemas.microsoft.com/office/drawing/2014/main" id="{9FE1D9D7-FEDF-F9E9-0C26-DCEB56A7E441}"/>
              </a:ext>
            </a:extLst>
          </p:cNvPr>
          <p:cNvPicPr>
            <a:picLocks noGrp="1" noChangeAspect="1"/>
          </p:cNvPicPr>
          <p:nvPr>
            <p:ph sz="half" idx="1"/>
          </p:nvPr>
        </p:nvPicPr>
        <p:blipFill>
          <a:blip r:embed="rId3"/>
          <a:srcRect/>
          <a:stretch/>
        </p:blipFill>
        <p:spPr>
          <a:xfrm>
            <a:off x="838201" y="1825625"/>
            <a:ext cx="3824736" cy="3211888"/>
          </a:xfrm>
          <a:prstGeom prst="rect">
            <a:avLst/>
          </a:prstGeom>
        </p:spPr>
      </p:pic>
      <p:sp>
        <p:nvSpPr>
          <p:cNvPr id="4" name="Content Placeholder 3">
            <a:extLst>
              <a:ext uri="{FF2B5EF4-FFF2-40B4-BE49-F238E27FC236}">
                <a16:creationId xmlns:a16="http://schemas.microsoft.com/office/drawing/2014/main" id="{F0D414FE-BA06-0915-A37C-319C9D372049}"/>
              </a:ext>
            </a:extLst>
          </p:cNvPr>
          <p:cNvSpPr>
            <a:spLocks noGrp="1"/>
          </p:cNvSpPr>
          <p:nvPr>
            <p:ph sz="half" idx="2"/>
          </p:nvPr>
        </p:nvSpPr>
        <p:spPr>
          <a:xfrm>
            <a:off x="5403273" y="1825625"/>
            <a:ext cx="5950527" cy="4351338"/>
          </a:xfrm>
        </p:spPr>
        <p:txBody>
          <a:bodyPr>
            <a:normAutofit/>
          </a:bodyPr>
          <a:lstStyle/>
          <a:p>
            <a:pPr marL="0" indent="0">
              <a:lnSpc>
                <a:spcPct val="100000"/>
              </a:lnSpc>
              <a:buNone/>
            </a:pPr>
            <a:r>
              <a:rPr lang="en-US" sz="1800">
                <a:latin typeface="Avenir Next Demi Bold" panose="020B0703020202020204" pitchFamily="34" charset="0"/>
              </a:rPr>
              <a:t>AI Enhances Human Work</a:t>
            </a:r>
          </a:p>
          <a:p>
            <a:pPr>
              <a:lnSpc>
                <a:spcPct val="100000"/>
              </a:lnSpc>
            </a:pPr>
            <a:r>
              <a:rPr lang="en-US" sz="1800"/>
              <a:t>AI complements human abilities by handling tasks to increase efficiency and accuracy.</a:t>
            </a:r>
          </a:p>
          <a:p>
            <a:pPr marL="0" indent="0">
              <a:lnSpc>
                <a:spcPct val="100000"/>
              </a:lnSpc>
              <a:buNone/>
            </a:pPr>
            <a:r>
              <a:rPr lang="en-US" sz="1800">
                <a:latin typeface="Avenir Next Demi Bold" panose="020B0703020202020204" pitchFamily="34" charset="0"/>
              </a:rPr>
              <a:t>Humans Validate AI Output</a:t>
            </a:r>
          </a:p>
          <a:p>
            <a:pPr>
              <a:lnSpc>
                <a:spcPct val="100000"/>
              </a:lnSpc>
            </a:pPr>
            <a:r>
              <a:rPr lang="en-US" sz="1800"/>
              <a:t>Humans remain essential in reviewing and validating AI-generated work to ensure quality.</a:t>
            </a:r>
          </a:p>
        </p:txBody>
      </p:sp>
    </p:spTree>
    <p:extLst>
      <p:ext uri="{BB962C8B-B14F-4D97-AF65-F5344CB8AC3E}">
        <p14:creationId xmlns:p14="http://schemas.microsoft.com/office/powerpoint/2010/main" val="7452693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27B22F-D2D8-840F-953B-53DE626E13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F5DD7A-43FF-4332-312B-D3320546BDE5}"/>
              </a:ext>
            </a:extLst>
          </p:cNvPr>
          <p:cNvSpPr>
            <a:spLocks noGrp="1"/>
          </p:cNvSpPr>
          <p:nvPr>
            <p:ph type="ctrTitle"/>
          </p:nvPr>
        </p:nvSpPr>
        <p:spPr/>
        <p:txBody>
          <a:bodyPr>
            <a:normAutofit/>
          </a:bodyPr>
          <a:lstStyle/>
          <a:p>
            <a:r>
              <a:rPr lang="en-US" sz="4400">
                <a:latin typeface="Avenir Next Demi Bold" panose="020B0703020202020204" pitchFamily="34" charset="0"/>
              </a:rPr>
              <a:t>AI Technology Review and Committee Governance</a:t>
            </a:r>
          </a:p>
        </p:txBody>
      </p:sp>
      <p:sp>
        <p:nvSpPr>
          <p:cNvPr id="5" name="Subtitle 4">
            <a:extLst>
              <a:ext uri="{FF2B5EF4-FFF2-40B4-BE49-F238E27FC236}">
                <a16:creationId xmlns:a16="http://schemas.microsoft.com/office/drawing/2014/main" id="{5B512A93-9FF1-B1F0-75CD-2FBC2A6F847A}"/>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0508571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0621FD-C448-3622-4036-469B1753C2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ECE793-F2F6-18BE-8F41-1502737610BE}"/>
              </a:ext>
            </a:extLst>
          </p:cNvPr>
          <p:cNvSpPr>
            <a:spLocks noGrp="1"/>
          </p:cNvSpPr>
          <p:nvPr>
            <p:ph type="title"/>
          </p:nvPr>
        </p:nvSpPr>
        <p:spPr/>
        <p:txBody>
          <a:bodyPr/>
          <a:lstStyle/>
          <a:p>
            <a:r>
              <a:rPr lang="en-US">
                <a:latin typeface="Avenir Next Demi Bold" panose="020B0703020202020204" pitchFamily="34" charset="0"/>
              </a:rPr>
              <a:t>Purpose and Prevention of</a:t>
            </a:r>
            <a:br>
              <a:rPr lang="en-US">
                <a:latin typeface="Avenir Next Demi Bold" panose="020B0703020202020204" pitchFamily="34" charset="0"/>
              </a:rPr>
            </a:br>
            <a:r>
              <a:rPr lang="en-US">
                <a:latin typeface="Avenir Next Demi Bold" panose="020B0703020202020204" pitchFamily="34" charset="0"/>
              </a:rPr>
              <a:t>Governance Committee</a:t>
            </a:r>
          </a:p>
        </p:txBody>
      </p:sp>
      <p:graphicFrame>
        <p:nvGraphicFramePr>
          <p:cNvPr id="3" name="Diagram 2">
            <a:extLst>
              <a:ext uri="{FF2B5EF4-FFF2-40B4-BE49-F238E27FC236}">
                <a16:creationId xmlns:a16="http://schemas.microsoft.com/office/drawing/2014/main" id="{7AFBF041-B354-7FBE-811B-97389C18DFDA}"/>
              </a:ext>
            </a:extLst>
          </p:cNvPr>
          <p:cNvGraphicFramePr/>
          <p:nvPr>
            <p:extLst>
              <p:ext uri="{D42A27DB-BD31-4B8C-83A1-F6EECF244321}">
                <p14:modId xmlns:p14="http://schemas.microsoft.com/office/powerpoint/2010/main" val="2830573103"/>
              </p:ext>
            </p:extLst>
          </p:nvPr>
        </p:nvGraphicFramePr>
        <p:xfrm>
          <a:off x="838200" y="1690688"/>
          <a:ext cx="10515600" cy="44476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875184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2C8B2-AFFC-E0AF-DB56-AB29EF2484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CE26D7-E8DE-7CE3-210B-DF5227C8BD6E}"/>
              </a:ext>
            </a:extLst>
          </p:cNvPr>
          <p:cNvSpPr>
            <a:spLocks noGrp="1"/>
          </p:cNvSpPr>
          <p:nvPr>
            <p:ph type="title"/>
          </p:nvPr>
        </p:nvSpPr>
        <p:spPr/>
        <p:txBody>
          <a:bodyPr>
            <a:normAutofit/>
          </a:bodyPr>
          <a:lstStyle/>
          <a:p>
            <a:r>
              <a:rPr lang="en-US" sz="4000">
                <a:latin typeface="Avenir Next Demi Bold" panose="020B0703020202020204" pitchFamily="34" charset="0"/>
              </a:rPr>
              <a:t>Stakeholders in the Committee</a:t>
            </a:r>
          </a:p>
        </p:txBody>
      </p:sp>
      <p:sp>
        <p:nvSpPr>
          <p:cNvPr id="3" name="Content Placeholder 2">
            <a:extLst>
              <a:ext uri="{FF2B5EF4-FFF2-40B4-BE49-F238E27FC236}">
                <a16:creationId xmlns:a16="http://schemas.microsoft.com/office/drawing/2014/main" id="{8A8D8E82-4AFC-4948-D00F-BFD19F257C49}"/>
              </a:ext>
            </a:extLst>
          </p:cNvPr>
          <p:cNvSpPr>
            <a:spLocks noGrp="1"/>
          </p:cNvSpPr>
          <p:nvPr>
            <p:ph idx="1"/>
          </p:nvPr>
        </p:nvSpPr>
        <p:spPr>
          <a:xfrm>
            <a:off x="838200" y="1825625"/>
            <a:ext cx="10515600" cy="4124601"/>
          </a:xfrm>
        </p:spPr>
        <p:txBody>
          <a:bodyPr>
            <a:normAutofit fontScale="92500"/>
          </a:bodyPr>
          <a:lstStyle/>
          <a:p>
            <a:pPr marL="0" indent="0">
              <a:lnSpc>
                <a:spcPct val="120000"/>
              </a:lnSpc>
              <a:spcBef>
                <a:spcPts val="2500"/>
              </a:spcBef>
              <a:buNone/>
            </a:pPr>
            <a:r>
              <a:rPr lang="en-US" sz="1800" b="1">
                <a:latin typeface="Avenir Next Demi Bold" panose="020B0703020202020204" pitchFamily="34" charset="0"/>
              </a:rPr>
              <a:t>IT Leadership</a:t>
            </a:r>
          </a:p>
          <a:p>
            <a:pPr marL="285750" lvl="1" indent="-285750">
              <a:lnSpc>
                <a:spcPct val="120000"/>
              </a:lnSpc>
            </a:pPr>
            <a:r>
              <a:rPr lang="en-US" sz="1800"/>
              <a:t>IT leaders provide strategic direction and oversee technological infrastructure for the committee.</a:t>
            </a:r>
          </a:p>
          <a:p>
            <a:pPr marL="0" indent="0">
              <a:lnSpc>
                <a:spcPct val="120000"/>
              </a:lnSpc>
              <a:spcBef>
                <a:spcPts val="2500"/>
              </a:spcBef>
              <a:buNone/>
            </a:pPr>
            <a:r>
              <a:rPr lang="en-US" sz="1800" b="1">
                <a:latin typeface="Avenir Next Demi Bold" panose="020B0703020202020204" pitchFamily="34" charset="0"/>
              </a:rPr>
              <a:t>Clinical Informatics</a:t>
            </a:r>
          </a:p>
          <a:p>
            <a:pPr marL="285750" lvl="1" indent="-285750">
              <a:lnSpc>
                <a:spcPct val="120000"/>
              </a:lnSpc>
            </a:pPr>
            <a:r>
              <a:rPr lang="en-US" sz="1800"/>
              <a:t>Clinical informatics experts ensure health care data is accurately integrated and used effectively.</a:t>
            </a:r>
          </a:p>
          <a:p>
            <a:pPr marL="0" indent="0">
              <a:lnSpc>
                <a:spcPct val="120000"/>
              </a:lnSpc>
              <a:spcBef>
                <a:spcPts val="2500"/>
              </a:spcBef>
              <a:buNone/>
            </a:pPr>
            <a:r>
              <a:rPr lang="en-US" sz="1800" b="1">
                <a:latin typeface="Avenir Next Demi Bold" panose="020B0703020202020204" pitchFamily="34" charset="0"/>
              </a:rPr>
              <a:t>Operational Leaders</a:t>
            </a:r>
          </a:p>
          <a:p>
            <a:pPr marL="285750" lvl="1" indent="-285750">
              <a:lnSpc>
                <a:spcPct val="120000"/>
              </a:lnSpc>
            </a:pPr>
            <a:r>
              <a:rPr lang="en-US" sz="1800"/>
              <a:t>Operational leaders manage day-to-day processes and help align committee goals with organizational operations.</a:t>
            </a:r>
          </a:p>
          <a:p>
            <a:pPr marL="0" indent="0">
              <a:lnSpc>
                <a:spcPct val="120000"/>
              </a:lnSpc>
              <a:spcBef>
                <a:spcPts val="2500"/>
              </a:spcBef>
              <a:buNone/>
            </a:pPr>
            <a:r>
              <a:rPr lang="en-US" sz="1800" b="1">
                <a:latin typeface="Avenir Next Demi Bold" panose="020B0703020202020204" pitchFamily="34" charset="0"/>
              </a:rPr>
              <a:t>End-User Representation</a:t>
            </a:r>
          </a:p>
          <a:p>
            <a:pPr marL="285750" lvl="1" indent="-285750">
              <a:lnSpc>
                <a:spcPct val="120000"/>
              </a:lnSpc>
            </a:pPr>
            <a:r>
              <a:rPr lang="en-US" sz="1800"/>
              <a:t>Including end-users, when possible, ensures the committee address the practical needs and usability.</a:t>
            </a:r>
          </a:p>
          <a:p>
            <a:pPr marL="285750" lvl="1" indent="-285750">
              <a:lnSpc>
                <a:spcPct val="120000"/>
              </a:lnSpc>
            </a:pPr>
            <a:endParaRPr lang="en-US" sz="1800"/>
          </a:p>
        </p:txBody>
      </p:sp>
    </p:spTree>
    <p:extLst>
      <p:ext uri="{BB962C8B-B14F-4D97-AF65-F5344CB8AC3E}">
        <p14:creationId xmlns:p14="http://schemas.microsoft.com/office/powerpoint/2010/main" val="6691538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41982B-FFBA-2E15-A016-4B5308650C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D58F79-2633-C033-53B1-C1AC07D2052A}"/>
              </a:ext>
            </a:extLst>
          </p:cNvPr>
          <p:cNvSpPr>
            <a:spLocks noGrp="1"/>
          </p:cNvSpPr>
          <p:nvPr>
            <p:ph type="title"/>
          </p:nvPr>
        </p:nvSpPr>
        <p:spPr/>
        <p:txBody>
          <a:bodyPr>
            <a:normAutofit/>
          </a:bodyPr>
          <a:lstStyle/>
          <a:p>
            <a:r>
              <a:rPr lang="en-US" sz="4000">
                <a:latin typeface="Avenir Next Demi Bold" panose="020B0703020202020204" pitchFamily="34" charset="0"/>
              </a:rPr>
              <a:t>Committee Functions and Standards</a:t>
            </a:r>
          </a:p>
        </p:txBody>
      </p:sp>
      <p:sp>
        <p:nvSpPr>
          <p:cNvPr id="3" name="Content Placeholder 2">
            <a:extLst>
              <a:ext uri="{FF2B5EF4-FFF2-40B4-BE49-F238E27FC236}">
                <a16:creationId xmlns:a16="http://schemas.microsoft.com/office/drawing/2014/main" id="{D27AF244-F069-353C-890E-14DEAA924759}"/>
              </a:ext>
            </a:extLst>
          </p:cNvPr>
          <p:cNvSpPr>
            <a:spLocks noGrp="1"/>
          </p:cNvSpPr>
          <p:nvPr>
            <p:ph idx="1"/>
          </p:nvPr>
        </p:nvSpPr>
        <p:spPr>
          <a:xfrm>
            <a:off x="838200" y="1825625"/>
            <a:ext cx="10515600" cy="4124601"/>
          </a:xfrm>
        </p:spPr>
        <p:txBody>
          <a:bodyPr>
            <a:normAutofit/>
          </a:bodyPr>
          <a:lstStyle/>
          <a:p>
            <a:pPr marL="0" marR="0" lvl="0" indent="0" algn="l" defTabSz="914400" rtl="0" eaLnBrk="1" fontAlgn="auto" latinLnBrk="0" hangingPunct="1">
              <a:lnSpc>
                <a:spcPct val="90000"/>
              </a:lnSpc>
              <a:spcBef>
                <a:spcPts val="25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000000"/>
                </a:solidFill>
                <a:effectLst/>
                <a:uLnTx/>
                <a:uFillTx/>
                <a:latin typeface="Avenir Next Demi Bold" panose="020B0703020202020204" pitchFamily="34" charset="0"/>
              </a:rPr>
              <a:t>Vendor Evaluation</a:t>
            </a:r>
          </a:p>
          <a:p>
            <a:pPr marL="285750" lvl="1" indent="-285750">
              <a:defRPr/>
            </a:pPr>
            <a:r>
              <a:rPr kumimoji="0" lang="en-US" sz="1800" b="0" i="0" u="none" strike="noStrike" kern="1200" cap="none" spc="0" normalizeH="0" baseline="0" noProof="0">
                <a:ln>
                  <a:noFill/>
                </a:ln>
                <a:solidFill>
                  <a:srgbClr val="000000"/>
                </a:solidFill>
                <a:effectLst/>
                <a:uLnTx/>
                <a:uFillTx/>
              </a:rPr>
              <a:t>The committee evaluates AI vendors to ensure quality and suitability for organizational needs.</a:t>
            </a:r>
          </a:p>
          <a:p>
            <a:pPr marL="0" marR="0" lvl="0" indent="0" algn="l" defTabSz="914400" rtl="0" eaLnBrk="1" fontAlgn="auto" latinLnBrk="0" hangingPunct="1">
              <a:lnSpc>
                <a:spcPct val="90000"/>
              </a:lnSpc>
              <a:spcBef>
                <a:spcPts val="25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000000"/>
                </a:solidFill>
                <a:effectLst/>
                <a:uLnTx/>
                <a:uFillTx/>
                <a:latin typeface="Avenir Next Demi Bold" panose="020B0703020202020204" pitchFamily="34" charset="0"/>
              </a:rPr>
              <a:t>Align AI With Business</a:t>
            </a:r>
          </a:p>
          <a:p>
            <a:pPr marL="285750" lvl="1" indent="-285750">
              <a:defRPr/>
            </a:pPr>
            <a:r>
              <a:rPr kumimoji="0" lang="en-US" sz="1800" b="0" i="0" u="none" strike="noStrike" kern="1200" cap="none" spc="0" normalizeH="0" baseline="0" noProof="0">
                <a:ln>
                  <a:noFill/>
                </a:ln>
                <a:solidFill>
                  <a:srgbClr val="000000"/>
                </a:solidFill>
                <a:effectLst/>
                <a:uLnTx/>
                <a:uFillTx/>
              </a:rPr>
              <a:t>AI implementations must align with business goals to maximize value and effectiveness.</a:t>
            </a:r>
          </a:p>
          <a:p>
            <a:pPr marL="0" marR="0" lvl="0" indent="0" algn="l" defTabSz="914400" rtl="0" eaLnBrk="1" fontAlgn="auto" latinLnBrk="0" hangingPunct="1">
              <a:lnSpc>
                <a:spcPct val="90000"/>
              </a:lnSpc>
              <a:spcBef>
                <a:spcPts val="25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000000"/>
                </a:solidFill>
                <a:effectLst/>
                <a:uLnTx/>
                <a:uFillTx/>
                <a:latin typeface="Avenir Next Demi Bold" panose="020B0703020202020204" pitchFamily="34" charset="0"/>
              </a:rPr>
              <a:t>Prevent Overlap and Redundancy</a:t>
            </a:r>
          </a:p>
          <a:p>
            <a:pPr marL="285750" lvl="1" indent="-285750">
              <a:defRPr/>
            </a:pPr>
            <a:r>
              <a:rPr kumimoji="0" lang="en-US" sz="1800" b="0" i="0" u="none" strike="noStrike" kern="1200" cap="none" spc="0" normalizeH="0" baseline="0" noProof="0">
                <a:ln>
                  <a:noFill/>
                </a:ln>
                <a:solidFill>
                  <a:srgbClr val="000000"/>
                </a:solidFill>
                <a:effectLst/>
                <a:uLnTx/>
                <a:uFillTx/>
              </a:rPr>
              <a:t>The committee prevents duplication of AI efforts to optimize resources and efficiency.</a:t>
            </a:r>
          </a:p>
          <a:p>
            <a:pPr marL="0" marR="0" lvl="0" indent="0" algn="l" defTabSz="914400" rtl="0" eaLnBrk="1" fontAlgn="auto" latinLnBrk="0" hangingPunct="1">
              <a:lnSpc>
                <a:spcPct val="90000"/>
              </a:lnSpc>
              <a:spcBef>
                <a:spcPts val="25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000000"/>
                </a:solidFill>
                <a:effectLst/>
                <a:uLnTx/>
                <a:uFillTx/>
                <a:latin typeface="Avenir Next Demi Bold" panose="020B0703020202020204" pitchFamily="34" charset="0"/>
              </a:rPr>
              <a:t>Governance and Scalability</a:t>
            </a:r>
          </a:p>
          <a:p>
            <a:pPr marL="285750" lvl="1" indent="-285750">
              <a:defRPr/>
            </a:pPr>
            <a:r>
              <a:rPr kumimoji="0" lang="en-US" sz="1800" b="0" i="0" u="none" strike="noStrike" kern="1200" cap="none" spc="0" normalizeH="0" baseline="0" noProof="0">
                <a:ln>
                  <a:noFill/>
                </a:ln>
                <a:solidFill>
                  <a:srgbClr val="000000"/>
                </a:solidFill>
                <a:effectLst/>
                <a:uLnTx/>
                <a:uFillTx/>
              </a:rPr>
              <a:t>Effective governance standards ensure scalable, compliant, and sustainable AI adoption across the organization.</a:t>
            </a:r>
          </a:p>
        </p:txBody>
      </p:sp>
    </p:spTree>
    <p:extLst>
      <p:ext uri="{BB962C8B-B14F-4D97-AF65-F5344CB8AC3E}">
        <p14:creationId xmlns:p14="http://schemas.microsoft.com/office/powerpoint/2010/main" val="9774573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27B22F-D2D8-840F-953B-53DE626E13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F5DD7A-43FF-4332-312B-D3320546BDE5}"/>
              </a:ext>
            </a:extLst>
          </p:cNvPr>
          <p:cNvSpPr>
            <a:spLocks noGrp="1"/>
          </p:cNvSpPr>
          <p:nvPr>
            <p:ph type="ctrTitle"/>
          </p:nvPr>
        </p:nvSpPr>
        <p:spPr/>
        <p:txBody>
          <a:bodyPr>
            <a:normAutofit/>
          </a:bodyPr>
          <a:lstStyle/>
          <a:p>
            <a:r>
              <a:rPr lang="en-US" sz="4400">
                <a:latin typeface="Avenir Next Demi Bold" panose="020B0703020202020204" pitchFamily="34" charset="0"/>
              </a:rPr>
              <a:t>Vendor Selection and Customization Strategies</a:t>
            </a:r>
          </a:p>
        </p:txBody>
      </p:sp>
      <p:sp>
        <p:nvSpPr>
          <p:cNvPr id="5" name="Subtitle 4">
            <a:extLst>
              <a:ext uri="{FF2B5EF4-FFF2-40B4-BE49-F238E27FC236}">
                <a16:creationId xmlns:a16="http://schemas.microsoft.com/office/drawing/2014/main" id="{5B512A93-9FF1-B1F0-75CD-2FBC2A6F847A}"/>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441621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009435-11D3-A474-CFD9-E6F46E0977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931FD4-252F-E71C-17C1-DA384CA24A39}"/>
              </a:ext>
            </a:extLst>
          </p:cNvPr>
          <p:cNvSpPr>
            <a:spLocks noGrp="1"/>
          </p:cNvSpPr>
          <p:nvPr>
            <p:ph type="title"/>
          </p:nvPr>
        </p:nvSpPr>
        <p:spPr/>
        <p:txBody>
          <a:bodyPr>
            <a:normAutofit/>
          </a:bodyPr>
          <a:lstStyle/>
          <a:p>
            <a:r>
              <a:rPr lang="en-US">
                <a:latin typeface="Avenir Next Demi Bold" panose="020B0703020202020204" pitchFamily="34" charset="0"/>
              </a:rPr>
              <a:t>Principles for Vendor Selection</a:t>
            </a:r>
          </a:p>
        </p:txBody>
      </p:sp>
      <p:pic>
        <p:nvPicPr>
          <p:cNvPr id="6" name="Content Placeholder 5">
            <a:extLst>
              <a:ext uri="{FF2B5EF4-FFF2-40B4-BE49-F238E27FC236}">
                <a16:creationId xmlns:a16="http://schemas.microsoft.com/office/drawing/2014/main" id="{9FE1D9D7-FEDF-F9E9-0C26-DCEB56A7E441}"/>
              </a:ext>
            </a:extLst>
          </p:cNvPr>
          <p:cNvPicPr>
            <a:picLocks noGrp="1" noChangeAspect="1"/>
          </p:cNvPicPr>
          <p:nvPr>
            <p:ph sz="half" idx="1"/>
          </p:nvPr>
        </p:nvPicPr>
        <p:blipFill>
          <a:blip r:embed="rId3"/>
          <a:srcRect/>
          <a:stretch/>
        </p:blipFill>
        <p:spPr>
          <a:xfrm>
            <a:off x="838201" y="1825625"/>
            <a:ext cx="3824736" cy="3211888"/>
          </a:xfrm>
          <a:prstGeom prst="rect">
            <a:avLst/>
          </a:prstGeom>
        </p:spPr>
      </p:pic>
      <p:sp>
        <p:nvSpPr>
          <p:cNvPr id="4" name="Content Placeholder 3">
            <a:extLst>
              <a:ext uri="{FF2B5EF4-FFF2-40B4-BE49-F238E27FC236}">
                <a16:creationId xmlns:a16="http://schemas.microsoft.com/office/drawing/2014/main" id="{F0D414FE-BA06-0915-A37C-319C9D372049}"/>
              </a:ext>
            </a:extLst>
          </p:cNvPr>
          <p:cNvSpPr>
            <a:spLocks noGrp="1"/>
          </p:cNvSpPr>
          <p:nvPr>
            <p:ph sz="half" idx="2"/>
          </p:nvPr>
        </p:nvSpPr>
        <p:spPr>
          <a:xfrm>
            <a:off x="5403273" y="1825625"/>
            <a:ext cx="5950527" cy="4351338"/>
          </a:xfrm>
        </p:spPr>
        <p:txBody>
          <a:bodyPr>
            <a:normAutofit/>
          </a:bodyPr>
          <a:lstStyle/>
          <a:p>
            <a:pPr marL="0" indent="0">
              <a:lnSpc>
                <a:spcPct val="100000"/>
              </a:lnSpc>
              <a:buNone/>
            </a:pPr>
            <a:r>
              <a:rPr lang="en-US" sz="1800">
                <a:latin typeface="Avenir Next Demi Bold" panose="020B0703020202020204" pitchFamily="34" charset="0"/>
              </a:rPr>
              <a:t>User-Focused Approach</a:t>
            </a:r>
          </a:p>
          <a:p>
            <a:pPr>
              <a:lnSpc>
                <a:spcPct val="100000"/>
              </a:lnSpc>
            </a:pPr>
            <a:r>
              <a:rPr lang="en-US" sz="1800"/>
              <a:t>Begin vendor selection based on your specific use case, not just vendor demos or presentations.</a:t>
            </a:r>
          </a:p>
          <a:p>
            <a:pPr marL="0" indent="0">
              <a:lnSpc>
                <a:spcPct val="100000"/>
              </a:lnSpc>
              <a:buNone/>
            </a:pPr>
            <a:r>
              <a:rPr lang="en-US" sz="1800">
                <a:latin typeface="Avenir Next Demi Bold" panose="020B0703020202020204" pitchFamily="34" charset="0"/>
              </a:rPr>
              <a:t>Market Leverage</a:t>
            </a:r>
          </a:p>
          <a:p>
            <a:pPr>
              <a:lnSpc>
                <a:spcPct val="100000"/>
              </a:lnSpc>
            </a:pPr>
            <a:r>
              <a:rPr lang="en-US" sz="1800"/>
              <a:t>Leverage competition among many vendors to negotiate better customization, pricing, and flexibility.</a:t>
            </a:r>
          </a:p>
          <a:p>
            <a:pPr marL="0" indent="0">
              <a:lnSpc>
                <a:spcPct val="100000"/>
              </a:lnSpc>
              <a:buNone/>
            </a:pPr>
            <a:r>
              <a:rPr lang="en-US" sz="1800">
                <a:latin typeface="Avenir Next Demi Bold" panose="020B0703020202020204" pitchFamily="34" charset="0"/>
              </a:rPr>
              <a:t>Prioritize Flexibility</a:t>
            </a:r>
          </a:p>
          <a:p>
            <a:pPr>
              <a:lnSpc>
                <a:spcPct val="100000"/>
              </a:lnSpc>
            </a:pPr>
            <a:r>
              <a:rPr lang="en-US" sz="1800"/>
              <a:t>Choose vendors offering flexibility that allows AI and solutions to adapt to your needs.</a:t>
            </a:r>
          </a:p>
          <a:p>
            <a:pPr marL="0" indent="0">
              <a:lnSpc>
                <a:spcPct val="100000"/>
              </a:lnSpc>
              <a:buNone/>
            </a:pPr>
            <a:endParaRPr lang="en-US" sz="1800"/>
          </a:p>
        </p:txBody>
      </p:sp>
    </p:spTree>
    <p:extLst>
      <p:ext uri="{BB962C8B-B14F-4D97-AF65-F5344CB8AC3E}">
        <p14:creationId xmlns:p14="http://schemas.microsoft.com/office/powerpoint/2010/main" val="14927078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2C8B2-AFFC-E0AF-DB56-AB29EF2484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CE26D7-E8DE-7CE3-210B-DF5227C8BD6E}"/>
              </a:ext>
            </a:extLst>
          </p:cNvPr>
          <p:cNvSpPr>
            <a:spLocks noGrp="1"/>
          </p:cNvSpPr>
          <p:nvPr>
            <p:ph type="title"/>
          </p:nvPr>
        </p:nvSpPr>
        <p:spPr/>
        <p:txBody>
          <a:bodyPr>
            <a:normAutofit/>
          </a:bodyPr>
          <a:lstStyle/>
          <a:p>
            <a:r>
              <a:rPr lang="en-US" sz="4000">
                <a:latin typeface="Avenir Next Demi Bold" panose="020B0703020202020204" pitchFamily="34" charset="0"/>
              </a:rPr>
              <a:t>Evaluating Vendor Intent and Solution Fit</a:t>
            </a:r>
          </a:p>
        </p:txBody>
      </p:sp>
      <p:sp>
        <p:nvSpPr>
          <p:cNvPr id="3" name="Content Placeholder 2">
            <a:extLst>
              <a:ext uri="{FF2B5EF4-FFF2-40B4-BE49-F238E27FC236}">
                <a16:creationId xmlns:a16="http://schemas.microsoft.com/office/drawing/2014/main" id="{8A8D8E82-4AFC-4948-D00F-BFD19F257C49}"/>
              </a:ext>
            </a:extLst>
          </p:cNvPr>
          <p:cNvSpPr>
            <a:spLocks noGrp="1"/>
          </p:cNvSpPr>
          <p:nvPr>
            <p:ph idx="1"/>
          </p:nvPr>
        </p:nvSpPr>
        <p:spPr>
          <a:xfrm>
            <a:off x="1848678" y="1825625"/>
            <a:ext cx="9505122" cy="4124601"/>
          </a:xfrm>
        </p:spPr>
        <p:txBody>
          <a:bodyPr>
            <a:normAutofit/>
          </a:bodyPr>
          <a:lstStyle/>
          <a:p>
            <a:pPr marL="0" indent="0">
              <a:lnSpc>
                <a:spcPct val="100000"/>
              </a:lnSpc>
              <a:spcBef>
                <a:spcPts val="2500"/>
              </a:spcBef>
              <a:buNone/>
            </a:pPr>
            <a:r>
              <a:rPr lang="en-US" sz="1800" b="1">
                <a:latin typeface="Avenir Next Demi Bold" panose="020B0703020202020204" pitchFamily="34" charset="0"/>
              </a:rPr>
              <a:t>Assessing Vendor Intent</a:t>
            </a:r>
          </a:p>
          <a:p>
            <a:pPr marL="285750" lvl="1" indent="-285750">
              <a:lnSpc>
                <a:spcPct val="100000"/>
              </a:lnSpc>
            </a:pPr>
            <a:r>
              <a:rPr lang="en-US" sz="1800"/>
              <a:t>Determine if vendors are innovating, scaling, or merely cashing in to align with your strategic goals.</a:t>
            </a:r>
          </a:p>
          <a:p>
            <a:pPr marL="0" indent="0">
              <a:lnSpc>
                <a:spcPct val="100000"/>
              </a:lnSpc>
              <a:spcBef>
                <a:spcPts val="2500"/>
              </a:spcBef>
              <a:buNone/>
            </a:pPr>
            <a:r>
              <a:rPr lang="en-US" sz="1800" b="1">
                <a:latin typeface="Avenir Next Demi Bold" panose="020B0703020202020204" pitchFamily="34" charset="0"/>
              </a:rPr>
              <a:t>Commodity vs Workflow AI</a:t>
            </a:r>
          </a:p>
          <a:p>
            <a:pPr marL="285750" lvl="1" indent="-285750">
              <a:lnSpc>
                <a:spcPct val="100000"/>
              </a:lnSpc>
            </a:pPr>
            <a:r>
              <a:rPr lang="en-US" sz="1800"/>
              <a:t>Commodity AI like transcription is suitable from large vendors, but workflow AI must be customized to fit specific operations.</a:t>
            </a:r>
          </a:p>
          <a:p>
            <a:pPr marL="0" indent="0">
              <a:lnSpc>
                <a:spcPct val="100000"/>
              </a:lnSpc>
              <a:spcBef>
                <a:spcPts val="2500"/>
              </a:spcBef>
              <a:buNone/>
            </a:pPr>
            <a:r>
              <a:rPr lang="en-US" sz="1800" b="1">
                <a:latin typeface="Avenir Next Demi Bold" panose="020B0703020202020204" pitchFamily="34" charset="0"/>
              </a:rPr>
              <a:t>Solution Fit Importance</a:t>
            </a:r>
          </a:p>
          <a:p>
            <a:pPr marL="285750" lvl="1" indent="-285750">
              <a:lnSpc>
                <a:spcPct val="100000"/>
              </a:lnSpc>
            </a:pPr>
            <a:r>
              <a:rPr lang="en-US" sz="1800"/>
              <a:t>A solution that doesn’t fit your workflow is ineffective regardless of how impressive the demo appears.</a:t>
            </a:r>
          </a:p>
        </p:txBody>
      </p:sp>
      <p:pic>
        <p:nvPicPr>
          <p:cNvPr id="5" name="Graphic 4" descr="Questions with solid fill">
            <a:extLst>
              <a:ext uri="{FF2B5EF4-FFF2-40B4-BE49-F238E27FC236}">
                <a16:creationId xmlns:a16="http://schemas.microsoft.com/office/drawing/2014/main" id="{0ADE8CB7-FE66-49EE-13A9-55E1412C5A7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86848" y="1825625"/>
            <a:ext cx="803413" cy="803413"/>
          </a:xfrm>
          <a:prstGeom prst="rect">
            <a:avLst/>
          </a:prstGeom>
        </p:spPr>
      </p:pic>
      <p:pic>
        <p:nvPicPr>
          <p:cNvPr id="6" name="Graphic 5" descr="Workflow with solid fill">
            <a:extLst>
              <a:ext uri="{FF2B5EF4-FFF2-40B4-BE49-F238E27FC236}">
                <a16:creationId xmlns:a16="http://schemas.microsoft.com/office/drawing/2014/main" id="{779B2EC0-502A-6005-C486-84CFD2357E93}"/>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786848" y="3027362"/>
            <a:ext cx="803413" cy="803413"/>
          </a:xfrm>
          <a:prstGeom prst="rect">
            <a:avLst/>
          </a:prstGeom>
        </p:spPr>
      </p:pic>
      <p:pic>
        <p:nvPicPr>
          <p:cNvPr id="7" name="Graphic 6" descr="Badge Tick1 with solid fill">
            <a:extLst>
              <a:ext uri="{FF2B5EF4-FFF2-40B4-BE49-F238E27FC236}">
                <a16:creationId xmlns:a16="http://schemas.microsoft.com/office/drawing/2014/main" id="{3E50B7F5-8EFE-8DED-A9CC-002ED8487C3D}"/>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786848" y="4229099"/>
            <a:ext cx="803413" cy="803413"/>
          </a:xfrm>
          <a:prstGeom prst="rect">
            <a:avLst/>
          </a:prstGeom>
        </p:spPr>
      </p:pic>
    </p:spTree>
    <p:extLst>
      <p:ext uri="{BB962C8B-B14F-4D97-AF65-F5344CB8AC3E}">
        <p14:creationId xmlns:p14="http://schemas.microsoft.com/office/powerpoint/2010/main" val="31935238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27B22F-D2D8-840F-953B-53DE626E13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F5DD7A-43FF-4332-312B-D3320546BDE5}"/>
              </a:ext>
            </a:extLst>
          </p:cNvPr>
          <p:cNvSpPr>
            <a:spLocks noGrp="1"/>
          </p:cNvSpPr>
          <p:nvPr>
            <p:ph type="ctrTitle"/>
          </p:nvPr>
        </p:nvSpPr>
        <p:spPr/>
        <p:txBody>
          <a:bodyPr>
            <a:normAutofit/>
          </a:bodyPr>
          <a:lstStyle/>
          <a:p>
            <a:r>
              <a:rPr lang="en-US" sz="4400">
                <a:latin typeface="Avenir Next Demi Bold" panose="020B0703020202020204" pitchFamily="34" charset="0"/>
              </a:rPr>
              <a:t>Current and Future Use</a:t>
            </a:r>
            <a:br>
              <a:rPr lang="en-US" sz="4400">
                <a:latin typeface="Avenir Next Demi Bold" panose="020B0703020202020204" pitchFamily="34" charset="0"/>
              </a:rPr>
            </a:br>
            <a:r>
              <a:rPr lang="en-US" sz="4400">
                <a:latin typeface="Avenir Next Demi Bold" panose="020B0703020202020204" pitchFamily="34" charset="0"/>
              </a:rPr>
              <a:t>Cases at Highlands</a:t>
            </a:r>
          </a:p>
        </p:txBody>
      </p:sp>
      <p:sp>
        <p:nvSpPr>
          <p:cNvPr id="5" name="Subtitle 4">
            <a:extLst>
              <a:ext uri="{FF2B5EF4-FFF2-40B4-BE49-F238E27FC236}">
                <a16:creationId xmlns:a16="http://schemas.microsoft.com/office/drawing/2014/main" id="{5B512A93-9FF1-B1F0-75CD-2FBC2A6F847A}"/>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419666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4673F-42DA-EB6E-D1F6-FA47172954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64B970-B2D6-7954-F307-39A22EC379EF}"/>
              </a:ext>
            </a:extLst>
          </p:cNvPr>
          <p:cNvSpPr>
            <a:spLocks noGrp="1"/>
          </p:cNvSpPr>
          <p:nvPr>
            <p:ph type="title"/>
          </p:nvPr>
        </p:nvSpPr>
        <p:spPr/>
        <p:txBody>
          <a:bodyPr>
            <a:normAutofit/>
          </a:bodyPr>
          <a:lstStyle/>
          <a:p>
            <a:r>
              <a:rPr lang="en-US">
                <a:latin typeface="Avenir Next Demi Bold" panose="020B0703020202020204" pitchFamily="34" charset="0"/>
              </a:rPr>
              <a:t>Identifying Potential Use Cases</a:t>
            </a:r>
          </a:p>
        </p:txBody>
      </p:sp>
      <p:sp>
        <p:nvSpPr>
          <p:cNvPr id="3" name="Content Placeholder 2">
            <a:extLst>
              <a:ext uri="{FF2B5EF4-FFF2-40B4-BE49-F238E27FC236}">
                <a16:creationId xmlns:a16="http://schemas.microsoft.com/office/drawing/2014/main" id="{FFC36E4E-93E8-C640-4B66-1537EE9ABCA4}"/>
              </a:ext>
            </a:extLst>
          </p:cNvPr>
          <p:cNvSpPr>
            <a:spLocks noGrp="1"/>
          </p:cNvSpPr>
          <p:nvPr>
            <p:ph idx="1"/>
          </p:nvPr>
        </p:nvSpPr>
        <p:spPr>
          <a:xfrm>
            <a:off x="838200" y="1825625"/>
            <a:ext cx="10515600" cy="4124601"/>
          </a:xfrm>
        </p:spPr>
        <p:txBody>
          <a:bodyPr>
            <a:normAutofit/>
          </a:bodyPr>
          <a:lstStyle/>
          <a:p>
            <a:pPr marL="0" indent="0">
              <a:lnSpc>
                <a:spcPct val="100000"/>
              </a:lnSpc>
              <a:buNone/>
            </a:pPr>
            <a:r>
              <a:rPr lang="en-US" sz="1800" b="1">
                <a:latin typeface="Avenir Next Demi Bold" panose="020B0703020202020204" pitchFamily="34" charset="0"/>
              </a:rPr>
              <a:t>Identify Pain Points or Breakdowns in Processes</a:t>
            </a:r>
          </a:p>
          <a:p>
            <a:pPr>
              <a:lnSpc>
                <a:spcPct val="100000"/>
              </a:lnSpc>
            </a:pPr>
            <a:r>
              <a:rPr lang="en-US" sz="1800"/>
              <a:t>Areas we identified involved data entry, documentation, prior authorization, lab/radiology billing, and chart prep.</a:t>
            </a:r>
          </a:p>
          <a:p>
            <a:pPr marL="0" indent="0">
              <a:lnSpc>
                <a:spcPct val="100000"/>
              </a:lnSpc>
              <a:buNone/>
            </a:pPr>
            <a:endParaRPr lang="en-US" sz="1800"/>
          </a:p>
          <a:p>
            <a:pPr marL="0" indent="0">
              <a:lnSpc>
                <a:spcPct val="100000"/>
              </a:lnSpc>
              <a:buNone/>
            </a:pPr>
            <a:r>
              <a:rPr lang="en-US" sz="1800" b="1">
                <a:latin typeface="Avenir Next Demi Bold" panose="020B0703020202020204" pitchFamily="34" charset="0"/>
              </a:rPr>
              <a:t>Prioritize Identified Areas and Tackle Them Methodically</a:t>
            </a:r>
          </a:p>
          <a:p>
            <a:pPr>
              <a:lnSpc>
                <a:spcPct val="100000"/>
              </a:lnSpc>
            </a:pPr>
            <a:r>
              <a:rPr lang="en-US" sz="1800"/>
              <a:t>After pain points are identified, determine which areas will have the biggest impact and choose which ones to tackle first. It’s easy to get excited about ways AI can assist our users and attempt to tackle too much too fast, which can cause users to become overwhelmed and frustrated. Making a big impact in a couple of areas will encourage users to utilize the tools consistently as well as open them up to new use cases in the future.</a:t>
            </a:r>
          </a:p>
        </p:txBody>
      </p:sp>
    </p:spTree>
    <p:extLst>
      <p:ext uri="{BB962C8B-B14F-4D97-AF65-F5344CB8AC3E}">
        <p14:creationId xmlns:p14="http://schemas.microsoft.com/office/powerpoint/2010/main" val="5340970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FFB2B741-24A0-C58F-6825-4A9FFD4FEF8E}"/>
              </a:ext>
            </a:extLst>
          </p:cNvPr>
          <p:cNvPicPr>
            <a:picLocks noChangeAspect="1"/>
          </p:cNvPicPr>
          <p:nvPr/>
        </p:nvPicPr>
        <p:blipFill>
          <a:blip r:embed="rId2"/>
          <a:stretch>
            <a:fillRect/>
          </a:stretch>
        </p:blipFill>
        <p:spPr>
          <a:xfrm>
            <a:off x="3767653" y="2168912"/>
            <a:ext cx="1092765" cy="999880"/>
          </a:xfrm>
          <a:prstGeom prst="rect">
            <a:avLst/>
          </a:prstGeom>
        </p:spPr>
      </p:pic>
      <p:sp>
        <p:nvSpPr>
          <p:cNvPr id="2" name="Title 1">
            <a:extLst>
              <a:ext uri="{FF2B5EF4-FFF2-40B4-BE49-F238E27FC236}">
                <a16:creationId xmlns:a16="http://schemas.microsoft.com/office/drawing/2014/main" id="{D33D0E38-B381-1036-6377-AC04263C71F6}"/>
              </a:ext>
            </a:extLst>
          </p:cNvPr>
          <p:cNvSpPr>
            <a:spLocks noGrp="1"/>
          </p:cNvSpPr>
          <p:nvPr>
            <p:ph type="title"/>
          </p:nvPr>
        </p:nvSpPr>
        <p:spPr/>
        <p:txBody>
          <a:bodyPr anchor="t"/>
          <a:lstStyle/>
          <a:p>
            <a:r>
              <a:rPr lang="en-US">
                <a:latin typeface="Avenir Next Demi Bold" panose="020B0703020202020204" pitchFamily="34" charset="0"/>
              </a:rPr>
              <a:t>Webinar Supporters</a:t>
            </a:r>
          </a:p>
        </p:txBody>
      </p:sp>
      <p:sp>
        <p:nvSpPr>
          <p:cNvPr id="4" name="Content Placeholder 2">
            <a:extLst>
              <a:ext uri="{FF2B5EF4-FFF2-40B4-BE49-F238E27FC236}">
                <a16:creationId xmlns:a16="http://schemas.microsoft.com/office/drawing/2014/main" id="{5E45770F-D31C-96F0-6FAE-1CCBCF3DF568}"/>
              </a:ext>
            </a:extLst>
          </p:cNvPr>
          <p:cNvSpPr txBox="1">
            <a:spLocks/>
          </p:cNvSpPr>
          <p:nvPr/>
        </p:nvSpPr>
        <p:spPr>
          <a:xfrm>
            <a:off x="838200" y="1825624"/>
            <a:ext cx="10954406" cy="262949"/>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1" u="none" strike="noStrike" kern="1200" cap="none" spc="0" normalizeH="0" baseline="0" noProof="0">
                <a:ln>
                  <a:noFill/>
                </a:ln>
                <a:solidFill>
                  <a:srgbClr val="000000"/>
                </a:solidFill>
                <a:effectLst/>
                <a:uLnTx/>
                <a:uFillTx/>
                <a:latin typeface="Avenir Next" panose="020B0503020202020204" pitchFamily="34" charset="0"/>
                <a:ea typeface="+mn-ea"/>
                <a:cs typeface="+mn-cs"/>
              </a:rPr>
              <a:t>In partnership with:</a:t>
            </a:r>
          </a:p>
        </p:txBody>
      </p:sp>
      <p:sp>
        <p:nvSpPr>
          <p:cNvPr id="5" name="Title 1">
            <a:extLst>
              <a:ext uri="{FF2B5EF4-FFF2-40B4-BE49-F238E27FC236}">
                <a16:creationId xmlns:a16="http://schemas.microsoft.com/office/drawing/2014/main" id="{ACD16DF5-6FE4-4B34-5C36-A42DD6365194}"/>
              </a:ext>
            </a:extLst>
          </p:cNvPr>
          <p:cNvSpPr txBox="1">
            <a:spLocks/>
          </p:cNvSpPr>
          <p:nvPr/>
        </p:nvSpPr>
        <p:spPr>
          <a:xfrm>
            <a:off x="838198" y="1013324"/>
            <a:ext cx="10954407" cy="60123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0" i="0" kern="1200">
                <a:solidFill>
                  <a:schemeClr val="accent1"/>
                </a:solidFill>
                <a:latin typeface="Raleway Medium"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DD4733"/>
                </a:solidFill>
                <a:effectLst/>
                <a:uLnTx/>
                <a:uFillTx/>
                <a:latin typeface="Avenir Next" panose="020B0503020202020204" pitchFamily="34" charset="0"/>
                <a:ea typeface="+mj-ea"/>
                <a:cs typeface="+mj-cs"/>
              </a:rPr>
              <a:t>Thank You on Behalf of the ACCC Team</a:t>
            </a:r>
          </a:p>
        </p:txBody>
      </p:sp>
      <p:sp>
        <p:nvSpPr>
          <p:cNvPr id="9" name="Content Placeholder 2">
            <a:extLst>
              <a:ext uri="{FF2B5EF4-FFF2-40B4-BE49-F238E27FC236}">
                <a16:creationId xmlns:a16="http://schemas.microsoft.com/office/drawing/2014/main" id="{8B5EC01B-3701-2ACC-EF42-0FD8CB895D8C}"/>
              </a:ext>
            </a:extLst>
          </p:cNvPr>
          <p:cNvSpPr txBox="1">
            <a:spLocks/>
          </p:cNvSpPr>
          <p:nvPr/>
        </p:nvSpPr>
        <p:spPr>
          <a:xfrm>
            <a:off x="838200" y="4111624"/>
            <a:ext cx="10954406" cy="262949"/>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1" u="none" strike="noStrike" kern="1200" cap="none" spc="0" normalizeH="0" baseline="0" noProof="0">
                <a:ln>
                  <a:noFill/>
                </a:ln>
                <a:solidFill>
                  <a:srgbClr val="000000"/>
                </a:solidFill>
                <a:effectLst/>
                <a:uLnTx/>
                <a:uFillTx/>
                <a:latin typeface="Avenir Next" panose="020B0503020202020204" pitchFamily="34" charset="0"/>
                <a:ea typeface="+mn-ea"/>
                <a:cs typeface="+mn-cs"/>
              </a:rPr>
              <a:t>Made possible with support from:</a:t>
            </a:r>
          </a:p>
        </p:txBody>
      </p:sp>
      <p:pic>
        <p:nvPicPr>
          <p:cNvPr id="14" name="Picture 13">
            <a:extLst>
              <a:ext uri="{FF2B5EF4-FFF2-40B4-BE49-F238E27FC236}">
                <a16:creationId xmlns:a16="http://schemas.microsoft.com/office/drawing/2014/main" id="{A50EFFE1-2D28-08B4-66B5-1F00CDFBA3AC}"/>
              </a:ext>
            </a:extLst>
          </p:cNvPr>
          <p:cNvPicPr>
            <a:picLocks noChangeAspect="1"/>
          </p:cNvPicPr>
          <p:nvPr/>
        </p:nvPicPr>
        <p:blipFill>
          <a:blip r:embed="rId3"/>
          <a:srcRect l="7539" r="7449"/>
          <a:stretch>
            <a:fillRect/>
          </a:stretch>
        </p:blipFill>
        <p:spPr>
          <a:xfrm>
            <a:off x="954099" y="4532281"/>
            <a:ext cx="1687803" cy="614265"/>
          </a:xfrm>
          <a:prstGeom prst="rect">
            <a:avLst/>
          </a:prstGeom>
        </p:spPr>
      </p:pic>
      <p:pic>
        <p:nvPicPr>
          <p:cNvPr id="16" name="Picture 15">
            <a:extLst>
              <a:ext uri="{FF2B5EF4-FFF2-40B4-BE49-F238E27FC236}">
                <a16:creationId xmlns:a16="http://schemas.microsoft.com/office/drawing/2014/main" id="{BD4170C6-DE19-0874-E7E2-CC60AB9369A4}"/>
              </a:ext>
            </a:extLst>
          </p:cNvPr>
          <p:cNvPicPr>
            <a:picLocks noChangeAspect="1"/>
          </p:cNvPicPr>
          <p:nvPr/>
        </p:nvPicPr>
        <p:blipFill>
          <a:blip r:embed="rId4"/>
          <a:stretch>
            <a:fillRect/>
          </a:stretch>
        </p:blipFill>
        <p:spPr>
          <a:xfrm>
            <a:off x="3590918" y="4549615"/>
            <a:ext cx="1446233" cy="596931"/>
          </a:xfrm>
          <a:prstGeom prst="rect">
            <a:avLst/>
          </a:prstGeom>
        </p:spPr>
      </p:pic>
      <p:pic>
        <p:nvPicPr>
          <p:cNvPr id="18" name="Picture 17">
            <a:extLst>
              <a:ext uri="{FF2B5EF4-FFF2-40B4-BE49-F238E27FC236}">
                <a16:creationId xmlns:a16="http://schemas.microsoft.com/office/drawing/2014/main" id="{57D8A082-A12D-A495-825B-05C273E2286E}"/>
              </a:ext>
            </a:extLst>
          </p:cNvPr>
          <p:cNvPicPr>
            <a:picLocks noChangeAspect="1"/>
          </p:cNvPicPr>
          <p:nvPr/>
        </p:nvPicPr>
        <p:blipFill>
          <a:blip r:embed="rId5"/>
          <a:stretch>
            <a:fillRect/>
          </a:stretch>
        </p:blipFill>
        <p:spPr>
          <a:xfrm>
            <a:off x="954099" y="2262754"/>
            <a:ext cx="1640175" cy="318330"/>
          </a:xfrm>
          <a:prstGeom prst="rect">
            <a:avLst/>
          </a:prstGeom>
        </p:spPr>
      </p:pic>
    </p:spTree>
    <p:extLst>
      <p:ext uri="{BB962C8B-B14F-4D97-AF65-F5344CB8AC3E}">
        <p14:creationId xmlns:p14="http://schemas.microsoft.com/office/powerpoint/2010/main" val="1585469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51094-C2BC-9F5A-C724-11CE090CDD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474C3D-4BBD-6FFA-8124-7A1435EAED77}"/>
              </a:ext>
            </a:extLst>
          </p:cNvPr>
          <p:cNvSpPr>
            <a:spLocks noGrp="1"/>
          </p:cNvSpPr>
          <p:nvPr>
            <p:ph type="title"/>
          </p:nvPr>
        </p:nvSpPr>
        <p:spPr/>
        <p:txBody>
          <a:bodyPr>
            <a:normAutofit/>
          </a:bodyPr>
          <a:lstStyle/>
          <a:p>
            <a:r>
              <a:rPr lang="en-US">
                <a:latin typeface="Avenir Next Demi Bold" panose="020B0703020202020204" pitchFamily="34" charset="0"/>
              </a:rPr>
              <a:t>Current Use Cases at Highlands:</a:t>
            </a:r>
            <a:br>
              <a:rPr lang="en-US">
                <a:latin typeface="Avenir Next Demi Bold" panose="020B0703020202020204" pitchFamily="34" charset="0"/>
              </a:rPr>
            </a:br>
            <a:r>
              <a:rPr lang="en-US">
                <a:latin typeface="Avenir Next Demi Bold" panose="020B0703020202020204" pitchFamily="34" charset="0"/>
              </a:rPr>
              <a:t>Clinician Workflows</a:t>
            </a:r>
          </a:p>
        </p:txBody>
      </p:sp>
      <p:sp>
        <p:nvSpPr>
          <p:cNvPr id="3" name="Content Placeholder 2">
            <a:extLst>
              <a:ext uri="{FF2B5EF4-FFF2-40B4-BE49-F238E27FC236}">
                <a16:creationId xmlns:a16="http://schemas.microsoft.com/office/drawing/2014/main" id="{5678C10F-E5D5-7CAA-007D-E1C574DFEC9A}"/>
              </a:ext>
            </a:extLst>
          </p:cNvPr>
          <p:cNvSpPr>
            <a:spLocks noGrp="1"/>
          </p:cNvSpPr>
          <p:nvPr>
            <p:ph idx="1"/>
          </p:nvPr>
        </p:nvSpPr>
        <p:spPr>
          <a:xfrm>
            <a:off x="838200" y="1825625"/>
            <a:ext cx="10515600" cy="4124601"/>
          </a:xfrm>
        </p:spPr>
        <p:txBody>
          <a:bodyPr>
            <a:normAutofit fontScale="92500" lnSpcReduction="20000"/>
          </a:bodyPr>
          <a:lstStyle/>
          <a:p>
            <a:pPr marL="0" indent="0">
              <a:lnSpc>
                <a:spcPct val="110000"/>
              </a:lnSpc>
              <a:buNone/>
            </a:pPr>
            <a:r>
              <a:rPr lang="en-US" sz="1800" b="1">
                <a:latin typeface="Avenir Next Demi Bold" panose="020B0703020202020204" pitchFamily="34" charset="0"/>
              </a:rPr>
              <a:t>Diagnosis and Staging Support </a:t>
            </a:r>
          </a:p>
          <a:p>
            <a:pPr>
              <a:lnSpc>
                <a:spcPct val="110000"/>
              </a:lnSpc>
            </a:pPr>
            <a:r>
              <a:rPr lang="en-US" sz="1800"/>
              <a:t>As providers document visit notes, </a:t>
            </a:r>
            <a:r>
              <a:rPr lang="en-US" sz="1800">
                <a:cs typeface="Segoe UI"/>
              </a:rPr>
              <a:t>we use an AI tool that identifies missing diagnosis or staging information and prompts providers to review and add it directly to the patient record.</a:t>
            </a:r>
          </a:p>
          <a:p>
            <a:pPr marL="0" indent="0">
              <a:lnSpc>
                <a:spcPct val="110000"/>
              </a:lnSpc>
              <a:buNone/>
            </a:pPr>
            <a:r>
              <a:rPr lang="en-US" sz="1800" b="1">
                <a:latin typeface="Avenir Next Demi Bold" panose="020B0703020202020204" pitchFamily="34" charset="0"/>
              </a:rPr>
              <a:t>Appropriate Diagnosis Selection for Labs </a:t>
            </a:r>
            <a:endParaRPr lang="en-US" sz="1800">
              <a:latin typeface="Avenir Next Demi Bold" panose="020B0703020202020204" pitchFamily="34" charset="0"/>
            </a:endParaRPr>
          </a:p>
          <a:p>
            <a:pPr>
              <a:lnSpc>
                <a:spcPct val="110000"/>
              </a:lnSpc>
            </a:pPr>
            <a:r>
              <a:rPr lang="en-US" sz="1800"/>
              <a:t>When a provider enters an order for lab AI checks for an appropriate diagnosis, using the patient’s diagnosis list and visit notes to suggest or validate the reason for the order.</a:t>
            </a:r>
          </a:p>
          <a:p>
            <a:pPr marL="0" indent="0">
              <a:lnSpc>
                <a:spcPct val="110000"/>
              </a:lnSpc>
              <a:buNone/>
            </a:pPr>
            <a:r>
              <a:rPr lang="en-US" sz="1800" b="1">
                <a:latin typeface="Avenir Next Demi Bold" panose="020B0703020202020204" pitchFamily="34" charset="0"/>
              </a:rPr>
              <a:t>Chart Prep </a:t>
            </a:r>
          </a:p>
          <a:p>
            <a:pPr>
              <a:lnSpc>
                <a:spcPct val="110000"/>
              </a:lnSpc>
            </a:pPr>
            <a:r>
              <a:rPr lang="en-US" sz="1800"/>
              <a:t>We have an AI tool that surfaces action items for our nurses and medical assistants, including ordered labs and imaging, and flags whether orders and results are present in the chart with links to supporting documentation </a:t>
            </a:r>
          </a:p>
          <a:p>
            <a:pPr marL="0" indent="0">
              <a:lnSpc>
                <a:spcPct val="110000"/>
              </a:lnSpc>
              <a:buNone/>
            </a:pPr>
            <a:r>
              <a:rPr lang="en-US" sz="1800" b="1">
                <a:latin typeface="Avenir Next Demi Bold" panose="020B0703020202020204" pitchFamily="34" charset="0"/>
              </a:rPr>
              <a:t>AI Transcription </a:t>
            </a:r>
          </a:p>
          <a:p>
            <a:pPr>
              <a:lnSpc>
                <a:spcPct val="110000"/>
              </a:lnSpc>
            </a:pPr>
            <a:r>
              <a:rPr lang="en-US" sz="1800"/>
              <a:t>We are utilizing an AI tool for transcribing provider visits. It’s primarily being utilized for new patient visits to help with the initial visit note, but we are working towards expanding our use case.</a:t>
            </a:r>
          </a:p>
          <a:p>
            <a:pPr>
              <a:lnSpc>
                <a:spcPct val="110000"/>
              </a:lnSpc>
            </a:pPr>
            <a:endParaRPr lang="en-US" sz="1800"/>
          </a:p>
        </p:txBody>
      </p:sp>
    </p:spTree>
    <p:extLst>
      <p:ext uri="{BB962C8B-B14F-4D97-AF65-F5344CB8AC3E}">
        <p14:creationId xmlns:p14="http://schemas.microsoft.com/office/powerpoint/2010/main" val="29425277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5CAA51-7D02-86C0-1516-1891585962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8D8287-6FEB-4241-F625-CAA5F9B11A3D}"/>
              </a:ext>
            </a:extLst>
          </p:cNvPr>
          <p:cNvSpPr>
            <a:spLocks noGrp="1"/>
          </p:cNvSpPr>
          <p:nvPr>
            <p:ph type="title"/>
          </p:nvPr>
        </p:nvSpPr>
        <p:spPr/>
        <p:txBody>
          <a:bodyPr>
            <a:normAutofit/>
          </a:bodyPr>
          <a:lstStyle/>
          <a:p>
            <a:r>
              <a:rPr lang="en-US">
                <a:latin typeface="Avenir Next Demi Bold" panose="020B0703020202020204" pitchFamily="34" charset="0"/>
              </a:rPr>
              <a:t>Current Use Cases at Highlands:</a:t>
            </a:r>
            <a:br>
              <a:rPr lang="en-US">
                <a:latin typeface="Avenir Next Demi Bold" panose="020B0703020202020204" pitchFamily="34" charset="0"/>
              </a:rPr>
            </a:br>
            <a:r>
              <a:rPr lang="en-US">
                <a:latin typeface="Avenir Next Demi Bold" panose="020B0703020202020204" pitchFamily="34" charset="0"/>
              </a:rPr>
              <a:t>Non-Clinical Workflows</a:t>
            </a:r>
          </a:p>
        </p:txBody>
      </p:sp>
      <p:sp>
        <p:nvSpPr>
          <p:cNvPr id="3" name="Content Placeholder 2">
            <a:extLst>
              <a:ext uri="{FF2B5EF4-FFF2-40B4-BE49-F238E27FC236}">
                <a16:creationId xmlns:a16="http://schemas.microsoft.com/office/drawing/2014/main" id="{01AB1274-00C5-BFDB-6E11-1941CC72A863}"/>
              </a:ext>
            </a:extLst>
          </p:cNvPr>
          <p:cNvSpPr>
            <a:spLocks noGrp="1"/>
          </p:cNvSpPr>
          <p:nvPr>
            <p:ph idx="1"/>
          </p:nvPr>
        </p:nvSpPr>
        <p:spPr>
          <a:xfrm>
            <a:off x="838200" y="1825625"/>
            <a:ext cx="10515600" cy="4124601"/>
          </a:xfrm>
        </p:spPr>
        <p:txBody>
          <a:bodyPr>
            <a:normAutofit/>
          </a:bodyPr>
          <a:lstStyle/>
          <a:p>
            <a:pPr marL="0" indent="0">
              <a:lnSpc>
                <a:spcPct val="100000"/>
              </a:lnSpc>
              <a:buNone/>
            </a:pPr>
            <a:r>
              <a:rPr lang="en-US" sz="1800" b="1">
                <a:latin typeface="Avenir Next Demi Bold" panose="020B0703020202020204" pitchFamily="34" charset="0"/>
              </a:rPr>
              <a:t>Tumor Registry</a:t>
            </a:r>
          </a:p>
          <a:p>
            <a:pPr>
              <a:lnSpc>
                <a:spcPct val="100000"/>
              </a:lnSpc>
            </a:pPr>
            <a:r>
              <a:rPr lang="en-US" sz="1800"/>
              <a:t>We utilize an AI tool to create a cancer registry abstract that surfaces all relevant information in a patient chart so our tumor registrar can review and enter this information into the cancer registry more efficiently.</a:t>
            </a:r>
          </a:p>
          <a:p>
            <a:pPr marL="0" indent="0">
              <a:lnSpc>
                <a:spcPct val="100000"/>
              </a:lnSpc>
              <a:buNone/>
            </a:pPr>
            <a:r>
              <a:rPr lang="en-US" sz="1800" b="1">
                <a:latin typeface="Avenir Next Demi Bold" panose="020B0703020202020204" pitchFamily="34" charset="0"/>
              </a:rPr>
              <a:t>Treatment Scheduling</a:t>
            </a:r>
          </a:p>
          <a:p>
            <a:pPr>
              <a:lnSpc>
                <a:spcPct val="100000"/>
              </a:lnSpc>
            </a:pPr>
            <a:r>
              <a:rPr lang="en-US" sz="1800"/>
              <a:t>We use AI to suggest treatment times based off rules and settings we have in place. This allows our schedulers to schedule patients in a way that provides a better flow, reducing patient wait times and balancing the workload for our infusion nurses.</a:t>
            </a:r>
          </a:p>
        </p:txBody>
      </p:sp>
    </p:spTree>
    <p:extLst>
      <p:ext uri="{BB962C8B-B14F-4D97-AF65-F5344CB8AC3E}">
        <p14:creationId xmlns:p14="http://schemas.microsoft.com/office/powerpoint/2010/main" val="13642287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29659C-DEDD-FF14-8162-2CCE4233C4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AB9082-9D5F-6F9C-85F0-9FCC3B56791B}"/>
              </a:ext>
            </a:extLst>
          </p:cNvPr>
          <p:cNvSpPr>
            <a:spLocks noGrp="1"/>
          </p:cNvSpPr>
          <p:nvPr>
            <p:ph type="title"/>
          </p:nvPr>
        </p:nvSpPr>
        <p:spPr/>
        <p:txBody>
          <a:bodyPr>
            <a:normAutofit/>
          </a:bodyPr>
          <a:lstStyle/>
          <a:p>
            <a:r>
              <a:rPr lang="en-US">
                <a:latin typeface="Avenir Next Demi Bold" panose="020B0703020202020204" pitchFamily="34" charset="0"/>
              </a:rPr>
              <a:t>Use Cases in Development at Highlands</a:t>
            </a:r>
          </a:p>
        </p:txBody>
      </p:sp>
      <p:sp>
        <p:nvSpPr>
          <p:cNvPr id="3" name="Content Placeholder 2">
            <a:extLst>
              <a:ext uri="{FF2B5EF4-FFF2-40B4-BE49-F238E27FC236}">
                <a16:creationId xmlns:a16="http://schemas.microsoft.com/office/drawing/2014/main" id="{DDD2889E-7EDA-045E-D6A8-A1B77DB3FEC9}"/>
              </a:ext>
            </a:extLst>
          </p:cNvPr>
          <p:cNvSpPr>
            <a:spLocks noGrp="1"/>
          </p:cNvSpPr>
          <p:nvPr>
            <p:ph idx="1"/>
          </p:nvPr>
        </p:nvSpPr>
        <p:spPr>
          <a:xfrm>
            <a:off x="838200" y="1825625"/>
            <a:ext cx="5257800" cy="3336925"/>
          </a:xfrm>
        </p:spPr>
        <p:txBody>
          <a:bodyPr>
            <a:normAutofit lnSpcReduction="10000"/>
          </a:bodyPr>
          <a:lstStyle/>
          <a:p>
            <a:pPr marL="0" indent="0">
              <a:lnSpc>
                <a:spcPct val="120000"/>
              </a:lnSpc>
              <a:buNone/>
            </a:pPr>
            <a:r>
              <a:rPr lang="en-US" sz="1200" b="1">
                <a:latin typeface="Avenir Next Demi Bold" panose="020B0703020202020204" pitchFamily="34" charset="0"/>
              </a:rPr>
              <a:t>Clinical Workflows</a:t>
            </a:r>
          </a:p>
          <a:p>
            <a:pPr>
              <a:lnSpc>
                <a:spcPct val="120000"/>
              </a:lnSpc>
            </a:pPr>
            <a:r>
              <a:rPr lang="en-US" sz="1200"/>
              <a:t>AI Transcription capabilities will expand to support documentation, diagnosis entry, order entry, and visit level suggestions.</a:t>
            </a:r>
          </a:p>
          <a:p>
            <a:pPr>
              <a:lnSpc>
                <a:spcPct val="120000"/>
              </a:lnSpc>
            </a:pPr>
            <a:r>
              <a:rPr lang="en-US" sz="1200"/>
              <a:t>Imaging order workflows will incorporate AI to suggest appropriate diagnosis upfront during order entry.</a:t>
            </a:r>
          </a:p>
          <a:p>
            <a:pPr marL="0" indent="0">
              <a:lnSpc>
                <a:spcPct val="120000"/>
              </a:lnSpc>
              <a:buNone/>
            </a:pPr>
            <a:r>
              <a:rPr lang="en-US" sz="1200" b="1">
                <a:latin typeface="Avenir Next Demi Bold" panose="020B0703020202020204" pitchFamily="34" charset="0"/>
              </a:rPr>
              <a:t>Insurance Authorization Workflows</a:t>
            </a:r>
          </a:p>
          <a:p>
            <a:pPr>
              <a:lnSpc>
                <a:spcPct val="120000"/>
              </a:lnSpc>
            </a:pPr>
            <a:r>
              <a:rPr lang="en-US" sz="1200"/>
              <a:t>AI capabilities will surface key information for IV Iron insurance authorizations, including appropriate diagnoses, relevant labs results, and documentation of prior oral iron attempts.</a:t>
            </a:r>
          </a:p>
          <a:p>
            <a:pPr>
              <a:lnSpc>
                <a:spcPct val="120000"/>
              </a:lnSpc>
            </a:pPr>
            <a:r>
              <a:rPr lang="en-US" sz="1200"/>
              <a:t>Imaging order workflows will incorporate AI to assist our insurance authorization teams manage and review orders requiring prior authorization.</a:t>
            </a:r>
          </a:p>
        </p:txBody>
      </p:sp>
      <p:sp>
        <p:nvSpPr>
          <p:cNvPr id="4" name="Content Placeholder 2">
            <a:extLst>
              <a:ext uri="{FF2B5EF4-FFF2-40B4-BE49-F238E27FC236}">
                <a16:creationId xmlns:a16="http://schemas.microsoft.com/office/drawing/2014/main" id="{4E37A1D3-CBF9-BF08-B368-F2D15FC6CBEC}"/>
              </a:ext>
            </a:extLst>
          </p:cNvPr>
          <p:cNvSpPr txBox="1">
            <a:spLocks/>
          </p:cNvSpPr>
          <p:nvPr/>
        </p:nvSpPr>
        <p:spPr>
          <a:xfrm>
            <a:off x="6096000" y="1825625"/>
            <a:ext cx="5257800" cy="33369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1200" b="1">
                <a:latin typeface="Avenir Next Demi Bold" panose="020B0703020202020204" pitchFamily="34" charset="0"/>
              </a:rPr>
              <a:t>MIPS Reporting</a:t>
            </a:r>
          </a:p>
          <a:p>
            <a:pPr>
              <a:lnSpc>
                <a:spcPct val="120000"/>
              </a:lnSpc>
            </a:pPr>
            <a:r>
              <a:rPr lang="en-US" sz="1200"/>
              <a:t>An AI-driven tool will surface MIPS measures in real time, enabling providers and care teams the ability to view status and surface a checklist of measures that need to be reviewed for individual patients.</a:t>
            </a:r>
            <a:endParaRPr lang="en-US" sz="1200" b="1">
              <a:latin typeface="Avenir Next Demi Bold" panose="020B0703020202020204" pitchFamily="34" charset="0"/>
              <a:cs typeface="Segoe UI"/>
            </a:endParaRPr>
          </a:p>
          <a:p>
            <a:pPr marL="0" indent="0">
              <a:lnSpc>
                <a:spcPct val="120000"/>
              </a:lnSpc>
              <a:buNone/>
            </a:pPr>
            <a:r>
              <a:rPr lang="en-US" sz="1200" b="1">
                <a:latin typeface="Avenir Next Demi Bold" panose="020B0703020202020204" pitchFamily="34" charset="0"/>
                <a:cs typeface="Segoe UI"/>
              </a:rPr>
              <a:t>Lab Order Denials</a:t>
            </a:r>
            <a:endParaRPr lang="en-US" sz="1200">
              <a:solidFill>
                <a:srgbClr val="223E7C"/>
              </a:solidFill>
              <a:latin typeface="Avenir Next Demi Bold" panose="020B0703020202020204" pitchFamily="34" charset="0"/>
              <a:cs typeface="Segoe UI"/>
            </a:endParaRPr>
          </a:p>
          <a:p>
            <a:pPr>
              <a:lnSpc>
                <a:spcPct val="120000"/>
              </a:lnSpc>
            </a:pPr>
            <a:r>
              <a:rPr lang="en-US" sz="1200">
                <a:cs typeface="Segoe UI"/>
              </a:rPr>
              <a:t>We use AI to review insurance denials for labs. The tool looks for an appropriate diagnosis in the patient chart and makes a diagnosis suggestion, if available, so we can resubmit claims more efficiently. </a:t>
            </a:r>
            <a:endParaRPr lang="en-US" sz="1200"/>
          </a:p>
        </p:txBody>
      </p:sp>
      <p:sp>
        <p:nvSpPr>
          <p:cNvPr id="6" name="TextBox 5">
            <a:extLst>
              <a:ext uri="{FF2B5EF4-FFF2-40B4-BE49-F238E27FC236}">
                <a16:creationId xmlns:a16="http://schemas.microsoft.com/office/drawing/2014/main" id="{2722399B-8A55-D643-3EE5-A7485686DC8F}"/>
              </a:ext>
            </a:extLst>
          </p:cNvPr>
          <p:cNvSpPr txBox="1"/>
          <p:nvPr/>
        </p:nvSpPr>
        <p:spPr>
          <a:xfrm>
            <a:off x="838200" y="5053675"/>
            <a:ext cx="10515600" cy="1042593"/>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marL="0" indent="0">
              <a:lnSpc>
                <a:spcPct val="120000"/>
              </a:lnSpc>
              <a:buNone/>
            </a:pPr>
            <a:r>
              <a:rPr lang="en-US" sz="1300" b="1">
                <a:solidFill>
                  <a:srgbClr val="000000"/>
                </a:solidFill>
                <a:latin typeface="Avenir Next Demi Bold" panose="020B0703020202020204" pitchFamily="34" charset="0"/>
              </a:rPr>
              <a:t>Worth Repeating</a:t>
            </a:r>
            <a:endParaRPr lang="en-US" sz="1300">
              <a:solidFill>
                <a:srgbClr val="000000"/>
              </a:solidFill>
              <a:latin typeface="Avenir Next Demi Bold" panose="020B0703020202020204" pitchFamily="34" charset="0"/>
            </a:endParaRPr>
          </a:p>
          <a:p>
            <a:pPr marL="285750" indent="-285750">
              <a:lnSpc>
                <a:spcPct val="120000"/>
              </a:lnSpc>
              <a:buFont typeface="Arial" panose="020B0604020202020204" pitchFamily="34" charset="0"/>
              <a:buChar char="•"/>
            </a:pPr>
            <a:r>
              <a:rPr lang="en-US" sz="1300">
                <a:solidFill>
                  <a:srgbClr val="000000"/>
                </a:solidFill>
                <a:latin typeface="Avenir Next" panose="020B0503020202020204" pitchFamily="34" charset="0"/>
              </a:rPr>
              <a:t>It is important to stress that AI shouldn’t be relied on to make decisions or do the work for us. Staff utilizing these tools still need to review and validate the information. For example, with diagnosis entry, AI fills out the fields based on information found in the documents, but the provider is required to review, validate, and modify the information (if needed) before manually clicking “Save.”</a:t>
            </a:r>
          </a:p>
        </p:txBody>
      </p:sp>
    </p:spTree>
    <p:extLst>
      <p:ext uri="{BB962C8B-B14F-4D97-AF65-F5344CB8AC3E}">
        <p14:creationId xmlns:p14="http://schemas.microsoft.com/office/powerpoint/2010/main" val="5595002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27B22F-D2D8-840F-953B-53DE626E13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F5DD7A-43FF-4332-312B-D3320546BDE5}"/>
              </a:ext>
            </a:extLst>
          </p:cNvPr>
          <p:cNvSpPr>
            <a:spLocks noGrp="1"/>
          </p:cNvSpPr>
          <p:nvPr>
            <p:ph type="ctrTitle"/>
          </p:nvPr>
        </p:nvSpPr>
        <p:spPr/>
        <p:txBody>
          <a:bodyPr>
            <a:normAutofit/>
          </a:bodyPr>
          <a:lstStyle/>
          <a:p>
            <a:r>
              <a:rPr lang="en-US" sz="4400">
                <a:latin typeface="Avenir Next Demi Bold" panose="020B0703020202020204" pitchFamily="34" charset="0"/>
              </a:rPr>
              <a:t>Lessons Learned From</a:t>
            </a:r>
            <a:br>
              <a:rPr lang="en-US" sz="4400">
                <a:latin typeface="Avenir Next Demi Bold" panose="020B0703020202020204" pitchFamily="34" charset="0"/>
              </a:rPr>
            </a:br>
            <a:r>
              <a:rPr lang="en-US" sz="4400">
                <a:latin typeface="Avenir Next Demi Bold" panose="020B0703020202020204" pitchFamily="34" charset="0"/>
              </a:rPr>
              <a:t>AI Implementation</a:t>
            </a:r>
          </a:p>
        </p:txBody>
      </p:sp>
      <p:sp>
        <p:nvSpPr>
          <p:cNvPr id="5" name="Subtitle 4">
            <a:extLst>
              <a:ext uri="{FF2B5EF4-FFF2-40B4-BE49-F238E27FC236}">
                <a16:creationId xmlns:a16="http://schemas.microsoft.com/office/drawing/2014/main" id="{5B512A93-9FF1-B1F0-75CD-2FBC2A6F847A}"/>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574426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03F212-CD66-81FD-9D3E-32ED2D3FC3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273713-57B1-F5FC-E254-F87A71E3F032}"/>
              </a:ext>
            </a:extLst>
          </p:cNvPr>
          <p:cNvSpPr>
            <a:spLocks noGrp="1"/>
          </p:cNvSpPr>
          <p:nvPr>
            <p:ph type="title"/>
          </p:nvPr>
        </p:nvSpPr>
        <p:spPr/>
        <p:txBody>
          <a:bodyPr>
            <a:normAutofit/>
          </a:bodyPr>
          <a:lstStyle/>
          <a:p>
            <a:r>
              <a:rPr lang="en-US">
                <a:latin typeface="Avenir Next Demi Bold" panose="020B0703020202020204" pitchFamily="34" charset="0"/>
              </a:rPr>
              <a:t>Slowing Down for</a:t>
            </a:r>
            <a:br>
              <a:rPr lang="en-US">
                <a:latin typeface="Avenir Next Demi Bold" panose="020B0703020202020204" pitchFamily="34" charset="0"/>
              </a:rPr>
            </a:br>
            <a:r>
              <a:rPr lang="en-US">
                <a:latin typeface="Avenir Next Demi Bold" panose="020B0703020202020204" pitchFamily="34" charset="0"/>
              </a:rPr>
              <a:t>Effective Implementation</a:t>
            </a:r>
          </a:p>
        </p:txBody>
      </p:sp>
      <p:sp>
        <p:nvSpPr>
          <p:cNvPr id="3" name="Content Placeholder 2">
            <a:extLst>
              <a:ext uri="{FF2B5EF4-FFF2-40B4-BE49-F238E27FC236}">
                <a16:creationId xmlns:a16="http://schemas.microsoft.com/office/drawing/2014/main" id="{635E5BF6-9124-DC4D-6D2F-B0AD1F1423CF}"/>
              </a:ext>
            </a:extLst>
          </p:cNvPr>
          <p:cNvSpPr>
            <a:spLocks noGrp="1"/>
          </p:cNvSpPr>
          <p:nvPr>
            <p:ph idx="1"/>
          </p:nvPr>
        </p:nvSpPr>
        <p:spPr>
          <a:xfrm>
            <a:off x="838200" y="1825625"/>
            <a:ext cx="10515600" cy="4124601"/>
          </a:xfrm>
        </p:spPr>
        <p:txBody>
          <a:bodyPr>
            <a:normAutofit/>
          </a:bodyPr>
          <a:lstStyle/>
          <a:p>
            <a:pPr marL="0" indent="0">
              <a:lnSpc>
                <a:spcPct val="100000"/>
              </a:lnSpc>
              <a:spcBef>
                <a:spcPts val="2500"/>
              </a:spcBef>
              <a:buNone/>
            </a:pPr>
            <a:r>
              <a:rPr lang="en-US" sz="1800" b="1">
                <a:latin typeface="Avenir Next Demi Bold" panose="020B0703020202020204" pitchFamily="34" charset="0"/>
              </a:rPr>
              <a:t>Pitfalls of Rushed Implementation</a:t>
            </a:r>
          </a:p>
          <a:p>
            <a:pPr marL="285750" lvl="1" indent="-285750">
              <a:lnSpc>
                <a:spcPct val="100000"/>
              </a:lnSpc>
            </a:pPr>
            <a:r>
              <a:rPr lang="en-US" sz="1800"/>
              <a:t>Rushing AI implementations often leads to IT strain and inefficient overlapping technology tools.</a:t>
            </a:r>
          </a:p>
          <a:p>
            <a:pPr marL="0" indent="0">
              <a:lnSpc>
                <a:spcPct val="100000"/>
              </a:lnSpc>
              <a:spcBef>
                <a:spcPts val="2500"/>
              </a:spcBef>
              <a:buNone/>
            </a:pPr>
            <a:r>
              <a:rPr lang="en-US" sz="1800" b="1">
                <a:latin typeface="Avenir Next Demi Bold" panose="020B0703020202020204" pitchFamily="34" charset="0"/>
              </a:rPr>
              <a:t>Conference-Driven Decisions</a:t>
            </a:r>
          </a:p>
          <a:p>
            <a:pPr marL="285750" lvl="1" indent="-285750">
              <a:lnSpc>
                <a:spcPct val="100000"/>
              </a:lnSpc>
            </a:pPr>
            <a:r>
              <a:rPr lang="en-US" sz="1800"/>
              <a:t>Making decisions based solely on conference trends can result in wasted money and poor outcomes.</a:t>
            </a:r>
          </a:p>
          <a:p>
            <a:pPr marL="0" indent="0">
              <a:lnSpc>
                <a:spcPct val="100000"/>
              </a:lnSpc>
              <a:spcBef>
                <a:spcPts val="2500"/>
              </a:spcBef>
              <a:buNone/>
            </a:pPr>
            <a:r>
              <a:rPr lang="en-US" sz="1800" b="1">
                <a:latin typeface="Avenir Next Demi Bold" panose="020B0703020202020204" pitchFamily="34" charset="0"/>
              </a:rPr>
              <a:t>Benefits of Slowing Down</a:t>
            </a:r>
          </a:p>
          <a:p>
            <a:pPr marL="285750" lvl="1" indent="-285750">
              <a:lnSpc>
                <a:spcPct val="100000"/>
              </a:lnSpc>
            </a:pPr>
            <a:r>
              <a:rPr lang="en-US" sz="1800"/>
              <a:t>Slowing down enables thoughtful planning and effective AI adoption, avoiding setbacks and inefficiencies.</a:t>
            </a:r>
          </a:p>
        </p:txBody>
      </p:sp>
    </p:spTree>
    <p:extLst>
      <p:ext uri="{BB962C8B-B14F-4D97-AF65-F5344CB8AC3E}">
        <p14:creationId xmlns:p14="http://schemas.microsoft.com/office/powerpoint/2010/main" val="20549946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009435-11D3-A474-CFD9-E6F46E0977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931FD4-252F-E71C-17C1-DA384CA24A39}"/>
              </a:ext>
            </a:extLst>
          </p:cNvPr>
          <p:cNvSpPr>
            <a:spLocks noGrp="1"/>
          </p:cNvSpPr>
          <p:nvPr>
            <p:ph type="title"/>
          </p:nvPr>
        </p:nvSpPr>
        <p:spPr/>
        <p:txBody>
          <a:bodyPr>
            <a:normAutofit/>
          </a:bodyPr>
          <a:lstStyle/>
          <a:p>
            <a:r>
              <a:rPr lang="en-US">
                <a:latin typeface="Avenir Next Demi Bold" panose="020B0703020202020204" pitchFamily="34" charset="0"/>
              </a:rPr>
              <a:t>Prioritizing Governance</a:t>
            </a:r>
            <a:br>
              <a:rPr lang="en-US">
                <a:latin typeface="Avenir Next Demi Bold" panose="020B0703020202020204" pitchFamily="34" charset="0"/>
              </a:rPr>
            </a:br>
            <a:r>
              <a:rPr lang="en-US">
                <a:latin typeface="Avenir Next Demi Bold" panose="020B0703020202020204" pitchFamily="34" charset="0"/>
              </a:rPr>
              <a:t>Before Implementation</a:t>
            </a:r>
          </a:p>
        </p:txBody>
      </p:sp>
      <p:pic>
        <p:nvPicPr>
          <p:cNvPr id="6" name="Content Placeholder 5">
            <a:extLst>
              <a:ext uri="{FF2B5EF4-FFF2-40B4-BE49-F238E27FC236}">
                <a16:creationId xmlns:a16="http://schemas.microsoft.com/office/drawing/2014/main" id="{9FE1D9D7-FEDF-F9E9-0C26-DCEB56A7E441}"/>
              </a:ext>
            </a:extLst>
          </p:cNvPr>
          <p:cNvPicPr>
            <a:picLocks noGrp="1" noChangeAspect="1"/>
          </p:cNvPicPr>
          <p:nvPr>
            <p:ph sz="half" idx="1"/>
          </p:nvPr>
        </p:nvPicPr>
        <p:blipFill>
          <a:blip r:embed="rId3"/>
          <a:srcRect/>
          <a:stretch/>
        </p:blipFill>
        <p:spPr>
          <a:xfrm>
            <a:off x="838201" y="1825625"/>
            <a:ext cx="3824736" cy="3211888"/>
          </a:xfrm>
          <a:prstGeom prst="rect">
            <a:avLst/>
          </a:prstGeom>
        </p:spPr>
      </p:pic>
      <p:sp>
        <p:nvSpPr>
          <p:cNvPr id="4" name="Content Placeholder 3">
            <a:extLst>
              <a:ext uri="{FF2B5EF4-FFF2-40B4-BE49-F238E27FC236}">
                <a16:creationId xmlns:a16="http://schemas.microsoft.com/office/drawing/2014/main" id="{F0D414FE-BA06-0915-A37C-319C9D372049}"/>
              </a:ext>
            </a:extLst>
          </p:cNvPr>
          <p:cNvSpPr>
            <a:spLocks noGrp="1"/>
          </p:cNvSpPr>
          <p:nvPr>
            <p:ph sz="half" idx="2"/>
          </p:nvPr>
        </p:nvSpPr>
        <p:spPr>
          <a:xfrm>
            <a:off x="5403273" y="1825625"/>
            <a:ext cx="5950527" cy="4351338"/>
          </a:xfrm>
        </p:spPr>
        <p:txBody>
          <a:bodyPr>
            <a:normAutofit fontScale="92500" lnSpcReduction="10000"/>
          </a:bodyPr>
          <a:lstStyle/>
          <a:p>
            <a:pPr marL="0" indent="0">
              <a:lnSpc>
                <a:spcPct val="100000"/>
              </a:lnSpc>
              <a:buNone/>
            </a:pPr>
            <a:r>
              <a:rPr lang="en-US" sz="1800">
                <a:latin typeface="Avenir Next Demi Bold" panose="020B0703020202020204" pitchFamily="34" charset="0"/>
              </a:rPr>
              <a:t>Governance First Approach</a:t>
            </a:r>
          </a:p>
          <a:p>
            <a:pPr>
              <a:lnSpc>
                <a:spcPct val="100000"/>
              </a:lnSpc>
            </a:pPr>
            <a:r>
              <a:rPr lang="en-US" sz="1800"/>
              <a:t>Establishing governance committees prior to implementation ensures structured and organized project execution.</a:t>
            </a:r>
          </a:p>
          <a:p>
            <a:pPr marL="0" indent="0">
              <a:lnSpc>
                <a:spcPct val="100000"/>
              </a:lnSpc>
              <a:buNone/>
            </a:pPr>
            <a:r>
              <a:rPr lang="en-US" sz="1800">
                <a:latin typeface="Avenir Next Demi Bold" panose="020B0703020202020204" pitchFamily="34" charset="0"/>
              </a:rPr>
              <a:t>Avoiding Redundancy</a:t>
            </a:r>
          </a:p>
          <a:p>
            <a:pPr>
              <a:lnSpc>
                <a:spcPct val="100000"/>
              </a:lnSpc>
            </a:pPr>
            <a:r>
              <a:rPr lang="en-US" sz="1800"/>
              <a:t>Proper governance helps prevent duplication of efforts and resource wastage in projects.</a:t>
            </a:r>
          </a:p>
          <a:p>
            <a:pPr marL="0" indent="0">
              <a:lnSpc>
                <a:spcPct val="100000"/>
              </a:lnSpc>
              <a:buNone/>
            </a:pPr>
            <a:r>
              <a:rPr lang="en-US" sz="1800">
                <a:latin typeface="Avenir Next Demi Bold" panose="020B0703020202020204" pitchFamily="34" charset="0"/>
              </a:rPr>
              <a:t>Reducing Poor Decisions</a:t>
            </a:r>
          </a:p>
          <a:p>
            <a:pPr>
              <a:lnSpc>
                <a:spcPct val="100000"/>
              </a:lnSpc>
            </a:pPr>
            <a:r>
              <a:rPr lang="en-US" sz="1800"/>
              <a:t>Strong governance frameworks contribute to better decision-making throughout the implementation process.</a:t>
            </a:r>
          </a:p>
          <a:p>
            <a:pPr marL="0" indent="0">
              <a:lnSpc>
                <a:spcPct val="100000"/>
              </a:lnSpc>
              <a:buNone/>
            </a:pPr>
            <a:r>
              <a:rPr lang="en-US" sz="1800">
                <a:latin typeface="Avenir Next Demi Bold" panose="020B0703020202020204" pitchFamily="34" charset="0"/>
              </a:rPr>
              <a:t>Minimizing Rework</a:t>
            </a:r>
          </a:p>
          <a:p>
            <a:pPr>
              <a:lnSpc>
                <a:spcPct val="100000"/>
              </a:lnSpc>
            </a:pPr>
            <a:r>
              <a:rPr lang="en-US" sz="1800"/>
              <a:t>Prior governance minimizes costly rework by setting clear guidelines and standards upfront.</a:t>
            </a:r>
          </a:p>
          <a:p>
            <a:pPr marL="0" indent="0">
              <a:lnSpc>
                <a:spcPct val="100000"/>
              </a:lnSpc>
              <a:buNone/>
            </a:pPr>
            <a:endParaRPr lang="en-US" sz="1800"/>
          </a:p>
        </p:txBody>
      </p:sp>
    </p:spTree>
    <p:extLst>
      <p:ext uri="{BB962C8B-B14F-4D97-AF65-F5344CB8AC3E}">
        <p14:creationId xmlns:p14="http://schemas.microsoft.com/office/powerpoint/2010/main" val="35251150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F58C51-8AB7-A962-03DE-8AF37757C3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67A243-7228-4045-82B6-639C518AD01C}"/>
              </a:ext>
            </a:extLst>
          </p:cNvPr>
          <p:cNvSpPr>
            <a:spLocks noGrp="1"/>
          </p:cNvSpPr>
          <p:nvPr>
            <p:ph type="title"/>
          </p:nvPr>
        </p:nvSpPr>
        <p:spPr/>
        <p:txBody>
          <a:bodyPr>
            <a:normAutofit/>
          </a:bodyPr>
          <a:lstStyle/>
          <a:p>
            <a:r>
              <a:rPr lang="en-US">
                <a:latin typeface="Avenir Next Demi Bold" panose="020B0703020202020204" pitchFamily="34" charset="0"/>
              </a:rPr>
              <a:t>Risks and Costs of Incorrect</a:t>
            </a:r>
            <a:br>
              <a:rPr lang="en-US">
                <a:latin typeface="Avenir Next Demi Bold" panose="020B0703020202020204" pitchFamily="34" charset="0"/>
              </a:rPr>
            </a:br>
            <a:r>
              <a:rPr lang="en-US">
                <a:latin typeface="Avenir Next Demi Bold" panose="020B0703020202020204" pitchFamily="34" charset="0"/>
              </a:rPr>
              <a:t>AI Implementation</a:t>
            </a:r>
          </a:p>
        </p:txBody>
      </p:sp>
      <p:sp>
        <p:nvSpPr>
          <p:cNvPr id="3" name="Content Placeholder 2">
            <a:extLst>
              <a:ext uri="{FF2B5EF4-FFF2-40B4-BE49-F238E27FC236}">
                <a16:creationId xmlns:a16="http://schemas.microsoft.com/office/drawing/2014/main" id="{20217E66-3CB4-EA4C-09D2-562EC3AECB28}"/>
              </a:ext>
            </a:extLst>
          </p:cNvPr>
          <p:cNvSpPr>
            <a:spLocks noGrp="1"/>
          </p:cNvSpPr>
          <p:nvPr>
            <p:ph idx="1"/>
          </p:nvPr>
        </p:nvSpPr>
        <p:spPr>
          <a:xfrm>
            <a:off x="1848678" y="1825625"/>
            <a:ext cx="9505122" cy="4124601"/>
          </a:xfrm>
        </p:spPr>
        <p:txBody>
          <a:bodyPr>
            <a:normAutofit/>
          </a:bodyPr>
          <a:lstStyle/>
          <a:p>
            <a:pPr marL="0" indent="0">
              <a:lnSpc>
                <a:spcPct val="100000"/>
              </a:lnSpc>
              <a:spcBef>
                <a:spcPts val="2500"/>
              </a:spcBef>
              <a:buNone/>
            </a:pPr>
            <a:r>
              <a:rPr lang="en-US" sz="1800" b="1">
                <a:latin typeface="Avenir Next Demi Bold" panose="020B0703020202020204" pitchFamily="34" charset="0"/>
              </a:rPr>
              <a:t>High Time Investment</a:t>
            </a:r>
          </a:p>
          <a:p>
            <a:pPr marL="285750" lvl="1" indent="-285750">
              <a:lnSpc>
                <a:spcPct val="100000"/>
              </a:lnSpc>
            </a:pPr>
            <a:r>
              <a:rPr lang="en-US" sz="1800"/>
              <a:t>AI projects require significant time commitment compared to small tool testing.</a:t>
            </a:r>
          </a:p>
          <a:p>
            <a:pPr marL="0" indent="0">
              <a:lnSpc>
                <a:spcPct val="100000"/>
              </a:lnSpc>
              <a:spcBef>
                <a:spcPts val="2500"/>
              </a:spcBef>
              <a:buNone/>
            </a:pPr>
            <a:r>
              <a:rPr lang="en-US" sz="1800" b="1">
                <a:latin typeface="Avenir Next Demi Bold" panose="020B0703020202020204" pitchFamily="34" charset="0"/>
              </a:rPr>
              <a:t>Financial Costs</a:t>
            </a:r>
          </a:p>
          <a:p>
            <a:pPr marL="285750" lvl="1" indent="-285750">
              <a:lnSpc>
                <a:spcPct val="100000"/>
              </a:lnSpc>
            </a:pPr>
            <a:r>
              <a:rPr lang="en-US" sz="1800"/>
              <a:t>Incorrect AI implementation can lead to substantial monetary losses.</a:t>
            </a:r>
          </a:p>
          <a:p>
            <a:pPr marL="0" indent="0">
              <a:lnSpc>
                <a:spcPct val="100000"/>
              </a:lnSpc>
              <a:spcBef>
                <a:spcPts val="2500"/>
              </a:spcBef>
              <a:buNone/>
            </a:pPr>
            <a:r>
              <a:rPr lang="en-US" sz="1800" b="1">
                <a:latin typeface="Avenir Next Demi Bold" panose="020B0703020202020204" pitchFamily="34" charset="0"/>
              </a:rPr>
              <a:t>Resource Usage</a:t>
            </a:r>
          </a:p>
          <a:p>
            <a:pPr marL="285750" lvl="1" indent="-285750">
              <a:lnSpc>
                <a:spcPct val="100000"/>
              </a:lnSpc>
            </a:pPr>
            <a:r>
              <a:rPr lang="en-US" sz="1800"/>
              <a:t>AI projects consume valuable internal resources and personnel effort.</a:t>
            </a:r>
          </a:p>
          <a:p>
            <a:pPr marL="0" indent="0">
              <a:lnSpc>
                <a:spcPct val="100000"/>
              </a:lnSpc>
              <a:spcBef>
                <a:spcPts val="2500"/>
              </a:spcBef>
              <a:buNone/>
            </a:pPr>
            <a:r>
              <a:rPr lang="en-US" sz="1800" b="1">
                <a:latin typeface="Avenir Next Demi Bold" panose="020B0703020202020204" pitchFamily="34" charset="0"/>
              </a:rPr>
              <a:t>Risk of Failure</a:t>
            </a:r>
          </a:p>
          <a:p>
            <a:pPr marL="285750" lvl="1" indent="-285750">
              <a:lnSpc>
                <a:spcPct val="100000"/>
              </a:lnSpc>
            </a:pPr>
            <a:r>
              <a:rPr lang="en-US" sz="1800"/>
              <a:t>Failure in AI implementation means restarting from scratch with lost investments.</a:t>
            </a:r>
          </a:p>
          <a:p>
            <a:pPr marL="285750" lvl="1" indent="-285750">
              <a:lnSpc>
                <a:spcPct val="100000"/>
              </a:lnSpc>
            </a:pPr>
            <a:endParaRPr lang="en-US" sz="1800"/>
          </a:p>
        </p:txBody>
      </p:sp>
      <p:pic>
        <p:nvPicPr>
          <p:cNvPr id="5" name="Graphic 4" descr="Stopwatch with solid fill">
            <a:extLst>
              <a:ext uri="{FF2B5EF4-FFF2-40B4-BE49-F238E27FC236}">
                <a16:creationId xmlns:a16="http://schemas.microsoft.com/office/drawing/2014/main" id="{6831573C-D1C8-D8CF-9B4B-9B69852B645A}"/>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786848" y="1825625"/>
            <a:ext cx="632377" cy="632377"/>
          </a:xfrm>
          <a:prstGeom prst="rect">
            <a:avLst/>
          </a:prstGeom>
        </p:spPr>
      </p:pic>
      <p:pic>
        <p:nvPicPr>
          <p:cNvPr id="6" name="Graphic 5" descr="Upward trend with solid fill">
            <a:extLst>
              <a:ext uri="{FF2B5EF4-FFF2-40B4-BE49-F238E27FC236}">
                <a16:creationId xmlns:a16="http://schemas.microsoft.com/office/drawing/2014/main" id="{1259E103-F5E8-1CA5-7091-8DCBC7A332DE}"/>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786848" y="2711173"/>
            <a:ext cx="632377" cy="632377"/>
          </a:xfrm>
          <a:prstGeom prst="rect">
            <a:avLst/>
          </a:prstGeom>
        </p:spPr>
      </p:pic>
      <p:pic>
        <p:nvPicPr>
          <p:cNvPr id="7" name="Graphic 6" descr="Group of men with solid fill">
            <a:extLst>
              <a:ext uri="{FF2B5EF4-FFF2-40B4-BE49-F238E27FC236}">
                <a16:creationId xmlns:a16="http://schemas.microsoft.com/office/drawing/2014/main" id="{7DC77089-2774-17D7-FB50-EB704FB679C6}"/>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786848" y="3667124"/>
            <a:ext cx="632377" cy="632377"/>
          </a:xfrm>
          <a:prstGeom prst="rect">
            <a:avLst/>
          </a:prstGeom>
        </p:spPr>
      </p:pic>
      <p:pic>
        <p:nvPicPr>
          <p:cNvPr id="4" name="Graphic 3" descr="Badge Cross with solid fill">
            <a:extLst>
              <a:ext uri="{FF2B5EF4-FFF2-40B4-BE49-F238E27FC236}">
                <a16:creationId xmlns:a16="http://schemas.microsoft.com/office/drawing/2014/main" id="{78B30C41-6400-936F-570B-74CC316E284D}"/>
              </a:ext>
            </a:extLst>
          </p:cNvPr>
          <p:cNvPicPr>
            <a:picLocks noChangeAspect="1"/>
          </p:cNvPicPr>
          <p:nvPr/>
        </p:nvPicPr>
        <p:blipFill>
          <a:blip>
            <a:extLst>
              <a:ext uri="{96DAC541-7B7A-43D3-8B79-37D633B846F1}">
                <asvg:svgBlip xmlns:asvg="http://schemas.microsoft.com/office/drawing/2016/SVG/main" r:embed="rId6"/>
              </a:ext>
            </a:extLst>
          </a:blip>
          <a:srcRect/>
          <a:stretch/>
        </p:blipFill>
        <p:spPr>
          <a:xfrm>
            <a:off x="786847" y="4604025"/>
            <a:ext cx="632377" cy="632377"/>
          </a:xfrm>
          <a:prstGeom prst="rect">
            <a:avLst/>
          </a:prstGeom>
        </p:spPr>
      </p:pic>
    </p:spTree>
    <p:extLst>
      <p:ext uri="{BB962C8B-B14F-4D97-AF65-F5344CB8AC3E}">
        <p14:creationId xmlns:p14="http://schemas.microsoft.com/office/powerpoint/2010/main" val="20469471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009435-11D3-A474-CFD9-E6F46E0977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931FD4-252F-E71C-17C1-DA384CA24A39}"/>
              </a:ext>
            </a:extLst>
          </p:cNvPr>
          <p:cNvSpPr>
            <a:spLocks noGrp="1"/>
          </p:cNvSpPr>
          <p:nvPr>
            <p:ph type="title"/>
          </p:nvPr>
        </p:nvSpPr>
        <p:spPr/>
        <p:txBody>
          <a:bodyPr>
            <a:normAutofit/>
          </a:bodyPr>
          <a:lstStyle/>
          <a:p>
            <a:r>
              <a:rPr lang="en-US" sz="4000">
                <a:latin typeface="Avenir Next Demi Bold" panose="020B0703020202020204" pitchFamily="34" charset="0"/>
              </a:rPr>
              <a:t>Building End-User Trust and Avoiding Rollout Failures</a:t>
            </a:r>
          </a:p>
        </p:txBody>
      </p:sp>
      <p:pic>
        <p:nvPicPr>
          <p:cNvPr id="6" name="Content Placeholder 5">
            <a:extLst>
              <a:ext uri="{FF2B5EF4-FFF2-40B4-BE49-F238E27FC236}">
                <a16:creationId xmlns:a16="http://schemas.microsoft.com/office/drawing/2014/main" id="{9FE1D9D7-FEDF-F9E9-0C26-DCEB56A7E441}"/>
              </a:ext>
            </a:extLst>
          </p:cNvPr>
          <p:cNvPicPr>
            <a:picLocks noGrp="1" noChangeAspect="1"/>
          </p:cNvPicPr>
          <p:nvPr>
            <p:ph sz="half" idx="1"/>
          </p:nvPr>
        </p:nvPicPr>
        <p:blipFill>
          <a:blip r:embed="rId3"/>
          <a:srcRect/>
          <a:stretch/>
        </p:blipFill>
        <p:spPr>
          <a:xfrm>
            <a:off x="838201" y="1825625"/>
            <a:ext cx="3824736" cy="3211888"/>
          </a:xfrm>
          <a:prstGeom prst="rect">
            <a:avLst/>
          </a:prstGeom>
        </p:spPr>
      </p:pic>
      <p:sp>
        <p:nvSpPr>
          <p:cNvPr id="4" name="Content Placeholder 3">
            <a:extLst>
              <a:ext uri="{FF2B5EF4-FFF2-40B4-BE49-F238E27FC236}">
                <a16:creationId xmlns:a16="http://schemas.microsoft.com/office/drawing/2014/main" id="{F0D414FE-BA06-0915-A37C-319C9D372049}"/>
              </a:ext>
            </a:extLst>
          </p:cNvPr>
          <p:cNvSpPr>
            <a:spLocks noGrp="1"/>
          </p:cNvSpPr>
          <p:nvPr>
            <p:ph sz="half" idx="2"/>
          </p:nvPr>
        </p:nvSpPr>
        <p:spPr>
          <a:xfrm>
            <a:off x="5403273" y="1825625"/>
            <a:ext cx="5950527" cy="4351338"/>
          </a:xfrm>
        </p:spPr>
        <p:txBody>
          <a:bodyPr>
            <a:normAutofit/>
          </a:bodyPr>
          <a:lstStyle/>
          <a:p>
            <a:pPr marL="0" indent="0">
              <a:lnSpc>
                <a:spcPct val="100000"/>
              </a:lnSpc>
              <a:buNone/>
            </a:pPr>
            <a:r>
              <a:rPr lang="en-US" sz="1800">
                <a:latin typeface="Avenir Next Demi Bold" panose="020B0703020202020204" pitchFamily="34" charset="0"/>
              </a:rPr>
              <a:t>Fragile End-User Trust</a:t>
            </a:r>
          </a:p>
          <a:p>
            <a:pPr>
              <a:lnSpc>
                <a:spcPct val="100000"/>
              </a:lnSpc>
            </a:pPr>
            <a:r>
              <a:rPr lang="en-US" sz="1800"/>
              <a:t>End-user trust, especially among physicians, is difficult to regain once lost, emphasizing the need for cautious product rollouts.</a:t>
            </a:r>
          </a:p>
          <a:p>
            <a:pPr marL="0" indent="0">
              <a:lnSpc>
                <a:spcPct val="100000"/>
              </a:lnSpc>
              <a:buNone/>
            </a:pPr>
            <a:r>
              <a:rPr lang="en-US" sz="1800">
                <a:latin typeface="Avenir Next Demi Bold" panose="020B0703020202020204" pitchFamily="34" charset="0"/>
              </a:rPr>
              <a:t>Pilot and Validate</a:t>
            </a:r>
          </a:p>
          <a:p>
            <a:pPr>
              <a:lnSpc>
                <a:spcPct val="100000"/>
              </a:lnSpc>
            </a:pPr>
            <a:r>
              <a:rPr lang="en-US" sz="1800"/>
              <a:t>Conducting pilot tests and thorough validation before full release helps ensure product readiness and builds confidence.</a:t>
            </a:r>
          </a:p>
          <a:p>
            <a:pPr marL="0" indent="0">
              <a:lnSpc>
                <a:spcPct val="100000"/>
              </a:lnSpc>
              <a:buNone/>
            </a:pPr>
            <a:r>
              <a:rPr lang="en-US" sz="1800">
                <a:latin typeface="Avenir Next Demi Bold" panose="020B0703020202020204" pitchFamily="34" charset="0"/>
              </a:rPr>
              <a:t>Impact of Failed Rollouts</a:t>
            </a:r>
          </a:p>
          <a:p>
            <a:pPr>
              <a:lnSpc>
                <a:spcPct val="100000"/>
              </a:lnSpc>
            </a:pPr>
            <a:r>
              <a:rPr lang="en-US" sz="1800"/>
              <a:t>A single unsuccessful rollout can permanently damage a product’s reputation and viability in the market.</a:t>
            </a:r>
          </a:p>
        </p:txBody>
      </p:sp>
    </p:spTree>
    <p:extLst>
      <p:ext uri="{BB962C8B-B14F-4D97-AF65-F5344CB8AC3E}">
        <p14:creationId xmlns:p14="http://schemas.microsoft.com/office/powerpoint/2010/main" val="6860707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D703A6-3527-FE94-2CB6-DDFFB7AE8F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161597-DADE-6B8D-DEB1-34687890E574}"/>
              </a:ext>
            </a:extLst>
          </p:cNvPr>
          <p:cNvSpPr>
            <a:spLocks noGrp="1"/>
          </p:cNvSpPr>
          <p:nvPr>
            <p:ph type="title"/>
          </p:nvPr>
        </p:nvSpPr>
        <p:spPr/>
        <p:txBody>
          <a:bodyPr>
            <a:normAutofit/>
          </a:bodyPr>
          <a:lstStyle/>
          <a:p>
            <a:r>
              <a:rPr lang="en-US">
                <a:latin typeface="Avenir Next Demi Bold" panose="020B0703020202020204" pitchFamily="34" charset="0"/>
              </a:rPr>
              <a:t>Expecting and Managing AI Errors</a:t>
            </a:r>
          </a:p>
        </p:txBody>
      </p:sp>
      <p:sp>
        <p:nvSpPr>
          <p:cNvPr id="3" name="Content Placeholder 2">
            <a:extLst>
              <a:ext uri="{FF2B5EF4-FFF2-40B4-BE49-F238E27FC236}">
                <a16:creationId xmlns:a16="http://schemas.microsoft.com/office/drawing/2014/main" id="{3F77DD48-FA89-ECCF-704F-50AF303CD1A3}"/>
              </a:ext>
            </a:extLst>
          </p:cNvPr>
          <p:cNvSpPr>
            <a:spLocks noGrp="1"/>
          </p:cNvSpPr>
          <p:nvPr>
            <p:ph idx="1"/>
          </p:nvPr>
        </p:nvSpPr>
        <p:spPr>
          <a:xfrm>
            <a:off x="1848678" y="1825625"/>
            <a:ext cx="9505122" cy="4124601"/>
          </a:xfrm>
        </p:spPr>
        <p:txBody>
          <a:bodyPr>
            <a:normAutofit/>
          </a:bodyPr>
          <a:lstStyle/>
          <a:p>
            <a:pPr marL="0" indent="0">
              <a:lnSpc>
                <a:spcPct val="100000"/>
              </a:lnSpc>
              <a:spcBef>
                <a:spcPts val="2500"/>
              </a:spcBef>
              <a:buNone/>
            </a:pPr>
            <a:r>
              <a:rPr lang="en-US" sz="1800" b="1">
                <a:latin typeface="Avenir Next Demi Bold" panose="020B0703020202020204" pitchFamily="34" charset="0"/>
              </a:rPr>
              <a:t>AI Imperfections</a:t>
            </a:r>
          </a:p>
          <a:p>
            <a:pPr marL="285750" lvl="1" indent="-285750">
              <a:lnSpc>
                <a:spcPct val="100000"/>
              </a:lnSpc>
            </a:pPr>
            <a:r>
              <a:rPr lang="en-US" sz="1800"/>
              <a:t>AI systems are inherently prone to errors and imperfections during operation.</a:t>
            </a:r>
          </a:p>
          <a:p>
            <a:pPr marL="0" indent="0">
              <a:lnSpc>
                <a:spcPct val="100000"/>
              </a:lnSpc>
              <a:spcBef>
                <a:spcPts val="2500"/>
              </a:spcBef>
              <a:buNone/>
            </a:pPr>
            <a:r>
              <a:rPr lang="en-US" sz="1800" b="1">
                <a:latin typeface="Avenir Next Demi Bold" panose="020B0703020202020204" pitchFamily="34" charset="0"/>
              </a:rPr>
              <a:t>Error Expectation</a:t>
            </a:r>
          </a:p>
          <a:p>
            <a:pPr marL="285750" lvl="1" indent="-285750">
              <a:lnSpc>
                <a:spcPct val="100000"/>
              </a:lnSpc>
            </a:pPr>
            <a:r>
              <a:rPr lang="en-US" sz="1800"/>
              <a:t>Expecting errors is crucial for realistic AI deployment and continuous improvement.</a:t>
            </a:r>
          </a:p>
          <a:p>
            <a:pPr marL="0" indent="0">
              <a:lnSpc>
                <a:spcPct val="100000"/>
              </a:lnSpc>
              <a:spcBef>
                <a:spcPts val="2500"/>
              </a:spcBef>
              <a:buNone/>
            </a:pPr>
            <a:r>
              <a:rPr lang="en-US" sz="1800" b="1">
                <a:latin typeface="Avenir Next Demi Bold" panose="020B0703020202020204" pitchFamily="34" charset="0"/>
              </a:rPr>
              <a:t>Monitoring Systems</a:t>
            </a:r>
          </a:p>
          <a:p>
            <a:pPr marL="285750" lvl="1" indent="-285750">
              <a:lnSpc>
                <a:spcPct val="100000"/>
              </a:lnSpc>
            </a:pPr>
            <a:r>
              <a:rPr lang="en-US" sz="1800"/>
              <a:t>Building robust monitoring systems helps detect and manage AI errors effectively.</a:t>
            </a:r>
          </a:p>
          <a:p>
            <a:pPr marL="0" indent="0">
              <a:lnSpc>
                <a:spcPct val="100000"/>
              </a:lnSpc>
              <a:spcBef>
                <a:spcPts val="2500"/>
              </a:spcBef>
              <a:buNone/>
            </a:pPr>
            <a:r>
              <a:rPr lang="en-US" sz="1800" b="1">
                <a:latin typeface="Avenir Next Demi Bold" panose="020B0703020202020204" pitchFamily="34" charset="0"/>
              </a:rPr>
              <a:t>Quality Assurance</a:t>
            </a:r>
          </a:p>
          <a:p>
            <a:pPr marL="285750" lvl="1" indent="-285750">
              <a:lnSpc>
                <a:spcPct val="100000"/>
              </a:lnSpc>
            </a:pPr>
            <a:r>
              <a:rPr lang="en-US" sz="1800"/>
              <a:t>QA processes ensure AI outputs meet standards and reduce error impact.</a:t>
            </a:r>
          </a:p>
          <a:p>
            <a:pPr marL="285750" lvl="1" indent="-285750">
              <a:lnSpc>
                <a:spcPct val="100000"/>
              </a:lnSpc>
            </a:pPr>
            <a:endParaRPr lang="en-US" sz="1800"/>
          </a:p>
        </p:txBody>
      </p:sp>
      <p:pic>
        <p:nvPicPr>
          <p:cNvPr id="5" name="Graphic 4" descr="Disconnected with solid fill">
            <a:extLst>
              <a:ext uri="{FF2B5EF4-FFF2-40B4-BE49-F238E27FC236}">
                <a16:creationId xmlns:a16="http://schemas.microsoft.com/office/drawing/2014/main" id="{ADD283E4-A956-F45E-CDAC-DFD5A566451B}"/>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786848" y="1825625"/>
            <a:ext cx="632377" cy="632377"/>
          </a:xfrm>
          <a:prstGeom prst="rect">
            <a:avLst/>
          </a:prstGeom>
        </p:spPr>
      </p:pic>
      <p:pic>
        <p:nvPicPr>
          <p:cNvPr id="6" name="Graphic 5" descr="Chat with solid fill">
            <a:extLst>
              <a:ext uri="{FF2B5EF4-FFF2-40B4-BE49-F238E27FC236}">
                <a16:creationId xmlns:a16="http://schemas.microsoft.com/office/drawing/2014/main" id="{4C058C32-8815-4750-0893-664163598CC3}"/>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786848" y="2711173"/>
            <a:ext cx="632377" cy="632377"/>
          </a:xfrm>
          <a:prstGeom prst="rect">
            <a:avLst/>
          </a:prstGeom>
        </p:spPr>
      </p:pic>
      <p:pic>
        <p:nvPicPr>
          <p:cNvPr id="7" name="Graphic 6" descr="Test Dummy with solid fill">
            <a:extLst>
              <a:ext uri="{FF2B5EF4-FFF2-40B4-BE49-F238E27FC236}">
                <a16:creationId xmlns:a16="http://schemas.microsoft.com/office/drawing/2014/main" id="{7AFC5819-EAA4-23D9-404C-EBD5D82D905C}"/>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786848" y="3667124"/>
            <a:ext cx="632377" cy="632377"/>
          </a:xfrm>
          <a:prstGeom prst="rect">
            <a:avLst/>
          </a:prstGeom>
        </p:spPr>
      </p:pic>
      <p:pic>
        <p:nvPicPr>
          <p:cNvPr id="4" name="Graphic 3" descr="Clipboard Mixed with solid fill">
            <a:extLst>
              <a:ext uri="{FF2B5EF4-FFF2-40B4-BE49-F238E27FC236}">
                <a16:creationId xmlns:a16="http://schemas.microsoft.com/office/drawing/2014/main" id="{7F82A59C-61AF-FF6F-96CB-4B6C0150079E}"/>
              </a:ext>
            </a:extLst>
          </p:cNvPr>
          <p:cNvPicPr>
            <a:picLocks noChangeAspect="1"/>
          </p:cNvPicPr>
          <p:nvPr/>
        </p:nvPicPr>
        <p:blipFill>
          <a:blip>
            <a:extLst>
              <a:ext uri="{96DAC541-7B7A-43D3-8B79-37D633B846F1}">
                <asvg:svgBlip xmlns:asvg="http://schemas.microsoft.com/office/drawing/2016/SVG/main" r:embed="rId6"/>
              </a:ext>
            </a:extLst>
          </a:blip>
          <a:srcRect/>
          <a:stretch/>
        </p:blipFill>
        <p:spPr>
          <a:xfrm>
            <a:off x="786847" y="4604025"/>
            <a:ext cx="632377" cy="632377"/>
          </a:xfrm>
          <a:prstGeom prst="rect">
            <a:avLst/>
          </a:prstGeom>
        </p:spPr>
      </p:pic>
    </p:spTree>
    <p:extLst>
      <p:ext uri="{BB962C8B-B14F-4D97-AF65-F5344CB8AC3E}">
        <p14:creationId xmlns:p14="http://schemas.microsoft.com/office/powerpoint/2010/main" val="42267460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834F96-4880-FD52-52AB-9C7F2CF3C3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48B599-51E3-FFF1-6696-00DF519FBB72}"/>
              </a:ext>
            </a:extLst>
          </p:cNvPr>
          <p:cNvSpPr>
            <a:spLocks noGrp="1"/>
          </p:cNvSpPr>
          <p:nvPr>
            <p:ph type="title"/>
          </p:nvPr>
        </p:nvSpPr>
        <p:spPr/>
        <p:txBody>
          <a:bodyPr>
            <a:normAutofit/>
          </a:bodyPr>
          <a:lstStyle/>
          <a:p>
            <a:r>
              <a:rPr lang="en-US">
                <a:latin typeface="Avenir Next Demi Bold" panose="020B0703020202020204" pitchFamily="34" charset="0"/>
              </a:rPr>
              <a:t>Changing Job Roles and Reducing Repetitive Work</a:t>
            </a:r>
          </a:p>
        </p:txBody>
      </p:sp>
      <p:sp>
        <p:nvSpPr>
          <p:cNvPr id="3" name="Content Placeholder 2">
            <a:extLst>
              <a:ext uri="{FF2B5EF4-FFF2-40B4-BE49-F238E27FC236}">
                <a16:creationId xmlns:a16="http://schemas.microsoft.com/office/drawing/2014/main" id="{D10D4469-32D7-9F46-EB95-EDC4885742FD}"/>
              </a:ext>
            </a:extLst>
          </p:cNvPr>
          <p:cNvSpPr>
            <a:spLocks noGrp="1"/>
          </p:cNvSpPr>
          <p:nvPr>
            <p:ph idx="1"/>
          </p:nvPr>
        </p:nvSpPr>
        <p:spPr>
          <a:xfrm>
            <a:off x="838200" y="1825625"/>
            <a:ext cx="10515600" cy="4124601"/>
          </a:xfrm>
        </p:spPr>
        <p:txBody>
          <a:bodyPr>
            <a:normAutofit/>
          </a:bodyPr>
          <a:lstStyle/>
          <a:p>
            <a:pPr marL="0" indent="0">
              <a:lnSpc>
                <a:spcPct val="100000"/>
              </a:lnSpc>
              <a:buNone/>
            </a:pPr>
            <a:r>
              <a:rPr lang="en-US" sz="1800" b="1">
                <a:latin typeface="Avenir Next Demi Bold" panose="020B0703020202020204" pitchFamily="34" charset="0"/>
              </a:rPr>
              <a:t>AI Changes Jobs</a:t>
            </a:r>
          </a:p>
          <a:p>
            <a:pPr>
              <a:lnSpc>
                <a:spcPct val="100000"/>
              </a:lnSpc>
            </a:pPr>
            <a:r>
              <a:rPr lang="en-US" sz="1800"/>
              <a:t>AI does not replace jobs but transforms them by removing repetitive and mundane tasks.</a:t>
            </a:r>
          </a:p>
          <a:p>
            <a:pPr marL="0" indent="0">
              <a:lnSpc>
                <a:spcPct val="100000"/>
              </a:lnSpc>
              <a:buNone/>
            </a:pPr>
            <a:r>
              <a:rPr lang="en-US" sz="1800" b="1">
                <a:latin typeface="Avenir Next Demi Bold" panose="020B0703020202020204" pitchFamily="34" charset="0"/>
              </a:rPr>
              <a:t>Eliminating Repetitive Work</a:t>
            </a:r>
          </a:p>
          <a:p>
            <a:pPr>
              <a:lnSpc>
                <a:spcPct val="100000"/>
              </a:lnSpc>
            </a:pPr>
            <a:r>
              <a:rPr lang="en-US" sz="1800"/>
              <a:t>AI effectively eliminates repetitive work such as data entry and manual validation.</a:t>
            </a:r>
          </a:p>
          <a:p>
            <a:pPr marL="0" indent="0">
              <a:lnSpc>
                <a:spcPct val="100000"/>
              </a:lnSpc>
              <a:buNone/>
            </a:pPr>
            <a:r>
              <a:rPr lang="en-US" sz="1800" b="1">
                <a:latin typeface="Avenir Next Demi Bold" panose="020B0703020202020204" pitchFamily="34" charset="0"/>
              </a:rPr>
              <a:t>Shifting to Higher-Value Roles</a:t>
            </a:r>
          </a:p>
          <a:p>
            <a:pPr>
              <a:lnSpc>
                <a:spcPct val="100000"/>
              </a:lnSpc>
            </a:pPr>
            <a:r>
              <a:rPr lang="en-US" sz="1800"/>
              <a:t>Workers shift to quality assurance, oversight, and higher-value responsibilities with AI support.</a:t>
            </a:r>
          </a:p>
          <a:p>
            <a:pPr marL="0" indent="0">
              <a:lnSpc>
                <a:spcPct val="100000"/>
              </a:lnSpc>
              <a:buNone/>
            </a:pPr>
            <a:r>
              <a:rPr lang="en-US" sz="1800" b="1">
                <a:latin typeface="Avenir Next Demi Bold" panose="020B0703020202020204" pitchFamily="34" charset="0"/>
              </a:rPr>
              <a:t>Positive Impact of AI</a:t>
            </a:r>
          </a:p>
          <a:p>
            <a:pPr>
              <a:lnSpc>
                <a:spcPct val="100000"/>
              </a:lnSpc>
            </a:pPr>
            <a:r>
              <a:rPr lang="en-US" sz="1800"/>
              <a:t>AI eliminates the worst part of jobs, enhancing worker satisfaction and productivity.</a:t>
            </a:r>
          </a:p>
          <a:p>
            <a:pPr>
              <a:lnSpc>
                <a:spcPct val="100000"/>
              </a:lnSpc>
            </a:pPr>
            <a:endParaRPr lang="en-US" sz="1800"/>
          </a:p>
        </p:txBody>
      </p:sp>
    </p:spTree>
    <p:extLst>
      <p:ext uri="{BB962C8B-B14F-4D97-AF65-F5344CB8AC3E}">
        <p14:creationId xmlns:p14="http://schemas.microsoft.com/office/powerpoint/2010/main" val="33673690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D57442-A26E-033B-3451-F128FC308F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ACADE3-037D-5B67-2378-025F2F68159A}"/>
              </a:ext>
            </a:extLst>
          </p:cNvPr>
          <p:cNvSpPr>
            <a:spLocks noGrp="1"/>
          </p:cNvSpPr>
          <p:nvPr>
            <p:ph type="title"/>
          </p:nvPr>
        </p:nvSpPr>
        <p:spPr/>
        <p:txBody>
          <a:bodyPr/>
          <a:lstStyle/>
          <a:p>
            <a:r>
              <a:rPr lang="en-US">
                <a:latin typeface="Avenir Next Demi Bold" panose="020B0703020202020204" pitchFamily="34" charset="0"/>
              </a:rPr>
              <a:t>Meet the Speakers</a:t>
            </a:r>
          </a:p>
        </p:txBody>
      </p:sp>
      <p:pic>
        <p:nvPicPr>
          <p:cNvPr id="10" name="Picture Placeholder 9">
            <a:extLst>
              <a:ext uri="{FF2B5EF4-FFF2-40B4-BE49-F238E27FC236}">
                <a16:creationId xmlns:a16="http://schemas.microsoft.com/office/drawing/2014/main" id="{D068F90A-35B1-2E90-F4E4-66162E99DC3D}"/>
              </a:ext>
            </a:extLst>
          </p:cNvPr>
          <p:cNvPicPr>
            <a:picLocks noGrp="1" noChangeAspect="1"/>
          </p:cNvPicPr>
          <p:nvPr>
            <p:ph type="pic" sz="quarter" idx="13"/>
          </p:nvPr>
        </p:nvPicPr>
        <p:blipFill>
          <a:blip r:embed="rId2"/>
          <a:srcRect/>
          <a:stretch/>
        </p:blipFill>
        <p:spPr>
          <a:xfrm>
            <a:off x="1805608" y="1836259"/>
            <a:ext cx="2594113" cy="2593330"/>
          </a:xfrm>
          <a:prstGeom prst="ellipse">
            <a:avLst/>
          </a:prstGeom>
          <a:solidFill>
            <a:srgbClr val="223E7C"/>
          </a:solidFill>
          <a:ln w="28575">
            <a:solidFill>
              <a:srgbClr val="DD4733"/>
            </a:solidFill>
          </a:ln>
        </p:spPr>
      </p:pic>
      <p:sp>
        <p:nvSpPr>
          <p:cNvPr id="4" name="Text Placeholder 3">
            <a:extLst>
              <a:ext uri="{FF2B5EF4-FFF2-40B4-BE49-F238E27FC236}">
                <a16:creationId xmlns:a16="http://schemas.microsoft.com/office/drawing/2014/main" id="{6529BE48-F437-C9AF-287E-4B7FA28866EC}"/>
              </a:ext>
            </a:extLst>
          </p:cNvPr>
          <p:cNvSpPr>
            <a:spLocks noGrp="1"/>
          </p:cNvSpPr>
          <p:nvPr>
            <p:ph type="body" sz="quarter" idx="15"/>
          </p:nvPr>
        </p:nvSpPr>
        <p:spPr>
          <a:xfrm>
            <a:off x="838200" y="4722305"/>
            <a:ext cx="4717774" cy="365125"/>
          </a:xfrm>
        </p:spPr>
        <p:txBody>
          <a:bodyPr/>
          <a:lstStyle/>
          <a:p>
            <a:r>
              <a:rPr lang="en-US"/>
              <a:t>Terence Pierce</a:t>
            </a:r>
          </a:p>
        </p:txBody>
      </p:sp>
      <p:sp>
        <p:nvSpPr>
          <p:cNvPr id="5" name="Text Placeholder 4">
            <a:extLst>
              <a:ext uri="{FF2B5EF4-FFF2-40B4-BE49-F238E27FC236}">
                <a16:creationId xmlns:a16="http://schemas.microsoft.com/office/drawing/2014/main" id="{7CBA79A3-9239-3995-9870-15322423CD3A}"/>
              </a:ext>
            </a:extLst>
          </p:cNvPr>
          <p:cNvSpPr>
            <a:spLocks noGrp="1"/>
          </p:cNvSpPr>
          <p:nvPr>
            <p:ph type="body" sz="quarter" idx="16"/>
          </p:nvPr>
        </p:nvSpPr>
        <p:spPr>
          <a:xfrm>
            <a:off x="838200" y="5099476"/>
            <a:ext cx="4717774" cy="586620"/>
          </a:xfrm>
        </p:spPr>
        <p:txBody>
          <a:bodyPr>
            <a:normAutofit fontScale="92500" lnSpcReduction="20000"/>
          </a:bodyPr>
          <a:lstStyle/>
          <a:p>
            <a:r>
              <a:rPr lang="en-US"/>
              <a:t>Director of IT &amp; Project Management</a:t>
            </a:r>
          </a:p>
          <a:p>
            <a:r>
              <a:rPr lang="en-US" i="1"/>
              <a:t>Highlands Oncology Group</a:t>
            </a:r>
          </a:p>
        </p:txBody>
      </p:sp>
      <p:pic>
        <p:nvPicPr>
          <p:cNvPr id="12" name="Picture Placeholder 11">
            <a:extLst>
              <a:ext uri="{FF2B5EF4-FFF2-40B4-BE49-F238E27FC236}">
                <a16:creationId xmlns:a16="http://schemas.microsoft.com/office/drawing/2014/main" id="{677A9CC0-8F39-DFAB-ECF1-2E1A81B6E5B6}"/>
              </a:ext>
            </a:extLst>
          </p:cNvPr>
          <p:cNvPicPr>
            <a:picLocks noGrp="1" noChangeAspect="1"/>
          </p:cNvPicPr>
          <p:nvPr>
            <p:ph type="pic" sz="quarter" idx="17"/>
          </p:nvPr>
        </p:nvPicPr>
        <p:blipFill>
          <a:blip r:embed="rId3"/>
          <a:srcRect t="31" b="31"/>
          <a:stretch/>
        </p:blipFill>
        <p:spPr>
          <a:xfrm>
            <a:off x="7769225" y="1836738"/>
            <a:ext cx="2593975" cy="2592387"/>
          </a:xfrm>
          <a:prstGeom prst="ellipse">
            <a:avLst/>
          </a:prstGeom>
          <a:solidFill>
            <a:srgbClr val="223E7C"/>
          </a:solidFill>
          <a:ln w="28575">
            <a:solidFill>
              <a:srgbClr val="DD4733"/>
            </a:solidFill>
          </a:ln>
        </p:spPr>
      </p:pic>
      <p:sp>
        <p:nvSpPr>
          <p:cNvPr id="7" name="Text Placeholder 6">
            <a:extLst>
              <a:ext uri="{FF2B5EF4-FFF2-40B4-BE49-F238E27FC236}">
                <a16:creationId xmlns:a16="http://schemas.microsoft.com/office/drawing/2014/main" id="{D7245FC5-82F5-CC7A-2FF0-B49FB289BDBE}"/>
              </a:ext>
            </a:extLst>
          </p:cNvPr>
          <p:cNvSpPr>
            <a:spLocks noGrp="1"/>
          </p:cNvSpPr>
          <p:nvPr>
            <p:ph type="body" sz="quarter" idx="18"/>
          </p:nvPr>
        </p:nvSpPr>
        <p:spPr>
          <a:xfrm>
            <a:off x="6636026" y="4722305"/>
            <a:ext cx="4717774" cy="365125"/>
          </a:xfrm>
        </p:spPr>
        <p:txBody>
          <a:bodyPr vert="horz" lIns="91440" tIns="45720" rIns="91440" bIns="45720" rtlCol="0" anchor="t">
            <a:normAutofit/>
          </a:bodyPr>
          <a:lstStyle/>
          <a:p>
            <a:r>
              <a:rPr lang="en-US">
                <a:latin typeface="Avenir Next Demi Bold"/>
              </a:rPr>
              <a:t>Jessica Redington, LPN</a:t>
            </a:r>
          </a:p>
        </p:txBody>
      </p:sp>
      <p:sp>
        <p:nvSpPr>
          <p:cNvPr id="8" name="Text Placeholder 7">
            <a:extLst>
              <a:ext uri="{FF2B5EF4-FFF2-40B4-BE49-F238E27FC236}">
                <a16:creationId xmlns:a16="http://schemas.microsoft.com/office/drawing/2014/main" id="{31446F11-FEFB-3E04-1A1D-F83AC695270E}"/>
              </a:ext>
            </a:extLst>
          </p:cNvPr>
          <p:cNvSpPr>
            <a:spLocks noGrp="1"/>
          </p:cNvSpPr>
          <p:nvPr>
            <p:ph type="body" sz="quarter" idx="19"/>
          </p:nvPr>
        </p:nvSpPr>
        <p:spPr>
          <a:xfrm>
            <a:off x="6636026" y="5099476"/>
            <a:ext cx="4717774" cy="586620"/>
          </a:xfrm>
        </p:spPr>
        <p:txBody>
          <a:bodyPr>
            <a:normAutofit fontScale="92500" lnSpcReduction="20000"/>
          </a:bodyPr>
          <a:lstStyle/>
          <a:p>
            <a:r>
              <a:rPr lang="en-US"/>
              <a:t>Clinical Informaticist</a:t>
            </a:r>
          </a:p>
          <a:p>
            <a:r>
              <a:rPr lang="en-US" i="1"/>
              <a:t>Highlands Oncology Group</a:t>
            </a:r>
          </a:p>
        </p:txBody>
      </p:sp>
    </p:spTree>
    <p:extLst>
      <p:ext uri="{BB962C8B-B14F-4D97-AF65-F5344CB8AC3E}">
        <p14:creationId xmlns:p14="http://schemas.microsoft.com/office/powerpoint/2010/main" val="11582531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594385-15FB-B6E3-F1CA-31D3785B8C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CAE36E-169A-648D-85B6-B04EE1062405}"/>
              </a:ext>
            </a:extLst>
          </p:cNvPr>
          <p:cNvSpPr>
            <a:spLocks noGrp="1"/>
          </p:cNvSpPr>
          <p:nvPr>
            <p:ph type="title"/>
          </p:nvPr>
        </p:nvSpPr>
        <p:spPr/>
        <p:txBody>
          <a:bodyPr>
            <a:normAutofit/>
          </a:bodyPr>
          <a:lstStyle/>
          <a:p>
            <a:r>
              <a:rPr lang="en-US">
                <a:latin typeface="Avenir Next Demi Bold" panose="020B0703020202020204" pitchFamily="34" charset="0"/>
              </a:rPr>
              <a:t>Operational Benefits of AI Adoption</a:t>
            </a:r>
          </a:p>
        </p:txBody>
      </p:sp>
      <p:sp>
        <p:nvSpPr>
          <p:cNvPr id="3" name="Content Placeholder 2">
            <a:extLst>
              <a:ext uri="{FF2B5EF4-FFF2-40B4-BE49-F238E27FC236}">
                <a16:creationId xmlns:a16="http://schemas.microsoft.com/office/drawing/2014/main" id="{AFD1E73B-6F60-7030-91E0-E5BFFFC42A96}"/>
              </a:ext>
            </a:extLst>
          </p:cNvPr>
          <p:cNvSpPr>
            <a:spLocks noGrp="1"/>
          </p:cNvSpPr>
          <p:nvPr>
            <p:ph idx="1"/>
          </p:nvPr>
        </p:nvSpPr>
        <p:spPr>
          <a:xfrm>
            <a:off x="1848678" y="1825625"/>
            <a:ext cx="9505122" cy="4124601"/>
          </a:xfrm>
        </p:spPr>
        <p:txBody>
          <a:bodyPr>
            <a:normAutofit fontScale="92500" lnSpcReduction="20000"/>
          </a:bodyPr>
          <a:lstStyle/>
          <a:p>
            <a:pPr marL="0" indent="0">
              <a:lnSpc>
                <a:spcPct val="110000"/>
              </a:lnSpc>
              <a:spcBef>
                <a:spcPts val="2500"/>
              </a:spcBef>
              <a:buNone/>
            </a:pPr>
            <a:r>
              <a:rPr lang="en-US" sz="1800" b="1">
                <a:latin typeface="Avenir Next Demi Bold" panose="020B0703020202020204" pitchFamily="34" charset="0"/>
              </a:rPr>
              <a:t>Reduced Burnout</a:t>
            </a:r>
          </a:p>
          <a:p>
            <a:pPr marL="285750" lvl="1" indent="-285750">
              <a:lnSpc>
                <a:spcPct val="110000"/>
              </a:lnSpc>
            </a:pPr>
            <a:r>
              <a:rPr lang="en-US" sz="1800"/>
              <a:t>Adopting AI reduces employee burnout by automating repetitive tasks and</a:t>
            </a:r>
            <a:br>
              <a:rPr lang="en-US" sz="1800"/>
            </a:br>
            <a:r>
              <a:rPr lang="en-US" sz="1800"/>
              <a:t>easing workloads.</a:t>
            </a:r>
          </a:p>
          <a:p>
            <a:pPr marL="0" indent="0">
              <a:lnSpc>
                <a:spcPct val="110000"/>
              </a:lnSpc>
              <a:spcBef>
                <a:spcPts val="2500"/>
              </a:spcBef>
              <a:buNone/>
            </a:pPr>
            <a:r>
              <a:rPr lang="en-US" sz="1800" b="1">
                <a:latin typeface="Avenir Next Demi Bold" panose="020B0703020202020204" pitchFamily="34" charset="0"/>
              </a:rPr>
              <a:t>Decreased Errors</a:t>
            </a:r>
          </a:p>
          <a:p>
            <a:pPr marL="285750" lvl="1" indent="-285750">
              <a:lnSpc>
                <a:spcPct val="110000"/>
              </a:lnSpc>
            </a:pPr>
            <a:r>
              <a:rPr lang="en-US" sz="1800"/>
              <a:t>AI adoption leads to fewer errors by improving accuracy and consistency in operational processes.</a:t>
            </a:r>
          </a:p>
          <a:p>
            <a:pPr marL="0" indent="0">
              <a:lnSpc>
                <a:spcPct val="110000"/>
              </a:lnSpc>
              <a:spcBef>
                <a:spcPts val="2500"/>
              </a:spcBef>
              <a:buNone/>
            </a:pPr>
            <a:r>
              <a:rPr lang="en-US" sz="1800" b="1">
                <a:latin typeface="Avenir Next Demi Bold" panose="020B0703020202020204" pitchFamily="34" charset="0"/>
              </a:rPr>
              <a:t>Enhanced Job Satisfaction</a:t>
            </a:r>
          </a:p>
          <a:p>
            <a:pPr marL="285750" lvl="1" indent="-285750">
              <a:lnSpc>
                <a:spcPct val="110000"/>
              </a:lnSpc>
            </a:pPr>
            <a:r>
              <a:rPr lang="en-US" sz="1800"/>
              <a:t>AI helps increase job satisfaction by enabling employees to focus on meaningful and creative work.</a:t>
            </a:r>
          </a:p>
          <a:p>
            <a:pPr marL="0" indent="0">
              <a:lnSpc>
                <a:spcPct val="110000"/>
              </a:lnSpc>
              <a:spcBef>
                <a:spcPts val="2500"/>
              </a:spcBef>
              <a:buNone/>
            </a:pPr>
            <a:r>
              <a:rPr lang="en-US" sz="1800" b="1">
                <a:latin typeface="Avenir Next Demi Bold" panose="020B0703020202020204" pitchFamily="34" charset="0"/>
              </a:rPr>
              <a:t>Lower Employee Turnover</a:t>
            </a:r>
          </a:p>
          <a:p>
            <a:pPr marL="285750" lvl="1" indent="-285750">
              <a:lnSpc>
                <a:spcPct val="110000"/>
              </a:lnSpc>
            </a:pPr>
            <a:r>
              <a:rPr lang="en-US" sz="1800"/>
              <a:t>Organizations experience lower turnover rates due to improved work conditions supported by AI technologies.</a:t>
            </a:r>
          </a:p>
          <a:p>
            <a:pPr marL="285750" lvl="1" indent="-285750">
              <a:lnSpc>
                <a:spcPct val="110000"/>
              </a:lnSpc>
            </a:pPr>
            <a:endParaRPr lang="en-US" sz="1800"/>
          </a:p>
        </p:txBody>
      </p:sp>
      <p:pic>
        <p:nvPicPr>
          <p:cNvPr id="5" name="Graphic 4" descr="Battery charging with solid fill">
            <a:extLst>
              <a:ext uri="{FF2B5EF4-FFF2-40B4-BE49-F238E27FC236}">
                <a16:creationId xmlns:a16="http://schemas.microsoft.com/office/drawing/2014/main" id="{85BA8347-06FA-2E49-CD2D-148DB4253D86}"/>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786848" y="1825625"/>
            <a:ext cx="632377" cy="632377"/>
          </a:xfrm>
          <a:prstGeom prst="rect">
            <a:avLst/>
          </a:prstGeom>
        </p:spPr>
      </p:pic>
      <p:pic>
        <p:nvPicPr>
          <p:cNvPr id="6" name="Graphic 5" descr="Downward trend graph with solid fill">
            <a:extLst>
              <a:ext uri="{FF2B5EF4-FFF2-40B4-BE49-F238E27FC236}">
                <a16:creationId xmlns:a16="http://schemas.microsoft.com/office/drawing/2014/main" id="{0D09D520-45E6-8320-1662-34A3AF30B097}"/>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786848" y="2796898"/>
            <a:ext cx="632377" cy="632377"/>
          </a:xfrm>
          <a:prstGeom prst="rect">
            <a:avLst/>
          </a:prstGeom>
        </p:spPr>
      </p:pic>
      <p:pic>
        <p:nvPicPr>
          <p:cNvPr id="7" name="Graphic 6" descr="Rating 3 Star with solid fill">
            <a:extLst>
              <a:ext uri="{FF2B5EF4-FFF2-40B4-BE49-F238E27FC236}">
                <a16:creationId xmlns:a16="http://schemas.microsoft.com/office/drawing/2014/main" id="{240B9D56-86D8-8233-3EF4-4BF94AE68403}"/>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786848" y="3943349"/>
            <a:ext cx="632377" cy="632377"/>
          </a:xfrm>
          <a:prstGeom prst="rect">
            <a:avLst/>
          </a:prstGeom>
        </p:spPr>
      </p:pic>
      <p:pic>
        <p:nvPicPr>
          <p:cNvPr id="4" name="Graphic 3" descr="Group of people outline">
            <a:extLst>
              <a:ext uri="{FF2B5EF4-FFF2-40B4-BE49-F238E27FC236}">
                <a16:creationId xmlns:a16="http://schemas.microsoft.com/office/drawing/2014/main" id="{202C0233-DF10-F666-9014-70EC3F95C5DC}"/>
              </a:ext>
            </a:extLst>
          </p:cNvPr>
          <p:cNvPicPr>
            <a:picLocks noChangeAspect="1"/>
          </p:cNvPicPr>
          <p:nvPr/>
        </p:nvPicPr>
        <p:blipFill>
          <a:blip>
            <a:extLst>
              <a:ext uri="{96DAC541-7B7A-43D3-8B79-37D633B846F1}">
                <asvg:svgBlip xmlns:asvg="http://schemas.microsoft.com/office/drawing/2016/SVG/main" r:embed="rId6"/>
              </a:ext>
            </a:extLst>
          </a:blip>
          <a:srcRect/>
          <a:stretch/>
        </p:blipFill>
        <p:spPr>
          <a:xfrm>
            <a:off x="786847" y="5070750"/>
            <a:ext cx="632377" cy="632377"/>
          </a:xfrm>
          <a:prstGeom prst="rect">
            <a:avLst/>
          </a:prstGeom>
        </p:spPr>
      </p:pic>
    </p:spTree>
    <p:extLst>
      <p:ext uri="{BB962C8B-B14F-4D97-AF65-F5344CB8AC3E}">
        <p14:creationId xmlns:p14="http://schemas.microsoft.com/office/powerpoint/2010/main" val="29285986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EF2258-ADA4-8747-6346-4394DE3343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7A00F1-7B08-A4F9-715A-67E5A91D8050}"/>
              </a:ext>
            </a:extLst>
          </p:cNvPr>
          <p:cNvSpPr>
            <a:spLocks noGrp="1"/>
          </p:cNvSpPr>
          <p:nvPr>
            <p:ph type="title"/>
          </p:nvPr>
        </p:nvSpPr>
        <p:spPr/>
        <p:txBody>
          <a:bodyPr/>
          <a:lstStyle/>
          <a:p>
            <a:r>
              <a:rPr lang="en-US">
                <a:latin typeface="Avenir Next Demi Bold" panose="020B0703020202020204" pitchFamily="34" charset="0"/>
              </a:rPr>
              <a:t>Conclusion: Integrating AI Responsibly for Health Care Transformation</a:t>
            </a:r>
          </a:p>
        </p:txBody>
      </p:sp>
      <p:graphicFrame>
        <p:nvGraphicFramePr>
          <p:cNvPr id="5" name="Diagram 4">
            <a:extLst>
              <a:ext uri="{FF2B5EF4-FFF2-40B4-BE49-F238E27FC236}">
                <a16:creationId xmlns:a16="http://schemas.microsoft.com/office/drawing/2014/main" id="{EA107D5C-2F2E-BB56-4014-F1A973F99E24}"/>
              </a:ext>
            </a:extLst>
          </p:cNvPr>
          <p:cNvGraphicFramePr/>
          <p:nvPr/>
        </p:nvGraphicFramePr>
        <p:xfrm>
          <a:off x="838200" y="2016509"/>
          <a:ext cx="10515599" cy="34087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521849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BD9D2F-30A3-F033-4FDE-306AEC7F16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9FF040-3772-B737-A508-CC7432FE72DF}"/>
              </a:ext>
            </a:extLst>
          </p:cNvPr>
          <p:cNvSpPr>
            <a:spLocks noGrp="1"/>
          </p:cNvSpPr>
          <p:nvPr>
            <p:ph type="title"/>
          </p:nvPr>
        </p:nvSpPr>
        <p:spPr/>
        <p:txBody>
          <a:bodyPr/>
          <a:lstStyle/>
          <a:p>
            <a:r>
              <a:rPr lang="en-US">
                <a:latin typeface="Avenir Next Demi Bold" panose="020B0703020202020204" pitchFamily="34" charset="0"/>
              </a:rPr>
              <a:t>Additional ACCC Resources</a:t>
            </a:r>
          </a:p>
        </p:txBody>
      </p:sp>
      <p:grpSp>
        <p:nvGrpSpPr>
          <p:cNvPr id="35" name="Group 34">
            <a:extLst>
              <a:ext uri="{FF2B5EF4-FFF2-40B4-BE49-F238E27FC236}">
                <a16:creationId xmlns:a16="http://schemas.microsoft.com/office/drawing/2014/main" id="{E1154192-AB0E-D091-34B8-41E2DCAF87B3}"/>
              </a:ext>
            </a:extLst>
          </p:cNvPr>
          <p:cNvGrpSpPr/>
          <p:nvPr/>
        </p:nvGrpSpPr>
        <p:grpSpPr>
          <a:xfrm>
            <a:off x="754381" y="1860837"/>
            <a:ext cx="10683239" cy="3788026"/>
            <a:chOff x="838200" y="1860837"/>
            <a:chExt cx="10683239" cy="3788026"/>
          </a:xfrm>
        </p:grpSpPr>
        <p:grpSp>
          <p:nvGrpSpPr>
            <p:cNvPr id="32" name="Group 31">
              <a:extLst>
                <a:ext uri="{FF2B5EF4-FFF2-40B4-BE49-F238E27FC236}">
                  <a16:creationId xmlns:a16="http://schemas.microsoft.com/office/drawing/2014/main" id="{A49B5914-20BB-2501-A584-7BB55245D667}"/>
                </a:ext>
              </a:extLst>
            </p:cNvPr>
            <p:cNvGrpSpPr/>
            <p:nvPr/>
          </p:nvGrpSpPr>
          <p:grpSpPr>
            <a:xfrm>
              <a:off x="838200" y="1860838"/>
              <a:ext cx="4880300" cy="2040462"/>
              <a:chOff x="838200" y="1860838"/>
              <a:chExt cx="4880300" cy="2040462"/>
            </a:xfrm>
          </p:grpSpPr>
          <p:grpSp>
            <p:nvGrpSpPr>
              <p:cNvPr id="21" name="Group 20">
                <a:extLst>
                  <a:ext uri="{FF2B5EF4-FFF2-40B4-BE49-F238E27FC236}">
                    <a16:creationId xmlns:a16="http://schemas.microsoft.com/office/drawing/2014/main" id="{F3525390-8A7A-B152-4764-F68BCD02521D}"/>
                  </a:ext>
                </a:extLst>
              </p:cNvPr>
              <p:cNvGrpSpPr/>
              <p:nvPr/>
            </p:nvGrpSpPr>
            <p:grpSpPr>
              <a:xfrm>
                <a:off x="905506" y="2575737"/>
                <a:ext cx="4812994" cy="1325563"/>
                <a:chOff x="6572820" y="1697519"/>
                <a:chExt cx="4451102" cy="1325563"/>
              </a:xfrm>
            </p:grpSpPr>
            <p:sp>
              <p:nvSpPr>
                <p:cNvPr id="22" name="Content Placeholder 2">
                  <a:extLst>
                    <a:ext uri="{FF2B5EF4-FFF2-40B4-BE49-F238E27FC236}">
                      <a16:creationId xmlns:a16="http://schemas.microsoft.com/office/drawing/2014/main" id="{735F55BE-30C2-9465-411D-0964A07537E1}"/>
                    </a:ext>
                  </a:extLst>
                </p:cNvPr>
                <p:cNvSpPr txBox="1">
                  <a:spLocks/>
                </p:cNvSpPr>
                <p:nvPr/>
              </p:nvSpPr>
              <p:spPr>
                <a:xfrm>
                  <a:off x="7936670" y="1697519"/>
                  <a:ext cx="3087252" cy="1325563"/>
                </a:xfrm>
                <a:prstGeom prst="rect">
                  <a:avLst/>
                </a:prstGeom>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000000"/>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rgbClr val="000000"/>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rgbClr val="000000"/>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rgbClr val="000000"/>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800" kern="1200">
                      <a:solidFill>
                        <a:srgbClr val="000000"/>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0" u="none" strike="noStrike" kern="1200" cap="none" spc="0" normalizeH="0" baseline="0" noProof="0">
                      <a:ln>
                        <a:noFill/>
                      </a:ln>
                      <a:solidFill>
                        <a:srgbClr val="000000"/>
                      </a:solidFill>
                      <a:effectLst/>
                      <a:uLnTx/>
                      <a:uFillTx/>
                      <a:latin typeface="Avenir Next Demi Bold" panose="020B0703020202020204" pitchFamily="34" charset="0"/>
                    </a:rPr>
                    <a:t>Checklist:</a:t>
                  </a:r>
                  <a:r>
                    <a:rPr kumimoji="0" lang="en-US" sz="1800" b="0" u="none" strike="noStrike" kern="1200" cap="none" spc="0" normalizeH="0" baseline="0" noProof="0">
                      <a:ln>
                        <a:noFill/>
                      </a:ln>
                      <a:solidFill>
                        <a:srgbClr val="000000"/>
                      </a:solidFill>
                      <a:effectLst/>
                      <a:uLnTx/>
                      <a:uFillTx/>
                    </a:rPr>
                    <a:t> Assessing AI Readiness in Oncology</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hlinkClick r:id="rId2"/>
                    </a:rPr>
                    <a:t>accc-cancer.org/AI-Checklist</a:t>
                  </a:r>
                  <a:r>
                    <a:rPr lang="en-US"/>
                    <a:t> </a:t>
                  </a:r>
                  <a:endParaRPr kumimoji="0" lang="en-US" sz="1800" b="0" u="none" strike="noStrike" kern="1200" cap="none" spc="0" normalizeH="0" baseline="0" noProof="0">
                    <a:ln>
                      <a:noFill/>
                    </a:ln>
                    <a:solidFill>
                      <a:srgbClr val="000000"/>
                    </a:solidFill>
                    <a:effectLst/>
                    <a:uLnTx/>
                    <a:uFillTx/>
                  </a:endParaRPr>
                </a:p>
              </p:txBody>
            </p:sp>
            <p:pic>
              <p:nvPicPr>
                <p:cNvPr id="23" name="Picture 22">
                  <a:extLst>
                    <a:ext uri="{FF2B5EF4-FFF2-40B4-BE49-F238E27FC236}">
                      <a16:creationId xmlns:a16="http://schemas.microsoft.com/office/drawing/2014/main" id="{ED0365E9-2560-3C4E-168B-736E4F03AB7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72820" y="1773952"/>
                  <a:ext cx="1107420" cy="1197458"/>
                </a:xfrm>
                <a:prstGeom prst="rect">
                  <a:avLst/>
                </a:prstGeom>
              </p:spPr>
            </p:pic>
          </p:grpSp>
          <p:sp>
            <p:nvSpPr>
              <p:cNvPr id="27" name="TextBox 26">
                <a:extLst>
                  <a:ext uri="{FF2B5EF4-FFF2-40B4-BE49-F238E27FC236}">
                    <a16:creationId xmlns:a16="http://schemas.microsoft.com/office/drawing/2014/main" id="{6BCD3181-007A-4ECC-20DB-FFDDFE5303E4}"/>
                  </a:ext>
                </a:extLst>
              </p:cNvPr>
              <p:cNvSpPr txBox="1"/>
              <p:nvPr/>
            </p:nvSpPr>
            <p:spPr>
              <a:xfrm>
                <a:off x="838200" y="1860838"/>
                <a:ext cx="464563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chemeClr val="tx2"/>
                    </a:solidFill>
                    <a:effectLst/>
                    <a:uLnTx/>
                    <a:uFillTx/>
                    <a:latin typeface="Avenir Next Demi Bold" panose="020B0703020202020204" pitchFamily="34" charset="0"/>
                    <a:ea typeface="+mn-ea"/>
                    <a:cs typeface="+mn-cs"/>
                  </a:rPr>
                  <a:t>New Resource: Hot Off the Press</a:t>
                </a:r>
              </a:p>
            </p:txBody>
          </p:sp>
        </p:grpSp>
        <p:grpSp>
          <p:nvGrpSpPr>
            <p:cNvPr id="33" name="Group 32">
              <a:extLst>
                <a:ext uri="{FF2B5EF4-FFF2-40B4-BE49-F238E27FC236}">
                  <a16:creationId xmlns:a16="http://schemas.microsoft.com/office/drawing/2014/main" id="{A1D25122-4F5E-AD4E-279E-FF135721B88F}"/>
                </a:ext>
              </a:extLst>
            </p:cNvPr>
            <p:cNvGrpSpPr/>
            <p:nvPr/>
          </p:nvGrpSpPr>
          <p:grpSpPr>
            <a:xfrm>
              <a:off x="6913114" y="1860837"/>
              <a:ext cx="4608325" cy="3736354"/>
              <a:chOff x="7187434" y="1860837"/>
              <a:chExt cx="4608325" cy="3736354"/>
            </a:xfrm>
          </p:grpSpPr>
          <p:grpSp>
            <p:nvGrpSpPr>
              <p:cNvPr id="12" name="Group 11">
                <a:extLst>
                  <a:ext uri="{FF2B5EF4-FFF2-40B4-BE49-F238E27FC236}">
                    <a16:creationId xmlns:a16="http://schemas.microsoft.com/office/drawing/2014/main" id="{D385F4CF-8DB7-298F-0815-3DD4803EB983}"/>
                  </a:ext>
                </a:extLst>
              </p:cNvPr>
              <p:cNvGrpSpPr/>
              <p:nvPr/>
            </p:nvGrpSpPr>
            <p:grpSpPr>
              <a:xfrm>
                <a:off x="7187434" y="2524064"/>
                <a:ext cx="4608325" cy="1325564"/>
                <a:chOff x="6572820" y="1697519"/>
                <a:chExt cx="4978489" cy="1325564"/>
              </a:xfrm>
            </p:grpSpPr>
            <p:sp>
              <p:nvSpPr>
                <p:cNvPr id="13" name="Content Placeholder 2">
                  <a:extLst>
                    <a:ext uri="{FF2B5EF4-FFF2-40B4-BE49-F238E27FC236}">
                      <a16:creationId xmlns:a16="http://schemas.microsoft.com/office/drawing/2014/main" id="{2C00DE94-9180-1290-3C34-107732A10695}"/>
                    </a:ext>
                  </a:extLst>
                </p:cNvPr>
                <p:cNvSpPr txBox="1">
                  <a:spLocks/>
                </p:cNvSpPr>
                <p:nvPr/>
              </p:nvSpPr>
              <p:spPr>
                <a:xfrm>
                  <a:off x="7936670" y="1697519"/>
                  <a:ext cx="3614639" cy="1325563"/>
                </a:xfrm>
                <a:prstGeom prst="rect">
                  <a:avLst/>
                </a:prstGeom>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000000"/>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rgbClr val="000000"/>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rgbClr val="000000"/>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rgbClr val="000000"/>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800" kern="1200">
                      <a:solidFill>
                        <a:srgbClr val="000000"/>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000000"/>
                      </a:solidFill>
                      <a:effectLst/>
                      <a:uLnTx/>
                      <a:uFillTx/>
                      <a:latin typeface="Avenir Next Demi Bold" panose="020B0703020202020204" pitchFamily="34" charset="0"/>
                    </a:rPr>
                    <a:t>Tip Sheet</a:t>
                  </a:r>
                  <a:r>
                    <a:rPr kumimoji="0" lang="en-US" sz="1800" b="0" i="0" u="none" strike="noStrike" kern="1200" cap="none" spc="0" normalizeH="0" baseline="0" noProof="0">
                      <a:ln>
                        <a:noFill/>
                      </a:ln>
                      <a:solidFill>
                        <a:srgbClr val="000000"/>
                      </a:solidFill>
                      <a:effectLst/>
                      <a:uLnTx/>
                      <a:uFillTx/>
                      <a:latin typeface="Avenir Next" panose="020B0503020202020204" pitchFamily="34" charset="0"/>
                      <a:ea typeface="+mn-ea"/>
                      <a:cs typeface="+mn-cs"/>
                    </a:rPr>
                    <a:t>: Getting</a:t>
                  </a:r>
                  <a:br>
                    <a:rPr kumimoji="0" lang="en-US" sz="1800" b="0" i="0" u="none" strike="noStrike" kern="1200" cap="none" spc="0" normalizeH="0" baseline="0" noProof="0">
                      <a:ln>
                        <a:noFill/>
                      </a:ln>
                      <a:solidFill>
                        <a:srgbClr val="000000"/>
                      </a:solidFill>
                      <a:effectLst/>
                      <a:uLnTx/>
                      <a:uFillTx/>
                      <a:latin typeface="Avenir Next" panose="020B0503020202020204" pitchFamily="34" charset="0"/>
                      <a:ea typeface="+mn-ea"/>
                      <a:cs typeface="+mn-cs"/>
                    </a:rPr>
                  </a:br>
                  <a:r>
                    <a:rPr kumimoji="0" lang="en-US" sz="1800" b="0" i="0" u="none" strike="noStrike" kern="1200" cap="none" spc="0" normalizeH="0" baseline="0" noProof="0">
                      <a:ln>
                        <a:noFill/>
                      </a:ln>
                      <a:solidFill>
                        <a:srgbClr val="000000"/>
                      </a:solidFill>
                      <a:effectLst/>
                      <a:uLnTx/>
                      <a:uFillTx/>
                      <a:latin typeface="Avenir Next" panose="020B0503020202020204" pitchFamily="34" charset="0"/>
                      <a:ea typeface="+mn-ea"/>
                      <a:cs typeface="+mn-cs"/>
                    </a:rPr>
                    <a:t>Started With Generative AI</a:t>
                  </a:r>
                  <a:br>
                    <a:rPr kumimoji="0" lang="en-US" sz="1800" b="0" i="0" u="none" strike="noStrike" kern="1200" cap="none" spc="0" normalizeH="0" baseline="0" noProof="0">
                      <a:ln>
                        <a:noFill/>
                      </a:ln>
                      <a:solidFill>
                        <a:srgbClr val="000000"/>
                      </a:solidFill>
                      <a:effectLst/>
                      <a:uLnTx/>
                      <a:uFillTx/>
                      <a:latin typeface="Avenir Next" panose="020B0503020202020204" pitchFamily="34" charset="0"/>
                      <a:ea typeface="+mn-ea"/>
                      <a:cs typeface="+mn-cs"/>
                    </a:rPr>
                  </a:br>
                  <a:r>
                    <a:rPr kumimoji="0" lang="en-US" sz="1800" b="0" i="0" u="none" strike="noStrike" kern="1200" cap="none" spc="0" normalizeH="0" baseline="0" noProof="0">
                      <a:ln>
                        <a:noFill/>
                      </a:ln>
                      <a:solidFill>
                        <a:srgbClr val="000000"/>
                      </a:solidFill>
                      <a:effectLst/>
                      <a:uLnTx/>
                      <a:uFillTx/>
                      <a:latin typeface="Avenir Next" panose="020B0503020202020204" pitchFamily="34" charset="0"/>
                      <a:ea typeface="+mn-ea"/>
                      <a:cs typeface="+mn-cs"/>
                      <a:hlinkClick r:id="rId4"/>
                    </a:rPr>
                    <a:t>accc-cancer.org/AI-Tip-Sheet</a:t>
                  </a:r>
                  <a:endParaRPr kumimoji="0" lang="en-US" sz="1800" b="0" i="0" u="none" strike="noStrike" kern="1200" cap="none" spc="0" normalizeH="0" baseline="0" noProof="0">
                    <a:ln>
                      <a:noFill/>
                    </a:ln>
                    <a:solidFill>
                      <a:srgbClr val="000000"/>
                    </a:solidFill>
                    <a:effectLst/>
                    <a:uLnTx/>
                    <a:uFillTx/>
                    <a:latin typeface="Avenir Next" panose="020B0503020202020204" pitchFamily="34" charset="0"/>
                    <a:ea typeface="+mn-ea"/>
                    <a:cs typeface="+mn-cs"/>
                  </a:endParaRPr>
                </a:p>
              </p:txBody>
            </p:sp>
            <p:pic>
              <p:nvPicPr>
                <p:cNvPr id="14" name="Picture 13">
                  <a:extLst>
                    <a:ext uri="{FF2B5EF4-FFF2-40B4-BE49-F238E27FC236}">
                      <a16:creationId xmlns:a16="http://schemas.microsoft.com/office/drawing/2014/main" id="{275C1AD7-F8B6-B008-0A3B-855D6E20313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572820" y="1825625"/>
                  <a:ext cx="1107420" cy="1197458"/>
                </a:xfrm>
                <a:prstGeom prst="rect">
                  <a:avLst/>
                </a:prstGeom>
              </p:spPr>
            </p:pic>
          </p:grpSp>
          <p:grpSp>
            <p:nvGrpSpPr>
              <p:cNvPr id="18" name="Group 17">
                <a:extLst>
                  <a:ext uri="{FF2B5EF4-FFF2-40B4-BE49-F238E27FC236}">
                    <a16:creationId xmlns:a16="http://schemas.microsoft.com/office/drawing/2014/main" id="{F23D60AB-9F8D-6A6F-4E71-06129B100305}"/>
                  </a:ext>
                </a:extLst>
              </p:cNvPr>
              <p:cNvGrpSpPr/>
              <p:nvPr/>
            </p:nvGrpSpPr>
            <p:grpSpPr>
              <a:xfrm>
                <a:off x="7187434" y="4271627"/>
                <a:ext cx="4608325" cy="1325564"/>
                <a:chOff x="6572820" y="1697519"/>
                <a:chExt cx="4978489" cy="1325564"/>
              </a:xfrm>
            </p:grpSpPr>
            <p:sp>
              <p:nvSpPr>
                <p:cNvPr id="19" name="Content Placeholder 2">
                  <a:extLst>
                    <a:ext uri="{FF2B5EF4-FFF2-40B4-BE49-F238E27FC236}">
                      <a16:creationId xmlns:a16="http://schemas.microsoft.com/office/drawing/2014/main" id="{39DBBB42-9EC4-D00B-3BB5-A12878BD454C}"/>
                    </a:ext>
                  </a:extLst>
                </p:cNvPr>
                <p:cNvSpPr txBox="1">
                  <a:spLocks/>
                </p:cNvSpPr>
                <p:nvPr/>
              </p:nvSpPr>
              <p:spPr>
                <a:xfrm>
                  <a:off x="7936670" y="1697519"/>
                  <a:ext cx="3614639" cy="1325563"/>
                </a:xfrm>
                <a:prstGeom prst="rect">
                  <a:avLst/>
                </a:prstGeom>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000000"/>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rgbClr val="000000"/>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rgbClr val="000000"/>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rgbClr val="000000"/>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800" kern="1200">
                      <a:solidFill>
                        <a:srgbClr val="000000"/>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000000"/>
                      </a:solidFill>
                      <a:effectLst/>
                      <a:uLnTx/>
                      <a:uFillTx/>
                      <a:latin typeface="Avenir Next Demi Bold" panose="020B0703020202020204" pitchFamily="34" charset="0"/>
                    </a:rPr>
                    <a:t>Survey: </a:t>
                  </a:r>
                  <a:r>
                    <a:rPr kumimoji="0" lang="en-US" sz="1800" b="0" i="0" u="none" strike="noStrike" kern="1200" cap="none" spc="0" normalizeH="0" baseline="0" noProof="0">
                      <a:ln>
                        <a:noFill/>
                      </a:ln>
                      <a:solidFill>
                        <a:srgbClr val="000000"/>
                      </a:solidFill>
                      <a:effectLst/>
                      <a:uLnTx/>
                      <a:uFillTx/>
                      <a:latin typeface="Avenir Next" panose="020B0503020202020204" pitchFamily="34" charset="0"/>
                      <a:ea typeface="+mn-ea"/>
                      <a:cs typeface="+mn-cs"/>
                    </a:rPr>
                    <a:t>AI in</a:t>
                  </a:r>
                  <a:br>
                    <a:rPr kumimoji="0" lang="en-US" sz="1800" b="0" i="0" u="none" strike="noStrike" kern="1200" cap="none" spc="0" normalizeH="0" baseline="0" noProof="0">
                      <a:ln>
                        <a:noFill/>
                      </a:ln>
                      <a:solidFill>
                        <a:srgbClr val="000000"/>
                      </a:solidFill>
                      <a:effectLst/>
                      <a:uLnTx/>
                      <a:uFillTx/>
                      <a:latin typeface="Avenir Next" panose="020B0503020202020204" pitchFamily="34" charset="0"/>
                      <a:ea typeface="+mn-ea"/>
                      <a:cs typeface="+mn-cs"/>
                    </a:rPr>
                  </a:br>
                  <a:r>
                    <a:rPr kumimoji="0" lang="en-US" sz="1800" b="0" i="0" u="none" strike="noStrike" kern="1200" cap="none" spc="0" normalizeH="0" baseline="0" noProof="0">
                      <a:ln>
                        <a:noFill/>
                      </a:ln>
                      <a:solidFill>
                        <a:srgbClr val="000000"/>
                      </a:solidFill>
                      <a:effectLst/>
                      <a:uLnTx/>
                      <a:uFillTx/>
                      <a:latin typeface="Avenir Next" panose="020B0503020202020204" pitchFamily="34" charset="0"/>
                      <a:ea typeface="+mn-ea"/>
                      <a:cs typeface="+mn-cs"/>
                    </a:rPr>
                    <a:t>Cancer Care Delivery </a:t>
                  </a:r>
                  <a:br>
                    <a:rPr kumimoji="0" lang="en-US" sz="1800" b="0" i="0" u="none" strike="noStrike" kern="1200" cap="none" spc="0" normalizeH="0" baseline="0" noProof="0">
                      <a:ln>
                        <a:noFill/>
                      </a:ln>
                      <a:solidFill>
                        <a:srgbClr val="000000"/>
                      </a:solidFill>
                      <a:effectLst/>
                      <a:uLnTx/>
                      <a:uFillTx/>
                      <a:latin typeface="Avenir Next" panose="020B0503020202020204" pitchFamily="34" charset="0"/>
                      <a:ea typeface="+mn-ea"/>
                      <a:cs typeface="+mn-cs"/>
                    </a:rPr>
                  </a:br>
                  <a:r>
                    <a:rPr kumimoji="0" lang="en-US" sz="1800" b="0" i="0" u="none" strike="noStrike" kern="1200" cap="none" spc="0" normalizeH="0" baseline="0" noProof="0">
                      <a:ln>
                        <a:noFill/>
                      </a:ln>
                      <a:solidFill>
                        <a:srgbClr val="000000"/>
                      </a:solidFill>
                      <a:effectLst/>
                      <a:uLnTx/>
                      <a:uFillTx/>
                      <a:latin typeface="Avenir Next" panose="020B0503020202020204" pitchFamily="34" charset="0"/>
                      <a:ea typeface="+mn-ea"/>
                      <a:cs typeface="+mn-cs"/>
                      <a:hlinkClick r:id="rId6"/>
                    </a:rPr>
                    <a:t>accc-cancer.org/AI-Survey</a:t>
                  </a:r>
                  <a:endParaRPr kumimoji="0" lang="en-US" sz="1800" b="0" i="0" u="none" strike="noStrike" kern="1200" cap="none" spc="0" normalizeH="0" baseline="0" noProof="0">
                    <a:ln>
                      <a:noFill/>
                    </a:ln>
                    <a:solidFill>
                      <a:srgbClr val="000000"/>
                    </a:solidFill>
                    <a:effectLst/>
                    <a:uLnTx/>
                    <a:uFillTx/>
                    <a:latin typeface="Avenir Next" panose="020B0503020202020204" pitchFamily="34" charset="0"/>
                    <a:ea typeface="+mn-ea"/>
                    <a:cs typeface="+mn-cs"/>
                  </a:endParaRPr>
                </a:p>
              </p:txBody>
            </p:sp>
            <p:pic>
              <p:nvPicPr>
                <p:cNvPr id="20" name="Picture 19">
                  <a:extLst>
                    <a:ext uri="{FF2B5EF4-FFF2-40B4-BE49-F238E27FC236}">
                      <a16:creationId xmlns:a16="http://schemas.microsoft.com/office/drawing/2014/main" id="{DF48D0ED-14BF-C81F-4B64-F473A4E73F1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572820" y="1825625"/>
                  <a:ext cx="1107420" cy="1197458"/>
                </a:xfrm>
                <a:prstGeom prst="rect">
                  <a:avLst/>
                </a:prstGeom>
              </p:spPr>
            </p:pic>
          </p:grpSp>
          <p:sp>
            <p:nvSpPr>
              <p:cNvPr id="25" name="TextBox 24">
                <a:extLst>
                  <a:ext uri="{FF2B5EF4-FFF2-40B4-BE49-F238E27FC236}">
                    <a16:creationId xmlns:a16="http://schemas.microsoft.com/office/drawing/2014/main" id="{D36FE718-90AC-6A22-84D8-697244690788}"/>
                  </a:ext>
                </a:extLst>
              </p:cNvPr>
              <p:cNvSpPr txBox="1"/>
              <p:nvPr/>
            </p:nvSpPr>
            <p:spPr>
              <a:xfrm>
                <a:off x="7187434" y="1860837"/>
                <a:ext cx="4608325" cy="3799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000000"/>
                    </a:solidFill>
                    <a:effectLst/>
                    <a:uLnTx/>
                    <a:uFillTx/>
                    <a:latin typeface="Avenir Next Demi Bold" panose="020B0703020202020204" pitchFamily="34" charset="0"/>
                    <a:ea typeface="+mn-ea"/>
                    <a:cs typeface="+mn-cs"/>
                  </a:rPr>
                  <a:t>Additional Downloadable PDFs</a:t>
                </a:r>
                <a:endParaRPr kumimoji="0" lang="en-US" b="0" i="0" u="none" strike="noStrike" kern="1200" cap="none" spc="0" normalizeH="0" baseline="0" noProof="0">
                  <a:ln>
                    <a:noFill/>
                  </a:ln>
                  <a:solidFill>
                    <a:srgbClr val="223E7C"/>
                  </a:solidFill>
                  <a:effectLst/>
                  <a:uLnTx/>
                  <a:uFillTx/>
                  <a:latin typeface="Avenir Next Demi Bold" panose="020B0703020202020204" pitchFamily="34" charset="0"/>
                  <a:ea typeface="+mn-ea"/>
                  <a:cs typeface="+mn-cs"/>
                </a:endParaRPr>
              </a:p>
            </p:txBody>
          </p:sp>
        </p:grpSp>
        <p:cxnSp>
          <p:nvCxnSpPr>
            <p:cNvPr id="29" name="Straight Connector 28">
              <a:extLst>
                <a:ext uri="{FF2B5EF4-FFF2-40B4-BE49-F238E27FC236}">
                  <a16:creationId xmlns:a16="http://schemas.microsoft.com/office/drawing/2014/main" id="{041CAC69-1E6E-605D-915B-2D48A90D6723}"/>
                </a:ext>
              </a:extLst>
            </p:cNvPr>
            <p:cNvCxnSpPr/>
            <p:nvPr/>
          </p:nvCxnSpPr>
          <p:spPr>
            <a:xfrm>
              <a:off x="6198478" y="2281843"/>
              <a:ext cx="0" cy="3367020"/>
            </a:xfrm>
            <a:prstGeom prst="line">
              <a:avLst/>
            </a:prstGeom>
          </p:spPr>
          <p:style>
            <a:lnRef idx="1">
              <a:schemeClr val="accent6"/>
            </a:lnRef>
            <a:fillRef idx="0">
              <a:schemeClr val="accent6"/>
            </a:fillRef>
            <a:effectRef idx="0">
              <a:schemeClr val="accent6"/>
            </a:effectRef>
            <a:fontRef idx="minor">
              <a:schemeClr val="tx1"/>
            </a:fontRef>
          </p:style>
        </p:cxnSp>
      </p:grpSp>
    </p:spTree>
    <p:extLst>
      <p:ext uri="{BB962C8B-B14F-4D97-AF65-F5344CB8AC3E}">
        <p14:creationId xmlns:p14="http://schemas.microsoft.com/office/powerpoint/2010/main" val="5052493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27D62-B12A-CACA-59CB-1C4A475AF205}"/>
              </a:ext>
            </a:extLst>
          </p:cNvPr>
          <p:cNvSpPr>
            <a:spLocks noGrp="1"/>
          </p:cNvSpPr>
          <p:nvPr>
            <p:ph type="title"/>
          </p:nvPr>
        </p:nvSpPr>
        <p:spPr/>
        <p:txBody>
          <a:bodyPr/>
          <a:lstStyle/>
          <a:p>
            <a:endParaRPr lang="en-US"/>
          </a:p>
        </p:txBody>
      </p:sp>
      <p:pic>
        <p:nvPicPr>
          <p:cNvPr id="5" name="Content Placeholder 4" descr="A red and orange advertisement with a tall building&#10;&#10;AI-generated content may be incorrect.">
            <a:extLst>
              <a:ext uri="{FF2B5EF4-FFF2-40B4-BE49-F238E27FC236}">
                <a16:creationId xmlns:a16="http://schemas.microsoft.com/office/drawing/2014/main" id="{D83D7FEA-4B76-954F-7DD3-FE826BBAD98D}"/>
              </a:ext>
            </a:extLst>
          </p:cNvPr>
          <p:cNvPicPr>
            <a:picLocks noGrp="1" noChangeAspect="1"/>
          </p:cNvPicPr>
          <p:nvPr>
            <p:ph sz="half" idx="1"/>
          </p:nvPr>
        </p:nvPicPr>
        <p:blipFill>
          <a:blip r:embed="rId2"/>
          <a:stretch>
            <a:fillRect/>
          </a:stretch>
        </p:blipFill>
        <p:spPr>
          <a:xfrm>
            <a:off x="-1030" y="-460"/>
            <a:ext cx="12214654" cy="6868812"/>
          </a:xfrm>
          <a:prstGeom prst="rect">
            <a:avLst/>
          </a:prstGeom>
        </p:spPr>
      </p:pic>
    </p:spTree>
    <p:extLst>
      <p:ext uri="{BB962C8B-B14F-4D97-AF65-F5344CB8AC3E}">
        <p14:creationId xmlns:p14="http://schemas.microsoft.com/office/powerpoint/2010/main" val="8286278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7CAAC-285A-798E-BF14-4390A80AD611}"/>
              </a:ext>
            </a:extLst>
          </p:cNvPr>
          <p:cNvSpPr>
            <a:spLocks noGrp="1"/>
          </p:cNvSpPr>
          <p:nvPr>
            <p:ph type="title"/>
          </p:nvPr>
        </p:nvSpPr>
        <p:spPr/>
        <p:txBody>
          <a:bodyPr/>
          <a:lstStyle/>
          <a:p>
            <a:r>
              <a:rPr lang="en-US">
                <a:latin typeface="Avenir Next Demi Bold" panose="020B0703020202020204" pitchFamily="34" charset="0"/>
              </a:rPr>
              <a:t>Disclosures</a:t>
            </a:r>
          </a:p>
        </p:txBody>
      </p:sp>
      <p:sp>
        <p:nvSpPr>
          <p:cNvPr id="3" name="Content Placeholder 2">
            <a:extLst>
              <a:ext uri="{FF2B5EF4-FFF2-40B4-BE49-F238E27FC236}">
                <a16:creationId xmlns:a16="http://schemas.microsoft.com/office/drawing/2014/main" id="{98581DD5-C323-848A-4FE2-BC8511D25208}"/>
              </a:ext>
            </a:extLst>
          </p:cNvPr>
          <p:cNvSpPr>
            <a:spLocks noGrp="1"/>
          </p:cNvSpPr>
          <p:nvPr>
            <p:ph idx="1"/>
          </p:nvPr>
        </p:nvSpPr>
        <p:spPr/>
        <p:txBody>
          <a:bodyPr>
            <a:normAutofit/>
          </a:bodyPr>
          <a:lstStyle/>
          <a:p>
            <a:pPr>
              <a:lnSpc>
                <a:spcPct val="100000"/>
              </a:lnSpc>
            </a:pPr>
            <a:r>
              <a:rPr lang="en-US" sz="1800"/>
              <a:t>None</a:t>
            </a:r>
          </a:p>
        </p:txBody>
      </p:sp>
    </p:spTree>
    <p:extLst>
      <p:ext uri="{BB962C8B-B14F-4D97-AF65-F5344CB8AC3E}">
        <p14:creationId xmlns:p14="http://schemas.microsoft.com/office/powerpoint/2010/main" val="4714724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7CAAC-285A-798E-BF14-4390A80AD611}"/>
              </a:ext>
            </a:extLst>
          </p:cNvPr>
          <p:cNvSpPr>
            <a:spLocks noGrp="1"/>
          </p:cNvSpPr>
          <p:nvPr>
            <p:ph type="title"/>
          </p:nvPr>
        </p:nvSpPr>
        <p:spPr/>
        <p:txBody>
          <a:bodyPr/>
          <a:lstStyle/>
          <a:p>
            <a:r>
              <a:rPr lang="en-US">
                <a:latin typeface="Avenir Next Demi Bold" panose="020B0703020202020204" pitchFamily="34" charset="0"/>
              </a:rPr>
              <a:t>Key AI Discussion Points</a:t>
            </a:r>
          </a:p>
        </p:txBody>
      </p:sp>
      <p:sp>
        <p:nvSpPr>
          <p:cNvPr id="3" name="Content Placeholder 2">
            <a:extLst>
              <a:ext uri="{FF2B5EF4-FFF2-40B4-BE49-F238E27FC236}">
                <a16:creationId xmlns:a16="http://schemas.microsoft.com/office/drawing/2014/main" id="{98581DD5-C323-848A-4FE2-BC8511D25208}"/>
              </a:ext>
            </a:extLst>
          </p:cNvPr>
          <p:cNvSpPr>
            <a:spLocks noGrp="1"/>
          </p:cNvSpPr>
          <p:nvPr>
            <p:ph idx="1"/>
          </p:nvPr>
        </p:nvSpPr>
        <p:spPr/>
        <p:txBody>
          <a:bodyPr>
            <a:normAutofit/>
          </a:bodyPr>
          <a:lstStyle/>
          <a:p>
            <a:pPr>
              <a:lnSpc>
                <a:spcPct val="100000"/>
              </a:lnSpc>
            </a:pPr>
            <a:r>
              <a:rPr lang="en-US" sz="1800"/>
              <a:t>Highlands Artificial Intelligence (AI) Philosophy and Governance Foundation</a:t>
            </a:r>
          </a:p>
          <a:p>
            <a:pPr>
              <a:lnSpc>
                <a:spcPct val="100000"/>
              </a:lnSpc>
            </a:pPr>
            <a:r>
              <a:rPr lang="en-US" sz="1800"/>
              <a:t>Highlands Approach to Vendor Selection</a:t>
            </a:r>
          </a:p>
          <a:p>
            <a:pPr>
              <a:lnSpc>
                <a:spcPct val="100000"/>
              </a:lnSpc>
            </a:pPr>
            <a:r>
              <a:rPr lang="en-US" sz="1800"/>
              <a:t>Highlands Use Cases</a:t>
            </a:r>
          </a:p>
          <a:p>
            <a:pPr>
              <a:lnSpc>
                <a:spcPct val="100000"/>
              </a:lnSpc>
            </a:pPr>
            <a:r>
              <a:rPr lang="en-US" sz="1800"/>
              <a:t>Lessons Learned</a:t>
            </a:r>
          </a:p>
        </p:txBody>
      </p:sp>
    </p:spTree>
    <p:extLst>
      <p:ext uri="{BB962C8B-B14F-4D97-AF65-F5344CB8AC3E}">
        <p14:creationId xmlns:p14="http://schemas.microsoft.com/office/powerpoint/2010/main" val="34675347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27B22F-D2D8-840F-953B-53DE626E13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F5DD7A-43FF-4332-312B-D3320546BDE5}"/>
              </a:ext>
            </a:extLst>
          </p:cNvPr>
          <p:cNvSpPr>
            <a:spLocks noGrp="1"/>
          </p:cNvSpPr>
          <p:nvPr>
            <p:ph type="ctrTitle"/>
          </p:nvPr>
        </p:nvSpPr>
        <p:spPr/>
        <p:txBody>
          <a:bodyPr>
            <a:normAutofit/>
          </a:bodyPr>
          <a:lstStyle/>
          <a:p>
            <a:r>
              <a:rPr lang="en-US" sz="4400">
                <a:latin typeface="Avenir Next Demi Bold" panose="020B0703020202020204" pitchFamily="34" charset="0"/>
              </a:rPr>
              <a:t>Highlands AI Philosophy and Governance Foundation</a:t>
            </a:r>
          </a:p>
        </p:txBody>
      </p:sp>
      <p:sp>
        <p:nvSpPr>
          <p:cNvPr id="5" name="Subtitle 4">
            <a:extLst>
              <a:ext uri="{FF2B5EF4-FFF2-40B4-BE49-F238E27FC236}">
                <a16:creationId xmlns:a16="http://schemas.microsoft.com/office/drawing/2014/main" id="{5B512A93-9FF1-B1F0-75CD-2FBC2A6F847A}"/>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8880682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489768-5AEA-5ACD-1EF9-2BF617DF3C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B38AFA-F603-904A-074D-2DFF3957D0E1}"/>
              </a:ext>
            </a:extLst>
          </p:cNvPr>
          <p:cNvSpPr>
            <a:spLocks noGrp="1"/>
          </p:cNvSpPr>
          <p:nvPr>
            <p:ph type="title"/>
          </p:nvPr>
        </p:nvSpPr>
        <p:spPr/>
        <p:txBody>
          <a:bodyPr/>
          <a:lstStyle/>
          <a:p>
            <a:r>
              <a:rPr lang="en-US">
                <a:latin typeface="Avenir Next Demi Bold" panose="020B0703020202020204" pitchFamily="34" charset="0"/>
              </a:rPr>
              <a:t>Traditional vs Strategic Role of IT</a:t>
            </a:r>
          </a:p>
        </p:txBody>
      </p:sp>
      <p:graphicFrame>
        <p:nvGraphicFramePr>
          <p:cNvPr id="5" name="Diagram 4">
            <a:extLst>
              <a:ext uri="{FF2B5EF4-FFF2-40B4-BE49-F238E27FC236}">
                <a16:creationId xmlns:a16="http://schemas.microsoft.com/office/drawing/2014/main" id="{EDEEC7E8-7191-4323-836C-8009E648C58C}"/>
              </a:ext>
            </a:extLst>
          </p:cNvPr>
          <p:cNvGraphicFramePr/>
          <p:nvPr>
            <p:extLst>
              <p:ext uri="{D42A27DB-BD31-4B8C-83A1-F6EECF244321}">
                <p14:modId xmlns:p14="http://schemas.microsoft.com/office/powerpoint/2010/main" val="39371023"/>
              </p:ext>
            </p:extLst>
          </p:nvPr>
        </p:nvGraphicFramePr>
        <p:xfrm>
          <a:off x="1885293" y="1690687"/>
          <a:ext cx="8421415" cy="29936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623380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489768-5AEA-5ACD-1EF9-2BF617DF3C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B38AFA-F603-904A-074D-2DFF3957D0E1}"/>
              </a:ext>
            </a:extLst>
          </p:cNvPr>
          <p:cNvSpPr>
            <a:spLocks noGrp="1"/>
          </p:cNvSpPr>
          <p:nvPr>
            <p:ph type="title"/>
          </p:nvPr>
        </p:nvSpPr>
        <p:spPr/>
        <p:txBody>
          <a:bodyPr/>
          <a:lstStyle/>
          <a:p>
            <a:r>
              <a:rPr lang="en-US">
                <a:latin typeface="Avenir Next Demi Bold" panose="020B0703020202020204" pitchFamily="34" charset="0"/>
              </a:rPr>
              <a:t>Highlands Approach to IT Involvement</a:t>
            </a:r>
          </a:p>
        </p:txBody>
      </p:sp>
      <p:graphicFrame>
        <p:nvGraphicFramePr>
          <p:cNvPr id="5" name="Diagram 4">
            <a:extLst>
              <a:ext uri="{FF2B5EF4-FFF2-40B4-BE49-F238E27FC236}">
                <a16:creationId xmlns:a16="http://schemas.microsoft.com/office/drawing/2014/main" id="{EDEEC7E8-7191-4323-836C-8009E648C58C}"/>
              </a:ext>
            </a:extLst>
          </p:cNvPr>
          <p:cNvGraphicFramePr/>
          <p:nvPr>
            <p:extLst>
              <p:ext uri="{D42A27DB-BD31-4B8C-83A1-F6EECF244321}">
                <p14:modId xmlns:p14="http://schemas.microsoft.com/office/powerpoint/2010/main" val="3837744654"/>
              </p:ext>
            </p:extLst>
          </p:nvPr>
        </p:nvGraphicFramePr>
        <p:xfrm>
          <a:off x="1622344" y="1690688"/>
          <a:ext cx="8947311" cy="36736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23965448"/>
      </p:ext>
    </p:extLst>
  </p:cSld>
  <p:clrMapOvr>
    <a:masterClrMapping/>
  </p:clrMapOvr>
</p:sld>
</file>

<file path=ppt/theme/theme1.xml><?xml version="1.0" encoding="utf-8"?>
<a:theme xmlns:a="http://schemas.openxmlformats.org/drawingml/2006/main" name="Office Theme">
  <a:themeElements>
    <a:clrScheme name="EHR">
      <a:dk1>
        <a:srgbClr val="223E7C"/>
      </a:dk1>
      <a:lt1>
        <a:srgbClr val="FEFFFF"/>
      </a:lt1>
      <a:dk2>
        <a:srgbClr val="F78F41"/>
      </a:dk2>
      <a:lt2>
        <a:srgbClr val="FEFFFF"/>
      </a:lt2>
      <a:accent1>
        <a:srgbClr val="DD4733"/>
      </a:accent1>
      <a:accent2>
        <a:srgbClr val="223E7C"/>
      </a:accent2>
      <a:accent3>
        <a:srgbClr val="F78F41"/>
      </a:accent3>
      <a:accent4>
        <a:srgbClr val="DD4733"/>
      </a:accent4>
      <a:accent5>
        <a:srgbClr val="223E7C"/>
      </a:accent5>
      <a:accent6>
        <a:srgbClr val="F78F41"/>
      </a:accent6>
      <a:hlink>
        <a:srgbClr val="DD4733"/>
      </a:hlink>
      <a:folHlink>
        <a:srgbClr val="223E7C"/>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I_PPT_Template.pptx" id="{118F4B96-0B96-4F3D-B6D0-7ECDA08544CB}" vid="{0791BE89-3CA7-41F5-8B4F-89BAA5288D06}"/>
    </a:ext>
  </a:extLst>
</a:theme>
</file>

<file path=ppt/theme/theme2.xml><?xml version="1.0" encoding="utf-8"?>
<a:theme xmlns:a="http://schemas.openxmlformats.org/drawingml/2006/main" name="1_Office Theme">
  <a:themeElements>
    <a:clrScheme name="EHR">
      <a:dk1>
        <a:srgbClr val="223E7C"/>
      </a:dk1>
      <a:lt1>
        <a:srgbClr val="FEFFFF"/>
      </a:lt1>
      <a:dk2>
        <a:srgbClr val="F78F41"/>
      </a:dk2>
      <a:lt2>
        <a:srgbClr val="FEFFFF"/>
      </a:lt2>
      <a:accent1>
        <a:srgbClr val="DD4733"/>
      </a:accent1>
      <a:accent2>
        <a:srgbClr val="223E7C"/>
      </a:accent2>
      <a:accent3>
        <a:srgbClr val="F78F41"/>
      </a:accent3>
      <a:accent4>
        <a:srgbClr val="DD4733"/>
      </a:accent4>
      <a:accent5>
        <a:srgbClr val="223E7C"/>
      </a:accent5>
      <a:accent6>
        <a:srgbClr val="F78F41"/>
      </a:accent6>
      <a:hlink>
        <a:srgbClr val="DD4733"/>
      </a:hlink>
      <a:folHlink>
        <a:srgbClr val="223E7C"/>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I_PPT_Template.pptx" id="{118F4B96-0B96-4F3D-B6D0-7ECDA08544CB}" vid="{72A9C599-4D67-42EB-903E-BE93E7F4FD30}"/>
    </a:ext>
  </a:extLst>
</a:theme>
</file>

<file path=ppt/theme/theme3.xml><?xml version="1.0" encoding="utf-8"?>
<a:theme xmlns:a="http://schemas.openxmlformats.org/drawingml/2006/main" name="2_Office Theme">
  <a:themeElements>
    <a:clrScheme name="EHR">
      <a:dk1>
        <a:srgbClr val="223E7C"/>
      </a:dk1>
      <a:lt1>
        <a:srgbClr val="FEFFFF"/>
      </a:lt1>
      <a:dk2>
        <a:srgbClr val="F78F41"/>
      </a:dk2>
      <a:lt2>
        <a:srgbClr val="FEFFFF"/>
      </a:lt2>
      <a:accent1>
        <a:srgbClr val="DD4733"/>
      </a:accent1>
      <a:accent2>
        <a:srgbClr val="223E7C"/>
      </a:accent2>
      <a:accent3>
        <a:srgbClr val="F78F41"/>
      </a:accent3>
      <a:accent4>
        <a:srgbClr val="DD4733"/>
      </a:accent4>
      <a:accent5>
        <a:srgbClr val="223E7C"/>
      </a:accent5>
      <a:accent6>
        <a:srgbClr val="F78F41"/>
      </a:accent6>
      <a:hlink>
        <a:srgbClr val="DD4733"/>
      </a:hlink>
      <a:folHlink>
        <a:srgbClr val="223E7C"/>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3_Office Theme">
  <a:themeElements>
    <a:clrScheme name="EHR">
      <a:dk1>
        <a:srgbClr val="223E7C"/>
      </a:dk1>
      <a:lt1>
        <a:srgbClr val="FEFFFF"/>
      </a:lt1>
      <a:dk2>
        <a:srgbClr val="F78F41"/>
      </a:dk2>
      <a:lt2>
        <a:srgbClr val="FEFFFF"/>
      </a:lt2>
      <a:accent1>
        <a:srgbClr val="DD4733"/>
      </a:accent1>
      <a:accent2>
        <a:srgbClr val="223E7C"/>
      </a:accent2>
      <a:accent3>
        <a:srgbClr val="F78F41"/>
      </a:accent3>
      <a:accent4>
        <a:srgbClr val="DD4733"/>
      </a:accent4>
      <a:accent5>
        <a:srgbClr val="223E7C"/>
      </a:accent5>
      <a:accent6>
        <a:srgbClr val="F78F41"/>
      </a:accent6>
      <a:hlink>
        <a:srgbClr val="DD4733"/>
      </a:hlink>
      <a:folHlink>
        <a:srgbClr val="223E7C"/>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4_Office Theme">
  <a:themeElements>
    <a:clrScheme name="EHR">
      <a:dk1>
        <a:srgbClr val="223E7C"/>
      </a:dk1>
      <a:lt1>
        <a:srgbClr val="FEFFFF"/>
      </a:lt1>
      <a:dk2>
        <a:srgbClr val="F78F41"/>
      </a:dk2>
      <a:lt2>
        <a:srgbClr val="FEFFFF"/>
      </a:lt2>
      <a:accent1>
        <a:srgbClr val="DD4733"/>
      </a:accent1>
      <a:accent2>
        <a:srgbClr val="223E7C"/>
      </a:accent2>
      <a:accent3>
        <a:srgbClr val="F78F41"/>
      </a:accent3>
      <a:accent4>
        <a:srgbClr val="DD4733"/>
      </a:accent4>
      <a:accent5>
        <a:srgbClr val="223E7C"/>
      </a:accent5>
      <a:accent6>
        <a:srgbClr val="F78F41"/>
      </a:accent6>
      <a:hlink>
        <a:srgbClr val="DD4733"/>
      </a:hlink>
      <a:folHlink>
        <a:srgbClr val="223E7C"/>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91bb2d3-c5b8-4fc4-ab17-6579ba2c287a">
      <Terms xmlns="http://schemas.microsoft.com/office/infopath/2007/PartnerControls"/>
    </lcf76f155ced4ddcb4097134ff3c332f>
    <TaxCatchAll xmlns="ef5d6b9c-1b9a-4cdd-ac5d-b64e71b0179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D5FB8FEEB870F41BEE520B4BF5850B9" ma:contentTypeVersion="12" ma:contentTypeDescription="Create a new document." ma:contentTypeScope="" ma:versionID="5d79befab1d00d6fe078e332cac07087">
  <xsd:schema xmlns:xsd="http://www.w3.org/2001/XMLSchema" xmlns:xs="http://www.w3.org/2001/XMLSchema" xmlns:p="http://schemas.microsoft.com/office/2006/metadata/properties" xmlns:ns2="391bb2d3-c5b8-4fc4-ab17-6579ba2c287a" xmlns:ns3="ef5d6b9c-1b9a-4cdd-ac5d-b64e71b0179b" targetNamespace="http://schemas.microsoft.com/office/2006/metadata/properties" ma:root="true" ma:fieldsID="a551a19352c93b32e5cfcd9d465bbbbd" ns2:_="" ns3:_="">
    <xsd:import namespace="391bb2d3-c5b8-4fc4-ab17-6579ba2c287a"/>
    <xsd:import namespace="ef5d6b9c-1b9a-4cdd-ac5d-b64e71b0179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LengthInSecond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1bb2d3-c5b8-4fc4-ab17-6579ba2c287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bdaa770b-274f-4e4a-afff-5f5d15b22acd"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f5d6b9c-1b9a-4cdd-ac5d-b64e71b0179b"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9ec650f1-f5f0-41f5-b6f2-e9d73566a818}" ma:internalName="TaxCatchAll" ma:showField="CatchAllData" ma:web="ef5d6b9c-1b9a-4cdd-ac5d-b64e71b0179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5FB9A2E-A2D5-491F-B7DB-8AF15744B543}">
  <ds:schemaRefs>
    <ds:schemaRef ds:uri="391bb2d3-c5b8-4fc4-ab17-6579ba2c287a"/>
    <ds:schemaRef ds:uri="ef5d6b9c-1b9a-4cdd-ac5d-b64e71b0179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3FB0ED95-A77A-4DB1-9A46-78B57FE80C1E}">
  <ds:schemaRefs>
    <ds:schemaRef ds:uri="391bb2d3-c5b8-4fc4-ab17-6579ba2c287a"/>
    <ds:schemaRef ds:uri="ef5d6b9c-1b9a-4cdd-ac5d-b64e71b0179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FDE2A1D-AC0E-446D-9A6E-5A1D10AE7B5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43</Slides>
  <Notes>35</Notes>
  <HiddenSlides>0</HiddenSlides>
  <ScaleCrop>false</ScaleCrop>
  <HeadingPairs>
    <vt:vector size="4" baseType="variant">
      <vt:variant>
        <vt:lpstr>Theme</vt:lpstr>
      </vt:variant>
      <vt:variant>
        <vt:i4>5</vt:i4>
      </vt:variant>
      <vt:variant>
        <vt:lpstr>Slide Titles</vt:lpstr>
      </vt:variant>
      <vt:variant>
        <vt:i4>43</vt:i4>
      </vt:variant>
    </vt:vector>
  </HeadingPairs>
  <TitlesOfParts>
    <vt:vector size="48" baseType="lpstr">
      <vt:lpstr>Office Theme</vt:lpstr>
      <vt:lpstr>1_Office Theme</vt:lpstr>
      <vt:lpstr>2_Office Theme</vt:lpstr>
      <vt:lpstr>3_Office Theme</vt:lpstr>
      <vt:lpstr>4_Office Theme</vt:lpstr>
      <vt:lpstr>Slow Down to Speed Up: Practical Insights About AI in Cancer Care</vt:lpstr>
      <vt:lpstr>Association of Cancer Care Centers</vt:lpstr>
      <vt:lpstr>Webinar Supporters</vt:lpstr>
      <vt:lpstr>Meet the Speakers</vt:lpstr>
      <vt:lpstr>Disclosures</vt:lpstr>
      <vt:lpstr>Key AI Discussion Points</vt:lpstr>
      <vt:lpstr>Highlands AI Philosophy and Governance Foundation</vt:lpstr>
      <vt:lpstr>Traditional vs Strategic Role of IT</vt:lpstr>
      <vt:lpstr>Highlands Approach to IT Involvement</vt:lpstr>
      <vt:lpstr>Benefits of Early IT Engagement</vt:lpstr>
      <vt:lpstr>Impact of IT Leadership in AI Organizations</vt:lpstr>
      <vt:lpstr>AI Philosophy and Mindset Shift</vt:lpstr>
      <vt:lpstr>Defining the Right Questions for AI</vt:lpstr>
      <vt:lpstr>AI as a Tool vs a Product</vt:lpstr>
      <vt:lpstr>Core Mindset Shift: AI Beyond Human Constraints</vt:lpstr>
      <vt:lpstr>Challenges in Adopting the AI Mindset</vt:lpstr>
      <vt:lpstr>Human Oversight in AI Implementation</vt:lpstr>
      <vt:lpstr>Importance of Human Validation</vt:lpstr>
      <vt:lpstr>Highlands Approach to Monitoring AI Outputs</vt:lpstr>
      <vt:lpstr>Framing AI as Augmentation, Not Replacement</vt:lpstr>
      <vt:lpstr>AI Technology Review and Committee Governance</vt:lpstr>
      <vt:lpstr>Purpose and Prevention of Governance Committee</vt:lpstr>
      <vt:lpstr>Stakeholders in the Committee</vt:lpstr>
      <vt:lpstr>Committee Functions and Standards</vt:lpstr>
      <vt:lpstr>Vendor Selection and Customization Strategies</vt:lpstr>
      <vt:lpstr>Principles for Vendor Selection</vt:lpstr>
      <vt:lpstr>Evaluating Vendor Intent and Solution Fit</vt:lpstr>
      <vt:lpstr>Current and Future Use Cases at Highlands</vt:lpstr>
      <vt:lpstr>Identifying Potential Use Cases</vt:lpstr>
      <vt:lpstr>Current Use Cases at Highlands: Clinician Workflows</vt:lpstr>
      <vt:lpstr>Current Use Cases at Highlands: Non-Clinical Workflows</vt:lpstr>
      <vt:lpstr>Use Cases in Development at Highlands</vt:lpstr>
      <vt:lpstr>Lessons Learned From AI Implementation</vt:lpstr>
      <vt:lpstr>Slowing Down for Effective Implementation</vt:lpstr>
      <vt:lpstr>Prioritizing Governance Before Implementation</vt:lpstr>
      <vt:lpstr>Risks and Costs of Incorrect AI Implementation</vt:lpstr>
      <vt:lpstr>Building End-User Trust and Avoiding Rollout Failures</vt:lpstr>
      <vt:lpstr>Expecting and Managing AI Errors</vt:lpstr>
      <vt:lpstr>Changing Job Roles and Reducing Repetitive Work</vt:lpstr>
      <vt:lpstr>Operational Benefits of AI Adoption</vt:lpstr>
      <vt:lpstr>Conclusion: Integrating AI Responsibly for Health Care Transformation</vt:lpstr>
      <vt:lpstr>Additional ACCC Resources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Terence Pierce</dc:creator>
  <cp:revision>2</cp:revision>
  <dcterms:created xsi:type="dcterms:W3CDTF">2026-04-14T19:30:52Z</dcterms:created>
  <dcterms:modified xsi:type="dcterms:W3CDTF">2026-05-29T00:51:25Z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0x010100ED5FB8FEEB870F41BEE520B4BF5850B9</vt:lpwstr>
  </property>
  <property fmtid="{D5CDD505-2E9C-101B-9397-08002B2CF9AE}" pid="3" name="MediaServiceImageTags">
    <vt:lpwstr/>
  </property>
</Properties>
</file>