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4"/>
    <p:sldMasterId id="2147489211" r:id="rId5"/>
    <p:sldMasterId id="2147489223" r:id="rId6"/>
    <p:sldMasterId id="2147489241" r:id="rId7"/>
    <p:sldMasterId id="2147489247" r:id="rId8"/>
    <p:sldMasterId id="2147489283" r:id="rId9"/>
  </p:sldMasterIdLst>
  <p:notesMasterIdLst>
    <p:notesMasterId r:id="rId76"/>
  </p:notesMasterIdLst>
  <p:sldIdLst>
    <p:sldId id="256" r:id="rId10"/>
    <p:sldId id="1650" r:id="rId11"/>
    <p:sldId id="983" r:id="rId12"/>
    <p:sldId id="1363" r:id="rId13"/>
    <p:sldId id="990" r:id="rId14"/>
    <p:sldId id="1370" r:id="rId15"/>
    <p:sldId id="1371" r:id="rId16"/>
    <p:sldId id="1088" r:id="rId17"/>
    <p:sldId id="1275" r:id="rId18"/>
    <p:sldId id="1355" r:id="rId19"/>
    <p:sldId id="1331" r:id="rId20"/>
    <p:sldId id="1332" r:id="rId21"/>
    <p:sldId id="1354" r:id="rId22"/>
    <p:sldId id="1366" r:id="rId23"/>
    <p:sldId id="1365" r:id="rId24"/>
    <p:sldId id="1174" r:id="rId25"/>
    <p:sldId id="1176" r:id="rId26"/>
    <p:sldId id="1182" r:id="rId27"/>
    <p:sldId id="1105" r:id="rId28"/>
    <p:sldId id="1145" r:id="rId29"/>
    <p:sldId id="1147" r:id="rId30"/>
    <p:sldId id="1146" r:id="rId31"/>
    <p:sldId id="1372" r:id="rId32"/>
    <p:sldId id="1208" r:id="rId33"/>
    <p:sldId id="1375" r:id="rId34"/>
    <p:sldId id="1152" r:id="rId35"/>
    <p:sldId id="1376" r:id="rId36"/>
    <p:sldId id="1149" r:id="rId37"/>
    <p:sldId id="1373" r:id="rId38"/>
    <p:sldId id="1374" r:id="rId39"/>
    <p:sldId id="1184" r:id="rId40"/>
    <p:sldId id="1177" r:id="rId41"/>
    <p:sldId id="1377" r:id="rId42"/>
    <p:sldId id="1178" r:id="rId43"/>
    <p:sldId id="1180" r:id="rId44"/>
    <p:sldId id="1185" r:id="rId45"/>
    <p:sldId id="1153" r:id="rId46"/>
    <p:sldId id="1186" r:id="rId47"/>
    <p:sldId id="1207" r:id="rId48"/>
    <p:sldId id="1154" r:id="rId49"/>
    <p:sldId id="1378" r:id="rId50"/>
    <p:sldId id="1156" r:id="rId51"/>
    <p:sldId id="264" r:id="rId52"/>
    <p:sldId id="263" r:id="rId53"/>
    <p:sldId id="265" r:id="rId54"/>
    <p:sldId id="266" r:id="rId55"/>
    <p:sldId id="268" r:id="rId56"/>
    <p:sldId id="1112" r:id="rId57"/>
    <p:sldId id="284" r:id="rId58"/>
    <p:sldId id="285" r:id="rId59"/>
    <p:sldId id="1379" r:id="rId60"/>
    <p:sldId id="1272" r:id="rId61"/>
    <p:sldId id="1298" r:id="rId62"/>
    <p:sldId id="1299" r:id="rId63"/>
    <p:sldId id="2147196960" r:id="rId64"/>
    <p:sldId id="1381" r:id="rId65"/>
    <p:sldId id="2145705267" r:id="rId66"/>
    <p:sldId id="2147196956" r:id="rId67"/>
    <p:sldId id="2147196959" r:id="rId68"/>
    <p:sldId id="2147196871" r:id="rId69"/>
    <p:sldId id="2147196924" r:id="rId70"/>
    <p:sldId id="2147196952" r:id="rId71"/>
    <p:sldId id="2147196957" r:id="rId72"/>
    <p:sldId id="2145705340" r:id="rId73"/>
    <p:sldId id="1293" r:id="rId74"/>
    <p:sldId id="1648" r:id="rId75"/>
  </p:sldIdLst>
  <p:sldSz cx="12188825" cy="6858000"/>
  <p:notesSz cx="6858000" cy="9144000"/>
  <p:defaultTextStyle>
    <a:defPPr>
      <a:defRPr lang="en-US"/>
    </a:defPPr>
    <a:lvl1pPr algn="l" rtl="0" eaLnBrk="0" fontAlgn="base" hangingPunct="0">
      <a:spcBef>
        <a:spcPct val="0"/>
      </a:spcBef>
      <a:spcAft>
        <a:spcPct val="0"/>
      </a:spcAft>
      <a:defRPr sz="3793" b="1" kern="1200">
        <a:solidFill>
          <a:schemeClr val="bg1"/>
        </a:solidFill>
        <a:latin typeface="Times New Roman" panose="02020603050405020304" pitchFamily="18" charset="0"/>
        <a:ea typeface="MS PGothic" panose="020B0600070205080204" pitchFamily="34" charset="-128"/>
        <a:cs typeface="+mn-cs"/>
      </a:defRPr>
    </a:lvl1pPr>
    <a:lvl2pPr marL="392138" indent="1401" algn="l" rtl="0" eaLnBrk="0" fontAlgn="base" hangingPunct="0">
      <a:spcBef>
        <a:spcPct val="0"/>
      </a:spcBef>
      <a:spcAft>
        <a:spcPct val="0"/>
      </a:spcAft>
      <a:defRPr sz="3793" b="1" kern="1200">
        <a:solidFill>
          <a:schemeClr val="bg1"/>
        </a:solidFill>
        <a:latin typeface="Times New Roman" panose="02020603050405020304" pitchFamily="18" charset="0"/>
        <a:ea typeface="MS PGothic" panose="020B0600070205080204" pitchFamily="34" charset="-128"/>
        <a:cs typeface="+mn-cs"/>
      </a:defRPr>
    </a:lvl2pPr>
    <a:lvl3pPr marL="794080" indent="1401" algn="l" rtl="0" eaLnBrk="0" fontAlgn="base" hangingPunct="0">
      <a:spcBef>
        <a:spcPct val="0"/>
      </a:spcBef>
      <a:spcAft>
        <a:spcPct val="0"/>
      </a:spcAft>
      <a:defRPr sz="3793" b="1" kern="1200">
        <a:solidFill>
          <a:schemeClr val="bg1"/>
        </a:solidFill>
        <a:latin typeface="Times New Roman" panose="02020603050405020304" pitchFamily="18" charset="0"/>
        <a:ea typeface="MS PGothic" panose="020B0600070205080204" pitchFamily="34" charset="-128"/>
        <a:cs typeface="+mn-cs"/>
      </a:defRPr>
    </a:lvl3pPr>
    <a:lvl4pPr marL="1196021" indent="1401" algn="l" rtl="0" eaLnBrk="0" fontAlgn="base" hangingPunct="0">
      <a:spcBef>
        <a:spcPct val="0"/>
      </a:spcBef>
      <a:spcAft>
        <a:spcPct val="0"/>
      </a:spcAft>
      <a:defRPr sz="3793" b="1" kern="1200">
        <a:solidFill>
          <a:schemeClr val="bg1"/>
        </a:solidFill>
        <a:latin typeface="Times New Roman" panose="02020603050405020304" pitchFamily="18" charset="0"/>
        <a:ea typeface="MS PGothic" panose="020B0600070205080204" pitchFamily="34" charset="-128"/>
        <a:cs typeface="+mn-cs"/>
      </a:defRPr>
    </a:lvl4pPr>
    <a:lvl5pPr marL="1597962" indent="1401" algn="l" rtl="0" eaLnBrk="0" fontAlgn="base" hangingPunct="0">
      <a:spcBef>
        <a:spcPct val="0"/>
      </a:spcBef>
      <a:spcAft>
        <a:spcPct val="0"/>
      </a:spcAft>
      <a:defRPr sz="3793" b="1" kern="1200">
        <a:solidFill>
          <a:schemeClr val="bg1"/>
        </a:solidFill>
        <a:latin typeface="Times New Roman" panose="02020603050405020304" pitchFamily="18" charset="0"/>
        <a:ea typeface="MS PGothic" panose="020B0600070205080204" pitchFamily="34" charset="-128"/>
        <a:cs typeface="+mn-cs"/>
      </a:defRPr>
    </a:lvl5pPr>
    <a:lvl6pPr marL="2016709" algn="l" defTabSz="806684" rtl="0" eaLnBrk="1" latinLnBrk="0" hangingPunct="1">
      <a:defRPr sz="3793" b="1" kern="1200">
        <a:solidFill>
          <a:schemeClr val="bg1"/>
        </a:solidFill>
        <a:latin typeface="Times New Roman" panose="02020603050405020304" pitchFamily="18" charset="0"/>
        <a:ea typeface="MS PGothic" panose="020B0600070205080204" pitchFamily="34" charset="-128"/>
        <a:cs typeface="+mn-cs"/>
      </a:defRPr>
    </a:lvl6pPr>
    <a:lvl7pPr marL="2420051" algn="l" defTabSz="806684" rtl="0" eaLnBrk="1" latinLnBrk="0" hangingPunct="1">
      <a:defRPr sz="3793" b="1" kern="1200">
        <a:solidFill>
          <a:schemeClr val="bg1"/>
        </a:solidFill>
        <a:latin typeface="Times New Roman" panose="02020603050405020304" pitchFamily="18" charset="0"/>
        <a:ea typeface="MS PGothic" panose="020B0600070205080204" pitchFamily="34" charset="-128"/>
        <a:cs typeface="+mn-cs"/>
      </a:defRPr>
    </a:lvl7pPr>
    <a:lvl8pPr marL="2823393" algn="l" defTabSz="806684" rtl="0" eaLnBrk="1" latinLnBrk="0" hangingPunct="1">
      <a:defRPr sz="3793" b="1" kern="1200">
        <a:solidFill>
          <a:schemeClr val="bg1"/>
        </a:solidFill>
        <a:latin typeface="Times New Roman" panose="02020603050405020304" pitchFamily="18" charset="0"/>
        <a:ea typeface="MS PGothic" panose="020B0600070205080204" pitchFamily="34" charset="-128"/>
        <a:cs typeface="+mn-cs"/>
      </a:defRPr>
    </a:lvl8pPr>
    <a:lvl9pPr marL="3226735" algn="l" defTabSz="806684" rtl="0" eaLnBrk="1" latinLnBrk="0" hangingPunct="1">
      <a:defRPr sz="3793" b="1" kern="1200">
        <a:solidFill>
          <a:schemeClr val="bg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502" autoAdjust="0"/>
  </p:normalViewPr>
  <p:slideViewPr>
    <p:cSldViewPr showGuides="1">
      <p:cViewPr varScale="1">
        <p:scale>
          <a:sx n="52" d="100"/>
          <a:sy n="52" d="100"/>
        </p:scale>
        <p:origin x="1208" y="56"/>
      </p:cViewPr>
      <p:guideLst>
        <p:guide orient="horz"/>
        <p:guide pos="3839"/>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_rels/viewProps.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slide" Target="slides/slide23.xml"/><Relationship Id="rId1"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Gray" userId="4ecbcc8b-e28d-4f28-b3e0-178cd97e4377" providerId="ADAL" clId="{90FCE801-7918-4CD7-87EB-A5BDCE28EDAE}"/>
    <pc:docChg chg="modSld">
      <pc:chgData name="Peter Gray" userId="4ecbcc8b-e28d-4f28-b3e0-178cd97e4377" providerId="ADAL" clId="{90FCE801-7918-4CD7-87EB-A5BDCE28EDAE}" dt="2025-11-06T12:04:31.894" v="0" actId="20577"/>
      <pc:docMkLst>
        <pc:docMk/>
      </pc:docMkLst>
      <pc:sldChg chg="modSp mod">
        <pc:chgData name="Peter Gray" userId="4ecbcc8b-e28d-4f28-b3e0-178cd97e4377" providerId="ADAL" clId="{90FCE801-7918-4CD7-87EB-A5BDCE28EDAE}" dt="2025-11-06T12:04:31.894" v="0" actId="20577"/>
        <pc:sldMkLst>
          <pc:docMk/>
          <pc:sldMk cId="0" sldId="1180"/>
        </pc:sldMkLst>
        <pc:spChg chg="mod">
          <ac:chgData name="Peter Gray" userId="4ecbcc8b-e28d-4f28-b3e0-178cd97e4377" providerId="ADAL" clId="{90FCE801-7918-4CD7-87EB-A5BDCE28EDAE}" dt="2025-11-06T12:04:31.894" v="0" actId="20577"/>
          <ac:spMkLst>
            <pc:docMk/>
            <pc:sldMk cId="0" sldId="1180"/>
            <ac:spMk id="103427" creationId="{4287DB9B-E799-9D0F-EC3F-6695C035D4F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4818" name="Rectangle 2">
            <a:extLst>
              <a:ext uri="{FF2B5EF4-FFF2-40B4-BE49-F238E27FC236}">
                <a16:creationId xmlns:a16="http://schemas.microsoft.com/office/drawing/2014/main" id="{73EBCCCF-9082-8696-4EEF-B6F7A2DA3E5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Times New Roman" pitchFamily="18" charset="0"/>
                <a:ea typeface="+mn-ea"/>
                <a:cs typeface="+mn-cs"/>
              </a:defRPr>
            </a:lvl1pPr>
          </a:lstStyle>
          <a:p>
            <a:pPr>
              <a:defRPr/>
            </a:pPr>
            <a:endParaRPr lang="en-US"/>
          </a:p>
        </p:txBody>
      </p:sp>
      <p:sp>
        <p:nvSpPr>
          <p:cNvPr id="674819" name="Rectangle 3">
            <a:extLst>
              <a:ext uri="{FF2B5EF4-FFF2-40B4-BE49-F238E27FC236}">
                <a16:creationId xmlns:a16="http://schemas.microsoft.com/office/drawing/2014/main" id="{9D6A18EC-B61F-D8D5-A423-B63ABCA41B8B}"/>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Times New Roman" pitchFamily="18" charset="0"/>
                <a:ea typeface="+mn-ea"/>
                <a:cs typeface="+mn-cs"/>
              </a:defRPr>
            </a:lvl1pPr>
          </a:lstStyle>
          <a:p>
            <a:pPr>
              <a:defRPr/>
            </a:pPr>
            <a:endParaRPr lang="en-US"/>
          </a:p>
        </p:txBody>
      </p:sp>
      <p:sp>
        <p:nvSpPr>
          <p:cNvPr id="56324" name="Rectangle 4">
            <a:extLst>
              <a:ext uri="{FF2B5EF4-FFF2-40B4-BE49-F238E27FC236}">
                <a16:creationId xmlns:a16="http://schemas.microsoft.com/office/drawing/2014/main" id="{C328F773-7ADD-4215-9963-2034830C99E9}"/>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4821" name="Rectangle 5">
            <a:extLst>
              <a:ext uri="{FF2B5EF4-FFF2-40B4-BE49-F238E27FC236}">
                <a16:creationId xmlns:a16="http://schemas.microsoft.com/office/drawing/2014/main" id="{4BD83A87-C904-9C19-DEAB-8C82B389FAB1}"/>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74822" name="Rectangle 6">
            <a:extLst>
              <a:ext uri="{FF2B5EF4-FFF2-40B4-BE49-F238E27FC236}">
                <a16:creationId xmlns:a16="http://schemas.microsoft.com/office/drawing/2014/main" id="{F5C11DEC-8539-A5F0-E7B9-B4A005771C78}"/>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Times New Roman" pitchFamily="18" charset="0"/>
                <a:ea typeface="+mn-ea"/>
                <a:cs typeface="+mn-cs"/>
              </a:defRPr>
            </a:lvl1pPr>
          </a:lstStyle>
          <a:p>
            <a:pPr>
              <a:defRPr/>
            </a:pPr>
            <a:endParaRPr lang="en-US"/>
          </a:p>
        </p:txBody>
      </p:sp>
      <p:sp>
        <p:nvSpPr>
          <p:cNvPr id="674823" name="Rectangle 7">
            <a:extLst>
              <a:ext uri="{FF2B5EF4-FFF2-40B4-BE49-F238E27FC236}">
                <a16:creationId xmlns:a16="http://schemas.microsoft.com/office/drawing/2014/main" id="{B29B907C-D074-E403-3893-0282197081D0}"/>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chemeClr val="tx1"/>
                </a:solidFill>
                <a:ea typeface="ＭＳ Ｐゴシック" panose="020B0600070205080204" pitchFamily="34" charset="-128"/>
              </a:defRPr>
            </a:lvl1pPr>
          </a:lstStyle>
          <a:p>
            <a:pPr>
              <a:defRPr/>
            </a:pPr>
            <a:fld id="{C68A9810-58E7-E64C-8207-9408ABBD157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59" kern="1200">
        <a:solidFill>
          <a:schemeClr val="tx1"/>
        </a:solidFill>
        <a:latin typeface="Times New Roman" pitchFamily="18" charset="0"/>
        <a:ea typeface="MS PGothic" panose="020B0600070205080204" pitchFamily="34" charset="-128"/>
        <a:cs typeface="ＭＳ Ｐゴシック" charset="0"/>
      </a:defRPr>
    </a:lvl1pPr>
    <a:lvl2pPr marL="392138" algn="l" rtl="0" eaLnBrk="0" fontAlgn="base" hangingPunct="0">
      <a:spcBef>
        <a:spcPct val="30000"/>
      </a:spcBef>
      <a:spcAft>
        <a:spcPct val="0"/>
      </a:spcAft>
      <a:defRPr sz="1059" kern="1200">
        <a:solidFill>
          <a:schemeClr val="tx1"/>
        </a:solidFill>
        <a:latin typeface="Times New Roman" pitchFamily="18" charset="0"/>
        <a:ea typeface="MS PGothic" panose="020B0600070205080204" pitchFamily="34" charset="-128"/>
        <a:cs typeface="+mn-cs"/>
      </a:defRPr>
    </a:lvl2pPr>
    <a:lvl3pPr marL="794080" algn="l" rtl="0" eaLnBrk="0" fontAlgn="base" hangingPunct="0">
      <a:spcBef>
        <a:spcPct val="30000"/>
      </a:spcBef>
      <a:spcAft>
        <a:spcPct val="0"/>
      </a:spcAft>
      <a:defRPr sz="1059" kern="1200">
        <a:solidFill>
          <a:schemeClr val="tx1"/>
        </a:solidFill>
        <a:latin typeface="Times New Roman" pitchFamily="18" charset="0"/>
        <a:ea typeface="MS PGothic" panose="020B0600070205080204" pitchFamily="34" charset="-128"/>
        <a:cs typeface="+mn-cs"/>
      </a:defRPr>
    </a:lvl3pPr>
    <a:lvl4pPr marL="1196021" algn="l" rtl="0" eaLnBrk="0" fontAlgn="base" hangingPunct="0">
      <a:spcBef>
        <a:spcPct val="30000"/>
      </a:spcBef>
      <a:spcAft>
        <a:spcPct val="0"/>
      </a:spcAft>
      <a:defRPr sz="1059" kern="1200">
        <a:solidFill>
          <a:schemeClr val="tx1"/>
        </a:solidFill>
        <a:latin typeface="Times New Roman" pitchFamily="18" charset="0"/>
        <a:ea typeface="MS PGothic" panose="020B0600070205080204" pitchFamily="34" charset="-128"/>
        <a:cs typeface="+mn-cs"/>
      </a:defRPr>
    </a:lvl4pPr>
    <a:lvl5pPr marL="1597962" algn="l" rtl="0" eaLnBrk="0" fontAlgn="base" hangingPunct="0">
      <a:spcBef>
        <a:spcPct val="30000"/>
      </a:spcBef>
      <a:spcAft>
        <a:spcPct val="0"/>
      </a:spcAft>
      <a:defRPr sz="1059" kern="1200">
        <a:solidFill>
          <a:schemeClr val="tx1"/>
        </a:solidFill>
        <a:latin typeface="Times New Roman" pitchFamily="18" charset="0"/>
        <a:ea typeface="MS PGothic" panose="020B0600070205080204" pitchFamily="34" charset="-128"/>
        <a:cs typeface="+mn-cs"/>
      </a:defRPr>
    </a:lvl5pPr>
    <a:lvl6pPr marL="2008709" algn="l" defTabSz="803479" rtl="0" eaLnBrk="1" latinLnBrk="0" hangingPunct="1">
      <a:defRPr sz="1059" kern="1200">
        <a:solidFill>
          <a:schemeClr val="tx1"/>
        </a:solidFill>
        <a:latin typeface="+mn-lt"/>
        <a:ea typeface="+mn-ea"/>
        <a:cs typeface="+mn-cs"/>
      </a:defRPr>
    </a:lvl6pPr>
    <a:lvl7pPr marL="2410450" algn="l" defTabSz="803479" rtl="0" eaLnBrk="1" latinLnBrk="0" hangingPunct="1">
      <a:defRPr sz="1059" kern="1200">
        <a:solidFill>
          <a:schemeClr val="tx1"/>
        </a:solidFill>
        <a:latin typeface="+mn-lt"/>
        <a:ea typeface="+mn-ea"/>
        <a:cs typeface="+mn-cs"/>
      </a:defRPr>
    </a:lvl7pPr>
    <a:lvl8pPr marL="2812190" algn="l" defTabSz="803479" rtl="0" eaLnBrk="1" latinLnBrk="0" hangingPunct="1">
      <a:defRPr sz="1059" kern="1200">
        <a:solidFill>
          <a:schemeClr val="tx1"/>
        </a:solidFill>
        <a:latin typeface="+mn-lt"/>
        <a:ea typeface="+mn-ea"/>
        <a:cs typeface="+mn-cs"/>
      </a:defRPr>
    </a:lvl8pPr>
    <a:lvl9pPr marL="3213930" algn="l" defTabSz="803479" rtl="0" eaLnBrk="1" latinLnBrk="0" hangingPunct="1">
      <a:defRPr sz="105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35634084-103F-6C49-3865-C2984E65775D}"/>
              </a:ext>
            </a:extLst>
          </p:cNvPr>
          <p:cNvSpPr>
            <a:spLocks noGrp="1" noRot="1" noChangeAspect="1" noChangeArrowheads="1" noTextEdit="1"/>
          </p:cNvSpPr>
          <p:nvPr>
            <p:ph type="sldImg"/>
          </p:nvPr>
        </p:nvSpPr>
        <p:spPr>
          <a:xfrm>
            <a:off x="381000" y="685800"/>
            <a:ext cx="6096000" cy="3429000"/>
          </a:xfrm>
          <a:ln/>
        </p:spPr>
      </p:sp>
      <p:sp>
        <p:nvSpPr>
          <p:cNvPr id="62467" name="Notes Placeholder 2">
            <a:extLst>
              <a:ext uri="{FF2B5EF4-FFF2-40B4-BE49-F238E27FC236}">
                <a16:creationId xmlns:a16="http://schemas.microsoft.com/office/drawing/2014/main" id="{8CA3546E-61EC-7DA3-7CE4-DB0052985D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2A2A2A"/>
                </a:solidFill>
                <a:latin typeface="Merriweather" panose="020F0502020204030204" pitchFamily="34" charset="0"/>
              </a:rPr>
              <a:t>The most significant flaws of the CNBSS (Canadian Naitonal Breast Screening Study) trials are (1) inadequate power to detect significant differences in breast cancer mortality; (2) very poor quality mammography with low sensitivity and cancer detection rates; (3) inclusion of women with symptoms of breast cancer; and (4) study design that allowed for violation of the randomization of the allocation process. Finally, we demonstrate that the conditions of the screening intervention in the CNBSS do not reflect the environment of modern population-based screening mammography programs</a:t>
            </a:r>
            <a:endParaRPr lang="en-US" altLang="en-US"/>
          </a:p>
        </p:txBody>
      </p:sp>
      <p:sp>
        <p:nvSpPr>
          <p:cNvPr id="62468" name="Slide Number Placeholder 3">
            <a:extLst>
              <a:ext uri="{FF2B5EF4-FFF2-40B4-BE49-F238E27FC236}">
                <a16:creationId xmlns:a16="http://schemas.microsoft.com/office/drawing/2014/main" id="{6F71FC66-71EF-5F2A-9334-7A3144271A0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DEA7AED-68F6-3046-9AEE-510935713109}" type="slidenum">
              <a:rPr lang="en-US" altLang="en-US" smtClean="0">
                <a:ea typeface="MS PGothic" panose="020B0600070205080204" pitchFamily="34" charset="-128"/>
              </a:rPr>
              <a:pPr/>
              <a:t>6</a:t>
            </a:fld>
            <a:endParaRPr lang="en-US" altLang="en-US">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555CBED9-E559-B3C7-E112-73BA57ED8E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fld id="{7D6DE94D-6BAD-C44C-81DA-D31336346749}" type="slidenum">
              <a:rPr lang="en-US" altLang="en-US" sz="1200" b="0" smtClean="0">
                <a:solidFill>
                  <a:schemeClr val="tx1"/>
                </a:solidFill>
              </a:rPr>
              <a:pPr/>
              <a:t>38</a:t>
            </a:fld>
            <a:endParaRPr lang="en-US" altLang="en-US" sz="1200" b="0">
              <a:solidFill>
                <a:schemeClr val="tx1"/>
              </a:solidFill>
            </a:endParaRPr>
          </a:p>
        </p:txBody>
      </p:sp>
      <p:sp>
        <p:nvSpPr>
          <p:cNvPr id="108547" name="Rectangle 2">
            <a:extLst>
              <a:ext uri="{FF2B5EF4-FFF2-40B4-BE49-F238E27FC236}">
                <a16:creationId xmlns:a16="http://schemas.microsoft.com/office/drawing/2014/main" id="{B0BA20E9-AD89-96D3-277D-403B34B4BD84}"/>
              </a:ext>
            </a:extLst>
          </p:cNvPr>
          <p:cNvSpPr>
            <a:spLocks noGrp="1" noRot="1" noChangeAspect="1" noChangeArrowheads="1" noTextEdit="1"/>
          </p:cNvSpPr>
          <p:nvPr>
            <p:ph type="sldImg"/>
          </p:nvPr>
        </p:nvSpPr>
        <p:spPr>
          <a:xfrm>
            <a:off x="381000" y="685800"/>
            <a:ext cx="6096000" cy="3429000"/>
          </a:xfrm>
          <a:ln/>
        </p:spPr>
      </p:sp>
      <p:sp>
        <p:nvSpPr>
          <p:cNvPr id="108548" name="Rectangle 3">
            <a:extLst>
              <a:ext uri="{FF2B5EF4-FFF2-40B4-BE49-F238E27FC236}">
                <a16:creationId xmlns:a16="http://schemas.microsoft.com/office/drawing/2014/main" id="{B707D511-D31C-41DE-5F7A-8B9B23D00331}"/>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5110 u/s of rt mass—cyst (distractor– CA on left)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F8C1CC80-6801-6C5A-436A-C4A204C7E13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fld id="{AC8BA20C-AB6D-FD4A-B0D6-F97399CA265B}" type="slidenum">
              <a:rPr lang="en-US" altLang="en-US" sz="1200" b="0" smtClean="0">
                <a:solidFill>
                  <a:schemeClr val="tx1"/>
                </a:solidFill>
              </a:rPr>
              <a:pPr/>
              <a:t>39</a:t>
            </a:fld>
            <a:endParaRPr lang="en-US" altLang="en-US" sz="1200" b="0">
              <a:solidFill>
                <a:schemeClr val="tx1"/>
              </a:solidFill>
            </a:endParaRPr>
          </a:p>
        </p:txBody>
      </p:sp>
      <p:sp>
        <p:nvSpPr>
          <p:cNvPr id="110595" name="Rectangle 2">
            <a:extLst>
              <a:ext uri="{FF2B5EF4-FFF2-40B4-BE49-F238E27FC236}">
                <a16:creationId xmlns:a16="http://schemas.microsoft.com/office/drawing/2014/main" id="{2E0D7E0F-0A79-E2FB-0A20-15619773BEEF}"/>
              </a:ext>
            </a:extLst>
          </p:cNvPr>
          <p:cNvSpPr>
            <a:spLocks noGrp="1" noRot="1" noChangeAspect="1" noChangeArrowheads="1" noTextEdit="1"/>
          </p:cNvSpPr>
          <p:nvPr>
            <p:ph type="sldImg"/>
          </p:nvPr>
        </p:nvSpPr>
        <p:spPr>
          <a:xfrm>
            <a:off x="381000" y="685800"/>
            <a:ext cx="6096000" cy="3429000"/>
          </a:xfrm>
          <a:ln/>
        </p:spPr>
      </p:sp>
      <p:sp>
        <p:nvSpPr>
          <p:cNvPr id="274436" name="Rectangle 3">
            <a:extLst>
              <a:ext uri="{FF2B5EF4-FFF2-40B4-BE49-F238E27FC236}">
                <a16:creationId xmlns:a16="http://schemas.microsoft.com/office/drawing/2014/main" id="{3AAB6369-285A-9785-71E8-6EBDE63B531C}"/>
              </a:ext>
            </a:extLst>
          </p:cNvPr>
          <p:cNvSpPr>
            <a:spLocks noGrp="1" noChangeArrowheads="1"/>
          </p:cNvSpPr>
          <p:nvPr>
            <p:ph type="body" idx="1"/>
          </p:nvPr>
        </p:nvSpPr>
        <p:spPr/>
        <p:txBody>
          <a:bodyPr/>
          <a:lstStyle/>
          <a:p>
            <a:pPr>
              <a:defRPr/>
            </a:pPr>
            <a:r>
              <a:rPr lang="en-US">
                <a:latin typeface="Times New Roman" charset="0"/>
                <a:ea typeface="ＭＳ Ｐゴシック" charset="0"/>
                <a:cs typeface="+mn-cs"/>
              </a:rPr>
              <a:t>SPICULATED MASS WITH U/S CARCINOMA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EF4CB4FC-D247-FDDA-5F0A-B02E9F3CC28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fld id="{8EE429FD-CAC7-D14D-8704-511EE23C6634}" type="slidenum">
              <a:rPr lang="en-US" altLang="en-US" sz="1200" b="0" smtClean="0">
                <a:solidFill>
                  <a:schemeClr val="tx1"/>
                </a:solidFill>
              </a:rPr>
              <a:pPr/>
              <a:t>40</a:t>
            </a:fld>
            <a:endParaRPr lang="en-US" altLang="en-US" sz="1200" b="0">
              <a:solidFill>
                <a:schemeClr val="tx1"/>
              </a:solidFill>
            </a:endParaRPr>
          </a:p>
        </p:txBody>
      </p:sp>
      <p:sp>
        <p:nvSpPr>
          <p:cNvPr id="112643" name="Rectangle 2">
            <a:extLst>
              <a:ext uri="{FF2B5EF4-FFF2-40B4-BE49-F238E27FC236}">
                <a16:creationId xmlns:a16="http://schemas.microsoft.com/office/drawing/2014/main" id="{54982F1A-3F73-F2B9-D1EB-36DE679A2703}"/>
              </a:ext>
            </a:extLst>
          </p:cNvPr>
          <p:cNvSpPr>
            <a:spLocks noGrp="1" noRot="1" noChangeAspect="1" noChangeArrowheads="1" noTextEdit="1"/>
          </p:cNvSpPr>
          <p:nvPr>
            <p:ph type="sldImg"/>
          </p:nvPr>
        </p:nvSpPr>
        <p:spPr>
          <a:xfrm>
            <a:off x="381000" y="685800"/>
            <a:ext cx="6096000" cy="3429000"/>
          </a:xfrm>
          <a:ln/>
        </p:spPr>
      </p:sp>
      <p:sp>
        <p:nvSpPr>
          <p:cNvPr id="275460" name="Rectangle 3">
            <a:extLst>
              <a:ext uri="{FF2B5EF4-FFF2-40B4-BE49-F238E27FC236}">
                <a16:creationId xmlns:a16="http://schemas.microsoft.com/office/drawing/2014/main" id="{A97C6194-05E3-80C7-8335-F4F4395C0E66}"/>
              </a:ext>
            </a:extLst>
          </p:cNvPr>
          <p:cNvSpPr>
            <a:spLocks noGrp="1" noChangeArrowheads="1"/>
          </p:cNvSpPr>
          <p:nvPr>
            <p:ph type="body" idx="1"/>
          </p:nvPr>
        </p:nvSpPr>
        <p:spPr/>
        <p:txBody>
          <a:bodyPr/>
          <a:lstStyle/>
          <a:p>
            <a:pPr>
              <a:defRPr/>
            </a:pPr>
            <a:r>
              <a:rPr lang="en-US">
                <a:latin typeface="Times New Roman" charset="0"/>
                <a:ea typeface="ＭＳ Ｐゴシック" charset="0"/>
                <a:cs typeface="+mn-cs"/>
              </a:rPr>
              <a:t>SPICULATED MASS WITH U/S CARCINOMA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5BBE5-1452-7804-5D84-41C72BFB5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5D1003-69F3-C640-054B-1416FCFCF6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88BD3-64FA-8D72-186B-649107509733}"/>
              </a:ext>
            </a:extLst>
          </p:cNvPr>
          <p:cNvSpPr>
            <a:spLocks noGrp="1"/>
          </p:cNvSpPr>
          <p:nvPr>
            <p:ph type="body" idx="1"/>
          </p:nvPr>
        </p:nvSpPr>
        <p:spPr/>
        <p:txBody>
          <a:bodyPr/>
          <a:lstStyle/>
          <a:p>
            <a:r>
              <a:rPr lang="en-US"/>
              <a:t>TEST, Patient, and the Radiologist!</a:t>
            </a:r>
          </a:p>
        </p:txBody>
      </p:sp>
      <p:sp>
        <p:nvSpPr>
          <p:cNvPr id="4" name="Slide Number Placeholder 3">
            <a:extLst>
              <a:ext uri="{FF2B5EF4-FFF2-40B4-BE49-F238E27FC236}">
                <a16:creationId xmlns:a16="http://schemas.microsoft.com/office/drawing/2014/main" id="{3A8DA0C5-2B06-8A4C-D02D-35BEBFE148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D1E267-C4C9-4540-91BD-733431E975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348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2CA9C532-C7F1-2453-B882-F3FD477F43C4}"/>
              </a:ext>
            </a:extLst>
          </p:cNvPr>
          <p:cNvSpPr>
            <a:spLocks noGrp="1" noRot="1" noChangeAspect="1" noChangeArrowheads="1" noTextEdit="1"/>
          </p:cNvSpPr>
          <p:nvPr>
            <p:ph type="sldImg"/>
          </p:nvPr>
        </p:nvSpPr>
        <p:spPr>
          <a:xfrm>
            <a:off x="381000" y="685800"/>
            <a:ext cx="6096000" cy="3429000"/>
          </a:xfrm>
          <a:ln/>
        </p:spPr>
      </p:sp>
      <p:sp>
        <p:nvSpPr>
          <p:cNvPr id="132099" name="Notes Placeholder 2">
            <a:extLst>
              <a:ext uri="{FF2B5EF4-FFF2-40B4-BE49-F238E27FC236}">
                <a16:creationId xmlns:a16="http://schemas.microsoft.com/office/drawing/2014/main" id="{A024D377-A29B-3773-DA62-3BC26EA2B81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Among 96 269 women (mean [SD] patient age for all examinations, 55.9 [9.0] years), patient age was 56.4 (9.0) years for DM and 54.6 (8.9) years for DBT. Of 180 340 breast cancer screening examinations, 129 369 examinations (71.7%) used DM and 50 971 examinations (28.3%) used DBT. Screening examination with DBT (73 of 99 women [73.7%]) was associated with the detection of smaller, more often node-negative, HER2–negative, invasive cancers compared with DM (276 of 422 women [65.4%]). Screening examination with DBT was also associated with lower recall (odds ratio, 0.64; 95% CI, 0.57-0.72; P &lt; .001) and higher cancer detection (odds ratio, 1.41; 95% CI, 1.05-1.89; P = .02) compared with DM for all age groups even when stratified by breast density. The largest increase in cancer detection rate and the greatest shift toward smaller, node-negative invasive cancers detected with DBT was for women aged 40 to 49 years. For women aged 40 to 49 years with nondense breasts, the cancer detection rate for examinations using DBT was 1.70 per 1000 women higher compared with the rate using DM; for women with dense breasts, the cancer detection rate was 2.27 per 1000 women higher for DBT. For these younger women, screening with DBT was associated with only 7 of 28 breast cancers (25.0%) categorized as poor prognosis compared with 19 of 47 breast cancers (40.4%) when screening with DM.</a:t>
            </a:r>
          </a:p>
        </p:txBody>
      </p:sp>
      <p:sp>
        <p:nvSpPr>
          <p:cNvPr id="132100" name="Slide Number Placeholder 3">
            <a:extLst>
              <a:ext uri="{FF2B5EF4-FFF2-40B4-BE49-F238E27FC236}">
                <a16:creationId xmlns:a16="http://schemas.microsoft.com/office/drawing/2014/main" id="{32676BF9-F23A-A6F6-279A-E1507105FE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F1B08B1-8042-6B4B-A13C-B020E2B16EB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447675" y="720725"/>
            <a:ext cx="6396038" cy="3600450"/>
          </a:xfrm>
          <a:noFill/>
          <a:ln/>
        </p:spPr>
      </p:sp>
      <p:sp>
        <p:nvSpPr>
          <p:cNvPr id="68611" name="Rectangle 3"/>
          <p:cNvSpPr>
            <a:spLocks noGrp="1" noChangeArrowheads="1"/>
          </p:cNvSpPr>
          <p:nvPr>
            <p:ph type="body" idx="1"/>
          </p:nvPr>
        </p:nvSpPr>
        <p:spPr>
          <a:xfrm>
            <a:off x="728663" y="4560888"/>
            <a:ext cx="5830887"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97" tIns="48249" rIns="96497" bIns="48249"/>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While cautionary, the well-timed review provides clear guidelines for the future.  Explosion of DL models has not yet been followed by implementation and assessment in routine clinical practice.  We can learn from our history of CAD applied to mammography and leverage that knowledge to more rapidly translate our discoveries in AI to improved patient care.  Future studies should consider how to design studies best suited for the precise clinical application intended for the DL model.  A model to assist radiologists to interpret mammograms with a higher degree of accuracy will require a different study design from one designed to fully replace human screening interpretation—the fusion of machine and expert human vision is the package that needs to be emphasized.</a:t>
            </a:r>
          </a:p>
          <a:p>
            <a:endParaRPr lang="es-PA" altLang="en-US" dirty="0"/>
          </a:p>
        </p:txBody>
      </p:sp>
    </p:spTree>
    <p:extLst>
      <p:ext uri="{BB962C8B-B14F-4D97-AF65-F5344CB8AC3E}">
        <p14:creationId xmlns:p14="http://schemas.microsoft.com/office/powerpoint/2010/main" val="1308949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479FB-55A6-5738-57BA-B7877B52BE2D}"/>
            </a:ext>
          </a:extLst>
        </p:cNvPr>
        <p:cNvGrpSpPr/>
        <p:nvPr/>
      </p:nvGrpSpPr>
      <p:grpSpPr>
        <a:xfrm>
          <a:off x="0" y="0"/>
          <a:ext cx="0" cy="0"/>
          <a:chOff x="0" y="0"/>
          <a:chExt cx="0" cy="0"/>
        </a:xfrm>
      </p:grpSpPr>
      <p:sp>
        <p:nvSpPr>
          <p:cNvPr id="68610" name="Rectangle 2">
            <a:extLst>
              <a:ext uri="{FF2B5EF4-FFF2-40B4-BE49-F238E27FC236}">
                <a16:creationId xmlns:a16="http://schemas.microsoft.com/office/drawing/2014/main" id="{6FD81062-AC68-CF55-2414-91D914E1C619}"/>
              </a:ext>
            </a:extLst>
          </p:cNvPr>
          <p:cNvSpPr>
            <a:spLocks noGrp="1" noRot="1" noChangeAspect="1" noChangeArrowheads="1" noTextEdit="1"/>
          </p:cNvSpPr>
          <p:nvPr>
            <p:ph type="sldImg"/>
          </p:nvPr>
        </p:nvSpPr>
        <p:spPr>
          <a:xfrm>
            <a:off x="447675" y="720725"/>
            <a:ext cx="6396038" cy="3600450"/>
          </a:xfrm>
          <a:noFill/>
          <a:ln/>
        </p:spPr>
      </p:sp>
      <p:sp>
        <p:nvSpPr>
          <p:cNvPr id="68611" name="Rectangle 3">
            <a:extLst>
              <a:ext uri="{FF2B5EF4-FFF2-40B4-BE49-F238E27FC236}">
                <a16:creationId xmlns:a16="http://schemas.microsoft.com/office/drawing/2014/main" id="{F1F79777-0067-A2AD-7C5C-27E3AAF8AC69}"/>
              </a:ext>
            </a:extLst>
          </p:cNvPr>
          <p:cNvSpPr>
            <a:spLocks noGrp="1" noChangeArrowheads="1"/>
          </p:cNvSpPr>
          <p:nvPr>
            <p:ph type="body" idx="1"/>
          </p:nvPr>
        </p:nvSpPr>
        <p:spPr>
          <a:xfrm>
            <a:off x="728663" y="4560888"/>
            <a:ext cx="5830887"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97" tIns="48249" rIns="96497" bIns="48249"/>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While cautionary, the well-timed review provides clear guidelines for the future.  Explosion of DL models has not yet been followed by implementation and assessment in routine clinical practice.  We can learn from our history of CAD applied to mammography and leverage that knowledge to more rapidly translate our discoveries in AI to improved patient care.  Future studies should consider how to design studies best suited for the precise clinical application intended for the DL model.  A model to assist radiologists to interpret mammograms with a higher degree of accuracy will require a different study design from one designed to fully replace human screening interpretation—the fusion of machine and expert human vision is the package that needs to be emphasized.</a:t>
            </a:r>
          </a:p>
          <a:p>
            <a:endParaRPr lang="es-PA" altLang="en-US" dirty="0"/>
          </a:p>
        </p:txBody>
      </p:sp>
    </p:spTree>
    <p:extLst>
      <p:ext uri="{BB962C8B-B14F-4D97-AF65-F5344CB8AC3E}">
        <p14:creationId xmlns:p14="http://schemas.microsoft.com/office/powerpoint/2010/main" val="195674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56657-ABF1-8D32-A8D9-A561356D60CD}"/>
            </a:ext>
          </a:extLst>
        </p:cNvPr>
        <p:cNvGrpSpPr/>
        <p:nvPr/>
      </p:nvGrpSpPr>
      <p:grpSpPr>
        <a:xfrm>
          <a:off x="0" y="0"/>
          <a:ext cx="0" cy="0"/>
          <a:chOff x="0" y="0"/>
          <a:chExt cx="0" cy="0"/>
        </a:xfrm>
      </p:grpSpPr>
      <p:sp>
        <p:nvSpPr>
          <p:cNvPr id="68610" name="Rectangle 2">
            <a:extLst>
              <a:ext uri="{FF2B5EF4-FFF2-40B4-BE49-F238E27FC236}">
                <a16:creationId xmlns:a16="http://schemas.microsoft.com/office/drawing/2014/main" id="{C6CBB77D-7492-F711-1D91-738EA52EB348}"/>
              </a:ext>
            </a:extLst>
          </p:cNvPr>
          <p:cNvSpPr>
            <a:spLocks noGrp="1" noRot="1" noChangeAspect="1" noChangeArrowheads="1" noTextEdit="1"/>
          </p:cNvSpPr>
          <p:nvPr>
            <p:ph type="sldImg"/>
          </p:nvPr>
        </p:nvSpPr>
        <p:spPr>
          <a:xfrm>
            <a:off x="447675" y="720725"/>
            <a:ext cx="6396038" cy="3600450"/>
          </a:xfrm>
          <a:noFill/>
          <a:ln/>
        </p:spPr>
      </p:sp>
      <p:sp>
        <p:nvSpPr>
          <p:cNvPr id="68611" name="Rectangle 3">
            <a:extLst>
              <a:ext uri="{FF2B5EF4-FFF2-40B4-BE49-F238E27FC236}">
                <a16:creationId xmlns:a16="http://schemas.microsoft.com/office/drawing/2014/main" id="{53EFACC7-66DC-2A1E-49B5-E236E2BF447F}"/>
              </a:ext>
            </a:extLst>
          </p:cNvPr>
          <p:cNvSpPr>
            <a:spLocks noGrp="1" noChangeArrowheads="1"/>
          </p:cNvSpPr>
          <p:nvPr>
            <p:ph type="body" idx="1"/>
          </p:nvPr>
        </p:nvSpPr>
        <p:spPr>
          <a:xfrm>
            <a:off x="728663" y="4560888"/>
            <a:ext cx="5830887"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97" tIns="48249" rIns="96497" bIns="48249"/>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While cautionary, the well-timed review provides clear guidelines for the future.  Explosion of DL models has not yet been followed by implementation and assessment in routine clinical practice.  We can learn from our history of CAD applied to mammography and leverage that knowledge to more rapidly translate our discoveries in AI to improved patient care.  Future studies should consider how to design studies best suited for the precise clinical application intended for the DL model.  A model to assist radiologists to interpret mammograms with a higher degree of accuracy will require a different study design from one designed to fully replace human screening interpretation—the fusion of machine and expert human vision is the package that needs to be emphasized.</a:t>
            </a:r>
          </a:p>
          <a:p>
            <a:endParaRPr lang="es-PA" altLang="en-US" dirty="0"/>
          </a:p>
        </p:txBody>
      </p:sp>
    </p:spTree>
    <p:extLst>
      <p:ext uri="{BB962C8B-B14F-4D97-AF65-F5344CB8AC3E}">
        <p14:creationId xmlns:p14="http://schemas.microsoft.com/office/powerpoint/2010/main" val="1805159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 Patient, and the Radiologist!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D1E267-C4C9-4540-91BD-733431E975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1191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BDC7F-B142-42EA-F6E7-BA03B9DCA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CDB64-7194-7542-F217-789812FB5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81EA93-7C84-07F1-A0D4-6574BCC7B6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B1004B-762C-3599-6CDD-437AA3D16B78}"/>
              </a:ext>
            </a:extLst>
          </p:cNvPr>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61</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2744571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change is long overdue.  Because age alone is such a crude way of estimating a woman’s risk of breast cancer, we have intense arguments by smart people of what ages should be screened…. In the 1970s….</a:t>
            </a:r>
          </a:p>
          <a:p>
            <a:r>
              <a:rPr lang="en-US" dirty="0"/>
              <a:t>Should we be screening for 50 years of a woman’s life? 24 years of her life?  15?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D1E267-C4C9-4540-91BD-733431E975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3783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A8478-16B3-D34B-E800-812FD34345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FED7A-F5A6-FB84-37A0-349E4570867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0FD33F7-4B23-D62D-DA44-52C4613C800F}"/>
              </a:ext>
            </a:extLst>
          </p:cNvPr>
          <p:cNvSpPr>
            <a:spLocks noGrp="1"/>
          </p:cNvSpPr>
          <p:nvPr>
            <p:ph type="body" idx="1"/>
          </p:nvPr>
        </p:nvSpPr>
        <p:spPr/>
        <p:txBody>
          <a:bodyPr/>
          <a:lstStyle/>
          <a:p>
            <a:r>
              <a:rPr lang="en-US" sz="2400" b="0" i="0" u="none" strike="noStrike" kern="1200" cap="none" baseline="0">
                <a:solidFill>
                  <a:schemeClr val="tx1"/>
                </a:solidFill>
                <a:effectLst/>
                <a:latin typeface="Arial"/>
                <a:ea typeface="Arial"/>
                <a:cs typeface="Arial"/>
                <a:sym typeface="Arial"/>
              </a:rPr>
              <a:t>So let’s do that with </a:t>
            </a:r>
            <a:r>
              <a:rPr lang="en-US" sz="2400" b="0" i="0" u="none" strike="noStrike" kern="1200" cap="none" baseline="0" err="1">
                <a:solidFill>
                  <a:schemeClr val="tx1"/>
                </a:solidFill>
                <a:effectLst/>
                <a:latin typeface="Arial"/>
                <a:ea typeface="Arial"/>
                <a:cs typeface="Arial"/>
                <a:sym typeface="Arial"/>
              </a:rPr>
              <a:t>mammogram.s</a:t>
            </a:r>
            <a:r>
              <a:rPr lang="en-US" sz="2400" b="0" i="0" u="none" strike="noStrike" kern="1200" cap="none" baseline="0">
                <a:solidFill>
                  <a:schemeClr val="tx1"/>
                </a:solidFill>
                <a:effectLst/>
                <a:latin typeface="Arial"/>
                <a:ea typeface="Arial"/>
                <a:cs typeface="Arial"/>
                <a:sym typeface="Arial"/>
              </a:rPr>
              <a:t>    Let’s use the same techniques with images not of cats or dogs but of mammograms accurately labelled…in this case cancer now  (interpret) or cancer out in the future –say 5 years in the future—assessing future risk. Current breast cancer risk models incorporate only a small fraction of patient data available ---family history, prior biopsies, binary density assessment from the mammogram…. …..</a:t>
            </a:r>
          </a:p>
        </p:txBody>
      </p:sp>
    </p:spTree>
    <p:extLst>
      <p:ext uri="{BB962C8B-B14F-4D97-AF65-F5344CB8AC3E}">
        <p14:creationId xmlns:p14="http://schemas.microsoft.com/office/powerpoint/2010/main" val="2443629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E7044-7382-CEC5-6003-23DD9DB9014D}"/>
            </a:ext>
          </a:extLst>
        </p:cNvPr>
        <p:cNvGrpSpPr/>
        <p:nvPr/>
      </p:nvGrpSpPr>
      <p:grpSpPr>
        <a:xfrm>
          <a:off x="0" y="0"/>
          <a:ext cx="0" cy="0"/>
          <a:chOff x="0" y="0"/>
          <a:chExt cx="0" cy="0"/>
        </a:xfrm>
      </p:grpSpPr>
      <p:sp>
        <p:nvSpPr>
          <p:cNvPr id="68610" name="Rectangle 2">
            <a:extLst>
              <a:ext uri="{FF2B5EF4-FFF2-40B4-BE49-F238E27FC236}">
                <a16:creationId xmlns:a16="http://schemas.microsoft.com/office/drawing/2014/main" id="{83887741-AC89-0F4A-F093-D5BD3D44C44E}"/>
              </a:ext>
            </a:extLst>
          </p:cNvPr>
          <p:cNvSpPr>
            <a:spLocks noGrp="1" noRot="1" noChangeAspect="1" noChangeArrowheads="1" noTextEdit="1"/>
          </p:cNvSpPr>
          <p:nvPr>
            <p:ph type="sldImg"/>
          </p:nvPr>
        </p:nvSpPr>
        <p:spPr>
          <a:xfrm>
            <a:off x="447675" y="720725"/>
            <a:ext cx="6396038" cy="3600450"/>
          </a:xfrm>
          <a:noFill/>
          <a:ln/>
        </p:spPr>
      </p:sp>
      <p:sp>
        <p:nvSpPr>
          <p:cNvPr id="68611" name="Rectangle 3">
            <a:extLst>
              <a:ext uri="{FF2B5EF4-FFF2-40B4-BE49-F238E27FC236}">
                <a16:creationId xmlns:a16="http://schemas.microsoft.com/office/drawing/2014/main" id="{4B08D9D0-2159-F043-34F3-85A582F33400}"/>
              </a:ext>
            </a:extLst>
          </p:cNvPr>
          <p:cNvSpPr>
            <a:spLocks noGrp="1" noChangeArrowheads="1"/>
          </p:cNvSpPr>
          <p:nvPr>
            <p:ph type="body" idx="1"/>
          </p:nvPr>
        </p:nvSpPr>
        <p:spPr>
          <a:xfrm>
            <a:off x="728663" y="4560888"/>
            <a:ext cx="5830887"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97" tIns="48249" rIns="96497" bIns="48249"/>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While cautionary, the well-timed review provides clear guidelines for the future.  Explosion of DL models has not yet been followed by implementation and assessment in routine clinical practice.  We can learn from our history of CAD applied to mammography and leverage that knowledge to more rapidly translate our discoveries in AI to improved patient care.  Future studies should consider how to design studies best suited for the precise clinical application intended for the DL model.  A model to assist radiologists to interpret mammograms with a higher degree of accuracy will require a different study design from one designed to fully replace human screening interpretation—the fusion of machine and expert human vision is the package that needs to be emphasized.</a:t>
            </a:r>
          </a:p>
          <a:p>
            <a:endParaRPr lang="es-PA" altLang="en-US" dirty="0"/>
          </a:p>
        </p:txBody>
      </p:sp>
    </p:spTree>
    <p:extLst>
      <p:ext uri="{BB962C8B-B14F-4D97-AF65-F5344CB8AC3E}">
        <p14:creationId xmlns:p14="http://schemas.microsoft.com/office/powerpoint/2010/main" val="4010014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at our fingertips a new paradigm….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D1E267-C4C9-4540-91BD-733431E975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4911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xfrm>
            <a:off x="395288" y="692150"/>
            <a:ext cx="6070600" cy="34163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849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21" tIns="45711" rIns="91421" bIns="45711"/>
          <a:lstStyle/>
          <a:p>
            <a:endParaRPr lang="es-PA" altLang="en-US"/>
          </a:p>
        </p:txBody>
      </p:sp>
    </p:spTree>
    <p:extLst>
      <p:ext uri="{BB962C8B-B14F-4D97-AF65-F5344CB8AC3E}">
        <p14:creationId xmlns:p14="http://schemas.microsoft.com/office/powerpoint/2010/main" val="1972361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E3B9FE39-0ADB-FE72-A4AD-B23BD932B6DA}"/>
              </a:ext>
            </a:extLst>
          </p:cNvPr>
          <p:cNvSpPr>
            <a:spLocks noGrp="1" noRot="1" noChangeAspect="1" noChangeArrowheads="1" noTextEdit="1"/>
          </p:cNvSpPr>
          <p:nvPr>
            <p:ph type="sldImg"/>
          </p:nvPr>
        </p:nvSpPr>
        <p:spPr>
          <a:xfrm>
            <a:off x="381000" y="685800"/>
            <a:ext cx="6096000" cy="3429000"/>
          </a:xfrm>
          <a:ln/>
        </p:spPr>
      </p:sp>
      <p:sp>
        <p:nvSpPr>
          <p:cNvPr id="3" name="Notes Placeholder 2">
            <a:extLst>
              <a:ext uri="{FF2B5EF4-FFF2-40B4-BE49-F238E27FC236}">
                <a16:creationId xmlns:a16="http://schemas.microsoft.com/office/drawing/2014/main" id="{823B1A94-C8AA-7B39-63F6-0CDDFA7FD875}"/>
              </a:ext>
            </a:extLst>
          </p:cNvPr>
          <p:cNvSpPr>
            <a:spLocks noGrp="1"/>
          </p:cNvSpPr>
          <p:nvPr>
            <p:ph type="body" idx="1"/>
          </p:nvPr>
        </p:nvSpPr>
        <p:spPr/>
        <p:txBody>
          <a:bodyPr/>
          <a:lstStyle/>
          <a:p>
            <a:pPr eaLnBrk="1" hangingPunct="1">
              <a:buClr>
                <a:srgbClr val="FF0000"/>
              </a:buClr>
              <a:defRPr/>
            </a:pPr>
            <a:r>
              <a:rPr lang="en-US" dirty="0">
                <a:latin typeface="Times New Roman" charset="0"/>
                <a:ea typeface="ＭＳ Ｐゴシック" charset="0"/>
                <a:cs typeface="+mn-cs"/>
              </a:rPr>
              <a:t>CISNET analysis (Stanford) </a:t>
            </a:r>
            <a:r>
              <a:rPr lang="en-US" dirty="0">
                <a:solidFill>
                  <a:srgbClr val="FFFF00"/>
                </a:solidFill>
                <a:latin typeface="Times New Roman" charset="0"/>
                <a:ea typeface="ＭＳ Ｐゴシック" charset="0"/>
                <a:cs typeface="+mn-cs"/>
              </a:rPr>
              <a:t>Screening biennially maintained 81% of the mortality benefit with half the number of false positive results</a:t>
            </a:r>
          </a:p>
          <a:p>
            <a:pPr>
              <a:defRPr/>
            </a:pPr>
            <a:endParaRPr lang="en-US" dirty="0"/>
          </a:p>
        </p:txBody>
      </p:sp>
      <p:sp>
        <p:nvSpPr>
          <p:cNvPr id="73732" name="Slide Number Placeholder 3">
            <a:extLst>
              <a:ext uri="{FF2B5EF4-FFF2-40B4-BE49-F238E27FC236}">
                <a16:creationId xmlns:a16="http://schemas.microsoft.com/office/drawing/2014/main" id="{CFEAAB30-EA3F-C98C-681F-C8D9F888F4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5E4A6CD-D341-B145-8828-07FE87933026}" type="slidenum">
              <a:rPr lang="en-US" altLang="en-US" smtClean="0">
                <a:ea typeface="MS PGothic" panose="020B0600070205080204" pitchFamily="34" charset="-128"/>
              </a:rPr>
              <a:pPr/>
              <a:t>11</a:t>
            </a:fld>
            <a:endParaRPr lang="en-US" altLang="en-US">
              <a:ea typeface="MS PGothic"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B83B4165-86F5-25F6-2A61-627507664EE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fld id="{F32B83D6-D6DB-C144-A42E-C0414011F930}" type="slidenum">
              <a:rPr lang="en-US" altLang="en-US" sz="1200" b="0" smtClean="0">
                <a:solidFill>
                  <a:schemeClr val="tx1"/>
                </a:solidFill>
              </a:rPr>
              <a:pPr/>
              <a:t>20</a:t>
            </a:fld>
            <a:endParaRPr lang="en-US" altLang="en-US" sz="1200" b="0">
              <a:solidFill>
                <a:schemeClr val="tx1"/>
              </a:solidFill>
            </a:endParaRPr>
          </a:p>
        </p:txBody>
      </p:sp>
      <p:sp>
        <p:nvSpPr>
          <p:cNvPr id="83971" name="Rectangle 2">
            <a:extLst>
              <a:ext uri="{FF2B5EF4-FFF2-40B4-BE49-F238E27FC236}">
                <a16:creationId xmlns:a16="http://schemas.microsoft.com/office/drawing/2014/main" id="{71EC832B-3A74-7B4C-2870-3EE733E79E12}"/>
              </a:ext>
            </a:extLst>
          </p:cNvPr>
          <p:cNvSpPr>
            <a:spLocks noGrp="1" noRot="1" noChangeAspect="1" noChangeArrowheads="1" noTextEdit="1"/>
          </p:cNvSpPr>
          <p:nvPr>
            <p:ph type="sldImg"/>
          </p:nvPr>
        </p:nvSpPr>
        <p:spPr>
          <a:xfrm>
            <a:off x="381000" y="685800"/>
            <a:ext cx="6096000" cy="3429000"/>
          </a:xfrm>
          <a:ln/>
        </p:spPr>
      </p:sp>
      <p:sp>
        <p:nvSpPr>
          <p:cNvPr id="266244" name="Rectangle 3">
            <a:extLst>
              <a:ext uri="{FF2B5EF4-FFF2-40B4-BE49-F238E27FC236}">
                <a16:creationId xmlns:a16="http://schemas.microsoft.com/office/drawing/2014/main" id="{6CE2A130-2988-E60A-9C2E-BE7F09EFCC76}"/>
              </a:ext>
            </a:extLst>
          </p:cNvPr>
          <p:cNvSpPr>
            <a:spLocks noGrp="1" noChangeArrowheads="1"/>
          </p:cNvSpPr>
          <p:nvPr>
            <p:ph type="body" idx="1"/>
          </p:nvPr>
        </p:nvSpPr>
        <p:spPr/>
        <p:txBody>
          <a:bodyPr/>
          <a:lstStyle/>
          <a:p>
            <a:pPr>
              <a:defRPr/>
            </a:pPr>
            <a:r>
              <a:rPr lang="en-US">
                <a:latin typeface="Times New Roman" charset="0"/>
                <a:ea typeface="ＭＳ Ｐゴシック" charset="0"/>
                <a:cs typeface="+mn-cs"/>
              </a:rPr>
              <a:t>Melanoma met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914F2800-7C3D-D7EC-A621-A0B64C06EF1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fld id="{64BC598C-6A33-934C-A0CC-4AC16E8E7F5E}" type="slidenum">
              <a:rPr lang="en-US" altLang="en-US" sz="1200" b="0" smtClean="0">
                <a:solidFill>
                  <a:schemeClr val="tx1"/>
                </a:solidFill>
              </a:rPr>
              <a:pPr/>
              <a:t>21</a:t>
            </a:fld>
            <a:endParaRPr lang="en-US" altLang="en-US" sz="1200" b="0">
              <a:solidFill>
                <a:schemeClr val="tx1"/>
              </a:solidFill>
            </a:endParaRPr>
          </a:p>
        </p:txBody>
      </p:sp>
      <p:sp>
        <p:nvSpPr>
          <p:cNvPr id="87043" name="Rectangle 2">
            <a:extLst>
              <a:ext uri="{FF2B5EF4-FFF2-40B4-BE49-F238E27FC236}">
                <a16:creationId xmlns:a16="http://schemas.microsoft.com/office/drawing/2014/main" id="{C5991BB2-C943-FD88-38BD-A329662D5D08}"/>
              </a:ext>
            </a:extLst>
          </p:cNvPr>
          <p:cNvSpPr>
            <a:spLocks noGrp="1" noRot="1" noChangeAspect="1" noChangeArrowheads="1" noTextEdit="1"/>
          </p:cNvSpPr>
          <p:nvPr>
            <p:ph type="sldImg"/>
          </p:nvPr>
        </p:nvSpPr>
        <p:spPr>
          <a:xfrm>
            <a:off x="381000" y="685800"/>
            <a:ext cx="6096000" cy="3429000"/>
          </a:xfrm>
          <a:ln/>
        </p:spPr>
      </p:sp>
      <p:sp>
        <p:nvSpPr>
          <p:cNvPr id="267268" name="Rectangle 3">
            <a:extLst>
              <a:ext uri="{FF2B5EF4-FFF2-40B4-BE49-F238E27FC236}">
                <a16:creationId xmlns:a16="http://schemas.microsoft.com/office/drawing/2014/main" id="{95FE3127-142F-261E-9AA2-B3E3ADD361C3}"/>
              </a:ext>
            </a:extLst>
          </p:cNvPr>
          <p:cNvSpPr>
            <a:spLocks noGrp="1" noChangeArrowheads="1"/>
          </p:cNvSpPr>
          <p:nvPr>
            <p:ph type="body" idx="1"/>
          </p:nvPr>
        </p:nvSpPr>
        <p:spPr/>
        <p:txBody>
          <a:bodyPr/>
          <a:lstStyle/>
          <a:p>
            <a:pPr>
              <a:defRPr/>
            </a:pPr>
            <a:r>
              <a:rPr lang="en-US">
                <a:latin typeface="Times New Roman" charset="0"/>
                <a:ea typeface="ＭＳ Ｐゴシック" charset="0"/>
                <a:cs typeface="+mn-cs"/>
              </a:rPr>
              <a:t>Rt cyst cyst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4433D89F-8A68-3F8C-F010-E06A8B1BBC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fld id="{1CDE7286-E0AD-FF49-9D7C-4BCD8478F42E}" type="slidenum">
              <a:rPr lang="en-US" altLang="en-US" sz="1200" b="0" smtClean="0">
                <a:solidFill>
                  <a:schemeClr val="tx1"/>
                </a:solidFill>
              </a:rPr>
              <a:pPr/>
              <a:t>32</a:t>
            </a:fld>
            <a:endParaRPr lang="en-US" altLang="en-US" sz="1200" b="0">
              <a:solidFill>
                <a:schemeClr val="tx1"/>
              </a:solidFill>
            </a:endParaRPr>
          </a:p>
        </p:txBody>
      </p:sp>
      <p:sp>
        <p:nvSpPr>
          <p:cNvPr id="98307" name="Rectangle 2">
            <a:extLst>
              <a:ext uri="{FF2B5EF4-FFF2-40B4-BE49-F238E27FC236}">
                <a16:creationId xmlns:a16="http://schemas.microsoft.com/office/drawing/2014/main" id="{5A1ED4AA-D45B-BF3A-4047-FDF719B9ABDF}"/>
              </a:ext>
            </a:extLst>
          </p:cNvPr>
          <p:cNvSpPr>
            <a:spLocks noGrp="1" noRot="1" noChangeAspect="1" noChangeArrowheads="1" noTextEdit="1"/>
          </p:cNvSpPr>
          <p:nvPr>
            <p:ph type="sldImg"/>
          </p:nvPr>
        </p:nvSpPr>
        <p:spPr>
          <a:xfrm>
            <a:off x="381000" y="685800"/>
            <a:ext cx="6096000" cy="3429000"/>
          </a:xfrm>
          <a:ln/>
        </p:spPr>
      </p:sp>
      <p:sp>
        <p:nvSpPr>
          <p:cNvPr id="268292" name="Rectangle 3">
            <a:extLst>
              <a:ext uri="{FF2B5EF4-FFF2-40B4-BE49-F238E27FC236}">
                <a16:creationId xmlns:a16="http://schemas.microsoft.com/office/drawing/2014/main" id="{CFD3283D-B9C4-D8BA-5E90-5931D8BDFC5B}"/>
              </a:ext>
            </a:extLst>
          </p:cNvPr>
          <p:cNvSpPr>
            <a:spLocks noGrp="1" noChangeArrowheads="1"/>
          </p:cNvSpPr>
          <p:nvPr>
            <p:ph type="body" idx="1"/>
          </p:nvPr>
        </p:nvSpPr>
        <p:spPr>
          <a:xfrm>
            <a:off x="685800" y="4343400"/>
            <a:ext cx="5486400" cy="4114800"/>
          </a:xfrm>
        </p:spPr>
        <p:txBody>
          <a:bodyPr/>
          <a:lstStyle/>
          <a:p>
            <a:pPr>
              <a:defRPr/>
            </a:pPr>
            <a:r>
              <a:rPr lang="en-US">
                <a:latin typeface="Times New Roman" charset="0"/>
                <a:ea typeface="ＭＳ Ｐゴシック" charset="0"/>
                <a:cs typeface="+mn-cs"/>
              </a:rPr>
              <a:t>3365730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7E18F265-7407-1902-E27D-532673852FC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fld id="{1A8A50D3-462A-F643-B829-9696F3FA8163}" type="slidenum">
              <a:rPr lang="en-US" altLang="en-US" sz="1200" b="0" smtClean="0">
                <a:solidFill>
                  <a:schemeClr val="tx1"/>
                </a:solidFill>
              </a:rPr>
              <a:pPr/>
              <a:t>33</a:t>
            </a:fld>
            <a:endParaRPr lang="en-US" altLang="en-US" sz="1200" b="0">
              <a:solidFill>
                <a:schemeClr val="tx1"/>
              </a:solidFill>
            </a:endParaRPr>
          </a:p>
        </p:txBody>
      </p:sp>
      <p:sp>
        <p:nvSpPr>
          <p:cNvPr id="100355" name="Rectangle 2">
            <a:extLst>
              <a:ext uri="{FF2B5EF4-FFF2-40B4-BE49-F238E27FC236}">
                <a16:creationId xmlns:a16="http://schemas.microsoft.com/office/drawing/2014/main" id="{714AB884-8DE3-818D-6142-3C6D6B0412B1}"/>
              </a:ext>
            </a:extLst>
          </p:cNvPr>
          <p:cNvSpPr>
            <a:spLocks noGrp="1" noRot="1" noChangeAspect="1" noChangeArrowheads="1" noTextEdit="1"/>
          </p:cNvSpPr>
          <p:nvPr>
            <p:ph type="sldImg"/>
          </p:nvPr>
        </p:nvSpPr>
        <p:spPr>
          <a:xfrm>
            <a:off x="381000" y="685800"/>
            <a:ext cx="6096000" cy="3429000"/>
          </a:xfrm>
          <a:ln/>
        </p:spPr>
      </p:sp>
      <p:sp>
        <p:nvSpPr>
          <p:cNvPr id="268292" name="Rectangle 3">
            <a:extLst>
              <a:ext uri="{FF2B5EF4-FFF2-40B4-BE49-F238E27FC236}">
                <a16:creationId xmlns:a16="http://schemas.microsoft.com/office/drawing/2014/main" id="{F36A57FB-F93A-30A6-A5F5-36E5291FB31F}"/>
              </a:ext>
            </a:extLst>
          </p:cNvPr>
          <p:cNvSpPr>
            <a:spLocks noGrp="1" noChangeArrowheads="1"/>
          </p:cNvSpPr>
          <p:nvPr>
            <p:ph type="body" idx="1"/>
          </p:nvPr>
        </p:nvSpPr>
        <p:spPr>
          <a:xfrm>
            <a:off x="685800" y="4343400"/>
            <a:ext cx="5486400" cy="4114800"/>
          </a:xfrm>
        </p:spPr>
        <p:txBody>
          <a:bodyPr/>
          <a:lstStyle/>
          <a:p>
            <a:pPr>
              <a:defRPr/>
            </a:pPr>
            <a:r>
              <a:rPr lang="en-US">
                <a:latin typeface="Times New Roman" charset="0"/>
                <a:ea typeface="ＭＳ Ｐゴシック" charset="0"/>
                <a:cs typeface="+mn-cs"/>
              </a:rPr>
              <a:t>3365730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97D97332-5A81-59BF-C16F-0091BBFC3E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fld id="{5DF81A3E-C1AF-4A4E-A238-9C23A8F8E205}" type="slidenum">
              <a:rPr lang="en-US" altLang="en-US" sz="1200" b="0" smtClean="0">
                <a:solidFill>
                  <a:schemeClr val="tx1"/>
                </a:solidFill>
              </a:rPr>
              <a:pPr/>
              <a:t>34</a:t>
            </a:fld>
            <a:endParaRPr lang="en-US" altLang="en-US" sz="1200" b="0">
              <a:solidFill>
                <a:schemeClr val="tx1"/>
              </a:solidFill>
            </a:endParaRPr>
          </a:p>
        </p:txBody>
      </p:sp>
      <p:sp>
        <p:nvSpPr>
          <p:cNvPr id="102403" name="Rectangle 2">
            <a:extLst>
              <a:ext uri="{FF2B5EF4-FFF2-40B4-BE49-F238E27FC236}">
                <a16:creationId xmlns:a16="http://schemas.microsoft.com/office/drawing/2014/main" id="{33C07214-C20F-9BE2-5351-F3E36F3E4017}"/>
              </a:ext>
            </a:extLst>
          </p:cNvPr>
          <p:cNvSpPr>
            <a:spLocks noGrp="1" noRot="1" noChangeAspect="1" noChangeArrowheads="1" noTextEdit="1"/>
          </p:cNvSpPr>
          <p:nvPr>
            <p:ph type="sldImg"/>
          </p:nvPr>
        </p:nvSpPr>
        <p:spPr>
          <a:xfrm>
            <a:off x="381000" y="685800"/>
            <a:ext cx="6096000" cy="3429000"/>
          </a:xfrm>
          <a:ln/>
        </p:spPr>
      </p:sp>
      <p:sp>
        <p:nvSpPr>
          <p:cNvPr id="269316" name="Rectangle 3">
            <a:extLst>
              <a:ext uri="{FF2B5EF4-FFF2-40B4-BE49-F238E27FC236}">
                <a16:creationId xmlns:a16="http://schemas.microsoft.com/office/drawing/2014/main" id="{BF0812CD-6C40-38E5-2FA8-D11DC07B657B}"/>
              </a:ext>
            </a:extLst>
          </p:cNvPr>
          <p:cNvSpPr>
            <a:spLocks noGrp="1" noChangeArrowheads="1"/>
          </p:cNvSpPr>
          <p:nvPr>
            <p:ph type="body" idx="1"/>
          </p:nvPr>
        </p:nvSpPr>
        <p:spPr>
          <a:xfrm>
            <a:off x="685800" y="4343400"/>
            <a:ext cx="5486400" cy="4114800"/>
          </a:xfrm>
        </p:spPr>
        <p:txBody>
          <a:bodyPr/>
          <a:lstStyle/>
          <a:p>
            <a:pPr>
              <a:defRPr/>
            </a:pPr>
            <a:r>
              <a:rPr lang="en-US">
                <a:latin typeface="Times New Roman" charset="0"/>
                <a:ea typeface="ＭＳ Ｐゴシック" charset="0"/>
                <a:cs typeface="+mn-cs"/>
              </a:rPr>
              <a:t>3365730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BCBBA4C8-311B-FC32-DBB1-FEDD1EF024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fld id="{B7997ADC-FB02-404F-8BA8-CB0C20F826FE}" type="slidenum">
              <a:rPr lang="en-US" altLang="en-US" sz="1200" b="0" smtClean="0">
                <a:solidFill>
                  <a:schemeClr val="tx1"/>
                </a:solidFill>
              </a:rPr>
              <a:pPr/>
              <a:t>37</a:t>
            </a:fld>
            <a:endParaRPr lang="en-US" altLang="en-US" sz="1200" b="0">
              <a:solidFill>
                <a:schemeClr val="tx1"/>
              </a:solidFill>
            </a:endParaRPr>
          </a:p>
        </p:txBody>
      </p:sp>
      <p:sp>
        <p:nvSpPr>
          <p:cNvPr id="106499" name="Rectangle 2">
            <a:extLst>
              <a:ext uri="{FF2B5EF4-FFF2-40B4-BE49-F238E27FC236}">
                <a16:creationId xmlns:a16="http://schemas.microsoft.com/office/drawing/2014/main" id="{B7C688A7-64E8-B4D3-0FD5-59D4AEEAAE72}"/>
              </a:ext>
            </a:extLst>
          </p:cNvPr>
          <p:cNvSpPr>
            <a:spLocks noGrp="1" noRot="1" noChangeAspect="1" noChangeArrowheads="1" noTextEdit="1"/>
          </p:cNvSpPr>
          <p:nvPr>
            <p:ph type="sldImg"/>
          </p:nvPr>
        </p:nvSpPr>
        <p:spPr>
          <a:xfrm>
            <a:off x="381000" y="685800"/>
            <a:ext cx="6096000" cy="3429000"/>
          </a:xfrm>
          <a:ln/>
        </p:spPr>
      </p:sp>
      <p:sp>
        <p:nvSpPr>
          <p:cNvPr id="271364" name="Rectangle 3">
            <a:extLst>
              <a:ext uri="{FF2B5EF4-FFF2-40B4-BE49-F238E27FC236}">
                <a16:creationId xmlns:a16="http://schemas.microsoft.com/office/drawing/2014/main" id="{9C797793-5C78-485A-602C-2B0BE4744BD6}"/>
              </a:ext>
            </a:extLst>
          </p:cNvPr>
          <p:cNvSpPr>
            <a:spLocks noGrp="1" noChangeArrowheads="1"/>
          </p:cNvSpPr>
          <p:nvPr>
            <p:ph type="body" idx="1"/>
          </p:nvPr>
        </p:nvSpPr>
        <p:spPr/>
        <p:txBody>
          <a:bodyPr/>
          <a:lstStyle/>
          <a:p>
            <a:pPr>
              <a:defRPr/>
            </a:pPr>
            <a:r>
              <a:rPr lang="en-US">
                <a:latin typeface="Times New Roman" charset="0"/>
                <a:ea typeface="ＭＳ Ｐゴシック" charset="0"/>
                <a:cs typeface="+mn-cs"/>
              </a:rPr>
              <a:t>SPICULATED MASS WITH U/S CARCINOMA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23" y="2130554"/>
            <a:ext cx="10361270" cy="1469371"/>
          </a:xfrm>
        </p:spPr>
        <p:txBody>
          <a:bodyPr/>
          <a:lstStyle/>
          <a:p>
            <a:r>
              <a:rPr lang="en-US"/>
              <a:t>Click to edit Master title style</a:t>
            </a:r>
          </a:p>
        </p:txBody>
      </p:sp>
      <p:sp>
        <p:nvSpPr>
          <p:cNvPr id="3" name="Subtitle 2"/>
          <p:cNvSpPr>
            <a:spLocks noGrp="1"/>
          </p:cNvSpPr>
          <p:nvPr>
            <p:ph type="subTitle" idx="1"/>
          </p:nvPr>
        </p:nvSpPr>
        <p:spPr>
          <a:xfrm>
            <a:off x="1827599" y="3885640"/>
            <a:ext cx="8533718" cy="1753721"/>
          </a:xfrm>
        </p:spPr>
        <p:txBody>
          <a:bodyPr/>
          <a:lstStyle>
            <a:lvl1pPr marL="0" indent="0" algn="ctr">
              <a:buNone/>
              <a:defRPr/>
            </a:lvl1pPr>
            <a:lvl2pPr marL="401692" indent="0" algn="ctr">
              <a:buNone/>
              <a:defRPr/>
            </a:lvl2pPr>
            <a:lvl3pPr marL="803388" indent="0" algn="ctr">
              <a:buNone/>
              <a:defRPr/>
            </a:lvl3pPr>
            <a:lvl4pPr marL="1205086" indent="0" algn="ctr">
              <a:buNone/>
              <a:defRPr/>
            </a:lvl4pPr>
            <a:lvl5pPr marL="1606780" indent="0" algn="ctr">
              <a:buNone/>
              <a:defRPr/>
            </a:lvl5pPr>
            <a:lvl6pPr marL="2008482" indent="0" algn="ctr">
              <a:buNone/>
              <a:defRPr/>
            </a:lvl6pPr>
            <a:lvl7pPr marL="2410177" indent="0" algn="ctr">
              <a:buNone/>
              <a:defRPr/>
            </a:lvl7pPr>
            <a:lvl8pPr marL="2811871" indent="0" algn="ctr">
              <a:buNone/>
              <a:defRPr/>
            </a:lvl8pPr>
            <a:lvl9pPr marL="3213566"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467CA48-E024-88FB-567B-86B8578ED8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D0BB72-C5F2-338C-E188-BCB0E66E05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48FF67-8C61-7B8F-8DA1-8E6C2E347775}"/>
              </a:ext>
            </a:extLst>
          </p:cNvPr>
          <p:cNvSpPr>
            <a:spLocks noGrp="1" noChangeArrowheads="1"/>
          </p:cNvSpPr>
          <p:nvPr>
            <p:ph type="sldNum" sz="quarter" idx="12"/>
          </p:nvPr>
        </p:nvSpPr>
        <p:spPr>
          <a:ln/>
        </p:spPr>
        <p:txBody>
          <a:bodyPr/>
          <a:lstStyle>
            <a:lvl1pPr>
              <a:defRPr/>
            </a:lvl1pPr>
          </a:lstStyle>
          <a:p>
            <a:pPr>
              <a:defRPr/>
            </a:pPr>
            <a:fld id="{5BA187BA-C1C5-5C4C-B4D8-E52BE22AAB31}" type="slidenum">
              <a:rPr lang="en-US" altLang="en-US"/>
              <a:pPr>
                <a:defRPr/>
              </a:pPr>
              <a:t>‹#›</a:t>
            </a:fld>
            <a:endParaRPr lang="en-US" altLang="en-US"/>
          </a:p>
        </p:txBody>
      </p:sp>
    </p:spTree>
    <p:extLst>
      <p:ext uri="{BB962C8B-B14F-4D97-AF65-F5344CB8AC3E}">
        <p14:creationId xmlns:p14="http://schemas.microsoft.com/office/powerpoint/2010/main" val="363392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FFF109-9C74-DAD5-DEB5-EEF796B267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9843EE-BE87-C1E5-7523-1EE6508036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81FA63-3C16-8AB3-075D-A978B9EC029C}"/>
              </a:ext>
            </a:extLst>
          </p:cNvPr>
          <p:cNvSpPr>
            <a:spLocks noGrp="1" noChangeArrowheads="1"/>
          </p:cNvSpPr>
          <p:nvPr>
            <p:ph type="sldNum" sz="quarter" idx="12"/>
          </p:nvPr>
        </p:nvSpPr>
        <p:spPr>
          <a:ln/>
        </p:spPr>
        <p:txBody>
          <a:bodyPr/>
          <a:lstStyle>
            <a:lvl1pPr>
              <a:defRPr/>
            </a:lvl1pPr>
          </a:lstStyle>
          <a:p>
            <a:pPr>
              <a:defRPr/>
            </a:pPr>
            <a:fld id="{3932D084-C0B4-D441-91BF-1AA737D8111B}" type="slidenum">
              <a:rPr lang="en-US" altLang="en-US"/>
              <a:pPr>
                <a:defRPr/>
              </a:pPr>
              <a:t>‹#›</a:t>
            </a:fld>
            <a:endParaRPr lang="en-US" altLang="en-US"/>
          </a:p>
        </p:txBody>
      </p:sp>
    </p:spTree>
    <p:extLst>
      <p:ext uri="{BB962C8B-B14F-4D97-AF65-F5344CB8AC3E}">
        <p14:creationId xmlns:p14="http://schemas.microsoft.com/office/powerpoint/2010/main" val="2309650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711" y="274546"/>
            <a:ext cx="2741334" cy="58522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861" y="274546"/>
            <a:ext cx="8043162" cy="58522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F046B7-C79A-CDC1-F575-7D7E57ED79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136826-2F95-CFC7-D4C8-BCA3E1539F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B38C39-C578-BCE0-8551-BAF487365E5F}"/>
              </a:ext>
            </a:extLst>
          </p:cNvPr>
          <p:cNvSpPr>
            <a:spLocks noGrp="1" noChangeArrowheads="1"/>
          </p:cNvSpPr>
          <p:nvPr>
            <p:ph type="sldNum" sz="quarter" idx="12"/>
          </p:nvPr>
        </p:nvSpPr>
        <p:spPr>
          <a:ln/>
        </p:spPr>
        <p:txBody>
          <a:bodyPr/>
          <a:lstStyle>
            <a:lvl1pPr>
              <a:defRPr/>
            </a:lvl1pPr>
          </a:lstStyle>
          <a:p>
            <a:pPr>
              <a:defRPr/>
            </a:pPr>
            <a:fld id="{95AC2052-7078-FF4D-9B5F-B12BE36AA52C}" type="slidenum">
              <a:rPr lang="en-US" altLang="en-US"/>
              <a:pPr>
                <a:defRPr/>
              </a:pPr>
              <a:t>‹#›</a:t>
            </a:fld>
            <a:endParaRPr lang="en-US" altLang="en-US"/>
          </a:p>
        </p:txBody>
      </p:sp>
    </p:spTree>
    <p:extLst>
      <p:ext uri="{BB962C8B-B14F-4D97-AF65-F5344CB8AC3E}">
        <p14:creationId xmlns:p14="http://schemas.microsoft.com/office/powerpoint/2010/main" val="2485885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872" y="274544"/>
            <a:ext cx="10969173" cy="1143000"/>
          </a:xfrm>
        </p:spPr>
        <p:txBody>
          <a:bodyPr/>
          <a:lstStyle/>
          <a:p>
            <a:r>
              <a:rPr lang="en-US"/>
              <a:t>Click to edit Master title style</a:t>
            </a:r>
          </a:p>
        </p:txBody>
      </p:sp>
      <p:sp>
        <p:nvSpPr>
          <p:cNvPr id="3" name="Text Placeholder 2"/>
          <p:cNvSpPr>
            <a:spLocks noGrp="1"/>
          </p:cNvSpPr>
          <p:nvPr>
            <p:ph type="body" sz="half" idx="1"/>
          </p:nvPr>
        </p:nvSpPr>
        <p:spPr>
          <a:xfrm>
            <a:off x="609827" y="1599644"/>
            <a:ext cx="5392246" cy="4527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6797" y="1599641"/>
            <a:ext cx="5392248" cy="21963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86797" y="3930463"/>
            <a:ext cx="5392248" cy="21963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5808F68-05B9-BA90-742F-1D5E71E072B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E2383D5-B820-79FE-E8E3-1A2BE19DC4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015D234-0807-0658-6163-F7CC4E84FA7F}"/>
              </a:ext>
            </a:extLst>
          </p:cNvPr>
          <p:cNvSpPr>
            <a:spLocks noGrp="1" noChangeArrowheads="1"/>
          </p:cNvSpPr>
          <p:nvPr>
            <p:ph type="sldNum" sz="quarter" idx="12"/>
          </p:nvPr>
        </p:nvSpPr>
        <p:spPr>
          <a:ln/>
        </p:spPr>
        <p:txBody>
          <a:bodyPr/>
          <a:lstStyle>
            <a:lvl1pPr>
              <a:defRPr/>
            </a:lvl1pPr>
          </a:lstStyle>
          <a:p>
            <a:pPr>
              <a:defRPr/>
            </a:pPr>
            <a:fld id="{996300A7-9F83-7B47-A72B-17F39B795B1E}" type="slidenum">
              <a:rPr lang="en-US" altLang="en-US"/>
              <a:pPr>
                <a:defRPr/>
              </a:pPr>
              <a:t>‹#›</a:t>
            </a:fld>
            <a:endParaRPr lang="en-US" altLang="en-US"/>
          </a:p>
        </p:txBody>
      </p:sp>
    </p:spTree>
    <p:extLst>
      <p:ext uri="{BB962C8B-B14F-4D97-AF65-F5344CB8AC3E}">
        <p14:creationId xmlns:p14="http://schemas.microsoft.com/office/powerpoint/2010/main" val="1460051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872" y="274544"/>
            <a:ext cx="10969173" cy="1143000"/>
          </a:xfrm>
        </p:spPr>
        <p:txBody>
          <a:bodyPr/>
          <a:lstStyle/>
          <a:p>
            <a:r>
              <a:rPr lang="en-US"/>
              <a:t>Click to edit Master title style</a:t>
            </a:r>
          </a:p>
        </p:txBody>
      </p:sp>
      <p:sp>
        <p:nvSpPr>
          <p:cNvPr id="3" name="Text Placeholder 2"/>
          <p:cNvSpPr>
            <a:spLocks noGrp="1"/>
          </p:cNvSpPr>
          <p:nvPr>
            <p:ph type="body" sz="half" idx="1"/>
          </p:nvPr>
        </p:nvSpPr>
        <p:spPr>
          <a:xfrm>
            <a:off x="609827" y="1599644"/>
            <a:ext cx="5392246" cy="4527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797" y="1599644"/>
            <a:ext cx="5392248" cy="4527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A49E05D-9848-9B49-AEE3-C521699102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8918A2-AE58-6007-996A-6BF394E40D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4B0FE0-4BF8-12FF-100A-CBF79681A031}"/>
              </a:ext>
            </a:extLst>
          </p:cNvPr>
          <p:cNvSpPr>
            <a:spLocks noGrp="1" noChangeArrowheads="1"/>
          </p:cNvSpPr>
          <p:nvPr>
            <p:ph type="sldNum" sz="quarter" idx="12"/>
          </p:nvPr>
        </p:nvSpPr>
        <p:spPr>
          <a:ln/>
        </p:spPr>
        <p:txBody>
          <a:bodyPr/>
          <a:lstStyle>
            <a:lvl1pPr>
              <a:defRPr/>
            </a:lvl1pPr>
          </a:lstStyle>
          <a:p>
            <a:pPr>
              <a:defRPr/>
            </a:pPr>
            <a:fld id="{F0E20406-E9C6-4448-B857-14AC1A0B821B}" type="slidenum">
              <a:rPr lang="en-US" altLang="en-US"/>
              <a:pPr>
                <a:defRPr/>
              </a:pPr>
              <a:t>‹#›</a:t>
            </a:fld>
            <a:endParaRPr lang="en-US" altLang="en-US"/>
          </a:p>
        </p:txBody>
      </p:sp>
    </p:spTree>
    <p:extLst>
      <p:ext uri="{BB962C8B-B14F-4D97-AF65-F5344CB8AC3E}">
        <p14:creationId xmlns:p14="http://schemas.microsoft.com/office/powerpoint/2010/main" val="2755026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872" y="274544"/>
            <a:ext cx="10969173" cy="1143000"/>
          </a:xfrm>
        </p:spPr>
        <p:txBody>
          <a:bodyPr/>
          <a:lstStyle/>
          <a:p>
            <a:r>
              <a:rPr lang="en-US"/>
              <a:t>Click to edit Master title style</a:t>
            </a:r>
          </a:p>
        </p:txBody>
      </p:sp>
      <p:sp>
        <p:nvSpPr>
          <p:cNvPr id="3" name="ClipArt Placeholder 2"/>
          <p:cNvSpPr>
            <a:spLocks noGrp="1"/>
          </p:cNvSpPr>
          <p:nvPr>
            <p:ph type="clipArt" sz="half" idx="1"/>
          </p:nvPr>
        </p:nvSpPr>
        <p:spPr>
          <a:xfrm>
            <a:off x="609827" y="1599644"/>
            <a:ext cx="5392246" cy="4527176"/>
          </a:xfrm>
        </p:spPr>
        <p:txBody>
          <a:bodyPr/>
          <a:lstStyle/>
          <a:p>
            <a:pPr lvl="0"/>
            <a:endParaRPr lang="en-US" noProof="0"/>
          </a:p>
        </p:txBody>
      </p:sp>
      <p:sp>
        <p:nvSpPr>
          <p:cNvPr id="4" name="Text Placeholder 3"/>
          <p:cNvSpPr>
            <a:spLocks noGrp="1"/>
          </p:cNvSpPr>
          <p:nvPr>
            <p:ph type="body" sz="half" idx="2"/>
          </p:nvPr>
        </p:nvSpPr>
        <p:spPr>
          <a:xfrm>
            <a:off x="6186797" y="1599644"/>
            <a:ext cx="5392248" cy="4527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EE10D8E-5F25-C473-650B-9F00022D94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08FAAA-DBDB-6A2A-652A-7B3D1706DB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10DEBCF-B456-CCE2-C3F9-F6C522950BBA}"/>
              </a:ext>
            </a:extLst>
          </p:cNvPr>
          <p:cNvSpPr>
            <a:spLocks noGrp="1" noChangeArrowheads="1"/>
          </p:cNvSpPr>
          <p:nvPr>
            <p:ph type="sldNum" sz="quarter" idx="12"/>
          </p:nvPr>
        </p:nvSpPr>
        <p:spPr>
          <a:ln/>
        </p:spPr>
        <p:txBody>
          <a:bodyPr/>
          <a:lstStyle>
            <a:lvl1pPr>
              <a:defRPr/>
            </a:lvl1pPr>
          </a:lstStyle>
          <a:p>
            <a:pPr>
              <a:defRPr/>
            </a:pPr>
            <a:fld id="{4929C5B8-B6BF-F84F-B370-AB2A771EBAF7}" type="slidenum">
              <a:rPr lang="en-US" altLang="en-US"/>
              <a:pPr>
                <a:defRPr/>
              </a:pPr>
              <a:t>‹#›</a:t>
            </a:fld>
            <a:endParaRPr lang="en-US" altLang="en-US"/>
          </a:p>
        </p:txBody>
      </p:sp>
    </p:spTree>
    <p:extLst>
      <p:ext uri="{BB962C8B-B14F-4D97-AF65-F5344CB8AC3E}">
        <p14:creationId xmlns:p14="http://schemas.microsoft.com/office/powerpoint/2010/main" val="925575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872" y="274544"/>
            <a:ext cx="10969173" cy="1143000"/>
          </a:xfrm>
        </p:spPr>
        <p:txBody>
          <a:bodyPr/>
          <a:lstStyle/>
          <a:p>
            <a:r>
              <a:rPr lang="en-US"/>
              <a:t>Click to edit Master title style</a:t>
            </a:r>
          </a:p>
        </p:txBody>
      </p:sp>
      <p:sp>
        <p:nvSpPr>
          <p:cNvPr id="3" name="Content Placeholder 2"/>
          <p:cNvSpPr>
            <a:spLocks noGrp="1"/>
          </p:cNvSpPr>
          <p:nvPr>
            <p:ph sz="half" idx="1"/>
          </p:nvPr>
        </p:nvSpPr>
        <p:spPr>
          <a:xfrm>
            <a:off x="609827" y="1599644"/>
            <a:ext cx="5392246" cy="4527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86797" y="1599644"/>
            <a:ext cx="5392248" cy="4527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9B7B9B-FD05-C520-2A07-D93EF0E05E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31C41AC-F4EA-E7F8-3227-5D45D1E73E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AADADAE-30B7-063A-99DD-FD4A2F55454C}"/>
              </a:ext>
            </a:extLst>
          </p:cNvPr>
          <p:cNvSpPr>
            <a:spLocks noGrp="1" noChangeArrowheads="1"/>
          </p:cNvSpPr>
          <p:nvPr>
            <p:ph type="sldNum" sz="quarter" idx="12"/>
          </p:nvPr>
        </p:nvSpPr>
        <p:spPr>
          <a:ln/>
        </p:spPr>
        <p:txBody>
          <a:bodyPr/>
          <a:lstStyle>
            <a:lvl1pPr>
              <a:defRPr/>
            </a:lvl1pPr>
          </a:lstStyle>
          <a:p>
            <a:pPr>
              <a:defRPr/>
            </a:pPr>
            <a:fld id="{5E7024BF-8D11-E547-83F1-9D9611289BE7}" type="slidenum">
              <a:rPr lang="en-US" altLang="en-US"/>
              <a:pPr>
                <a:defRPr/>
              </a:pPr>
              <a:t>‹#›</a:t>
            </a:fld>
            <a:endParaRPr lang="en-US" altLang="en-US"/>
          </a:p>
        </p:txBody>
      </p:sp>
    </p:spTree>
    <p:extLst>
      <p:ext uri="{BB962C8B-B14F-4D97-AF65-F5344CB8AC3E}">
        <p14:creationId xmlns:p14="http://schemas.microsoft.com/office/powerpoint/2010/main" val="3862143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00"/>
                </a:solidFill>
              </a:defRPr>
            </a:lvl1pPr>
          </a:lstStyle>
          <a:p>
            <a:r>
              <a:rPr lang="en-US" dirty="0"/>
              <a:t>Click to edit Master title style</a:t>
            </a:r>
          </a:p>
        </p:txBody>
      </p:sp>
      <p:sp>
        <p:nvSpPr>
          <p:cNvPr id="3" name="Text Placeholder 2"/>
          <p:cNvSpPr>
            <a:spLocks noGrp="1"/>
          </p:cNvSpPr>
          <p:nvPr>
            <p:ph type="body"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688149-117A-4469-A4E1-83E473FFFECA}"/>
              </a:ext>
            </a:extLst>
          </p:cNvPr>
          <p:cNvSpPr>
            <a:spLocks noGrp="1"/>
          </p:cNvSpPr>
          <p:nvPr>
            <p:ph type="dt" sz="half" idx="10"/>
          </p:nvPr>
        </p:nvSpPr>
        <p:spPr/>
        <p:txBody>
          <a:bodyPr/>
          <a:lstStyle>
            <a:lvl1pPr>
              <a:defRPr/>
            </a:lvl1pPr>
          </a:lstStyle>
          <a:p>
            <a:pPr>
              <a:defRPr/>
            </a:pPr>
            <a:fld id="{D1E293DF-F59C-FB40-8D3C-74799AF26972}" type="datetimeFigureOut">
              <a:rPr lang="en-US"/>
              <a:pPr>
                <a:defRPr/>
              </a:pPr>
              <a:t>11/6/2025</a:t>
            </a:fld>
            <a:endParaRPr lang="en-US"/>
          </a:p>
        </p:txBody>
      </p:sp>
      <p:sp>
        <p:nvSpPr>
          <p:cNvPr id="5" name="Footer Placeholder 4">
            <a:extLst>
              <a:ext uri="{FF2B5EF4-FFF2-40B4-BE49-F238E27FC236}">
                <a16:creationId xmlns:a16="http://schemas.microsoft.com/office/drawing/2014/main" id="{03B16F05-6EF4-7FEF-B6C1-1AAC123CB5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716763-E2C7-CD5A-5425-162C05C0B5AB}"/>
              </a:ext>
            </a:extLst>
          </p:cNvPr>
          <p:cNvSpPr>
            <a:spLocks noGrp="1"/>
          </p:cNvSpPr>
          <p:nvPr>
            <p:ph type="sldNum" sz="quarter" idx="12"/>
          </p:nvPr>
        </p:nvSpPr>
        <p:spPr/>
        <p:txBody>
          <a:bodyPr/>
          <a:lstStyle>
            <a:lvl1pPr>
              <a:defRPr/>
            </a:lvl1pPr>
          </a:lstStyle>
          <a:p>
            <a:pPr>
              <a:defRPr/>
            </a:pPr>
            <a:fld id="{CE4CB273-01B3-AD49-8EE5-BF3F3CDB8C8C}" type="slidenum">
              <a:rPr lang="en-US"/>
              <a:pPr>
                <a:defRPr/>
              </a:pPr>
              <a:t>‹#›</a:t>
            </a:fld>
            <a:endParaRPr lang="en-US"/>
          </a:p>
        </p:txBody>
      </p:sp>
    </p:spTree>
    <p:extLst>
      <p:ext uri="{BB962C8B-B14F-4D97-AF65-F5344CB8AC3E}">
        <p14:creationId xmlns:p14="http://schemas.microsoft.com/office/powerpoint/2010/main" val="2353954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8"/>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2778935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258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3"/>
            <a:ext cx="10360501"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573660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BC97E3-F37F-9D1E-BA70-B3D088EFB3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628D7C-FBF2-D56B-07FD-0FBEB8D020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240A12-7AC3-827F-E5EA-252A36F25562}"/>
              </a:ext>
            </a:extLst>
          </p:cNvPr>
          <p:cNvSpPr>
            <a:spLocks noGrp="1" noChangeArrowheads="1"/>
          </p:cNvSpPr>
          <p:nvPr>
            <p:ph type="sldNum" sz="quarter" idx="12"/>
          </p:nvPr>
        </p:nvSpPr>
        <p:spPr>
          <a:ln/>
        </p:spPr>
        <p:txBody>
          <a:bodyPr/>
          <a:lstStyle>
            <a:lvl1pPr>
              <a:defRPr/>
            </a:lvl1pPr>
          </a:lstStyle>
          <a:p>
            <a:pPr>
              <a:defRPr/>
            </a:pPr>
            <a:fld id="{08F80ABE-5EAE-DE4C-B592-52B23E840B4A}" type="slidenum">
              <a:rPr lang="en-US" altLang="en-US"/>
              <a:pPr>
                <a:defRPr/>
              </a:pPr>
              <a:t>‹#›</a:t>
            </a:fld>
            <a:endParaRPr lang="en-US" altLang="en-US"/>
          </a:p>
        </p:txBody>
      </p:sp>
    </p:spTree>
    <p:extLst>
      <p:ext uri="{BB962C8B-B14F-4D97-AF65-F5344CB8AC3E}">
        <p14:creationId xmlns:p14="http://schemas.microsoft.com/office/powerpoint/2010/main" val="989346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296" y="1524000"/>
            <a:ext cx="5533643" cy="45688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3085" y="1524000"/>
            <a:ext cx="5533641" cy="45688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279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0223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042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670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50"/>
            <a:ext cx="4010039"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5492" y="273053"/>
            <a:ext cx="6813892"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3"/>
            <a:ext cx="4010039"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776637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077393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666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0177" y="3"/>
            <a:ext cx="2816549" cy="6092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296" y="3"/>
            <a:ext cx="8250735" cy="6092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890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B427F-7032-D94B-99AA-440F3AA9C579}"/>
              </a:ext>
            </a:extLst>
          </p:cNvPr>
          <p:cNvPicPr>
            <a:picLocks noChangeAspect="1"/>
          </p:cNvPicPr>
          <p:nvPr userDrawn="1"/>
        </p:nvPicPr>
        <p:blipFill>
          <a:blip r:embed="rId2"/>
          <a:srcRect/>
          <a:stretch/>
        </p:blipFill>
        <p:spPr>
          <a:xfrm>
            <a:off x="0" y="0"/>
            <a:ext cx="12188825" cy="6858000"/>
          </a:xfrm>
          <a:prstGeom prst="rect">
            <a:avLst/>
          </a:prstGeom>
        </p:spPr>
      </p:pic>
      <p:pic>
        <p:nvPicPr>
          <p:cNvPr id="7" name="Graphic 6">
            <a:extLst>
              <a:ext uri="{FF2B5EF4-FFF2-40B4-BE49-F238E27FC236}">
                <a16:creationId xmlns:a16="http://schemas.microsoft.com/office/drawing/2014/main" id="{DBD76794-87D7-EC43-9570-502C1B0D7D3B}"/>
              </a:ext>
            </a:extLst>
          </p:cNvPr>
          <p:cNvPicPr>
            <a:picLocks noChangeAspect="1"/>
          </p:cNvPicPr>
          <p:nvPr userDrawn="1"/>
        </p:nvPicPr>
        <p:blipFill>
          <a:blip r:embed="rId3"/>
          <a:srcRect/>
          <a:stretch/>
        </p:blipFill>
        <p:spPr>
          <a:xfrm>
            <a:off x="982207" y="1117075"/>
            <a:ext cx="2594947" cy="495300"/>
          </a:xfrm>
          <a:prstGeom prst="rect">
            <a:avLst/>
          </a:prstGeom>
        </p:spPr>
      </p:pic>
      <p:sp>
        <p:nvSpPr>
          <p:cNvPr id="6" name="Subtitle 2">
            <a:extLst>
              <a:ext uri="{FF2B5EF4-FFF2-40B4-BE49-F238E27FC236}">
                <a16:creationId xmlns:a16="http://schemas.microsoft.com/office/drawing/2014/main" id="{BE4620A1-67E1-624F-8DE4-CE687A0B74C1}"/>
              </a:ext>
            </a:extLst>
          </p:cNvPr>
          <p:cNvSpPr>
            <a:spLocks noGrp="1"/>
          </p:cNvSpPr>
          <p:nvPr>
            <p:ph type="subTitle" idx="1" hasCustomPrompt="1"/>
          </p:nvPr>
        </p:nvSpPr>
        <p:spPr>
          <a:xfrm>
            <a:off x="1031622" y="4598920"/>
            <a:ext cx="3792539" cy="224805"/>
          </a:xfrm>
          <a:noFill/>
        </p:spPr>
        <p:txBody>
          <a:bodyPr wrap="square" rtlCol="0">
            <a:spAutoFit/>
          </a:bodyPr>
          <a:lstStyle>
            <a:lvl1pPr marL="0" indent="0" algn="l" defTabSz="514350" rtl="0" eaLnBrk="1" latinLnBrk="0" hangingPunct="1">
              <a:lnSpc>
                <a:spcPct val="85000"/>
              </a:lnSpc>
              <a:spcBef>
                <a:spcPct val="0"/>
              </a:spcBef>
              <a:buClr>
                <a:schemeClr val="accent4"/>
              </a:buClr>
              <a:buSzPct val="95000"/>
              <a:buFont typeface="Wingdings" panose="05000000000000000000" pitchFamily="2" charset="2"/>
              <a:buNone/>
              <a:defRPr lang="en-US" sz="1013" b="0" i="0" dirty="0">
                <a:solidFill>
                  <a:schemeClr val="bg1"/>
                </a:solidFill>
                <a:latin typeface="+mj-lt"/>
                <a:ea typeface="+mn-ea"/>
                <a:cs typeface="Arial" panose="020B0604020202020204"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pPr marL="0" lvl="0" defTabSz="514350"/>
            <a:r>
              <a:rPr lang="en-US"/>
              <a:t>Click To Edit Master Subtitle Style</a:t>
            </a:r>
          </a:p>
        </p:txBody>
      </p:sp>
      <p:sp>
        <p:nvSpPr>
          <p:cNvPr id="8" name="Title 1">
            <a:extLst>
              <a:ext uri="{FF2B5EF4-FFF2-40B4-BE49-F238E27FC236}">
                <a16:creationId xmlns:a16="http://schemas.microsoft.com/office/drawing/2014/main" id="{68FFBD4D-73E5-A94A-8935-0C52338F894C}"/>
              </a:ext>
            </a:extLst>
          </p:cNvPr>
          <p:cNvSpPr>
            <a:spLocks noGrp="1"/>
          </p:cNvSpPr>
          <p:nvPr>
            <p:ph type="ctrTitle" hasCustomPrompt="1"/>
          </p:nvPr>
        </p:nvSpPr>
        <p:spPr>
          <a:xfrm>
            <a:off x="1031621" y="3248770"/>
            <a:ext cx="6899581" cy="489686"/>
          </a:xfrm>
          <a:noFill/>
        </p:spPr>
        <p:txBody>
          <a:bodyPr wrap="square" rtlCol="0">
            <a:spAutoFit/>
          </a:bodyPr>
          <a:lstStyle>
            <a:lvl1pPr marL="0" algn="l" defTabSz="514350" rtl="0" eaLnBrk="1" latinLnBrk="0" hangingPunct="1">
              <a:lnSpc>
                <a:spcPct val="85000"/>
              </a:lnSpc>
              <a:spcBef>
                <a:spcPct val="0"/>
              </a:spcBef>
              <a:buNone/>
              <a:defRPr lang="en-US" sz="3038" b="1" i="0" spc="-23" dirty="0">
                <a:solidFill>
                  <a:schemeClr val="bg1"/>
                </a:solidFill>
                <a:latin typeface="+mj-lt"/>
                <a:ea typeface="+mn-ea"/>
                <a:cs typeface="Arial" panose="020B0604020202020204" pitchFamily="34" charset="0"/>
              </a:defRPr>
            </a:lvl1pPr>
          </a:lstStyle>
          <a:p>
            <a:pPr marL="0" lvl="0"/>
            <a:r>
              <a:rPr lang="en-US"/>
              <a:t>Click To Edit Master Title Style</a:t>
            </a:r>
          </a:p>
        </p:txBody>
      </p:sp>
    </p:spTree>
    <p:extLst>
      <p:ext uri="{BB962C8B-B14F-4D97-AF65-F5344CB8AC3E}">
        <p14:creationId xmlns:p14="http://schemas.microsoft.com/office/powerpoint/2010/main" val="1856890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Partner Titl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841B0E-13A2-9641-B10C-DE7D1296F182}"/>
              </a:ext>
            </a:extLst>
          </p:cNvPr>
          <p:cNvPicPr>
            <a:picLocks noChangeAspect="1"/>
          </p:cNvPicPr>
          <p:nvPr userDrawn="1"/>
        </p:nvPicPr>
        <p:blipFill>
          <a:blip r:embed="rId2"/>
          <a:srcRect/>
          <a:stretch/>
        </p:blipFill>
        <p:spPr>
          <a:xfrm>
            <a:off x="0" y="0"/>
            <a:ext cx="12188825" cy="6858000"/>
          </a:xfrm>
          <a:prstGeom prst="rect">
            <a:avLst/>
          </a:prstGeom>
        </p:spPr>
      </p:pic>
      <p:sp>
        <p:nvSpPr>
          <p:cNvPr id="3" name="Subtitle 2"/>
          <p:cNvSpPr>
            <a:spLocks noGrp="1"/>
          </p:cNvSpPr>
          <p:nvPr>
            <p:ph type="subTitle" idx="1" hasCustomPrompt="1"/>
          </p:nvPr>
        </p:nvSpPr>
        <p:spPr>
          <a:xfrm>
            <a:off x="1031622" y="4584705"/>
            <a:ext cx="3792539" cy="224805"/>
          </a:xfrm>
          <a:noFill/>
        </p:spPr>
        <p:txBody>
          <a:bodyPr wrap="square" rtlCol="0">
            <a:spAutoFit/>
          </a:bodyPr>
          <a:lstStyle>
            <a:lvl1pPr marL="0" indent="0" algn="l" defTabSz="514350" rtl="0" eaLnBrk="1" latinLnBrk="0" hangingPunct="1">
              <a:lnSpc>
                <a:spcPct val="85000"/>
              </a:lnSpc>
              <a:spcBef>
                <a:spcPct val="0"/>
              </a:spcBef>
              <a:buClr>
                <a:schemeClr val="accent4"/>
              </a:buClr>
              <a:buSzPct val="95000"/>
              <a:buFont typeface="Wingdings" panose="05000000000000000000" pitchFamily="2" charset="2"/>
              <a:buNone/>
              <a:defRPr lang="en-US" sz="1013" b="0" i="0" dirty="0">
                <a:solidFill>
                  <a:schemeClr val="tx2"/>
                </a:solidFill>
                <a:latin typeface="+mj-lt"/>
                <a:ea typeface="+mn-ea"/>
                <a:cs typeface="Arial" panose="020B0604020202020204"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pPr marL="0" lvl="0" defTabSz="514350"/>
            <a:r>
              <a:rPr lang="en-US"/>
              <a:t>Click To Edit Master Subtitle Style</a:t>
            </a:r>
          </a:p>
        </p:txBody>
      </p:sp>
      <p:sp>
        <p:nvSpPr>
          <p:cNvPr id="2" name="Title 1"/>
          <p:cNvSpPr>
            <a:spLocks noGrp="1"/>
          </p:cNvSpPr>
          <p:nvPr>
            <p:ph type="ctrTitle" hasCustomPrompt="1"/>
          </p:nvPr>
        </p:nvSpPr>
        <p:spPr>
          <a:xfrm>
            <a:off x="1031621" y="3279250"/>
            <a:ext cx="6899581" cy="489686"/>
          </a:xfrm>
          <a:noFill/>
        </p:spPr>
        <p:txBody>
          <a:bodyPr wrap="square" rtlCol="0">
            <a:spAutoFit/>
          </a:bodyPr>
          <a:lstStyle>
            <a:lvl1pPr marL="0" algn="l" defTabSz="514350" rtl="0" eaLnBrk="1" latinLnBrk="0" hangingPunct="1">
              <a:lnSpc>
                <a:spcPct val="85000"/>
              </a:lnSpc>
              <a:spcBef>
                <a:spcPct val="0"/>
              </a:spcBef>
              <a:buNone/>
              <a:defRPr lang="en-US" sz="3038" b="1" i="0" spc="-23" dirty="0">
                <a:solidFill>
                  <a:schemeClr val="tx2"/>
                </a:solidFill>
                <a:latin typeface="+mj-lt"/>
                <a:ea typeface="+mn-ea"/>
                <a:cs typeface="Arial" panose="020B0604020202020204" pitchFamily="34" charset="0"/>
              </a:defRPr>
            </a:lvl1pPr>
          </a:lstStyle>
          <a:p>
            <a:pPr marL="0" lvl="0"/>
            <a:r>
              <a:rPr lang="en-US"/>
              <a:t>Click To Edit Master Title Style</a:t>
            </a:r>
          </a:p>
        </p:txBody>
      </p:sp>
      <p:pic>
        <p:nvPicPr>
          <p:cNvPr id="9" name="Graphic 8">
            <a:extLst>
              <a:ext uri="{FF2B5EF4-FFF2-40B4-BE49-F238E27FC236}">
                <a16:creationId xmlns:a16="http://schemas.microsoft.com/office/drawing/2014/main" id="{A2779089-2A01-AE40-B928-22ECD80E60F1}"/>
              </a:ext>
            </a:extLst>
          </p:cNvPr>
          <p:cNvPicPr>
            <a:picLocks noChangeAspect="1"/>
          </p:cNvPicPr>
          <p:nvPr userDrawn="1"/>
        </p:nvPicPr>
        <p:blipFill>
          <a:blip r:embed="rId3"/>
          <a:srcRect/>
          <a:stretch/>
        </p:blipFill>
        <p:spPr>
          <a:xfrm>
            <a:off x="964055" y="1117075"/>
            <a:ext cx="2210551" cy="421930"/>
          </a:xfrm>
          <a:prstGeom prst="rect">
            <a:avLst/>
          </a:prstGeom>
        </p:spPr>
      </p:pic>
      <p:sp>
        <p:nvSpPr>
          <p:cNvPr id="10" name="Picture Placeholder 9">
            <a:extLst>
              <a:ext uri="{FF2B5EF4-FFF2-40B4-BE49-F238E27FC236}">
                <a16:creationId xmlns:a16="http://schemas.microsoft.com/office/drawing/2014/main" id="{6A876573-A777-224B-8399-96A20D6DD0DC}"/>
              </a:ext>
            </a:extLst>
          </p:cNvPr>
          <p:cNvSpPr>
            <a:spLocks noGrp="1"/>
          </p:cNvSpPr>
          <p:nvPr>
            <p:ph type="pic" sz="quarter" idx="10"/>
          </p:nvPr>
        </p:nvSpPr>
        <p:spPr>
          <a:xfrm>
            <a:off x="3905279" y="960867"/>
            <a:ext cx="1837763" cy="734353"/>
          </a:xfrm>
        </p:spPr>
        <p:txBody>
          <a:bodyPr anchor="ctr"/>
          <a:lstStyle>
            <a:lvl1pPr marL="0" indent="0" algn="ctr">
              <a:buNone/>
              <a:defRPr sz="900"/>
            </a:lvl1pPr>
          </a:lstStyle>
          <a:p>
            <a:endParaRPr lang="en-US"/>
          </a:p>
        </p:txBody>
      </p:sp>
    </p:spTree>
    <p:extLst>
      <p:ext uri="{BB962C8B-B14F-4D97-AF65-F5344CB8AC3E}">
        <p14:creationId xmlns:p14="http://schemas.microsoft.com/office/powerpoint/2010/main" val="298437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801" y="4406713"/>
            <a:ext cx="10359347" cy="1362916"/>
          </a:xfrm>
        </p:spPr>
        <p:txBody>
          <a:bodyPr anchor="t"/>
          <a:lstStyle>
            <a:lvl1pPr algn="l">
              <a:defRPr sz="3528" b="1" cap="all"/>
            </a:lvl1pPr>
          </a:lstStyle>
          <a:p>
            <a:r>
              <a:rPr lang="en-US"/>
              <a:t>Click to edit Master title style</a:t>
            </a:r>
          </a:p>
        </p:txBody>
      </p:sp>
      <p:sp>
        <p:nvSpPr>
          <p:cNvPr id="3" name="Text Placeholder 2"/>
          <p:cNvSpPr>
            <a:spLocks noGrp="1"/>
          </p:cNvSpPr>
          <p:nvPr>
            <p:ph type="body" idx="1"/>
          </p:nvPr>
        </p:nvSpPr>
        <p:spPr>
          <a:xfrm>
            <a:off x="963801" y="2906526"/>
            <a:ext cx="10359347" cy="1500187"/>
          </a:xfrm>
        </p:spPr>
        <p:txBody>
          <a:bodyPr anchor="b"/>
          <a:lstStyle>
            <a:lvl1pPr marL="0" indent="0">
              <a:buNone/>
              <a:defRPr sz="1764"/>
            </a:lvl1pPr>
            <a:lvl2pPr marL="401692" indent="0">
              <a:buNone/>
              <a:defRPr sz="1588"/>
            </a:lvl2pPr>
            <a:lvl3pPr marL="803388" indent="0">
              <a:buNone/>
              <a:defRPr sz="1411"/>
            </a:lvl3pPr>
            <a:lvl4pPr marL="1205086" indent="0">
              <a:buNone/>
              <a:defRPr sz="1235"/>
            </a:lvl4pPr>
            <a:lvl5pPr marL="1606780" indent="0">
              <a:buNone/>
              <a:defRPr sz="1235"/>
            </a:lvl5pPr>
            <a:lvl6pPr marL="2008482" indent="0">
              <a:buNone/>
              <a:defRPr sz="1235"/>
            </a:lvl6pPr>
            <a:lvl7pPr marL="2410177" indent="0">
              <a:buNone/>
              <a:defRPr sz="1235"/>
            </a:lvl7pPr>
            <a:lvl8pPr marL="2811871" indent="0">
              <a:buNone/>
              <a:defRPr sz="1235"/>
            </a:lvl8pPr>
            <a:lvl9pPr marL="3213566" indent="0">
              <a:buNone/>
              <a:defRPr sz="1235"/>
            </a:lvl9pPr>
          </a:lstStyle>
          <a:p>
            <a:pPr lvl="0"/>
            <a:r>
              <a:rPr lang="en-US"/>
              <a:t>Click to edit Master text styles</a:t>
            </a:r>
          </a:p>
        </p:txBody>
      </p:sp>
      <p:sp>
        <p:nvSpPr>
          <p:cNvPr id="4" name="Rectangle 4">
            <a:extLst>
              <a:ext uri="{FF2B5EF4-FFF2-40B4-BE49-F238E27FC236}">
                <a16:creationId xmlns:a16="http://schemas.microsoft.com/office/drawing/2014/main" id="{D3C61827-79B4-A0E3-1C59-DAD6646C69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71604F-23BE-DA35-B610-56D355F7ED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6D4FE5-03F7-C031-C307-D093E073630F}"/>
              </a:ext>
            </a:extLst>
          </p:cNvPr>
          <p:cNvSpPr>
            <a:spLocks noGrp="1" noChangeArrowheads="1"/>
          </p:cNvSpPr>
          <p:nvPr>
            <p:ph type="sldNum" sz="quarter" idx="12"/>
          </p:nvPr>
        </p:nvSpPr>
        <p:spPr>
          <a:ln/>
        </p:spPr>
        <p:txBody>
          <a:bodyPr/>
          <a:lstStyle>
            <a:lvl1pPr>
              <a:defRPr/>
            </a:lvl1pPr>
          </a:lstStyle>
          <a:p>
            <a:pPr>
              <a:defRPr/>
            </a:pPr>
            <a:fld id="{CA20CBF2-5A6E-264F-8FCC-7334BDA202E3}" type="slidenum">
              <a:rPr lang="en-US" altLang="en-US"/>
              <a:pPr>
                <a:defRPr/>
              </a:pPr>
              <a:t>‹#›</a:t>
            </a:fld>
            <a:endParaRPr lang="en-US" altLang="en-US"/>
          </a:p>
        </p:txBody>
      </p:sp>
    </p:spTree>
    <p:extLst>
      <p:ext uri="{BB962C8B-B14F-4D97-AF65-F5344CB8AC3E}">
        <p14:creationId xmlns:p14="http://schemas.microsoft.com/office/powerpoint/2010/main" val="1192443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Divider Option A">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4317FF-57D5-1C4A-9077-936BC5FD8214}"/>
              </a:ext>
            </a:extLst>
          </p:cNvPr>
          <p:cNvPicPr>
            <a:picLocks noChangeAspect="1"/>
          </p:cNvPicPr>
          <p:nvPr userDrawn="1"/>
        </p:nvPicPr>
        <p:blipFill>
          <a:blip r:embed="rId2"/>
          <a:srcRect/>
          <a:stretch/>
        </p:blipFill>
        <p:spPr>
          <a:xfrm>
            <a:off x="0" y="11308"/>
            <a:ext cx="12188825" cy="6858000"/>
          </a:xfrm>
          <a:prstGeom prst="rect">
            <a:avLst/>
          </a:prstGeom>
        </p:spPr>
      </p:pic>
      <p:sp>
        <p:nvSpPr>
          <p:cNvPr id="2" name="Title 1"/>
          <p:cNvSpPr>
            <a:spLocks noGrp="1"/>
          </p:cNvSpPr>
          <p:nvPr>
            <p:ph type="title" hasCustomPrompt="1"/>
          </p:nvPr>
        </p:nvSpPr>
        <p:spPr>
          <a:xfrm>
            <a:off x="704652" y="4409768"/>
            <a:ext cx="5104072" cy="1238636"/>
          </a:xfrm>
          <a:effectLst/>
        </p:spPr>
        <p:txBody>
          <a:bodyPr lIns="0" anchor="b" anchorCtr="0">
            <a:normAutofit/>
          </a:bodyPr>
          <a:lstStyle>
            <a:lvl1pPr algn="l">
              <a:lnSpc>
                <a:spcPct val="80000"/>
              </a:lnSpc>
              <a:defRPr sz="2250" b="1" i="0" cap="none">
                <a:solidFill>
                  <a:schemeClr val="bg1"/>
                </a:solidFill>
                <a:effectLst/>
                <a:latin typeface="+mj-lt"/>
              </a:defRPr>
            </a:lvl1pPr>
          </a:lstStyle>
          <a:p>
            <a:r>
              <a:rPr lang="en-US"/>
              <a:t>Click to edit master title style</a:t>
            </a:r>
          </a:p>
        </p:txBody>
      </p:sp>
      <p:sp>
        <p:nvSpPr>
          <p:cNvPr id="3" name="Text Placeholder 2"/>
          <p:cNvSpPr>
            <a:spLocks noGrp="1"/>
          </p:cNvSpPr>
          <p:nvPr>
            <p:ph type="body" idx="1"/>
          </p:nvPr>
        </p:nvSpPr>
        <p:spPr>
          <a:xfrm>
            <a:off x="696417" y="5786063"/>
            <a:ext cx="4466694" cy="460810"/>
          </a:xfrm>
          <a:effectLst/>
        </p:spPr>
        <p:txBody>
          <a:bodyPr lIns="0" anchor="t" anchorCtr="0">
            <a:noAutofit/>
          </a:bodyPr>
          <a:lstStyle>
            <a:lvl1pPr marL="0" indent="0" algn="l" defTabSz="257175" rtl="0" eaLnBrk="1" latinLnBrk="0" hangingPunct="1">
              <a:lnSpc>
                <a:spcPct val="80000"/>
              </a:lnSpc>
              <a:spcBef>
                <a:spcPts val="450"/>
              </a:spcBef>
              <a:buClr>
                <a:schemeClr val="accent4"/>
              </a:buClr>
              <a:buSzPct val="95000"/>
              <a:buFont typeface="Wingdings" panose="05000000000000000000" pitchFamily="2" charset="2"/>
              <a:buNone/>
              <a:defRPr lang="en-US" sz="1125" b="0" i="0" kern="1200" spc="-28" baseline="0" dirty="0" smtClean="0">
                <a:solidFill>
                  <a:schemeClr val="bg1"/>
                </a:solidFill>
                <a:effectLst/>
                <a:latin typeface="+mj-lt"/>
                <a:ea typeface="+mn-ea"/>
                <a:cs typeface="Arial" panose="020B0604020202020204" pitchFamily="34" charset="0"/>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pic>
        <p:nvPicPr>
          <p:cNvPr id="15" name="Graphic 14">
            <a:extLst>
              <a:ext uri="{FF2B5EF4-FFF2-40B4-BE49-F238E27FC236}">
                <a16:creationId xmlns:a16="http://schemas.microsoft.com/office/drawing/2014/main" id="{AC920927-1BB3-984F-8A0C-6B75607B9C8C}"/>
              </a:ext>
            </a:extLst>
          </p:cNvPr>
          <p:cNvPicPr>
            <a:picLocks noChangeAspect="1"/>
          </p:cNvPicPr>
          <p:nvPr userDrawn="1"/>
        </p:nvPicPr>
        <p:blipFill>
          <a:blip r:embed="rId3"/>
          <a:srcRect/>
          <a:stretch/>
        </p:blipFill>
        <p:spPr>
          <a:xfrm>
            <a:off x="705177" y="3229343"/>
            <a:ext cx="2210551" cy="421930"/>
          </a:xfrm>
          <a:prstGeom prst="rect">
            <a:avLst/>
          </a:prstGeom>
        </p:spPr>
      </p:pic>
    </p:spTree>
    <p:extLst>
      <p:ext uri="{BB962C8B-B14F-4D97-AF65-F5344CB8AC3E}">
        <p14:creationId xmlns:p14="http://schemas.microsoft.com/office/powerpoint/2010/main" val="3832903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Divider Option B">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4317FF-57D5-1C4A-9077-936BC5FD8214}"/>
              </a:ext>
            </a:extLst>
          </p:cNvPr>
          <p:cNvPicPr>
            <a:picLocks noChangeAspect="1"/>
          </p:cNvPicPr>
          <p:nvPr userDrawn="1"/>
        </p:nvPicPr>
        <p:blipFill>
          <a:blip r:embed="rId2"/>
          <a:srcRect/>
          <a:stretch/>
        </p:blipFill>
        <p:spPr>
          <a:xfrm>
            <a:off x="-1" y="11308"/>
            <a:ext cx="12188825" cy="6858000"/>
          </a:xfrm>
          <a:prstGeom prst="rect">
            <a:avLst/>
          </a:prstGeom>
        </p:spPr>
      </p:pic>
      <p:sp>
        <p:nvSpPr>
          <p:cNvPr id="2" name="Title 1"/>
          <p:cNvSpPr>
            <a:spLocks noGrp="1"/>
          </p:cNvSpPr>
          <p:nvPr>
            <p:ph type="title" hasCustomPrompt="1"/>
          </p:nvPr>
        </p:nvSpPr>
        <p:spPr>
          <a:xfrm>
            <a:off x="704652" y="4409768"/>
            <a:ext cx="5104072" cy="1238636"/>
          </a:xfrm>
          <a:effectLst/>
        </p:spPr>
        <p:txBody>
          <a:bodyPr lIns="0" anchor="b" anchorCtr="0">
            <a:normAutofit/>
          </a:bodyPr>
          <a:lstStyle>
            <a:lvl1pPr algn="l">
              <a:lnSpc>
                <a:spcPct val="80000"/>
              </a:lnSpc>
              <a:defRPr sz="2250" b="1" i="0" cap="none">
                <a:solidFill>
                  <a:schemeClr val="bg1"/>
                </a:solidFill>
                <a:effectLst/>
                <a:latin typeface="+mj-lt"/>
              </a:defRPr>
            </a:lvl1pPr>
          </a:lstStyle>
          <a:p>
            <a:r>
              <a:rPr lang="en-US"/>
              <a:t>Click to edit master title style</a:t>
            </a:r>
          </a:p>
        </p:txBody>
      </p:sp>
      <p:sp>
        <p:nvSpPr>
          <p:cNvPr id="3" name="Text Placeholder 2"/>
          <p:cNvSpPr>
            <a:spLocks noGrp="1"/>
          </p:cNvSpPr>
          <p:nvPr>
            <p:ph type="body" idx="1"/>
          </p:nvPr>
        </p:nvSpPr>
        <p:spPr>
          <a:xfrm>
            <a:off x="696417" y="5786063"/>
            <a:ext cx="4466694" cy="460810"/>
          </a:xfrm>
          <a:effectLst/>
        </p:spPr>
        <p:txBody>
          <a:bodyPr lIns="0" anchor="t" anchorCtr="0">
            <a:noAutofit/>
          </a:bodyPr>
          <a:lstStyle>
            <a:lvl1pPr marL="0" indent="0" algn="l" defTabSz="257175" rtl="0" eaLnBrk="1" latinLnBrk="0" hangingPunct="1">
              <a:lnSpc>
                <a:spcPct val="80000"/>
              </a:lnSpc>
              <a:spcBef>
                <a:spcPts val="450"/>
              </a:spcBef>
              <a:buClr>
                <a:schemeClr val="accent4"/>
              </a:buClr>
              <a:buSzPct val="95000"/>
              <a:buFont typeface="Wingdings" panose="05000000000000000000" pitchFamily="2" charset="2"/>
              <a:buNone/>
              <a:defRPr lang="en-US" sz="1125" b="0" i="0" kern="1200" spc="-28" baseline="0" dirty="0" smtClean="0">
                <a:solidFill>
                  <a:schemeClr val="bg1"/>
                </a:solidFill>
                <a:effectLst/>
                <a:latin typeface="+mj-lt"/>
                <a:ea typeface="+mn-ea"/>
                <a:cs typeface="Arial" panose="020B0604020202020204" pitchFamily="34" charset="0"/>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pic>
        <p:nvPicPr>
          <p:cNvPr id="8" name="Graphic 14">
            <a:extLst>
              <a:ext uri="{FF2B5EF4-FFF2-40B4-BE49-F238E27FC236}">
                <a16:creationId xmlns:a16="http://schemas.microsoft.com/office/drawing/2014/main" id="{145B1383-FD39-F9FB-9CBF-244F6F458679}"/>
              </a:ext>
            </a:extLst>
          </p:cNvPr>
          <p:cNvPicPr>
            <a:picLocks noChangeAspect="1"/>
          </p:cNvPicPr>
          <p:nvPr userDrawn="1"/>
        </p:nvPicPr>
        <p:blipFill>
          <a:blip r:embed="rId3"/>
          <a:srcRect/>
          <a:stretch/>
        </p:blipFill>
        <p:spPr>
          <a:xfrm>
            <a:off x="705177" y="3229343"/>
            <a:ext cx="2210551" cy="421930"/>
          </a:xfrm>
          <a:prstGeom prst="rect">
            <a:avLst/>
          </a:prstGeom>
        </p:spPr>
      </p:pic>
    </p:spTree>
    <p:extLst>
      <p:ext uri="{BB962C8B-B14F-4D97-AF65-F5344CB8AC3E}">
        <p14:creationId xmlns:p14="http://schemas.microsoft.com/office/powerpoint/2010/main" val="2535569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Divider Option C">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4317FF-57D5-1C4A-9077-936BC5FD8214}"/>
              </a:ext>
            </a:extLst>
          </p:cNvPr>
          <p:cNvPicPr>
            <a:picLocks noChangeAspect="1"/>
          </p:cNvPicPr>
          <p:nvPr userDrawn="1"/>
        </p:nvPicPr>
        <p:blipFill>
          <a:blip r:embed="rId2"/>
          <a:srcRect/>
          <a:stretch/>
        </p:blipFill>
        <p:spPr>
          <a:xfrm>
            <a:off x="-1" y="11308"/>
            <a:ext cx="12188825" cy="6858000"/>
          </a:xfrm>
          <a:prstGeom prst="rect">
            <a:avLst/>
          </a:prstGeom>
        </p:spPr>
      </p:pic>
      <p:sp>
        <p:nvSpPr>
          <p:cNvPr id="2" name="Title 1"/>
          <p:cNvSpPr>
            <a:spLocks noGrp="1"/>
          </p:cNvSpPr>
          <p:nvPr>
            <p:ph type="title" hasCustomPrompt="1"/>
          </p:nvPr>
        </p:nvSpPr>
        <p:spPr>
          <a:xfrm>
            <a:off x="704652" y="4409768"/>
            <a:ext cx="5104072" cy="1238636"/>
          </a:xfrm>
          <a:effectLst/>
        </p:spPr>
        <p:txBody>
          <a:bodyPr lIns="0" anchor="b" anchorCtr="0">
            <a:normAutofit/>
          </a:bodyPr>
          <a:lstStyle>
            <a:lvl1pPr algn="l">
              <a:lnSpc>
                <a:spcPct val="80000"/>
              </a:lnSpc>
              <a:defRPr sz="2250" b="1" i="0" cap="none">
                <a:solidFill>
                  <a:schemeClr val="bg1"/>
                </a:solidFill>
                <a:effectLst/>
                <a:latin typeface="+mj-lt"/>
              </a:defRPr>
            </a:lvl1pPr>
          </a:lstStyle>
          <a:p>
            <a:r>
              <a:rPr lang="en-US"/>
              <a:t>Click to edit master title style</a:t>
            </a:r>
          </a:p>
        </p:txBody>
      </p:sp>
      <p:sp>
        <p:nvSpPr>
          <p:cNvPr id="3" name="Text Placeholder 2"/>
          <p:cNvSpPr>
            <a:spLocks noGrp="1"/>
          </p:cNvSpPr>
          <p:nvPr>
            <p:ph type="body" idx="1"/>
          </p:nvPr>
        </p:nvSpPr>
        <p:spPr>
          <a:xfrm>
            <a:off x="696417" y="5786063"/>
            <a:ext cx="4466694" cy="460810"/>
          </a:xfrm>
          <a:effectLst/>
        </p:spPr>
        <p:txBody>
          <a:bodyPr lIns="0" anchor="t" anchorCtr="0">
            <a:noAutofit/>
          </a:bodyPr>
          <a:lstStyle>
            <a:lvl1pPr marL="0" indent="0" algn="l" defTabSz="257175" rtl="0" eaLnBrk="1" latinLnBrk="0" hangingPunct="1">
              <a:lnSpc>
                <a:spcPct val="80000"/>
              </a:lnSpc>
              <a:spcBef>
                <a:spcPts val="450"/>
              </a:spcBef>
              <a:buClr>
                <a:schemeClr val="accent4"/>
              </a:buClr>
              <a:buSzPct val="95000"/>
              <a:buFont typeface="Wingdings" panose="05000000000000000000" pitchFamily="2" charset="2"/>
              <a:buNone/>
              <a:defRPr lang="en-US" sz="1125" b="0" i="0" kern="1200" spc="-28" baseline="0" dirty="0" smtClean="0">
                <a:solidFill>
                  <a:schemeClr val="bg1"/>
                </a:solidFill>
                <a:effectLst/>
                <a:latin typeface="+mj-lt"/>
                <a:ea typeface="+mn-ea"/>
                <a:cs typeface="Arial" panose="020B0604020202020204" pitchFamily="34" charset="0"/>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pic>
        <p:nvPicPr>
          <p:cNvPr id="8" name="Graphic 14">
            <a:extLst>
              <a:ext uri="{FF2B5EF4-FFF2-40B4-BE49-F238E27FC236}">
                <a16:creationId xmlns:a16="http://schemas.microsoft.com/office/drawing/2014/main" id="{E0023252-282F-8361-0794-B292DAEE1F32}"/>
              </a:ext>
            </a:extLst>
          </p:cNvPr>
          <p:cNvPicPr>
            <a:picLocks noChangeAspect="1"/>
          </p:cNvPicPr>
          <p:nvPr userDrawn="1"/>
        </p:nvPicPr>
        <p:blipFill>
          <a:blip r:embed="rId3"/>
          <a:srcRect/>
          <a:stretch/>
        </p:blipFill>
        <p:spPr>
          <a:xfrm>
            <a:off x="705177" y="3229343"/>
            <a:ext cx="2210551" cy="421930"/>
          </a:xfrm>
          <a:prstGeom prst="rect">
            <a:avLst/>
          </a:prstGeom>
        </p:spPr>
      </p:pic>
    </p:spTree>
    <p:extLst>
      <p:ext uri="{BB962C8B-B14F-4D97-AF65-F5344CB8AC3E}">
        <p14:creationId xmlns:p14="http://schemas.microsoft.com/office/powerpoint/2010/main" val="1617078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Divider Option 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4317FF-57D5-1C4A-9077-936BC5FD8214}"/>
              </a:ext>
            </a:extLst>
          </p:cNvPr>
          <p:cNvPicPr>
            <a:picLocks noChangeAspect="1"/>
          </p:cNvPicPr>
          <p:nvPr userDrawn="1"/>
        </p:nvPicPr>
        <p:blipFill>
          <a:blip r:embed="rId2"/>
          <a:srcRect/>
          <a:stretch/>
        </p:blipFill>
        <p:spPr>
          <a:xfrm>
            <a:off x="-1" y="11308"/>
            <a:ext cx="12188825" cy="6858000"/>
          </a:xfrm>
          <a:prstGeom prst="rect">
            <a:avLst/>
          </a:prstGeom>
        </p:spPr>
      </p:pic>
      <p:sp>
        <p:nvSpPr>
          <p:cNvPr id="2" name="Title 1"/>
          <p:cNvSpPr>
            <a:spLocks noGrp="1"/>
          </p:cNvSpPr>
          <p:nvPr>
            <p:ph type="title" hasCustomPrompt="1"/>
          </p:nvPr>
        </p:nvSpPr>
        <p:spPr>
          <a:xfrm>
            <a:off x="704652" y="4409768"/>
            <a:ext cx="5104072" cy="1238636"/>
          </a:xfrm>
          <a:effectLst/>
        </p:spPr>
        <p:txBody>
          <a:bodyPr lIns="0" anchor="b" anchorCtr="0">
            <a:normAutofit/>
          </a:bodyPr>
          <a:lstStyle>
            <a:lvl1pPr algn="l">
              <a:lnSpc>
                <a:spcPct val="80000"/>
              </a:lnSpc>
              <a:defRPr sz="2250" b="1" i="0" cap="none">
                <a:solidFill>
                  <a:schemeClr val="bg1"/>
                </a:solidFill>
                <a:effectLst/>
                <a:latin typeface="+mj-lt"/>
              </a:defRPr>
            </a:lvl1pPr>
          </a:lstStyle>
          <a:p>
            <a:r>
              <a:rPr lang="en-US"/>
              <a:t>Click to edit master title style</a:t>
            </a:r>
          </a:p>
        </p:txBody>
      </p:sp>
      <p:sp>
        <p:nvSpPr>
          <p:cNvPr id="3" name="Text Placeholder 2"/>
          <p:cNvSpPr>
            <a:spLocks noGrp="1"/>
          </p:cNvSpPr>
          <p:nvPr>
            <p:ph type="body" idx="1"/>
          </p:nvPr>
        </p:nvSpPr>
        <p:spPr>
          <a:xfrm>
            <a:off x="696417" y="5786063"/>
            <a:ext cx="4466694" cy="460810"/>
          </a:xfrm>
          <a:effectLst/>
        </p:spPr>
        <p:txBody>
          <a:bodyPr lIns="0" anchor="t" anchorCtr="0">
            <a:noAutofit/>
          </a:bodyPr>
          <a:lstStyle>
            <a:lvl1pPr marL="0" indent="0" algn="l" defTabSz="257175" rtl="0" eaLnBrk="1" latinLnBrk="0" hangingPunct="1">
              <a:lnSpc>
                <a:spcPct val="80000"/>
              </a:lnSpc>
              <a:spcBef>
                <a:spcPts val="450"/>
              </a:spcBef>
              <a:buClr>
                <a:schemeClr val="accent4"/>
              </a:buClr>
              <a:buSzPct val="95000"/>
              <a:buFont typeface="Wingdings" panose="05000000000000000000" pitchFamily="2" charset="2"/>
              <a:buNone/>
              <a:defRPr lang="en-US" sz="1125" b="0" i="0" kern="1200" spc="-28" baseline="0" dirty="0" smtClean="0">
                <a:solidFill>
                  <a:schemeClr val="bg1"/>
                </a:solidFill>
                <a:effectLst/>
                <a:latin typeface="+mj-lt"/>
                <a:ea typeface="+mn-ea"/>
                <a:cs typeface="Arial" panose="020B0604020202020204" pitchFamily="34" charset="0"/>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pic>
        <p:nvPicPr>
          <p:cNvPr id="8" name="Graphic 14">
            <a:extLst>
              <a:ext uri="{FF2B5EF4-FFF2-40B4-BE49-F238E27FC236}">
                <a16:creationId xmlns:a16="http://schemas.microsoft.com/office/drawing/2014/main" id="{87251E14-56F9-720C-9CF9-4C9FAA9161DB}"/>
              </a:ext>
            </a:extLst>
          </p:cNvPr>
          <p:cNvPicPr>
            <a:picLocks noChangeAspect="1"/>
          </p:cNvPicPr>
          <p:nvPr userDrawn="1"/>
        </p:nvPicPr>
        <p:blipFill>
          <a:blip r:embed="rId3"/>
          <a:srcRect/>
          <a:stretch/>
        </p:blipFill>
        <p:spPr>
          <a:xfrm>
            <a:off x="705177" y="3229343"/>
            <a:ext cx="2210551" cy="421930"/>
          </a:xfrm>
          <a:prstGeom prst="rect">
            <a:avLst/>
          </a:prstGeom>
        </p:spPr>
      </p:pic>
    </p:spTree>
    <p:extLst>
      <p:ext uri="{BB962C8B-B14F-4D97-AF65-F5344CB8AC3E}">
        <p14:creationId xmlns:p14="http://schemas.microsoft.com/office/powerpoint/2010/main" val="4140239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50" b="1" i="0" spc="0"/>
            </a:lvl1pPr>
          </a:lstStyle>
          <a:p>
            <a:r>
              <a:rPr lang="en-US"/>
              <a:t>Click to edit Master title style</a:t>
            </a:r>
          </a:p>
        </p:txBody>
      </p:sp>
      <p:sp>
        <p:nvSpPr>
          <p:cNvPr id="3" name="Content Placeholder 2"/>
          <p:cNvSpPr>
            <a:spLocks noGrp="1"/>
          </p:cNvSpPr>
          <p:nvPr>
            <p:ph idx="1"/>
          </p:nvPr>
        </p:nvSpPr>
        <p:spPr>
          <a:xfrm>
            <a:off x="349249" y="1381126"/>
            <a:ext cx="11391923" cy="4799195"/>
          </a:xfrm>
        </p:spPr>
        <p:txBody>
          <a:bodyPr/>
          <a:lstStyle>
            <a:lvl1pPr>
              <a:defRPr sz="1575">
                <a:latin typeface="+mn-lt"/>
              </a:defRPr>
            </a:lvl1pPr>
            <a:lvl2pPr>
              <a:defRPr sz="1350">
                <a:latin typeface="+mn-lt"/>
              </a:defRPr>
            </a:lvl2pPr>
            <a:lvl3pPr>
              <a:defRPr sz="1125" b="0" i="0">
                <a:solidFill>
                  <a:schemeClr val="tx1">
                    <a:lumMod val="85000"/>
                    <a:lumOff val="15000"/>
                  </a:schemeClr>
                </a:solidFill>
                <a:latin typeface="+mn-lt"/>
              </a:defRPr>
            </a:lvl3pPr>
            <a:lvl4pPr>
              <a:defRPr sz="1013" b="0" i="0">
                <a:solidFill>
                  <a:schemeClr val="tx1">
                    <a:lumMod val="85000"/>
                    <a:lumOff val="15000"/>
                  </a:schemeClr>
                </a:solidFill>
                <a:latin typeface="+mn-lt"/>
              </a:defRPr>
            </a:lvl4pPr>
            <a:lvl5pPr>
              <a:defRPr sz="1013" b="0" i="0">
                <a:solidFill>
                  <a:schemeClr val="tx1">
                    <a:lumMod val="85000"/>
                    <a:lumOff val="1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535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with Cit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50" b="1" i="0" spc="0"/>
            </a:lvl1pPr>
          </a:lstStyle>
          <a:p>
            <a:r>
              <a:rPr lang="en-US"/>
              <a:t>Click to edit Master title style</a:t>
            </a:r>
          </a:p>
        </p:txBody>
      </p:sp>
      <p:sp>
        <p:nvSpPr>
          <p:cNvPr id="3" name="Content Placeholder 2"/>
          <p:cNvSpPr>
            <a:spLocks noGrp="1"/>
          </p:cNvSpPr>
          <p:nvPr>
            <p:ph idx="1"/>
          </p:nvPr>
        </p:nvSpPr>
        <p:spPr>
          <a:xfrm>
            <a:off x="349249" y="1381126"/>
            <a:ext cx="11391923" cy="4799195"/>
          </a:xfrm>
        </p:spPr>
        <p:txBody>
          <a:bodyPr/>
          <a:lstStyle>
            <a:lvl1pPr>
              <a:defRPr sz="1575">
                <a:latin typeface="+mn-lt"/>
              </a:defRPr>
            </a:lvl1pPr>
            <a:lvl2pPr>
              <a:defRPr sz="1350">
                <a:latin typeface="+mn-lt"/>
              </a:defRPr>
            </a:lvl2pPr>
            <a:lvl3pPr>
              <a:defRPr sz="1125" b="0" i="0">
                <a:solidFill>
                  <a:schemeClr val="tx1">
                    <a:lumMod val="85000"/>
                    <a:lumOff val="15000"/>
                  </a:schemeClr>
                </a:solidFill>
                <a:latin typeface="+mn-lt"/>
              </a:defRPr>
            </a:lvl3pPr>
            <a:lvl4pPr>
              <a:defRPr sz="1013" b="0" i="0">
                <a:solidFill>
                  <a:schemeClr val="tx1">
                    <a:lumMod val="85000"/>
                    <a:lumOff val="15000"/>
                  </a:schemeClr>
                </a:solidFill>
                <a:latin typeface="+mn-lt"/>
              </a:defRPr>
            </a:lvl4pPr>
            <a:lvl5pPr>
              <a:defRPr sz="1013" b="0" i="0">
                <a:solidFill>
                  <a:schemeClr val="tx1">
                    <a:lumMod val="85000"/>
                    <a:lumOff val="1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6A4A92A2-33D8-E52B-26B2-5D886B882514}"/>
              </a:ext>
            </a:extLst>
          </p:cNvPr>
          <p:cNvSpPr>
            <a:spLocks noGrp="1"/>
          </p:cNvSpPr>
          <p:nvPr>
            <p:ph type="body" sz="quarter" idx="10"/>
          </p:nvPr>
        </p:nvSpPr>
        <p:spPr>
          <a:xfrm>
            <a:off x="718382" y="6309086"/>
            <a:ext cx="9563783" cy="466725"/>
          </a:xfrm>
        </p:spPr>
        <p:txBody>
          <a:bodyPr anchor="ctr"/>
          <a:lstStyle>
            <a:lvl1pPr marL="128588" indent="-128588">
              <a:lnSpc>
                <a:spcPct val="100000"/>
              </a:lnSpc>
              <a:spcBef>
                <a:spcPts val="0"/>
              </a:spcBef>
              <a:spcAft>
                <a:spcPts val="169"/>
              </a:spcAft>
              <a:buClr>
                <a:schemeClr val="bg1"/>
              </a:buClr>
              <a:buSzPct val="100000"/>
              <a:buFont typeface="+mj-lt"/>
              <a:buAutoNum type="arabicPeriod"/>
              <a:defRPr sz="4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578688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50" b="1" i="0" spc="0"/>
            </a:lvl1pPr>
          </a:lstStyle>
          <a:p>
            <a:r>
              <a:rPr lang="en-US"/>
              <a:t>Click to edit Master title style</a:t>
            </a:r>
          </a:p>
        </p:txBody>
      </p:sp>
      <p:sp>
        <p:nvSpPr>
          <p:cNvPr id="3" name="Content Placeholder 2"/>
          <p:cNvSpPr>
            <a:spLocks noGrp="1"/>
          </p:cNvSpPr>
          <p:nvPr>
            <p:ph sz="half" idx="1"/>
          </p:nvPr>
        </p:nvSpPr>
        <p:spPr>
          <a:xfrm>
            <a:off x="609441" y="1600206"/>
            <a:ext cx="5383398" cy="4525963"/>
          </a:xfrm>
        </p:spPr>
        <p:txBody>
          <a:bodyPr/>
          <a:lstStyle>
            <a:lvl1pPr>
              <a:defRPr sz="1575">
                <a:latin typeface="+mn-lt"/>
              </a:defRPr>
            </a:lvl1pPr>
            <a:lvl2pPr>
              <a:defRPr sz="1350">
                <a:latin typeface="+mn-lt"/>
              </a:defRPr>
            </a:lvl2pPr>
            <a:lvl3pPr>
              <a:defRPr sz="1125" b="0" i="0">
                <a:latin typeface="+mn-lt"/>
              </a:defRPr>
            </a:lvl3pPr>
            <a:lvl4pPr>
              <a:defRPr sz="1013" b="0" i="0">
                <a:latin typeface="+mn-lt"/>
              </a:defRPr>
            </a:lvl4pPr>
            <a:lvl5pPr>
              <a:defRPr sz="1013" b="0" i="0">
                <a:latin typeface="+mn-lt"/>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6"/>
            <a:ext cx="5383398" cy="4525963"/>
          </a:xfrm>
        </p:spPr>
        <p:txBody>
          <a:bodyPr/>
          <a:lstStyle>
            <a:lvl1pPr>
              <a:defRPr sz="1575">
                <a:latin typeface="+mn-lt"/>
              </a:defRPr>
            </a:lvl1pPr>
            <a:lvl2pPr>
              <a:defRPr sz="1350">
                <a:latin typeface="+mn-lt"/>
              </a:defRPr>
            </a:lvl2pPr>
            <a:lvl3pPr>
              <a:defRPr sz="1125" b="0" i="0">
                <a:latin typeface="+mn-lt"/>
              </a:defRPr>
            </a:lvl3pPr>
            <a:lvl4pPr>
              <a:defRPr sz="1013" b="0" i="0">
                <a:latin typeface="+mn-lt"/>
              </a:defRPr>
            </a:lvl4pPr>
            <a:lvl5pPr>
              <a:defRPr sz="1013" b="0" i="0">
                <a:latin typeface="+mn-lt"/>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621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lumns with Cit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50" b="1" i="0" spc="0"/>
            </a:lvl1pPr>
          </a:lstStyle>
          <a:p>
            <a:r>
              <a:rPr lang="en-US"/>
              <a:t>Click to edit Master title style</a:t>
            </a:r>
          </a:p>
        </p:txBody>
      </p:sp>
      <p:sp>
        <p:nvSpPr>
          <p:cNvPr id="3" name="Content Placeholder 2"/>
          <p:cNvSpPr>
            <a:spLocks noGrp="1"/>
          </p:cNvSpPr>
          <p:nvPr>
            <p:ph sz="half" idx="1"/>
          </p:nvPr>
        </p:nvSpPr>
        <p:spPr>
          <a:xfrm>
            <a:off x="609441" y="1600206"/>
            <a:ext cx="5383398" cy="4525963"/>
          </a:xfrm>
        </p:spPr>
        <p:txBody>
          <a:bodyPr/>
          <a:lstStyle>
            <a:lvl1pPr>
              <a:defRPr sz="1575">
                <a:latin typeface="+mn-lt"/>
              </a:defRPr>
            </a:lvl1pPr>
            <a:lvl2pPr>
              <a:defRPr sz="1350">
                <a:latin typeface="+mn-lt"/>
              </a:defRPr>
            </a:lvl2pPr>
            <a:lvl3pPr>
              <a:defRPr sz="1125" b="0" i="0">
                <a:latin typeface="+mn-lt"/>
              </a:defRPr>
            </a:lvl3pPr>
            <a:lvl4pPr>
              <a:defRPr sz="1013" b="0" i="0">
                <a:latin typeface="+mn-lt"/>
              </a:defRPr>
            </a:lvl4pPr>
            <a:lvl5pPr>
              <a:defRPr sz="1013" b="0" i="0">
                <a:latin typeface="+mn-lt"/>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6"/>
            <a:ext cx="5383398" cy="4525963"/>
          </a:xfrm>
        </p:spPr>
        <p:txBody>
          <a:bodyPr/>
          <a:lstStyle>
            <a:lvl1pPr>
              <a:defRPr sz="1575">
                <a:latin typeface="+mn-lt"/>
              </a:defRPr>
            </a:lvl1pPr>
            <a:lvl2pPr>
              <a:defRPr sz="1350">
                <a:latin typeface="+mn-lt"/>
              </a:defRPr>
            </a:lvl2pPr>
            <a:lvl3pPr>
              <a:defRPr sz="1125" b="0" i="0">
                <a:latin typeface="+mn-lt"/>
              </a:defRPr>
            </a:lvl3pPr>
            <a:lvl4pPr>
              <a:defRPr sz="1013" b="0" i="0">
                <a:latin typeface="+mn-lt"/>
              </a:defRPr>
            </a:lvl4pPr>
            <a:lvl5pPr>
              <a:defRPr sz="1013" b="0" i="0">
                <a:latin typeface="+mn-lt"/>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53919266-FFBE-4AD8-A16D-EE344FA67C5A}"/>
              </a:ext>
            </a:extLst>
          </p:cNvPr>
          <p:cNvSpPr>
            <a:spLocks noGrp="1"/>
          </p:cNvSpPr>
          <p:nvPr>
            <p:ph type="body" sz="quarter" idx="10"/>
          </p:nvPr>
        </p:nvSpPr>
        <p:spPr>
          <a:xfrm>
            <a:off x="718382" y="6309086"/>
            <a:ext cx="9563783" cy="466725"/>
          </a:xfrm>
        </p:spPr>
        <p:txBody>
          <a:bodyPr anchor="ctr"/>
          <a:lstStyle>
            <a:lvl1pPr marL="128588" indent="-128588">
              <a:lnSpc>
                <a:spcPct val="100000"/>
              </a:lnSpc>
              <a:spcBef>
                <a:spcPts val="0"/>
              </a:spcBef>
              <a:spcAft>
                <a:spcPts val="169"/>
              </a:spcAft>
              <a:buClr>
                <a:schemeClr val="bg1"/>
              </a:buClr>
              <a:buSzPct val="100000"/>
              <a:buFont typeface="+mj-lt"/>
              <a:buAutoNum type="arabicPeriod"/>
              <a:defRPr sz="4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96528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0"/>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1125">
                <a:latin typeface="+mn-lt"/>
              </a:defRPr>
            </a:lvl1pPr>
            <a:lvl2pPr>
              <a:defRPr sz="1125">
                <a:latin typeface="+mn-lt"/>
              </a:defRPr>
            </a:lvl2pPr>
            <a:lvl3pPr>
              <a:defRPr sz="1013" b="0" i="0">
                <a:latin typeface="+mn-lt"/>
              </a:defRPr>
            </a:lvl3pPr>
            <a:lvl4pPr>
              <a:defRPr sz="900" b="0" i="0">
                <a:latin typeface="+mn-lt"/>
              </a:defRPr>
            </a:lvl4pPr>
            <a:lvl5pPr>
              <a:defRPr sz="900" b="0" i="0">
                <a:latin typeface="+mn-lt"/>
              </a:defRPr>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8" y="1535113"/>
            <a:ext cx="5387630"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1758" y="2174875"/>
            <a:ext cx="5387630" cy="3951288"/>
          </a:xfrm>
        </p:spPr>
        <p:txBody>
          <a:bodyPr/>
          <a:lstStyle>
            <a:lvl1pPr>
              <a:defRPr sz="1125">
                <a:latin typeface="+mn-lt"/>
              </a:defRPr>
            </a:lvl1pPr>
            <a:lvl2pPr>
              <a:defRPr sz="1125">
                <a:latin typeface="+mn-lt"/>
              </a:defRPr>
            </a:lvl2pPr>
            <a:lvl3pPr>
              <a:defRPr sz="1013" b="0" i="0">
                <a:latin typeface="+mn-lt"/>
              </a:defRPr>
            </a:lvl3pPr>
            <a:lvl4pPr>
              <a:defRPr sz="900" b="0" i="0">
                <a:latin typeface="+mn-lt"/>
              </a:defRPr>
            </a:lvl4pPr>
            <a:lvl5pPr>
              <a:defRPr sz="900" b="0" i="0">
                <a:latin typeface="+mn-lt"/>
              </a:defRPr>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2283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2250" b="1" i="0" spc="0" baseline="0"/>
            </a:lvl1pPr>
          </a:lstStyle>
          <a:p>
            <a:r>
              <a:rPr lang="en-US"/>
              <a:t>Click to edit Master title style</a:t>
            </a:r>
          </a:p>
        </p:txBody>
      </p:sp>
    </p:spTree>
    <p:extLst>
      <p:ext uri="{BB962C8B-B14F-4D97-AF65-F5344CB8AC3E}">
        <p14:creationId xmlns:p14="http://schemas.microsoft.com/office/powerpoint/2010/main" val="167704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827" y="1599644"/>
            <a:ext cx="5392246" cy="4527176"/>
          </a:xfrm>
        </p:spPr>
        <p:txBody>
          <a:bodyPr/>
          <a:lstStyle>
            <a:lvl1pPr>
              <a:defRPr sz="2470"/>
            </a:lvl1pPr>
            <a:lvl2pPr>
              <a:defRPr sz="2205"/>
            </a:lvl2pPr>
            <a:lvl3pPr>
              <a:defRPr sz="1764"/>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797" y="1599644"/>
            <a:ext cx="5392248" cy="4527176"/>
          </a:xfrm>
        </p:spPr>
        <p:txBody>
          <a:bodyPr/>
          <a:lstStyle>
            <a:lvl1pPr>
              <a:defRPr sz="2470"/>
            </a:lvl1pPr>
            <a:lvl2pPr>
              <a:defRPr sz="2205"/>
            </a:lvl2pPr>
            <a:lvl3pPr>
              <a:defRPr sz="1764"/>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12D3FB-C71E-8AD1-82CD-C745206E24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2C3533-46B5-CCAF-819A-95763CEF0D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781A92-4783-D592-180F-77AE9E1996EA}"/>
              </a:ext>
            </a:extLst>
          </p:cNvPr>
          <p:cNvSpPr>
            <a:spLocks noGrp="1" noChangeArrowheads="1"/>
          </p:cNvSpPr>
          <p:nvPr>
            <p:ph type="sldNum" sz="quarter" idx="12"/>
          </p:nvPr>
        </p:nvSpPr>
        <p:spPr>
          <a:ln/>
        </p:spPr>
        <p:txBody>
          <a:bodyPr/>
          <a:lstStyle>
            <a:lvl1pPr>
              <a:defRPr/>
            </a:lvl1pPr>
          </a:lstStyle>
          <a:p>
            <a:pPr>
              <a:defRPr/>
            </a:pPr>
            <a:fld id="{CE34C5A7-7724-E94C-A2A0-260A43902905}" type="slidenum">
              <a:rPr lang="en-US" altLang="en-US"/>
              <a:pPr>
                <a:defRPr/>
              </a:pPr>
              <a:t>‹#›</a:t>
            </a:fld>
            <a:endParaRPr lang="en-US" altLang="en-US"/>
          </a:p>
        </p:txBody>
      </p:sp>
    </p:spTree>
    <p:extLst>
      <p:ext uri="{BB962C8B-B14F-4D97-AF65-F5344CB8AC3E}">
        <p14:creationId xmlns:p14="http://schemas.microsoft.com/office/powerpoint/2010/main" val="1252941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with Citation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2250" b="1" i="0" spc="0" baseline="0"/>
            </a:lvl1pPr>
          </a:lstStyle>
          <a:p>
            <a:r>
              <a:rPr lang="en-US"/>
              <a:t>Click to edit Master title style</a:t>
            </a:r>
          </a:p>
        </p:txBody>
      </p:sp>
      <p:sp>
        <p:nvSpPr>
          <p:cNvPr id="4" name="Text Placeholder 4">
            <a:extLst>
              <a:ext uri="{FF2B5EF4-FFF2-40B4-BE49-F238E27FC236}">
                <a16:creationId xmlns:a16="http://schemas.microsoft.com/office/drawing/2014/main" id="{D4FF1B36-1701-1C02-08DC-C333D3CEF45E}"/>
              </a:ext>
            </a:extLst>
          </p:cNvPr>
          <p:cNvSpPr>
            <a:spLocks noGrp="1"/>
          </p:cNvSpPr>
          <p:nvPr>
            <p:ph type="body" sz="quarter" idx="10"/>
          </p:nvPr>
        </p:nvSpPr>
        <p:spPr>
          <a:xfrm>
            <a:off x="718382" y="6309086"/>
            <a:ext cx="9563783" cy="466725"/>
          </a:xfrm>
        </p:spPr>
        <p:txBody>
          <a:bodyPr anchor="ctr"/>
          <a:lstStyle>
            <a:lvl1pPr marL="128588" indent="-128588">
              <a:lnSpc>
                <a:spcPct val="100000"/>
              </a:lnSpc>
              <a:spcBef>
                <a:spcPts val="0"/>
              </a:spcBef>
              <a:spcAft>
                <a:spcPts val="169"/>
              </a:spcAft>
              <a:buClr>
                <a:schemeClr val="bg1"/>
              </a:buClr>
              <a:buSzPct val="100000"/>
              <a:buFont typeface="+mj-lt"/>
              <a:buAutoNum type="arabicPeriod"/>
              <a:defRPr sz="4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454753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576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36BF26-48A4-2348-A3BC-8C41EF5ACEA5}"/>
              </a:ext>
            </a:extLst>
          </p:cNvPr>
          <p:cNvPicPr>
            <a:picLocks noChangeAspect="1"/>
          </p:cNvPicPr>
          <p:nvPr userDrawn="1"/>
        </p:nvPicPr>
        <p:blipFill>
          <a:blip r:embed="rId2"/>
          <a:srcRect/>
          <a:stretch/>
        </p:blipFill>
        <p:spPr>
          <a:xfrm>
            <a:off x="0" y="0"/>
            <a:ext cx="12188825" cy="6858000"/>
          </a:xfrm>
          <a:prstGeom prst="rect">
            <a:avLst/>
          </a:prstGeom>
        </p:spPr>
      </p:pic>
      <p:pic>
        <p:nvPicPr>
          <p:cNvPr id="4" name="Graphic 3">
            <a:extLst>
              <a:ext uri="{FF2B5EF4-FFF2-40B4-BE49-F238E27FC236}">
                <a16:creationId xmlns:a16="http://schemas.microsoft.com/office/drawing/2014/main" id="{32771B6C-0682-D847-9928-BA71E2D32807}"/>
              </a:ext>
            </a:extLst>
          </p:cNvPr>
          <p:cNvPicPr>
            <a:picLocks noChangeAspect="1"/>
          </p:cNvPicPr>
          <p:nvPr userDrawn="1"/>
        </p:nvPicPr>
        <p:blipFill>
          <a:blip r:embed="rId3"/>
          <a:srcRect/>
          <a:stretch/>
        </p:blipFill>
        <p:spPr>
          <a:xfrm>
            <a:off x="10607137" y="6419088"/>
            <a:ext cx="1293482" cy="246888"/>
          </a:xfrm>
          <a:prstGeom prst="rect">
            <a:avLst/>
          </a:prstGeom>
        </p:spPr>
      </p:pic>
    </p:spTree>
    <p:extLst>
      <p:ext uri="{BB962C8B-B14F-4D97-AF65-F5344CB8AC3E}">
        <p14:creationId xmlns:p14="http://schemas.microsoft.com/office/powerpoint/2010/main" val="12673078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492" y="593367"/>
            <a:ext cx="11357841"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492" y="1536633"/>
            <a:ext cx="5331811" cy="4555200"/>
          </a:xfrm>
          <a:prstGeom prst="rect">
            <a:avLst/>
          </a:prstGeom>
        </p:spPr>
        <p:txBody>
          <a:bodyPr spcFirstLastPara="1" wrap="square" lIns="91425" tIns="91425" rIns="91425" bIns="91425" anchor="t" anchorCtr="0">
            <a:normAutofit/>
          </a:bodyPr>
          <a:lstStyle>
            <a:lvl1pPr marL="342892" lvl="0" indent="-238119">
              <a:spcBef>
                <a:spcPts val="0"/>
              </a:spcBef>
              <a:spcAft>
                <a:spcPts val="0"/>
              </a:spcAft>
              <a:buSzPts val="1400"/>
              <a:buChar char="●"/>
              <a:defRPr sz="1050"/>
            </a:lvl1pPr>
            <a:lvl2pPr marL="685784" lvl="1" indent="-228595">
              <a:spcBef>
                <a:spcPts val="0"/>
              </a:spcBef>
              <a:spcAft>
                <a:spcPts val="0"/>
              </a:spcAft>
              <a:buSzPts val="1200"/>
              <a:buChar char="○"/>
              <a:defRPr sz="900"/>
            </a:lvl2pPr>
            <a:lvl3pPr marL="1028675" lvl="2" indent="-228595">
              <a:spcBef>
                <a:spcPts val="0"/>
              </a:spcBef>
              <a:spcAft>
                <a:spcPts val="0"/>
              </a:spcAft>
              <a:buSzPts val="1200"/>
              <a:buChar char="■"/>
              <a:defRPr sz="900"/>
            </a:lvl3pPr>
            <a:lvl4pPr marL="1371566" lvl="3" indent="-228595">
              <a:spcBef>
                <a:spcPts val="0"/>
              </a:spcBef>
              <a:spcAft>
                <a:spcPts val="0"/>
              </a:spcAft>
              <a:buSzPts val="1200"/>
              <a:buChar char="●"/>
              <a:defRPr sz="900"/>
            </a:lvl4pPr>
            <a:lvl5pPr marL="1714457" lvl="4" indent="-228595">
              <a:spcBef>
                <a:spcPts val="0"/>
              </a:spcBef>
              <a:spcAft>
                <a:spcPts val="0"/>
              </a:spcAft>
              <a:buSzPts val="1200"/>
              <a:buChar char="○"/>
              <a:defRPr sz="900"/>
            </a:lvl5pPr>
            <a:lvl6pPr marL="2057349" lvl="5" indent="-228595">
              <a:spcBef>
                <a:spcPts val="0"/>
              </a:spcBef>
              <a:spcAft>
                <a:spcPts val="0"/>
              </a:spcAft>
              <a:buSzPts val="1200"/>
              <a:buChar char="■"/>
              <a:defRPr sz="900"/>
            </a:lvl6pPr>
            <a:lvl7pPr marL="2400240" lvl="6" indent="-228595">
              <a:spcBef>
                <a:spcPts val="0"/>
              </a:spcBef>
              <a:spcAft>
                <a:spcPts val="0"/>
              </a:spcAft>
              <a:buSzPts val="1200"/>
              <a:buChar char="●"/>
              <a:defRPr sz="900"/>
            </a:lvl7pPr>
            <a:lvl8pPr marL="2743132" lvl="7" indent="-228595">
              <a:spcBef>
                <a:spcPts val="0"/>
              </a:spcBef>
              <a:spcAft>
                <a:spcPts val="0"/>
              </a:spcAft>
              <a:buSzPts val="1200"/>
              <a:buChar char="○"/>
              <a:defRPr sz="900"/>
            </a:lvl8pPr>
            <a:lvl9pPr marL="3086023" lvl="8" indent="-228595">
              <a:spcBef>
                <a:spcPts val="0"/>
              </a:spcBef>
              <a:spcAft>
                <a:spcPts val="0"/>
              </a:spcAft>
              <a:buSzPts val="1200"/>
              <a:buChar char="■"/>
              <a:defRPr sz="900"/>
            </a:lvl9pPr>
          </a:lstStyle>
          <a:p>
            <a:endParaRPr/>
          </a:p>
        </p:txBody>
      </p:sp>
      <p:sp>
        <p:nvSpPr>
          <p:cNvPr id="23" name="Google Shape;23;p5"/>
          <p:cNvSpPr txBox="1">
            <a:spLocks noGrp="1"/>
          </p:cNvSpPr>
          <p:nvPr>
            <p:ph type="body" idx="2"/>
          </p:nvPr>
        </p:nvSpPr>
        <p:spPr>
          <a:xfrm>
            <a:off x="6441522" y="1536633"/>
            <a:ext cx="5331811" cy="4555200"/>
          </a:xfrm>
          <a:prstGeom prst="rect">
            <a:avLst/>
          </a:prstGeom>
        </p:spPr>
        <p:txBody>
          <a:bodyPr spcFirstLastPara="1" wrap="square" lIns="91425" tIns="91425" rIns="91425" bIns="91425" anchor="t" anchorCtr="0">
            <a:normAutofit/>
          </a:bodyPr>
          <a:lstStyle>
            <a:lvl1pPr marL="342892" lvl="0" indent="-238119">
              <a:spcBef>
                <a:spcPts val="0"/>
              </a:spcBef>
              <a:spcAft>
                <a:spcPts val="0"/>
              </a:spcAft>
              <a:buSzPts val="1400"/>
              <a:buChar char="●"/>
              <a:defRPr sz="1050"/>
            </a:lvl1pPr>
            <a:lvl2pPr marL="685784" lvl="1" indent="-228595">
              <a:spcBef>
                <a:spcPts val="0"/>
              </a:spcBef>
              <a:spcAft>
                <a:spcPts val="0"/>
              </a:spcAft>
              <a:buSzPts val="1200"/>
              <a:buChar char="○"/>
              <a:defRPr sz="900"/>
            </a:lvl2pPr>
            <a:lvl3pPr marL="1028675" lvl="2" indent="-228595">
              <a:spcBef>
                <a:spcPts val="0"/>
              </a:spcBef>
              <a:spcAft>
                <a:spcPts val="0"/>
              </a:spcAft>
              <a:buSzPts val="1200"/>
              <a:buChar char="■"/>
              <a:defRPr sz="900"/>
            </a:lvl3pPr>
            <a:lvl4pPr marL="1371566" lvl="3" indent="-228595">
              <a:spcBef>
                <a:spcPts val="0"/>
              </a:spcBef>
              <a:spcAft>
                <a:spcPts val="0"/>
              </a:spcAft>
              <a:buSzPts val="1200"/>
              <a:buChar char="●"/>
              <a:defRPr sz="900"/>
            </a:lvl4pPr>
            <a:lvl5pPr marL="1714457" lvl="4" indent="-228595">
              <a:spcBef>
                <a:spcPts val="0"/>
              </a:spcBef>
              <a:spcAft>
                <a:spcPts val="0"/>
              </a:spcAft>
              <a:buSzPts val="1200"/>
              <a:buChar char="○"/>
              <a:defRPr sz="900"/>
            </a:lvl5pPr>
            <a:lvl6pPr marL="2057349" lvl="5" indent="-228595">
              <a:spcBef>
                <a:spcPts val="0"/>
              </a:spcBef>
              <a:spcAft>
                <a:spcPts val="0"/>
              </a:spcAft>
              <a:buSzPts val="1200"/>
              <a:buChar char="■"/>
              <a:defRPr sz="900"/>
            </a:lvl6pPr>
            <a:lvl7pPr marL="2400240" lvl="6" indent="-228595">
              <a:spcBef>
                <a:spcPts val="0"/>
              </a:spcBef>
              <a:spcAft>
                <a:spcPts val="0"/>
              </a:spcAft>
              <a:buSzPts val="1200"/>
              <a:buChar char="●"/>
              <a:defRPr sz="900"/>
            </a:lvl7pPr>
            <a:lvl8pPr marL="2743132" lvl="7" indent="-228595">
              <a:spcBef>
                <a:spcPts val="0"/>
              </a:spcBef>
              <a:spcAft>
                <a:spcPts val="0"/>
              </a:spcAft>
              <a:buSzPts val="1200"/>
              <a:buChar char="○"/>
              <a:defRPr sz="900"/>
            </a:lvl8pPr>
            <a:lvl9pPr marL="3086023" lvl="8" indent="-228595">
              <a:spcBef>
                <a:spcPts val="0"/>
              </a:spcBef>
              <a:spcAft>
                <a:spcPts val="0"/>
              </a:spcAft>
              <a:buSzPts val="1200"/>
              <a:buChar char="■"/>
              <a:defRPr sz="900"/>
            </a:lvl9pPr>
          </a:lstStyle>
          <a:p>
            <a:endParaRPr/>
          </a:p>
        </p:txBody>
      </p:sp>
      <p:sp>
        <p:nvSpPr>
          <p:cNvPr id="7" name="Text Placeholder 4">
            <a:extLst>
              <a:ext uri="{FF2B5EF4-FFF2-40B4-BE49-F238E27FC236}">
                <a16:creationId xmlns:a16="http://schemas.microsoft.com/office/drawing/2014/main" id="{448988C3-772A-2468-32DB-5FF4918BF041}"/>
              </a:ext>
            </a:extLst>
          </p:cNvPr>
          <p:cNvSpPr>
            <a:spLocks noGrp="1"/>
          </p:cNvSpPr>
          <p:nvPr>
            <p:ph type="body" sz="quarter" idx="10"/>
          </p:nvPr>
        </p:nvSpPr>
        <p:spPr>
          <a:xfrm>
            <a:off x="718382" y="6309086"/>
            <a:ext cx="9563783" cy="466725"/>
          </a:xfrm>
        </p:spPr>
        <p:txBody>
          <a:bodyPr anchor="ctr"/>
          <a:lstStyle>
            <a:lvl1pPr marL="128588" indent="-128588">
              <a:lnSpc>
                <a:spcPct val="100000"/>
              </a:lnSpc>
              <a:spcBef>
                <a:spcPts val="0"/>
              </a:spcBef>
              <a:spcAft>
                <a:spcPts val="169"/>
              </a:spcAft>
              <a:buClr>
                <a:schemeClr val="bg1"/>
              </a:buClr>
              <a:buSzPct val="100000"/>
              <a:buFont typeface="+mj-lt"/>
              <a:buAutoNum type="arabicPeriod"/>
              <a:defRPr sz="4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65096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50" b="1" i="0"/>
            </a:lvl1pPr>
          </a:lstStyle>
          <a:p>
            <a:r>
              <a:rPr lang="en-US"/>
              <a:t>Click to edit Master title style</a:t>
            </a:r>
          </a:p>
        </p:txBody>
      </p:sp>
      <p:sp>
        <p:nvSpPr>
          <p:cNvPr id="3" name="Content Placeholder 2"/>
          <p:cNvSpPr>
            <a:spLocks noGrp="1"/>
          </p:cNvSpPr>
          <p:nvPr>
            <p:ph sz="half" idx="1"/>
          </p:nvPr>
        </p:nvSpPr>
        <p:spPr>
          <a:xfrm>
            <a:off x="609441" y="1600206"/>
            <a:ext cx="5383398" cy="4525963"/>
          </a:xfrm>
        </p:spPr>
        <p:txBody>
          <a:bodyPr/>
          <a:lstStyle>
            <a:lvl1pPr>
              <a:defRPr sz="1575"/>
            </a:lvl1pPr>
            <a:lvl2pPr>
              <a:defRPr sz="1350"/>
            </a:lvl2pPr>
            <a:lvl3pPr>
              <a:defRPr sz="1125" b="0" i="0">
                <a:latin typeface="Europa-Regular" panose="02000000000000000000" pitchFamily="2" charset="77"/>
              </a:defRPr>
            </a:lvl3pPr>
            <a:lvl4pPr>
              <a:defRPr sz="1013" b="0" i="0">
                <a:latin typeface="Europa-Regular" panose="02000000000000000000" pitchFamily="2" charset="77"/>
              </a:defRPr>
            </a:lvl4pPr>
            <a:lvl5pPr>
              <a:defRPr sz="1013" b="0" i="0">
                <a:latin typeface="Europa-Regular" panose="02000000000000000000" pitchFamily="2" charset="77"/>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6"/>
            <a:ext cx="5383398" cy="4525963"/>
          </a:xfrm>
        </p:spPr>
        <p:txBody>
          <a:bodyPr/>
          <a:lstStyle>
            <a:lvl1pPr>
              <a:defRPr sz="1575"/>
            </a:lvl1pPr>
            <a:lvl2pPr>
              <a:defRPr sz="1350"/>
            </a:lvl2pPr>
            <a:lvl3pPr>
              <a:defRPr sz="1125" b="0" i="0">
                <a:latin typeface="Europa-Regular" panose="02000000000000000000" pitchFamily="2" charset="77"/>
              </a:defRPr>
            </a:lvl3pPr>
            <a:lvl4pPr>
              <a:defRPr sz="1013" b="0" i="0">
                <a:latin typeface="Europa-Regular" panose="02000000000000000000" pitchFamily="2" charset="77"/>
              </a:defRPr>
            </a:lvl4pPr>
            <a:lvl5pPr>
              <a:defRPr sz="1013" b="0" i="0">
                <a:latin typeface="Europa-Regular" panose="02000000000000000000" pitchFamily="2" charset="77"/>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2536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cSld name="Content with Capti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09441" y="279401"/>
            <a:ext cx="4010041" cy="1435100"/>
          </a:xfrm>
          <a:prstGeom prst="rect">
            <a:avLst/>
          </a:prstGeom>
          <a:noFill/>
          <a:ln>
            <a:noFill/>
          </a:ln>
        </p:spPr>
        <p:txBody>
          <a:bodyPr lIns="91425" tIns="91425" rIns="91425" bIns="91425" anchor="b" anchorCtr="0"/>
          <a:lstStyle>
            <a:lvl1pPr rtl="0">
              <a:spcBef>
                <a:spcPts val="0"/>
              </a:spcBef>
              <a:defRPr sz="1350"/>
            </a:lvl1pPr>
            <a:lvl2pPr rtl="0">
              <a:spcBef>
                <a:spcPts val="0"/>
              </a:spcBef>
              <a:defRPr sz="1688">
                <a:solidFill>
                  <a:srgbClr val="808080"/>
                </a:solidFill>
              </a:defRPr>
            </a:lvl2pPr>
            <a:lvl3pPr rtl="0">
              <a:spcBef>
                <a:spcPts val="0"/>
              </a:spcBef>
              <a:defRPr sz="1688">
                <a:solidFill>
                  <a:srgbClr val="808080"/>
                </a:solidFill>
              </a:defRPr>
            </a:lvl3pPr>
            <a:lvl4pPr rtl="0">
              <a:spcBef>
                <a:spcPts val="0"/>
              </a:spcBef>
              <a:defRPr sz="1688">
                <a:solidFill>
                  <a:srgbClr val="808080"/>
                </a:solidFill>
              </a:defRPr>
            </a:lvl4pPr>
            <a:lvl5pPr rtl="0">
              <a:spcBef>
                <a:spcPts val="0"/>
              </a:spcBef>
              <a:defRPr sz="1688">
                <a:solidFill>
                  <a:srgbClr val="808080"/>
                </a:solidFill>
              </a:defRPr>
            </a:lvl5pPr>
            <a:lvl6pPr rtl="0">
              <a:spcBef>
                <a:spcPts val="0"/>
              </a:spcBef>
              <a:defRPr sz="1688">
                <a:solidFill>
                  <a:srgbClr val="808080"/>
                </a:solidFill>
              </a:defRPr>
            </a:lvl6pPr>
            <a:lvl7pPr rtl="0">
              <a:spcBef>
                <a:spcPts val="0"/>
              </a:spcBef>
              <a:defRPr sz="1688">
                <a:solidFill>
                  <a:srgbClr val="808080"/>
                </a:solidFill>
              </a:defRPr>
            </a:lvl7pPr>
            <a:lvl8pPr rtl="0">
              <a:spcBef>
                <a:spcPts val="0"/>
              </a:spcBef>
              <a:defRPr sz="1688">
                <a:solidFill>
                  <a:srgbClr val="808080"/>
                </a:solidFill>
              </a:defRPr>
            </a:lvl8pPr>
            <a:lvl9pPr rtl="0">
              <a:spcBef>
                <a:spcPts val="0"/>
              </a:spcBef>
              <a:defRPr sz="1688">
                <a:solidFill>
                  <a:srgbClr val="808080"/>
                </a:solidFill>
              </a:defRPr>
            </a:lvl9pPr>
          </a:lstStyle>
          <a:p>
            <a:endParaRPr/>
          </a:p>
        </p:txBody>
      </p:sp>
      <p:sp>
        <p:nvSpPr>
          <p:cNvPr id="33" name="Shape 33"/>
          <p:cNvSpPr txBox="1">
            <a:spLocks noGrp="1"/>
          </p:cNvSpPr>
          <p:nvPr>
            <p:ph type="body" idx="1"/>
          </p:nvPr>
        </p:nvSpPr>
        <p:spPr>
          <a:xfrm>
            <a:off x="4765492" y="273056"/>
            <a:ext cx="6813892" cy="5391149"/>
          </a:xfrm>
          <a:prstGeom prst="rect">
            <a:avLst/>
          </a:prstGeom>
          <a:noFill/>
          <a:ln>
            <a:noFill/>
          </a:ln>
        </p:spPr>
        <p:txBody>
          <a:bodyPr lIns="91425" tIns="91425" rIns="91425" bIns="91425" anchor="t" anchorCtr="0"/>
          <a:lstStyle>
            <a:lvl1pPr marL="257175" indent="-193775" rtl="0">
              <a:spcBef>
                <a:spcPts val="394"/>
              </a:spcBef>
              <a:buFont typeface="Arial" panose="020B0604020202020204" pitchFamily="34" charset="0"/>
              <a:buChar char="•"/>
              <a:defRPr sz="1013"/>
            </a:lvl1pPr>
            <a:lvl2pPr marL="440871" indent="-183696" rtl="0">
              <a:spcBef>
                <a:spcPts val="394"/>
              </a:spcBef>
              <a:defRPr sz="1800"/>
            </a:lvl2pPr>
            <a:lvl3pPr rtl="0">
              <a:spcBef>
                <a:spcPts val="394"/>
              </a:spcBef>
              <a:defRPr sz="1800"/>
            </a:lvl3pPr>
            <a:lvl4pPr marL="977265" indent="-205740" rtl="0">
              <a:spcBef>
                <a:spcPts val="394"/>
              </a:spcBef>
              <a:defRPr sz="1800"/>
            </a:lvl4pPr>
            <a:lvl5pPr marL="1234440" indent="-205740" rtl="0">
              <a:spcBef>
                <a:spcPts val="394"/>
              </a:spcBef>
              <a:defRPr sz="1800"/>
            </a:lvl5pPr>
            <a:lvl6pPr rtl="0">
              <a:spcBef>
                <a:spcPts val="0"/>
              </a:spcBef>
              <a:defRPr sz="1350">
                <a:solidFill>
                  <a:srgbClr val="333333"/>
                </a:solidFill>
                <a:latin typeface="Arial"/>
                <a:ea typeface="Arial"/>
                <a:cs typeface="Arial"/>
                <a:sym typeface="Arial"/>
              </a:defRPr>
            </a:lvl6pPr>
            <a:lvl7pPr rtl="0">
              <a:spcBef>
                <a:spcPts val="0"/>
              </a:spcBef>
              <a:defRPr sz="1350">
                <a:solidFill>
                  <a:srgbClr val="333333"/>
                </a:solidFill>
                <a:latin typeface="Arial"/>
                <a:ea typeface="Arial"/>
                <a:cs typeface="Arial"/>
                <a:sym typeface="Arial"/>
              </a:defRPr>
            </a:lvl7pPr>
            <a:lvl8pPr rtl="0">
              <a:spcBef>
                <a:spcPts val="0"/>
              </a:spcBef>
              <a:defRPr sz="1350">
                <a:solidFill>
                  <a:srgbClr val="333333"/>
                </a:solidFill>
                <a:latin typeface="Arial"/>
                <a:ea typeface="Arial"/>
                <a:cs typeface="Arial"/>
                <a:sym typeface="Arial"/>
              </a:defRPr>
            </a:lvl8pPr>
            <a:lvl9pPr rtl="0">
              <a:spcBef>
                <a:spcPts val="0"/>
              </a:spcBef>
              <a:defRPr sz="1350">
                <a:solidFill>
                  <a:srgbClr val="333333"/>
                </a:solidFill>
                <a:latin typeface="Arial"/>
                <a:ea typeface="Arial"/>
                <a:cs typeface="Arial"/>
                <a:sym typeface="Arial"/>
              </a:defRPr>
            </a:lvl9pPr>
          </a:lstStyle>
          <a:p>
            <a:endParaRPr/>
          </a:p>
        </p:txBody>
      </p:sp>
    </p:spTree>
    <p:extLst>
      <p:ext uri="{BB962C8B-B14F-4D97-AF65-F5344CB8AC3E}">
        <p14:creationId xmlns:p14="http://schemas.microsoft.com/office/powerpoint/2010/main" val="31492193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Picture with Caption">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2389095" y="4157670"/>
            <a:ext cx="7313295" cy="566737"/>
          </a:xfrm>
          <a:prstGeom prst="rect">
            <a:avLst/>
          </a:prstGeom>
          <a:noFill/>
          <a:ln>
            <a:noFill/>
          </a:ln>
        </p:spPr>
        <p:txBody>
          <a:bodyPr lIns="91425" tIns="91425" rIns="91425" bIns="91425" anchor="b" anchorCtr="0"/>
          <a:lstStyle>
            <a:lvl1pPr rtl="0">
              <a:spcBef>
                <a:spcPts val="0"/>
              </a:spcBef>
              <a:defRPr sz="1350"/>
            </a:lvl1pPr>
            <a:lvl2pPr rtl="0">
              <a:spcBef>
                <a:spcPts val="0"/>
              </a:spcBef>
              <a:defRPr sz="1688">
                <a:solidFill>
                  <a:srgbClr val="808080"/>
                </a:solidFill>
              </a:defRPr>
            </a:lvl2pPr>
            <a:lvl3pPr rtl="0">
              <a:spcBef>
                <a:spcPts val="0"/>
              </a:spcBef>
              <a:defRPr sz="1688">
                <a:solidFill>
                  <a:srgbClr val="808080"/>
                </a:solidFill>
              </a:defRPr>
            </a:lvl3pPr>
            <a:lvl4pPr rtl="0">
              <a:spcBef>
                <a:spcPts val="0"/>
              </a:spcBef>
              <a:defRPr sz="1688">
                <a:solidFill>
                  <a:srgbClr val="808080"/>
                </a:solidFill>
              </a:defRPr>
            </a:lvl4pPr>
            <a:lvl5pPr rtl="0">
              <a:spcBef>
                <a:spcPts val="0"/>
              </a:spcBef>
              <a:defRPr sz="1688">
                <a:solidFill>
                  <a:srgbClr val="808080"/>
                </a:solidFill>
              </a:defRPr>
            </a:lvl5pPr>
            <a:lvl6pPr rtl="0">
              <a:spcBef>
                <a:spcPts val="0"/>
              </a:spcBef>
              <a:defRPr sz="1688">
                <a:solidFill>
                  <a:srgbClr val="808080"/>
                </a:solidFill>
              </a:defRPr>
            </a:lvl6pPr>
            <a:lvl7pPr rtl="0">
              <a:spcBef>
                <a:spcPts val="0"/>
              </a:spcBef>
              <a:defRPr sz="1688">
                <a:solidFill>
                  <a:srgbClr val="808080"/>
                </a:solidFill>
              </a:defRPr>
            </a:lvl7pPr>
            <a:lvl8pPr rtl="0">
              <a:spcBef>
                <a:spcPts val="0"/>
              </a:spcBef>
              <a:defRPr sz="1688">
                <a:solidFill>
                  <a:srgbClr val="808080"/>
                </a:solidFill>
              </a:defRPr>
            </a:lvl8pPr>
            <a:lvl9pPr rtl="0">
              <a:spcBef>
                <a:spcPts val="0"/>
              </a:spcBef>
              <a:defRPr sz="1688">
                <a:solidFill>
                  <a:srgbClr val="808080"/>
                </a:solidFill>
              </a:defRPr>
            </a:lvl9pPr>
          </a:lstStyle>
          <a:p>
            <a:endParaRPr/>
          </a:p>
        </p:txBody>
      </p:sp>
      <p:sp>
        <p:nvSpPr>
          <p:cNvPr id="37" name="Shape 37"/>
          <p:cNvSpPr txBox="1">
            <a:spLocks noGrp="1"/>
          </p:cNvSpPr>
          <p:nvPr>
            <p:ph type="body" idx="1"/>
          </p:nvPr>
        </p:nvSpPr>
        <p:spPr>
          <a:xfrm>
            <a:off x="2389095" y="4724406"/>
            <a:ext cx="7313295" cy="804863"/>
          </a:xfrm>
          <a:prstGeom prst="rect">
            <a:avLst/>
          </a:prstGeom>
          <a:noFill/>
          <a:ln>
            <a:noFill/>
          </a:ln>
        </p:spPr>
        <p:txBody>
          <a:bodyPr lIns="91425" tIns="91425" rIns="91425" bIns="91425" anchor="t" anchorCtr="0"/>
          <a:lstStyle>
            <a:lvl1pPr marL="0" indent="0" rtl="0">
              <a:spcBef>
                <a:spcPts val="169"/>
              </a:spcBef>
              <a:buFont typeface="Arial"/>
              <a:buNone/>
              <a:defRPr sz="1013"/>
            </a:lvl1pPr>
            <a:lvl2pPr rtl="0">
              <a:spcBef>
                <a:spcPts val="0"/>
              </a:spcBef>
              <a:defRPr sz="1350">
                <a:solidFill>
                  <a:srgbClr val="333333"/>
                </a:solidFill>
                <a:latin typeface="Arial"/>
                <a:ea typeface="Arial"/>
                <a:cs typeface="Arial"/>
                <a:sym typeface="Arial"/>
              </a:defRPr>
            </a:lvl2pPr>
            <a:lvl3pPr rtl="0">
              <a:spcBef>
                <a:spcPts val="0"/>
              </a:spcBef>
              <a:defRPr sz="1350">
                <a:solidFill>
                  <a:srgbClr val="333333"/>
                </a:solidFill>
                <a:latin typeface="Arial"/>
                <a:ea typeface="Arial"/>
                <a:cs typeface="Arial"/>
                <a:sym typeface="Arial"/>
              </a:defRPr>
            </a:lvl3pPr>
            <a:lvl4pPr rtl="0">
              <a:spcBef>
                <a:spcPts val="0"/>
              </a:spcBef>
              <a:defRPr sz="1350">
                <a:solidFill>
                  <a:srgbClr val="333333"/>
                </a:solidFill>
                <a:latin typeface="Arial"/>
                <a:ea typeface="Arial"/>
                <a:cs typeface="Arial"/>
                <a:sym typeface="Arial"/>
              </a:defRPr>
            </a:lvl4pPr>
            <a:lvl5pPr rtl="0">
              <a:spcBef>
                <a:spcPts val="0"/>
              </a:spcBef>
              <a:defRPr sz="1350">
                <a:solidFill>
                  <a:srgbClr val="333333"/>
                </a:solidFill>
                <a:latin typeface="Arial"/>
                <a:ea typeface="Arial"/>
                <a:cs typeface="Arial"/>
                <a:sym typeface="Arial"/>
              </a:defRPr>
            </a:lvl5pPr>
            <a:lvl6pPr rtl="0">
              <a:spcBef>
                <a:spcPts val="0"/>
              </a:spcBef>
              <a:defRPr sz="1350">
                <a:solidFill>
                  <a:srgbClr val="333333"/>
                </a:solidFill>
                <a:latin typeface="Arial"/>
                <a:ea typeface="Arial"/>
                <a:cs typeface="Arial"/>
                <a:sym typeface="Arial"/>
              </a:defRPr>
            </a:lvl6pPr>
            <a:lvl7pPr rtl="0">
              <a:spcBef>
                <a:spcPts val="0"/>
              </a:spcBef>
              <a:defRPr sz="1350">
                <a:solidFill>
                  <a:srgbClr val="333333"/>
                </a:solidFill>
                <a:latin typeface="Arial"/>
                <a:ea typeface="Arial"/>
                <a:cs typeface="Arial"/>
                <a:sym typeface="Arial"/>
              </a:defRPr>
            </a:lvl7pPr>
            <a:lvl8pPr rtl="0">
              <a:spcBef>
                <a:spcPts val="0"/>
              </a:spcBef>
              <a:defRPr sz="1350">
                <a:solidFill>
                  <a:srgbClr val="333333"/>
                </a:solidFill>
                <a:latin typeface="Arial"/>
                <a:ea typeface="Arial"/>
                <a:cs typeface="Arial"/>
                <a:sym typeface="Arial"/>
              </a:defRPr>
            </a:lvl8pPr>
            <a:lvl9pPr rtl="0">
              <a:spcBef>
                <a:spcPts val="0"/>
              </a:spcBef>
              <a:defRPr sz="1350">
                <a:solidFill>
                  <a:srgbClr val="333333"/>
                </a:solidFill>
                <a:latin typeface="Arial"/>
                <a:ea typeface="Arial"/>
                <a:cs typeface="Arial"/>
                <a:sym typeface="Arial"/>
              </a:defRPr>
            </a:lvl9pPr>
          </a:lstStyle>
          <a:p>
            <a:endParaRPr/>
          </a:p>
        </p:txBody>
      </p:sp>
    </p:spTree>
    <p:extLst>
      <p:ext uri="{BB962C8B-B14F-4D97-AF65-F5344CB8AC3E}">
        <p14:creationId xmlns:p14="http://schemas.microsoft.com/office/powerpoint/2010/main" val="35075359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cSld name="Title and Vertical Tex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609441" y="177800"/>
            <a:ext cx="10969943" cy="914400"/>
          </a:xfrm>
          <a:prstGeom prst="rect">
            <a:avLst/>
          </a:prstGeom>
          <a:noFill/>
          <a:ln>
            <a:noFill/>
          </a:ln>
        </p:spPr>
        <p:txBody>
          <a:bodyPr lIns="91425" tIns="91425" rIns="91425" bIns="91425" anchor="ctr" anchorCtr="0"/>
          <a:lstStyle>
            <a:lvl1pPr rtl="0">
              <a:spcBef>
                <a:spcPts val="0"/>
              </a:spcBef>
              <a:defRPr sz="1350">
                <a:solidFill>
                  <a:srgbClr val="808080"/>
                </a:solidFill>
              </a:defRPr>
            </a:lvl1pPr>
            <a:lvl2pPr rtl="0">
              <a:spcBef>
                <a:spcPts val="0"/>
              </a:spcBef>
              <a:defRPr sz="1688">
                <a:solidFill>
                  <a:srgbClr val="808080"/>
                </a:solidFill>
              </a:defRPr>
            </a:lvl2pPr>
            <a:lvl3pPr rtl="0">
              <a:spcBef>
                <a:spcPts val="0"/>
              </a:spcBef>
              <a:defRPr sz="1688">
                <a:solidFill>
                  <a:srgbClr val="808080"/>
                </a:solidFill>
              </a:defRPr>
            </a:lvl3pPr>
            <a:lvl4pPr rtl="0">
              <a:spcBef>
                <a:spcPts val="0"/>
              </a:spcBef>
              <a:defRPr sz="1688">
                <a:solidFill>
                  <a:srgbClr val="808080"/>
                </a:solidFill>
              </a:defRPr>
            </a:lvl4pPr>
            <a:lvl5pPr rtl="0">
              <a:spcBef>
                <a:spcPts val="0"/>
              </a:spcBef>
              <a:defRPr sz="1688">
                <a:solidFill>
                  <a:srgbClr val="808080"/>
                </a:solidFill>
              </a:defRPr>
            </a:lvl5pPr>
            <a:lvl6pPr indent="257175" rtl="0">
              <a:spcBef>
                <a:spcPts val="0"/>
              </a:spcBef>
              <a:defRPr sz="1688">
                <a:solidFill>
                  <a:srgbClr val="808080"/>
                </a:solidFill>
              </a:defRPr>
            </a:lvl6pPr>
            <a:lvl7pPr indent="514350" rtl="0">
              <a:spcBef>
                <a:spcPts val="0"/>
              </a:spcBef>
              <a:defRPr sz="1688">
                <a:solidFill>
                  <a:srgbClr val="808080"/>
                </a:solidFill>
              </a:defRPr>
            </a:lvl7pPr>
            <a:lvl8pPr indent="771525" rtl="0">
              <a:spcBef>
                <a:spcPts val="0"/>
              </a:spcBef>
              <a:defRPr sz="1688">
                <a:solidFill>
                  <a:srgbClr val="808080"/>
                </a:solidFill>
              </a:defRPr>
            </a:lvl8pPr>
            <a:lvl9pPr indent="1028700" rtl="0">
              <a:spcBef>
                <a:spcPts val="0"/>
              </a:spcBef>
              <a:defRPr sz="1688">
                <a:solidFill>
                  <a:srgbClr val="808080"/>
                </a:solidFill>
              </a:defRPr>
            </a:lvl9pPr>
          </a:lstStyle>
          <a:p>
            <a:endParaRPr/>
          </a:p>
        </p:txBody>
      </p:sp>
      <p:sp>
        <p:nvSpPr>
          <p:cNvPr id="41" name="Shape 41"/>
          <p:cNvSpPr txBox="1">
            <a:spLocks noGrp="1"/>
          </p:cNvSpPr>
          <p:nvPr>
            <p:ph type="body" idx="1"/>
          </p:nvPr>
        </p:nvSpPr>
        <p:spPr>
          <a:xfrm>
            <a:off x="609441" y="1295400"/>
            <a:ext cx="10969943" cy="4673600"/>
          </a:xfrm>
          <a:prstGeom prst="rect">
            <a:avLst/>
          </a:prstGeom>
          <a:noFill/>
          <a:ln>
            <a:noFill/>
          </a:ln>
        </p:spPr>
        <p:txBody>
          <a:bodyPr lIns="91425" tIns="91425" rIns="91425" bIns="91425" anchor="t" anchorCtr="0"/>
          <a:lstStyle>
            <a:lvl1pPr marL="257175" indent="-193775" rtl="0">
              <a:spcBef>
                <a:spcPts val="281"/>
              </a:spcBef>
              <a:buClr>
                <a:srgbClr val="808080"/>
              </a:buClr>
              <a:buFont typeface="Arial" panose="020B0604020202020204" pitchFamily="34" charset="0"/>
              <a:buChar char="•"/>
              <a:defRPr sz="1013">
                <a:solidFill>
                  <a:srgbClr val="333333"/>
                </a:solidFill>
                <a:latin typeface="Arial"/>
                <a:ea typeface="Arial"/>
                <a:cs typeface="Arial"/>
                <a:sym typeface="Arial"/>
              </a:defRPr>
            </a:lvl1pPr>
            <a:lvl2pPr marL="450056" indent="-107156" rtl="0">
              <a:spcBef>
                <a:spcPts val="281"/>
              </a:spcBef>
              <a:buClr>
                <a:srgbClr val="808080"/>
              </a:buClr>
              <a:buFont typeface="Noto Symbol"/>
              <a:buChar char="●"/>
              <a:defRPr sz="1350">
                <a:solidFill>
                  <a:srgbClr val="333333"/>
                </a:solidFill>
                <a:latin typeface="Arial"/>
                <a:ea typeface="Arial"/>
                <a:cs typeface="Arial"/>
                <a:sym typeface="Arial"/>
              </a:defRPr>
            </a:lvl2pPr>
            <a:lvl3pPr marL="685800" indent="-85725" rtl="0">
              <a:spcBef>
                <a:spcPts val="281"/>
              </a:spcBef>
              <a:buClr>
                <a:srgbClr val="808080"/>
              </a:buClr>
              <a:buFont typeface="Noto Symbol"/>
              <a:buChar char="●"/>
              <a:defRPr sz="1350">
                <a:solidFill>
                  <a:srgbClr val="333333"/>
                </a:solidFill>
                <a:latin typeface="Arial"/>
                <a:ea typeface="Arial"/>
                <a:cs typeface="Arial"/>
                <a:sym typeface="Arial"/>
              </a:defRPr>
            </a:lvl3pPr>
            <a:lvl4pPr marL="964406" indent="-107156" rtl="0">
              <a:spcBef>
                <a:spcPts val="281"/>
              </a:spcBef>
              <a:buClr>
                <a:srgbClr val="808080"/>
              </a:buClr>
              <a:buFont typeface="Noto Symbol"/>
              <a:buChar char="●"/>
              <a:defRPr sz="1350">
                <a:solidFill>
                  <a:srgbClr val="333333"/>
                </a:solidFill>
                <a:latin typeface="Arial"/>
                <a:ea typeface="Arial"/>
                <a:cs typeface="Arial"/>
                <a:sym typeface="Arial"/>
              </a:defRPr>
            </a:lvl4pPr>
            <a:lvl5pPr marL="1249136" indent="-134711" rtl="0">
              <a:spcBef>
                <a:spcPts val="281"/>
              </a:spcBef>
              <a:buClr>
                <a:srgbClr val="808080"/>
              </a:buClr>
              <a:buFont typeface="Noto Symbol"/>
              <a:buChar char="●"/>
              <a:defRPr sz="1350">
                <a:solidFill>
                  <a:srgbClr val="333333"/>
                </a:solidFill>
                <a:latin typeface="Arial"/>
                <a:ea typeface="Arial"/>
                <a:cs typeface="Arial"/>
                <a:sym typeface="Arial"/>
              </a:defRPr>
            </a:lvl5pPr>
            <a:lvl6pPr marL="1506311" indent="-134711" rtl="0">
              <a:spcBef>
                <a:spcPts val="281"/>
              </a:spcBef>
              <a:buClr>
                <a:srgbClr val="808080"/>
              </a:buClr>
              <a:buFont typeface="Noto Symbol"/>
              <a:buChar char="●"/>
              <a:defRPr sz="1350">
                <a:solidFill>
                  <a:srgbClr val="333333"/>
                </a:solidFill>
                <a:latin typeface="Arial"/>
                <a:ea typeface="Arial"/>
                <a:cs typeface="Arial"/>
                <a:sym typeface="Arial"/>
              </a:defRPr>
            </a:lvl6pPr>
            <a:lvl7pPr marL="1763486" indent="-134711" rtl="0">
              <a:spcBef>
                <a:spcPts val="281"/>
              </a:spcBef>
              <a:buClr>
                <a:srgbClr val="808080"/>
              </a:buClr>
              <a:buFont typeface="Noto Symbol"/>
              <a:buChar char="●"/>
              <a:defRPr sz="1350">
                <a:solidFill>
                  <a:srgbClr val="333333"/>
                </a:solidFill>
                <a:latin typeface="Arial"/>
                <a:ea typeface="Arial"/>
                <a:cs typeface="Arial"/>
                <a:sym typeface="Arial"/>
              </a:defRPr>
            </a:lvl7pPr>
            <a:lvl8pPr marL="2020661" indent="-134711" rtl="0">
              <a:spcBef>
                <a:spcPts val="281"/>
              </a:spcBef>
              <a:buClr>
                <a:srgbClr val="808080"/>
              </a:buClr>
              <a:buFont typeface="Noto Symbol"/>
              <a:buChar char="●"/>
              <a:defRPr sz="1350">
                <a:solidFill>
                  <a:srgbClr val="333333"/>
                </a:solidFill>
                <a:latin typeface="Arial"/>
                <a:ea typeface="Arial"/>
                <a:cs typeface="Arial"/>
                <a:sym typeface="Arial"/>
              </a:defRPr>
            </a:lvl8pPr>
            <a:lvl9pPr marL="2277836" indent="-134711" rtl="0">
              <a:spcBef>
                <a:spcPts val="281"/>
              </a:spcBef>
              <a:buClr>
                <a:srgbClr val="808080"/>
              </a:buClr>
              <a:buFont typeface="Noto Symbol"/>
              <a:buChar char="●"/>
              <a:defRPr sz="1350">
                <a:solidFill>
                  <a:srgbClr val="333333"/>
                </a:solidFill>
                <a:latin typeface="Arial"/>
                <a:ea typeface="Arial"/>
                <a:cs typeface="Arial"/>
                <a:sym typeface="Arial"/>
              </a:defRPr>
            </a:lvl9pPr>
          </a:lstStyle>
          <a:p>
            <a:endParaRPr/>
          </a:p>
        </p:txBody>
      </p:sp>
    </p:spTree>
    <p:extLst>
      <p:ext uri="{BB962C8B-B14F-4D97-AF65-F5344CB8AC3E}">
        <p14:creationId xmlns:p14="http://schemas.microsoft.com/office/powerpoint/2010/main" val="3813087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Vertical Title and Tex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8989264" y="376242"/>
            <a:ext cx="2793271" cy="5491163"/>
          </a:xfrm>
          <a:prstGeom prst="rect">
            <a:avLst/>
          </a:prstGeom>
          <a:noFill/>
          <a:ln>
            <a:noFill/>
          </a:ln>
        </p:spPr>
        <p:txBody>
          <a:bodyPr lIns="91425" tIns="91425" rIns="91425" bIns="91425" anchor="ctr" anchorCtr="0"/>
          <a:lstStyle>
            <a:lvl1pPr rtl="0">
              <a:spcBef>
                <a:spcPts val="0"/>
              </a:spcBef>
              <a:defRPr sz="1350">
                <a:solidFill>
                  <a:srgbClr val="808080"/>
                </a:solidFill>
              </a:defRPr>
            </a:lvl1pPr>
            <a:lvl2pPr rtl="0">
              <a:spcBef>
                <a:spcPts val="0"/>
              </a:spcBef>
              <a:defRPr sz="1688">
                <a:solidFill>
                  <a:srgbClr val="808080"/>
                </a:solidFill>
              </a:defRPr>
            </a:lvl2pPr>
            <a:lvl3pPr rtl="0">
              <a:spcBef>
                <a:spcPts val="0"/>
              </a:spcBef>
              <a:defRPr sz="1688">
                <a:solidFill>
                  <a:srgbClr val="808080"/>
                </a:solidFill>
              </a:defRPr>
            </a:lvl3pPr>
            <a:lvl4pPr rtl="0">
              <a:spcBef>
                <a:spcPts val="0"/>
              </a:spcBef>
              <a:defRPr sz="1688">
                <a:solidFill>
                  <a:srgbClr val="808080"/>
                </a:solidFill>
              </a:defRPr>
            </a:lvl4pPr>
            <a:lvl5pPr rtl="0">
              <a:spcBef>
                <a:spcPts val="0"/>
              </a:spcBef>
              <a:defRPr sz="1688">
                <a:solidFill>
                  <a:srgbClr val="808080"/>
                </a:solidFill>
              </a:defRPr>
            </a:lvl5pPr>
            <a:lvl6pPr indent="257175" rtl="0">
              <a:spcBef>
                <a:spcPts val="0"/>
              </a:spcBef>
              <a:defRPr sz="1688">
                <a:solidFill>
                  <a:srgbClr val="808080"/>
                </a:solidFill>
              </a:defRPr>
            </a:lvl6pPr>
            <a:lvl7pPr indent="514350" rtl="0">
              <a:spcBef>
                <a:spcPts val="0"/>
              </a:spcBef>
              <a:defRPr sz="1688">
                <a:solidFill>
                  <a:srgbClr val="808080"/>
                </a:solidFill>
              </a:defRPr>
            </a:lvl7pPr>
            <a:lvl8pPr indent="771525" rtl="0">
              <a:spcBef>
                <a:spcPts val="0"/>
              </a:spcBef>
              <a:defRPr sz="1688">
                <a:solidFill>
                  <a:srgbClr val="808080"/>
                </a:solidFill>
              </a:defRPr>
            </a:lvl8pPr>
            <a:lvl9pPr indent="1028700" rtl="0">
              <a:spcBef>
                <a:spcPts val="0"/>
              </a:spcBef>
              <a:defRPr sz="1688">
                <a:solidFill>
                  <a:srgbClr val="808080"/>
                </a:solidFill>
              </a:defRPr>
            </a:lvl9pPr>
          </a:lstStyle>
          <a:p>
            <a:endParaRPr/>
          </a:p>
        </p:txBody>
      </p:sp>
      <p:sp>
        <p:nvSpPr>
          <p:cNvPr id="45" name="Shape 45"/>
          <p:cNvSpPr txBox="1">
            <a:spLocks noGrp="1"/>
          </p:cNvSpPr>
          <p:nvPr>
            <p:ph type="body" idx="1"/>
          </p:nvPr>
        </p:nvSpPr>
        <p:spPr>
          <a:xfrm>
            <a:off x="609447" y="350839"/>
            <a:ext cx="8176669" cy="5511800"/>
          </a:xfrm>
          <a:prstGeom prst="rect">
            <a:avLst/>
          </a:prstGeom>
          <a:noFill/>
          <a:ln>
            <a:noFill/>
          </a:ln>
        </p:spPr>
        <p:txBody>
          <a:bodyPr lIns="91425" tIns="91425" rIns="91425" bIns="91425" anchor="t" anchorCtr="0"/>
          <a:lstStyle>
            <a:lvl1pPr marL="257175" indent="-193775" rtl="0">
              <a:spcBef>
                <a:spcPts val="281"/>
              </a:spcBef>
              <a:buClr>
                <a:srgbClr val="808080"/>
              </a:buClr>
              <a:buFont typeface="Arial" panose="020B0604020202020204" pitchFamily="34" charset="0"/>
              <a:buChar char="•"/>
              <a:defRPr sz="1013">
                <a:solidFill>
                  <a:srgbClr val="333333"/>
                </a:solidFill>
                <a:latin typeface="Arial"/>
                <a:ea typeface="Arial"/>
                <a:cs typeface="Arial"/>
                <a:sym typeface="Arial"/>
              </a:defRPr>
            </a:lvl1pPr>
            <a:lvl2pPr marL="450056" indent="-107156" rtl="0">
              <a:spcBef>
                <a:spcPts val="281"/>
              </a:spcBef>
              <a:buClr>
                <a:srgbClr val="808080"/>
              </a:buClr>
              <a:buFont typeface="Noto Symbol"/>
              <a:buChar char="●"/>
              <a:defRPr sz="1350">
                <a:solidFill>
                  <a:srgbClr val="333333"/>
                </a:solidFill>
                <a:latin typeface="Arial"/>
                <a:ea typeface="Arial"/>
                <a:cs typeface="Arial"/>
                <a:sym typeface="Arial"/>
              </a:defRPr>
            </a:lvl2pPr>
            <a:lvl3pPr marL="685800" indent="-85725" rtl="0">
              <a:spcBef>
                <a:spcPts val="281"/>
              </a:spcBef>
              <a:buClr>
                <a:srgbClr val="808080"/>
              </a:buClr>
              <a:buFont typeface="Noto Symbol"/>
              <a:buChar char="●"/>
              <a:defRPr sz="1350">
                <a:solidFill>
                  <a:srgbClr val="333333"/>
                </a:solidFill>
                <a:latin typeface="Arial"/>
                <a:ea typeface="Arial"/>
                <a:cs typeface="Arial"/>
                <a:sym typeface="Arial"/>
              </a:defRPr>
            </a:lvl3pPr>
            <a:lvl4pPr marL="964406" indent="-107156" rtl="0">
              <a:spcBef>
                <a:spcPts val="281"/>
              </a:spcBef>
              <a:buClr>
                <a:srgbClr val="808080"/>
              </a:buClr>
              <a:buFont typeface="Noto Symbol"/>
              <a:buChar char="●"/>
              <a:defRPr sz="1350">
                <a:solidFill>
                  <a:srgbClr val="333333"/>
                </a:solidFill>
                <a:latin typeface="Arial"/>
                <a:ea typeface="Arial"/>
                <a:cs typeface="Arial"/>
                <a:sym typeface="Arial"/>
              </a:defRPr>
            </a:lvl4pPr>
            <a:lvl5pPr marL="1249136" indent="-134711" rtl="0">
              <a:spcBef>
                <a:spcPts val="281"/>
              </a:spcBef>
              <a:buClr>
                <a:srgbClr val="808080"/>
              </a:buClr>
              <a:buFont typeface="Noto Symbol"/>
              <a:buChar char="●"/>
              <a:defRPr sz="1350">
                <a:solidFill>
                  <a:srgbClr val="333333"/>
                </a:solidFill>
                <a:latin typeface="Arial"/>
                <a:ea typeface="Arial"/>
                <a:cs typeface="Arial"/>
                <a:sym typeface="Arial"/>
              </a:defRPr>
            </a:lvl5pPr>
            <a:lvl6pPr marL="1506311" indent="-134711" rtl="0">
              <a:spcBef>
                <a:spcPts val="281"/>
              </a:spcBef>
              <a:buClr>
                <a:srgbClr val="808080"/>
              </a:buClr>
              <a:buFont typeface="Noto Symbol"/>
              <a:buChar char="●"/>
              <a:defRPr sz="1350">
                <a:solidFill>
                  <a:srgbClr val="333333"/>
                </a:solidFill>
                <a:latin typeface="Arial"/>
                <a:ea typeface="Arial"/>
                <a:cs typeface="Arial"/>
                <a:sym typeface="Arial"/>
              </a:defRPr>
            </a:lvl6pPr>
            <a:lvl7pPr marL="1763486" indent="-134711" rtl="0">
              <a:spcBef>
                <a:spcPts val="281"/>
              </a:spcBef>
              <a:buClr>
                <a:srgbClr val="808080"/>
              </a:buClr>
              <a:buFont typeface="Noto Symbol"/>
              <a:buChar char="●"/>
              <a:defRPr sz="1350">
                <a:solidFill>
                  <a:srgbClr val="333333"/>
                </a:solidFill>
                <a:latin typeface="Arial"/>
                <a:ea typeface="Arial"/>
                <a:cs typeface="Arial"/>
                <a:sym typeface="Arial"/>
              </a:defRPr>
            </a:lvl7pPr>
            <a:lvl8pPr marL="2020661" indent="-134711" rtl="0">
              <a:spcBef>
                <a:spcPts val="281"/>
              </a:spcBef>
              <a:buClr>
                <a:srgbClr val="808080"/>
              </a:buClr>
              <a:buFont typeface="Noto Symbol"/>
              <a:buChar char="●"/>
              <a:defRPr sz="1350">
                <a:solidFill>
                  <a:srgbClr val="333333"/>
                </a:solidFill>
                <a:latin typeface="Arial"/>
                <a:ea typeface="Arial"/>
                <a:cs typeface="Arial"/>
                <a:sym typeface="Arial"/>
              </a:defRPr>
            </a:lvl8pPr>
            <a:lvl9pPr marL="2277836" indent="-134711" rtl="0">
              <a:spcBef>
                <a:spcPts val="281"/>
              </a:spcBef>
              <a:buClr>
                <a:srgbClr val="808080"/>
              </a:buClr>
              <a:buFont typeface="Noto Symbol"/>
              <a:buChar char="●"/>
              <a:defRPr sz="1350">
                <a:solidFill>
                  <a:srgbClr val="333333"/>
                </a:solidFill>
                <a:latin typeface="Arial"/>
                <a:ea typeface="Arial"/>
                <a:cs typeface="Arial"/>
                <a:sym typeface="Arial"/>
              </a:defRPr>
            </a:lvl9pPr>
          </a:lstStyle>
          <a:p>
            <a:endParaRPr/>
          </a:p>
        </p:txBody>
      </p:sp>
    </p:spTree>
    <p:extLst>
      <p:ext uri="{BB962C8B-B14F-4D97-AF65-F5344CB8AC3E}">
        <p14:creationId xmlns:p14="http://schemas.microsoft.com/office/powerpoint/2010/main" val="1811914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229261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827" y="1535207"/>
            <a:ext cx="5384551" cy="640136"/>
          </a:xfrm>
        </p:spPr>
        <p:txBody>
          <a:bodyPr anchor="b"/>
          <a:lstStyle>
            <a:lvl1pPr marL="0" indent="0">
              <a:buNone/>
              <a:defRPr sz="2205" b="1"/>
            </a:lvl1pPr>
            <a:lvl2pPr marL="401692" indent="0">
              <a:buNone/>
              <a:defRPr sz="1764" b="1"/>
            </a:lvl2pPr>
            <a:lvl3pPr marL="803388" indent="0">
              <a:buNone/>
              <a:defRPr sz="1588" b="1"/>
            </a:lvl3pPr>
            <a:lvl4pPr marL="1205086" indent="0">
              <a:buNone/>
              <a:defRPr sz="1411" b="1"/>
            </a:lvl4pPr>
            <a:lvl5pPr marL="1606780" indent="0">
              <a:buNone/>
              <a:defRPr sz="1411" b="1"/>
            </a:lvl5pPr>
            <a:lvl6pPr marL="2008482" indent="0">
              <a:buNone/>
              <a:defRPr sz="1411" b="1"/>
            </a:lvl6pPr>
            <a:lvl7pPr marL="2410177" indent="0">
              <a:buNone/>
              <a:defRPr sz="1411" b="1"/>
            </a:lvl7pPr>
            <a:lvl8pPr marL="2811871" indent="0">
              <a:buNone/>
              <a:defRPr sz="1411" b="1"/>
            </a:lvl8pPr>
            <a:lvl9pPr marL="3213566" indent="0">
              <a:buNone/>
              <a:defRPr sz="1411" b="1"/>
            </a:lvl9pPr>
          </a:lstStyle>
          <a:p>
            <a:pPr lvl="0"/>
            <a:r>
              <a:rPr lang="en-US"/>
              <a:t>Click to edit Master text styles</a:t>
            </a:r>
          </a:p>
        </p:txBody>
      </p:sp>
      <p:sp>
        <p:nvSpPr>
          <p:cNvPr id="4" name="Content Placeholder 3"/>
          <p:cNvSpPr>
            <a:spLocks noGrp="1"/>
          </p:cNvSpPr>
          <p:nvPr>
            <p:ph sz="half" idx="2"/>
          </p:nvPr>
        </p:nvSpPr>
        <p:spPr>
          <a:xfrm>
            <a:off x="609827" y="2175345"/>
            <a:ext cx="5384551" cy="3951474"/>
          </a:xfrm>
        </p:spPr>
        <p:txBody>
          <a:bodyPr/>
          <a:lstStyle>
            <a:lvl1pPr>
              <a:defRPr sz="2205"/>
            </a:lvl1pPr>
            <a:lvl2pPr>
              <a:defRPr sz="1764"/>
            </a:lvl2pPr>
            <a:lvl3pPr>
              <a:defRPr sz="1588"/>
            </a:lvl3pPr>
            <a:lvl4pPr>
              <a:defRPr sz="1411"/>
            </a:lvl4pPr>
            <a:lvl5pPr>
              <a:defRPr sz="1411"/>
            </a:lvl5pPr>
            <a:lvl6pPr>
              <a:defRPr sz="1411"/>
            </a:lvl6pPr>
            <a:lvl7pPr>
              <a:defRPr sz="1411"/>
            </a:lvl7pPr>
            <a:lvl8pPr>
              <a:defRPr sz="1411"/>
            </a:lvl8pPr>
            <a:lvl9pPr>
              <a:defRPr sz="14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29" y="1535207"/>
            <a:ext cx="5386476" cy="640136"/>
          </a:xfrm>
        </p:spPr>
        <p:txBody>
          <a:bodyPr anchor="b"/>
          <a:lstStyle>
            <a:lvl1pPr marL="0" indent="0">
              <a:buNone/>
              <a:defRPr sz="2205" b="1"/>
            </a:lvl1pPr>
            <a:lvl2pPr marL="401692" indent="0">
              <a:buNone/>
              <a:defRPr sz="1764" b="1"/>
            </a:lvl2pPr>
            <a:lvl3pPr marL="803388" indent="0">
              <a:buNone/>
              <a:defRPr sz="1588" b="1"/>
            </a:lvl3pPr>
            <a:lvl4pPr marL="1205086" indent="0">
              <a:buNone/>
              <a:defRPr sz="1411" b="1"/>
            </a:lvl4pPr>
            <a:lvl5pPr marL="1606780" indent="0">
              <a:buNone/>
              <a:defRPr sz="1411" b="1"/>
            </a:lvl5pPr>
            <a:lvl6pPr marL="2008482" indent="0">
              <a:buNone/>
              <a:defRPr sz="1411" b="1"/>
            </a:lvl6pPr>
            <a:lvl7pPr marL="2410177" indent="0">
              <a:buNone/>
              <a:defRPr sz="1411" b="1"/>
            </a:lvl7pPr>
            <a:lvl8pPr marL="2811871" indent="0">
              <a:buNone/>
              <a:defRPr sz="1411" b="1"/>
            </a:lvl8pPr>
            <a:lvl9pPr marL="3213566" indent="0">
              <a:buNone/>
              <a:defRPr sz="1411" b="1"/>
            </a:lvl9pPr>
          </a:lstStyle>
          <a:p>
            <a:pPr lvl="0"/>
            <a:r>
              <a:rPr lang="en-US"/>
              <a:t>Click to edit Master text styles</a:t>
            </a:r>
          </a:p>
        </p:txBody>
      </p:sp>
      <p:sp>
        <p:nvSpPr>
          <p:cNvPr id="6" name="Content Placeholder 5"/>
          <p:cNvSpPr>
            <a:spLocks noGrp="1"/>
          </p:cNvSpPr>
          <p:nvPr>
            <p:ph sz="quarter" idx="4"/>
          </p:nvPr>
        </p:nvSpPr>
        <p:spPr>
          <a:xfrm>
            <a:off x="6192529" y="2175345"/>
            <a:ext cx="5386476" cy="3951474"/>
          </a:xfrm>
        </p:spPr>
        <p:txBody>
          <a:bodyPr/>
          <a:lstStyle>
            <a:lvl1pPr>
              <a:defRPr sz="2205"/>
            </a:lvl1pPr>
            <a:lvl2pPr>
              <a:defRPr sz="1764"/>
            </a:lvl2pPr>
            <a:lvl3pPr>
              <a:defRPr sz="1588"/>
            </a:lvl3pPr>
            <a:lvl4pPr>
              <a:defRPr sz="1411"/>
            </a:lvl4pPr>
            <a:lvl5pPr>
              <a:defRPr sz="1411"/>
            </a:lvl5pPr>
            <a:lvl6pPr>
              <a:defRPr sz="1411"/>
            </a:lvl6pPr>
            <a:lvl7pPr>
              <a:defRPr sz="1411"/>
            </a:lvl7pPr>
            <a:lvl8pPr>
              <a:defRPr sz="1411"/>
            </a:lvl8pPr>
            <a:lvl9pPr>
              <a:defRPr sz="14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F05F790-A844-8575-1BD9-75DFF9B0211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3779751-510C-7F80-390F-247C5DF4E3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8373CBA-A8A3-7B9C-62AB-E6789335372E}"/>
              </a:ext>
            </a:extLst>
          </p:cNvPr>
          <p:cNvSpPr>
            <a:spLocks noGrp="1" noChangeArrowheads="1"/>
          </p:cNvSpPr>
          <p:nvPr>
            <p:ph type="sldNum" sz="quarter" idx="12"/>
          </p:nvPr>
        </p:nvSpPr>
        <p:spPr>
          <a:ln/>
        </p:spPr>
        <p:txBody>
          <a:bodyPr/>
          <a:lstStyle>
            <a:lvl1pPr>
              <a:defRPr/>
            </a:lvl1pPr>
          </a:lstStyle>
          <a:p>
            <a:pPr>
              <a:defRPr/>
            </a:pPr>
            <a:fld id="{03363D0A-DF64-994F-9D44-B34E71AA8840}" type="slidenum">
              <a:rPr lang="en-US" altLang="en-US"/>
              <a:pPr>
                <a:defRPr/>
              </a:pPr>
              <a:t>‹#›</a:t>
            </a:fld>
            <a:endParaRPr lang="en-US" altLang="en-US"/>
          </a:p>
        </p:txBody>
      </p:sp>
    </p:spTree>
    <p:extLst>
      <p:ext uri="{BB962C8B-B14F-4D97-AF65-F5344CB8AC3E}">
        <p14:creationId xmlns:p14="http://schemas.microsoft.com/office/powerpoint/2010/main" val="2415744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399">
                <a:latin typeface="Candara"/>
                <a:cs typeface="Candara"/>
              </a:defRPr>
            </a:lvl1pPr>
          </a:lstStyle>
          <a:p>
            <a:r>
              <a:rPr lang="en-CA" dirty="0"/>
              <a:t>Click to edit Master title style</a:t>
            </a:r>
            <a:endParaRPr lang="en-US" dirty="0"/>
          </a:p>
        </p:txBody>
      </p:sp>
      <p:sp>
        <p:nvSpPr>
          <p:cNvPr id="3" name="Content Placeholder 2"/>
          <p:cNvSpPr>
            <a:spLocks noGrp="1"/>
          </p:cNvSpPr>
          <p:nvPr>
            <p:ph idx="1"/>
          </p:nvPr>
        </p:nvSpPr>
        <p:spPr/>
        <p:txBody>
          <a:bodyPr/>
          <a:lstStyle>
            <a:lvl1pPr>
              <a:buClr>
                <a:schemeClr val="accent2"/>
              </a:buClr>
              <a:defRPr>
                <a:latin typeface="Candara"/>
                <a:cs typeface="Candara"/>
              </a:defRPr>
            </a:lvl1pPr>
            <a:lvl2pPr>
              <a:buClr>
                <a:schemeClr val="accent2"/>
              </a:buClr>
              <a:defRPr>
                <a:latin typeface="Candara"/>
                <a:cs typeface="Candara"/>
              </a:defRPr>
            </a:lvl2pPr>
            <a:lvl3pPr>
              <a:buClr>
                <a:schemeClr val="accent2"/>
              </a:buClr>
              <a:defRPr>
                <a:latin typeface="Candara"/>
                <a:cs typeface="Candara"/>
              </a:defRPr>
            </a:lvl3pPr>
            <a:lvl4pPr>
              <a:buClr>
                <a:schemeClr val="accent2"/>
              </a:buClr>
              <a:defRPr>
                <a:latin typeface="Candara"/>
                <a:cs typeface="Candara"/>
              </a:defRPr>
            </a:lvl4pPr>
            <a:lvl5pPr>
              <a:buClr>
                <a:schemeClr val="accent2"/>
              </a:buClr>
              <a:defRPr>
                <a:latin typeface="Candara"/>
                <a:cs typeface="Candara"/>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10"/>
          </p:nvPr>
        </p:nvSpPr>
        <p:spPr>
          <a:xfrm>
            <a:off x="609441" y="6356353"/>
            <a:ext cx="2844059" cy="365125"/>
          </a:xfrm>
          <a:prstGeom prst="rect">
            <a:avLst/>
          </a:prstGeom>
        </p:spPr>
        <p:txBody>
          <a:bodyPr/>
          <a:lstStyle>
            <a:lvl1pPr>
              <a:defRPr>
                <a:latin typeface="Candara"/>
                <a:cs typeface="Candara"/>
              </a:defRPr>
            </a:lvl1pPr>
          </a:lstStyle>
          <a:p>
            <a:fld id="{6BFECD78-3C8E-49F2-8FAB-59489D168ABB}" type="datetimeFigureOut">
              <a:rPr lang="en-US" smtClean="0"/>
              <a:pPr/>
              <a:t>11/6/2025</a:t>
            </a:fld>
            <a:endParaRPr lang="en-US"/>
          </a:p>
        </p:txBody>
      </p:sp>
      <p:sp>
        <p:nvSpPr>
          <p:cNvPr id="5" name="Footer Placeholder 4"/>
          <p:cNvSpPr>
            <a:spLocks noGrp="1"/>
          </p:cNvSpPr>
          <p:nvPr>
            <p:ph type="ftr" sz="quarter" idx="11"/>
          </p:nvPr>
        </p:nvSpPr>
        <p:spPr>
          <a:xfrm>
            <a:off x="4164516" y="6356353"/>
            <a:ext cx="3859795" cy="365125"/>
          </a:xfrm>
          <a:prstGeom prst="rect">
            <a:avLst/>
          </a:prstGeom>
        </p:spPr>
        <p:txBody>
          <a:bodyPr/>
          <a:lstStyle>
            <a:lvl1pPr>
              <a:defRPr>
                <a:latin typeface="Candara"/>
                <a:cs typeface="Candara"/>
              </a:defRPr>
            </a:lvl1pPr>
          </a:lstStyle>
          <a:p>
            <a:endParaRPr lang="en-US"/>
          </a:p>
        </p:txBody>
      </p:sp>
      <p:sp>
        <p:nvSpPr>
          <p:cNvPr id="6" name="Slide Number Placeholder 5"/>
          <p:cNvSpPr>
            <a:spLocks noGrp="1"/>
          </p:cNvSpPr>
          <p:nvPr>
            <p:ph type="sldNum" sz="quarter" idx="12"/>
          </p:nvPr>
        </p:nvSpPr>
        <p:spPr>
          <a:xfrm>
            <a:off x="8735325" y="6356353"/>
            <a:ext cx="2844059" cy="365125"/>
          </a:xfrm>
          <a:prstGeom prst="rect">
            <a:avLst/>
          </a:prstGeom>
        </p:spPr>
        <p:txBody>
          <a:bodyPr/>
          <a:lstStyle>
            <a:lvl1pPr>
              <a:defRPr>
                <a:latin typeface="Candara"/>
                <a:cs typeface="Candara"/>
              </a:defRPr>
            </a:lvl1pPr>
          </a:lstStyle>
          <a:p>
            <a:fld id="{0FB56013-B943-42BA-886F-6F9D4EB85E9D}" type="slidenum">
              <a:rPr lang="en-US" smtClean="0"/>
              <a:pPr/>
              <a:t>‹#›</a:t>
            </a:fld>
            <a:endParaRPr lang="en-US"/>
          </a:p>
        </p:txBody>
      </p:sp>
    </p:spTree>
    <p:extLst>
      <p:ext uri="{BB962C8B-B14F-4D97-AF65-F5344CB8AC3E}">
        <p14:creationId xmlns:p14="http://schemas.microsoft.com/office/powerpoint/2010/main" val="36334022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ver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B427F-7032-D94B-99AA-440F3AA9C57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2" name="Rectangle 1">
            <a:extLst>
              <a:ext uri="{FF2B5EF4-FFF2-40B4-BE49-F238E27FC236}">
                <a16:creationId xmlns:a16="http://schemas.microsoft.com/office/drawing/2014/main" id="{E7E775AC-32A9-530A-36E4-7D327E0B045C}"/>
              </a:ext>
            </a:extLst>
          </p:cNvPr>
          <p:cNvSpPr/>
          <p:nvPr userDrawn="1"/>
        </p:nvSpPr>
        <p:spPr>
          <a:xfrm>
            <a:off x="-1" y="-11650"/>
            <a:ext cx="12188826" cy="6858000"/>
          </a:xfrm>
          <a:prstGeom prst="rect">
            <a:avLst/>
          </a:prstGeom>
          <a:solidFill>
            <a:srgbClr val="A040AA">
              <a:alpha val="83000"/>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pic>
        <p:nvPicPr>
          <p:cNvPr id="7" name="Graphic 6">
            <a:extLst>
              <a:ext uri="{FF2B5EF4-FFF2-40B4-BE49-F238E27FC236}">
                <a16:creationId xmlns:a16="http://schemas.microsoft.com/office/drawing/2014/main" id="{DBD76794-87D7-EC43-9570-502C1B0D7D3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82206" y="1117075"/>
            <a:ext cx="2594947" cy="495300"/>
          </a:xfrm>
          <a:prstGeom prst="rect">
            <a:avLst/>
          </a:prstGeom>
        </p:spPr>
      </p:pic>
      <p:sp>
        <p:nvSpPr>
          <p:cNvPr id="6" name="Subtitle 2">
            <a:extLst>
              <a:ext uri="{FF2B5EF4-FFF2-40B4-BE49-F238E27FC236}">
                <a16:creationId xmlns:a16="http://schemas.microsoft.com/office/drawing/2014/main" id="{BE4620A1-67E1-624F-8DE4-CE687A0B74C1}"/>
              </a:ext>
            </a:extLst>
          </p:cNvPr>
          <p:cNvSpPr>
            <a:spLocks noGrp="1"/>
          </p:cNvSpPr>
          <p:nvPr>
            <p:ph type="subTitle" idx="1" hasCustomPrompt="1"/>
          </p:nvPr>
        </p:nvSpPr>
        <p:spPr>
          <a:xfrm>
            <a:off x="1031621" y="4598918"/>
            <a:ext cx="3792539" cy="268920"/>
          </a:xfrm>
          <a:noFill/>
        </p:spPr>
        <p:txBody>
          <a:bodyPr wrap="square" rtlCol="0">
            <a:spAutoFit/>
          </a:bodyPr>
          <a:lstStyle>
            <a:lvl1pPr marL="0" indent="0" algn="l" defTabSz="685800" rtl="0" eaLnBrk="1" latinLnBrk="0" hangingPunct="1">
              <a:lnSpc>
                <a:spcPct val="85000"/>
              </a:lnSpc>
              <a:spcBef>
                <a:spcPct val="0"/>
              </a:spcBef>
              <a:buClr>
                <a:schemeClr val="accent4"/>
              </a:buClr>
              <a:buSzPct val="95000"/>
              <a:buFont typeface="Wingdings" panose="05000000000000000000" pitchFamily="2" charset="2"/>
              <a:buNone/>
              <a:defRPr lang="en-US" sz="1350" b="0" i="0" dirty="0">
                <a:solidFill>
                  <a:schemeClr val="bg1"/>
                </a:solidFill>
                <a:latin typeface="+mj-lt"/>
                <a:ea typeface="+mn-ea"/>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0" lvl="0" defTabSz="685800"/>
            <a:r>
              <a:rPr lang="en-US"/>
              <a:t>Click To Edit Master Subtitle Style</a:t>
            </a:r>
          </a:p>
        </p:txBody>
      </p:sp>
      <p:sp>
        <p:nvSpPr>
          <p:cNvPr id="8" name="Title 1">
            <a:extLst>
              <a:ext uri="{FF2B5EF4-FFF2-40B4-BE49-F238E27FC236}">
                <a16:creationId xmlns:a16="http://schemas.microsoft.com/office/drawing/2014/main" id="{68FFBD4D-73E5-A94A-8935-0C52338F894C}"/>
              </a:ext>
            </a:extLst>
          </p:cNvPr>
          <p:cNvSpPr>
            <a:spLocks noGrp="1"/>
          </p:cNvSpPr>
          <p:nvPr>
            <p:ph type="ctrTitle" hasCustomPrompt="1"/>
          </p:nvPr>
        </p:nvSpPr>
        <p:spPr>
          <a:xfrm>
            <a:off x="1031621" y="2917686"/>
            <a:ext cx="6899581" cy="1151854"/>
          </a:xfrm>
          <a:noFill/>
        </p:spPr>
        <p:txBody>
          <a:bodyPr wrap="square" rtlCol="0">
            <a:spAutoFit/>
          </a:bodyPr>
          <a:lstStyle>
            <a:lvl1pPr marL="0" algn="l" defTabSz="685800" rtl="0" eaLnBrk="1" latinLnBrk="0" hangingPunct="1">
              <a:lnSpc>
                <a:spcPct val="85000"/>
              </a:lnSpc>
              <a:spcBef>
                <a:spcPct val="0"/>
              </a:spcBef>
              <a:buNone/>
              <a:defRPr lang="en-US" sz="4050" b="1" i="0" spc="-30" dirty="0">
                <a:solidFill>
                  <a:schemeClr val="bg1"/>
                </a:solidFill>
                <a:latin typeface="+mj-lt"/>
                <a:ea typeface="+mn-ea"/>
                <a:cs typeface="Arial" panose="020B0604020202020204" pitchFamily="34" charset="0"/>
              </a:defRPr>
            </a:lvl1pPr>
          </a:lstStyle>
          <a:p>
            <a:pPr marL="0" lvl="0"/>
            <a:r>
              <a:rPr lang="en-US"/>
              <a:t>Click To Edit Master Title Style</a:t>
            </a:r>
          </a:p>
        </p:txBody>
      </p:sp>
    </p:spTree>
    <p:extLst>
      <p:ext uri="{BB962C8B-B14F-4D97-AF65-F5344CB8AC3E}">
        <p14:creationId xmlns:p14="http://schemas.microsoft.com/office/powerpoint/2010/main" val="35048370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Partner Titl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841B0E-13A2-9641-B10C-DE7D1296F18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3" name="Subtitle 2"/>
          <p:cNvSpPr>
            <a:spLocks noGrp="1"/>
          </p:cNvSpPr>
          <p:nvPr>
            <p:ph type="subTitle" idx="1" hasCustomPrompt="1"/>
          </p:nvPr>
        </p:nvSpPr>
        <p:spPr>
          <a:xfrm>
            <a:off x="1031621" y="4584703"/>
            <a:ext cx="3792539" cy="268920"/>
          </a:xfrm>
          <a:noFill/>
        </p:spPr>
        <p:txBody>
          <a:bodyPr wrap="square" rtlCol="0">
            <a:spAutoFit/>
          </a:bodyPr>
          <a:lstStyle>
            <a:lvl1pPr marL="0" indent="0" algn="l" defTabSz="685800" rtl="0" eaLnBrk="1" latinLnBrk="0" hangingPunct="1">
              <a:lnSpc>
                <a:spcPct val="85000"/>
              </a:lnSpc>
              <a:spcBef>
                <a:spcPct val="0"/>
              </a:spcBef>
              <a:buClr>
                <a:schemeClr val="accent4"/>
              </a:buClr>
              <a:buSzPct val="95000"/>
              <a:buFont typeface="Wingdings" panose="05000000000000000000" pitchFamily="2" charset="2"/>
              <a:buNone/>
              <a:defRPr lang="en-US" sz="1350" b="0" i="0" dirty="0">
                <a:solidFill>
                  <a:schemeClr val="tx2"/>
                </a:solidFill>
                <a:latin typeface="+mj-lt"/>
                <a:ea typeface="+mn-ea"/>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0" lvl="0" defTabSz="685800"/>
            <a:r>
              <a:rPr lang="en-US"/>
              <a:t>Click To Edit Master Subtitle Style</a:t>
            </a:r>
          </a:p>
        </p:txBody>
      </p:sp>
      <p:sp>
        <p:nvSpPr>
          <p:cNvPr id="2" name="Title 1"/>
          <p:cNvSpPr>
            <a:spLocks noGrp="1"/>
          </p:cNvSpPr>
          <p:nvPr>
            <p:ph type="ctrTitle" hasCustomPrompt="1"/>
          </p:nvPr>
        </p:nvSpPr>
        <p:spPr>
          <a:xfrm>
            <a:off x="1031621" y="2948166"/>
            <a:ext cx="6899581" cy="1151854"/>
          </a:xfrm>
          <a:noFill/>
        </p:spPr>
        <p:txBody>
          <a:bodyPr wrap="square" rtlCol="0">
            <a:spAutoFit/>
          </a:bodyPr>
          <a:lstStyle>
            <a:lvl1pPr marL="0" algn="l" defTabSz="685800" rtl="0" eaLnBrk="1" latinLnBrk="0" hangingPunct="1">
              <a:lnSpc>
                <a:spcPct val="85000"/>
              </a:lnSpc>
              <a:spcBef>
                <a:spcPct val="0"/>
              </a:spcBef>
              <a:buNone/>
              <a:defRPr lang="en-US" sz="4050" b="1" i="0" spc="-30" dirty="0">
                <a:solidFill>
                  <a:schemeClr val="tx2"/>
                </a:solidFill>
                <a:latin typeface="+mj-lt"/>
                <a:ea typeface="+mn-ea"/>
                <a:cs typeface="Arial" panose="020B0604020202020204" pitchFamily="34" charset="0"/>
              </a:defRPr>
            </a:lvl1pPr>
          </a:lstStyle>
          <a:p>
            <a:pPr marL="0" lvl="0"/>
            <a:r>
              <a:rPr lang="en-US"/>
              <a:t>Click To Edit Master Title Style</a:t>
            </a:r>
          </a:p>
        </p:txBody>
      </p:sp>
      <p:pic>
        <p:nvPicPr>
          <p:cNvPr id="9" name="Graphic 8">
            <a:extLst>
              <a:ext uri="{FF2B5EF4-FFF2-40B4-BE49-F238E27FC236}">
                <a16:creationId xmlns:a16="http://schemas.microsoft.com/office/drawing/2014/main" id="{A2779089-2A01-AE40-B928-22ECD80E60F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64053" y="1117075"/>
            <a:ext cx="2210551" cy="421930"/>
          </a:xfrm>
          <a:prstGeom prst="rect">
            <a:avLst/>
          </a:prstGeom>
        </p:spPr>
      </p:pic>
      <p:sp>
        <p:nvSpPr>
          <p:cNvPr id="10" name="Picture Placeholder 9">
            <a:extLst>
              <a:ext uri="{FF2B5EF4-FFF2-40B4-BE49-F238E27FC236}">
                <a16:creationId xmlns:a16="http://schemas.microsoft.com/office/drawing/2014/main" id="{6A876573-A777-224B-8399-96A20D6DD0DC}"/>
              </a:ext>
            </a:extLst>
          </p:cNvPr>
          <p:cNvSpPr>
            <a:spLocks noGrp="1"/>
          </p:cNvSpPr>
          <p:nvPr>
            <p:ph type="pic" sz="quarter" idx="10"/>
          </p:nvPr>
        </p:nvSpPr>
        <p:spPr>
          <a:xfrm>
            <a:off x="3905278" y="960865"/>
            <a:ext cx="1837763" cy="734353"/>
          </a:xfrm>
        </p:spPr>
        <p:txBody>
          <a:bodyPr anchor="ctr"/>
          <a:lstStyle>
            <a:lvl1pPr marL="0" indent="0" algn="ctr">
              <a:buNone/>
              <a:defRPr sz="1200"/>
            </a:lvl1pPr>
          </a:lstStyle>
          <a:p>
            <a:endParaRPr lang="en-US"/>
          </a:p>
        </p:txBody>
      </p:sp>
    </p:spTree>
    <p:extLst>
      <p:ext uri="{BB962C8B-B14F-4D97-AF65-F5344CB8AC3E}">
        <p14:creationId xmlns:p14="http://schemas.microsoft.com/office/powerpoint/2010/main" val="3141027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Divider Option A">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4317FF-57D5-1C4A-9077-936BC5FD821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1308"/>
            <a:ext cx="12188825" cy="6858000"/>
          </a:xfrm>
          <a:prstGeom prst="rect">
            <a:avLst/>
          </a:prstGeom>
        </p:spPr>
      </p:pic>
      <p:sp>
        <p:nvSpPr>
          <p:cNvPr id="2" name="Title 1"/>
          <p:cNvSpPr>
            <a:spLocks noGrp="1"/>
          </p:cNvSpPr>
          <p:nvPr>
            <p:ph type="title" hasCustomPrompt="1"/>
          </p:nvPr>
        </p:nvSpPr>
        <p:spPr>
          <a:xfrm>
            <a:off x="704650" y="4409768"/>
            <a:ext cx="5104072" cy="1238636"/>
          </a:xfrm>
          <a:effectLst/>
        </p:spPr>
        <p:txBody>
          <a:bodyPr lIns="0" anchor="b" anchorCtr="0">
            <a:normAutofit/>
          </a:bodyPr>
          <a:lstStyle>
            <a:lvl1pPr algn="l">
              <a:lnSpc>
                <a:spcPct val="80000"/>
              </a:lnSpc>
              <a:defRPr sz="3000" b="1" i="0" cap="none">
                <a:solidFill>
                  <a:schemeClr val="bg1"/>
                </a:solidFill>
                <a:effectLst/>
                <a:latin typeface="+mj-lt"/>
              </a:defRPr>
            </a:lvl1pPr>
          </a:lstStyle>
          <a:p>
            <a:r>
              <a:rPr lang="en-US"/>
              <a:t>Click to edit master title style</a:t>
            </a:r>
          </a:p>
        </p:txBody>
      </p:sp>
      <p:sp>
        <p:nvSpPr>
          <p:cNvPr id="3" name="Text Placeholder 2"/>
          <p:cNvSpPr>
            <a:spLocks noGrp="1"/>
          </p:cNvSpPr>
          <p:nvPr>
            <p:ph type="body" idx="1"/>
          </p:nvPr>
        </p:nvSpPr>
        <p:spPr>
          <a:xfrm>
            <a:off x="696415" y="5786063"/>
            <a:ext cx="4466694" cy="460810"/>
          </a:xfrm>
          <a:effectLst/>
        </p:spPr>
        <p:txBody>
          <a:bodyPr lIns="0" anchor="t" anchorCtr="0">
            <a:noAutofit/>
          </a:bodyPr>
          <a:lstStyle>
            <a:lvl1pPr marL="0" indent="0" algn="l" defTabSz="342900" rtl="0" eaLnBrk="1" latinLnBrk="0" hangingPunct="1">
              <a:lnSpc>
                <a:spcPct val="80000"/>
              </a:lnSpc>
              <a:spcBef>
                <a:spcPts val="600"/>
              </a:spcBef>
              <a:buClr>
                <a:schemeClr val="accent4"/>
              </a:buClr>
              <a:buSzPct val="95000"/>
              <a:buFont typeface="Wingdings" panose="05000000000000000000" pitchFamily="2" charset="2"/>
              <a:buNone/>
              <a:defRPr lang="en-US" sz="1500" b="0" i="0" kern="1200" spc="-38" baseline="0" dirty="0" smtClean="0">
                <a:solidFill>
                  <a:schemeClr val="bg1"/>
                </a:solidFill>
                <a:effectLst/>
                <a:latin typeface="+mj-lt"/>
                <a:ea typeface="+mn-ea"/>
                <a:cs typeface="Arial" panose="020B060402020202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15" name="Graphic 14">
            <a:extLst>
              <a:ext uri="{FF2B5EF4-FFF2-40B4-BE49-F238E27FC236}">
                <a16:creationId xmlns:a16="http://schemas.microsoft.com/office/drawing/2014/main" id="{AC920927-1BB3-984F-8A0C-6B75607B9C8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05176" y="3229343"/>
            <a:ext cx="2210551" cy="421930"/>
          </a:xfrm>
          <a:prstGeom prst="rect">
            <a:avLst/>
          </a:prstGeom>
        </p:spPr>
      </p:pic>
    </p:spTree>
    <p:extLst>
      <p:ext uri="{BB962C8B-B14F-4D97-AF65-F5344CB8AC3E}">
        <p14:creationId xmlns:p14="http://schemas.microsoft.com/office/powerpoint/2010/main" val="21262128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Divider Option B">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4317FF-57D5-1C4A-9077-936BC5FD821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1308"/>
            <a:ext cx="12188825" cy="6858000"/>
          </a:xfrm>
          <a:prstGeom prst="rect">
            <a:avLst/>
          </a:prstGeom>
        </p:spPr>
      </p:pic>
      <p:sp>
        <p:nvSpPr>
          <p:cNvPr id="2" name="Title 1"/>
          <p:cNvSpPr>
            <a:spLocks noGrp="1"/>
          </p:cNvSpPr>
          <p:nvPr>
            <p:ph type="title" hasCustomPrompt="1"/>
          </p:nvPr>
        </p:nvSpPr>
        <p:spPr>
          <a:xfrm>
            <a:off x="704650" y="4409768"/>
            <a:ext cx="5104072" cy="1238636"/>
          </a:xfrm>
          <a:effectLst/>
        </p:spPr>
        <p:txBody>
          <a:bodyPr lIns="0" anchor="b" anchorCtr="0">
            <a:normAutofit/>
          </a:bodyPr>
          <a:lstStyle>
            <a:lvl1pPr algn="l">
              <a:lnSpc>
                <a:spcPct val="80000"/>
              </a:lnSpc>
              <a:defRPr sz="3000" b="1" i="0" cap="none">
                <a:solidFill>
                  <a:schemeClr val="bg1"/>
                </a:solidFill>
                <a:effectLst/>
                <a:latin typeface="+mj-lt"/>
              </a:defRPr>
            </a:lvl1pPr>
          </a:lstStyle>
          <a:p>
            <a:r>
              <a:rPr lang="en-US"/>
              <a:t>Click to edit master title style</a:t>
            </a:r>
          </a:p>
        </p:txBody>
      </p:sp>
      <p:sp>
        <p:nvSpPr>
          <p:cNvPr id="3" name="Text Placeholder 2"/>
          <p:cNvSpPr>
            <a:spLocks noGrp="1"/>
          </p:cNvSpPr>
          <p:nvPr>
            <p:ph type="body" idx="1"/>
          </p:nvPr>
        </p:nvSpPr>
        <p:spPr>
          <a:xfrm>
            <a:off x="696415" y="5786063"/>
            <a:ext cx="4466694" cy="460810"/>
          </a:xfrm>
          <a:effectLst/>
        </p:spPr>
        <p:txBody>
          <a:bodyPr lIns="0" anchor="t" anchorCtr="0">
            <a:noAutofit/>
          </a:bodyPr>
          <a:lstStyle>
            <a:lvl1pPr marL="0" indent="0" algn="l" defTabSz="342900" rtl="0" eaLnBrk="1" latinLnBrk="0" hangingPunct="1">
              <a:lnSpc>
                <a:spcPct val="80000"/>
              </a:lnSpc>
              <a:spcBef>
                <a:spcPts val="600"/>
              </a:spcBef>
              <a:buClr>
                <a:schemeClr val="accent4"/>
              </a:buClr>
              <a:buSzPct val="95000"/>
              <a:buFont typeface="Wingdings" panose="05000000000000000000" pitchFamily="2" charset="2"/>
              <a:buNone/>
              <a:defRPr lang="en-US" sz="1500" b="0" i="0" kern="1200" spc="-38" baseline="0" dirty="0" smtClean="0">
                <a:solidFill>
                  <a:schemeClr val="bg1"/>
                </a:solidFill>
                <a:effectLst/>
                <a:latin typeface="+mj-lt"/>
                <a:ea typeface="+mn-ea"/>
                <a:cs typeface="Arial" panose="020B060402020202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8" name="Graphic 14">
            <a:extLst>
              <a:ext uri="{FF2B5EF4-FFF2-40B4-BE49-F238E27FC236}">
                <a16:creationId xmlns:a16="http://schemas.microsoft.com/office/drawing/2014/main" id="{145B1383-FD39-F9FB-9CBF-244F6F45867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05176" y="3229343"/>
            <a:ext cx="2210551" cy="421930"/>
          </a:xfrm>
          <a:prstGeom prst="rect">
            <a:avLst/>
          </a:prstGeom>
        </p:spPr>
      </p:pic>
    </p:spTree>
    <p:extLst>
      <p:ext uri="{BB962C8B-B14F-4D97-AF65-F5344CB8AC3E}">
        <p14:creationId xmlns:p14="http://schemas.microsoft.com/office/powerpoint/2010/main" val="2939810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Divider Option C">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4317FF-57D5-1C4A-9077-936BC5FD821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1308"/>
            <a:ext cx="12188825" cy="6858000"/>
          </a:xfrm>
          <a:prstGeom prst="rect">
            <a:avLst/>
          </a:prstGeom>
        </p:spPr>
      </p:pic>
      <p:sp>
        <p:nvSpPr>
          <p:cNvPr id="2" name="Title 1"/>
          <p:cNvSpPr>
            <a:spLocks noGrp="1"/>
          </p:cNvSpPr>
          <p:nvPr>
            <p:ph type="title" hasCustomPrompt="1"/>
          </p:nvPr>
        </p:nvSpPr>
        <p:spPr>
          <a:xfrm>
            <a:off x="704650" y="4409768"/>
            <a:ext cx="5104072" cy="1238636"/>
          </a:xfrm>
          <a:effectLst/>
        </p:spPr>
        <p:txBody>
          <a:bodyPr lIns="0" anchor="b" anchorCtr="0">
            <a:normAutofit/>
          </a:bodyPr>
          <a:lstStyle>
            <a:lvl1pPr algn="l">
              <a:lnSpc>
                <a:spcPct val="80000"/>
              </a:lnSpc>
              <a:defRPr sz="3000" b="1" i="0" cap="none">
                <a:solidFill>
                  <a:schemeClr val="bg1"/>
                </a:solidFill>
                <a:effectLst/>
                <a:latin typeface="+mj-lt"/>
              </a:defRPr>
            </a:lvl1pPr>
          </a:lstStyle>
          <a:p>
            <a:r>
              <a:rPr lang="en-US"/>
              <a:t>Click to edit master title style</a:t>
            </a:r>
          </a:p>
        </p:txBody>
      </p:sp>
      <p:sp>
        <p:nvSpPr>
          <p:cNvPr id="3" name="Text Placeholder 2"/>
          <p:cNvSpPr>
            <a:spLocks noGrp="1"/>
          </p:cNvSpPr>
          <p:nvPr>
            <p:ph type="body" idx="1"/>
          </p:nvPr>
        </p:nvSpPr>
        <p:spPr>
          <a:xfrm>
            <a:off x="696415" y="5786063"/>
            <a:ext cx="4466694" cy="460810"/>
          </a:xfrm>
          <a:effectLst/>
        </p:spPr>
        <p:txBody>
          <a:bodyPr lIns="0" anchor="t" anchorCtr="0">
            <a:noAutofit/>
          </a:bodyPr>
          <a:lstStyle>
            <a:lvl1pPr marL="0" indent="0" algn="l" defTabSz="342900" rtl="0" eaLnBrk="1" latinLnBrk="0" hangingPunct="1">
              <a:lnSpc>
                <a:spcPct val="80000"/>
              </a:lnSpc>
              <a:spcBef>
                <a:spcPts val="600"/>
              </a:spcBef>
              <a:buClr>
                <a:schemeClr val="accent4"/>
              </a:buClr>
              <a:buSzPct val="95000"/>
              <a:buFont typeface="Wingdings" panose="05000000000000000000" pitchFamily="2" charset="2"/>
              <a:buNone/>
              <a:defRPr lang="en-US" sz="1500" b="0" i="0" kern="1200" spc="-38" baseline="0" dirty="0" smtClean="0">
                <a:solidFill>
                  <a:schemeClr val="bg1"/>
                </a:solidFill>
                <a:effectLst/>
                <a:latin typeface="+mj-lt"/>
                <a:ea typeface="+mn-ea"/>
                <a:cs typeface="Arial" panose="020B060402020202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8" name="Graphic 14">
            <a:extLst>
              <a:ext uri="{FF2B5EF4-FFF2-40B4-BE49-F238E27FC236}">
                <a16:creationId xmlns:a16="http://schemas.microsoft.com/office/drawing/2014/main" id="{E0023252-282F-8361-0794-B292DAEE1F3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05176" y="3229343"/>
            <a:ext cx="2210551" cy="421930"/>
          </a:xfrm>
          <a:prstGeom prst="rect">
            <a:avLst/>
          </a:prstGeom>
        </p:spPr>
      </p:pic>
    </p:spTree>
    <p:extLst>
      <p:ext uri="{BB962C8B-B14F-4D97-AF65-F5344CB8AC3E}">
        <p14:creationId xmlns:p14="http://schemas.microsoft.com/office/powerpoint/2010/main" val="1220866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Divider Option 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4317FF-57D5-1C4A-9077-936BC5FD821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1308"/>
            <a:ext cx="12188825" cy="6858000"/>
          </a:xfrm>
          <a:prstGeom prst="rect">
            <a:avLst/>
          </a:prstGeom>
        </p:spPr>
      </p:pic>
      <p:sp>
        <p:nvSpPr>
          <p:cNvPr id="2" name="Title 1"/>
          <p:cNvSpPr>
            <a:spLocks noGrp="1"/>
          </p:cNvSpPr>
          <p:nvPr>
            <p:ph type="title" hasCustomPrompt="1"/>
          </p:nvPr>
        </p:nvSpPr>
        <p:spPr>
          <a:xfrm>
            <a:off x="704650" y="4409768"/>
            <a:ext cx="5104072" cy="1238636"/>
          </a:xfrm>
          <a:effectLst/>
        </p:spPr>
        <p:txBody>
          <a:bodyPr lIns="0" anchor="b" anchorCtr="0">
            <a:normAutofit/>
          </a:bodyPr>
          <a:lstStyle>
            <a:lvl1pPr algn="l">
              <a:lnSpc>
                <a:spcPct val="80000"/>
              </a:lnSpc>
              <a:defRPr sz="3000" b="1" i="0" cap="none">
                <a:solidFill>
                  <a:schemeClr val="bg1"/>
                </a:solidFill>
                <a:effectLst/>
                <a:latin typeface="+mj-lt"/>
              </a:defRPr>
            </a:lvl1pPr>
          </a:lstStyle>
          <a:p>
            <a:r>
              <a:rPr lang="en-US"/>
              <a:t>Click to edit master title style</a:t>
            </a:r>
          </a:p>
        </p:txBody>
      </p:sp>
      <p:sp>
        <p:nvSpPr>
          <p:cNvPr id="3" name="Text Placeholder 2"/>
          <p:cNvSpPr>
            <a:spLocks noGrp="1"/>
          </p:cNvSpPr>
          <p:nvPr>
            <p:ph type="body" idx="1"/>
          </p:nvPr>
        </p:nvSpPr>
        <p:spPr>
          <a:xfrm>
            <a:off x="696415" y="5786063"/>
            <a:ext cx="4466694" cy="460810"/>
          </a:xfrm>
          <a:effectLst/>
        </p:spPr>
        <p:txBody>
          <a:bodyPr lIns="0" anchor="t" anchorCtr="0">
            <a:noAutofit/>
          </a:bodyPr>
          <a:lstStyle>
            <a:lvl1pPr marL="0" indent="0" algn="l" defTabSz="342900" rtl="0" eaLnBrk="1" latinLnBrk="0" hangingPunct="1">
              <a:lnSpc>
                <a:spcPct val="80000"/>
              </a:lnSpc>
              <a:spcBef>
                <a:spcPts val="600"/>
              </a:spcBef>
              <a:buClr>
                <a:schemeClr val="accent4"/>
              </a:buClr>
              <a:buSzPct val="95000"/>
              <a:buFont typeface="Wingdings" panose="05000000000000000000" pitchFamily="2" charset="2"/>
              <a:buNone/>
              <a:defRPr lang="en-US" sz="1500" b="0" i="0" kern="1200" spc="-38" baseline="0" dirty="0" smtClean="0">
                <a:solidFill>
                  <a:schemeClr val="bg1"/>
                </a:solidFill>
                <a:effectLst/>
                <a:latin typeface="+mj-lt"/>
                <a:ea typeface="+mn-ea"/>
                <a:cs typeface="Arial" panose="020B060402020202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8" name="Graphic 14">
            <a:extLst>
              <a:ext uri="{FF2B5EF4-FFF2-40B4-BE49-F238E27FC236}">
                <a16:creationId xmlns:a16="http://schemas.microsoft.com/office/drawing/2014/main" id="{87251E14-56F9-720C-9CF9-4C9FAA9161D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05176" y="3229343"/>
            <a:ext cx="2210551" cy="421930"/>
          </a:xfrm>
          <a:prstGeom prst="rect">
            <a:avLst/>
          </a:prstGeom>
        </p:spPr>
      </p:pic>
    </p:spTree>
    <p:extLst>
      <p:ext uri="{BB962C8B-B14F-4D97-AF65-F5344CB8AC3E}">
        <p14:creationId xmlns:p14="http://schemas.microsoft.com/office/powerpoint/2010/main" val="5538840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1" i="0" spc="0"/>
            </a:lvl1pPr>
          </a:lstStyle>
          <a:p>
            <a:r>
              <a:rPr lang="en-US"/>
              <a:t>Click to edit Master title style</a:t>
            </a:r>
          </a:p>
        </p:txBody>
      </p:sp>
      <p:sp>
        <p:nvSpPr>
          <p:cNvPr id="3" name="Content Placeholder 2"/>
          <p:cNvSpPr>
            <a:spLocks noGrp="1"/>
          </p:cNvSpPr>
          <p:nvPr>
            <p:ph idx="1"/>
          </p:nvPr>
        </p:nvSpPr>
        <p:spPr>
          <a:xfrm>
            <a:off x="349248" y="1381126"/>
            <a:ext cx="11391923" cy="4799195"/>
          </a:xfrm>
        </p:spPr>
        <p:txBody>
          <a:bodyPr/>
          <a:lstStyle>
            <a:lvl1pPr>
              <a:defRPr sz="2100">
                <a:latin typeface="+mn-lt"/>
              </a:defRPr>
            </a:lvl1pPr>
            <a:lvl2pPr>
              <a:defRPr sz="1800">
                <a:latin typeface="+mn-lt"/>
              </a:defRPr>
            </a:lvl2pPr>
            <a:lvl3pPr>
              <a:defRPr sz="1500" b="0" i="0">
                <a:solidFill>
                  <a:schemeClr val="tx1">
                    <a:lumMod val="85000"/>
                    <a:lumOff val="15000"/>
                  </a:schemeClr>
                </a:solidFill>
                <a:latin typeface="+mn-lt"/>
              </a:defRPr>
            </a:lvl3pPr>
            <a:lvl4pPr>
              <a:defRPr sz="1350" b="0" i="0">
                <a:solidFill>
                  <a:schemeClr val="tx1">
                    <a:lumMod val="85000"/>
                    <a:lumOff val="15000"/>
                  </a:schemeClr>
                </a:solidFill>
                <a:latin typeface="+mn-lt"/>
              </a:defRPr>
            </a:lvl4pPr>
            <a:lvl5pPr>
              <a:defRPr sz="1350" b="0" i="0">
                <a:solidFill>
                  <a:schemeClr val="tx1">
                    <a:lumMod val="85000"/>
                    <a:lumOff val="1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8577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with Cit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1" i="0" spc="0"/>
            </a:lvl1pPr>
          </a:lstStyle>
          <a:p>
            <a:r>
              <a:rPr lang="en-US"/>
              <a:t>Click to edit Master title style</a:t>
            </a:r>
          </a:p>
        </p:txBody>
      </p:sp>
      <p:sp>
        <p:nvSpPr>
          <p:cNvPr id="3" name="Content Placeholder 2"/>
          <p:cNvSpPr>
            <a:spLocks noGrp="1"/>
          </p:cNvSpPr>
          <p:nvPr>
            <p:ph idx="1"/>
          </p:nvPr>
        </p:nvSpPr>
        <p:spPr>
          <a:xfrm>
            <a:off x="349248" y="1381126"/>
            <a:ext cx="11391923" cy="4799195"/>
          </a:xfrm>
        </p:spPr>
        <p:txBody>
          <a:bodyPr>
            <a:normAutofit/>
          </a:bodyPr>
          <a:lstStyle>
            <a:lvl1pPr>
              <a:defRPr sz="2100">
                <a:latin typeface="+mn-lt"/>
              </a:defRPr>
            </a:lvl1pPr>
            <a:lvl2pPr>
              <a:defRPr sz="1800">
                <a:latin typeface="+mn-lt"/>
              </a:defRPr>
            </a:lvl2pPr>
            <a:lvl3pPr>
              <a:defRPr sz="1500" b="0" i="0">
                <a:solidFill>
                  <a:schemeClr val="tx1">
                    <a:lumMod val="85000"/>
                    <a:lumOff val="15000"/>
                  </a:schemeClr>
                </a:solidFill>
                <a:latin typeface="+mn-lt"/>
              </a:defRPr>
            </a:lvl3pPr>
            <a:lvl4pPr>
              <a:defRPr sz="1350" b="0" i="0">
                <a:solidFill>
                  <a:schemeClr val="tx1">
                    <a:lumMod val="85000"/>
                    <a:lumOff val="15000"/>
                  </a:schemeClr>
                </a:solidFill>
                <a:latin typeface="+mn-lt"/>
              </a:defRPr>
            </a:lvl4pPr>
            <a:lvl5pPr>
              <a:defRPr sz="1350" b="0" i="0">
                <a:solidFill>
                  <a:schemeClr val="tx1">
                    <a:lumMod val="85000"/>
                    <a:lumOff val="1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6A4A92A2-33D8-E52B-26B2-5D886B882514}"/>
              </a:ext>
            </a:extLst>
          </p:cNvPr>
          <p:cNvSpPr>
            <a:spLocks noGrp="1"/>
          </p:cNvSpPr>
          <p:nvPr>
            <p:ph type="body" sz="quarter" idx="10"/>
          </p:nvPr>
        </p:nvSpPr>
        <p:spPr>
          <a:xfrm>
            <a:off x="718382" y="6309084"/>
            <a:ext cx="9563783" cy="466725"/>
          </a:xfrm>
        </p:spPr>
        <p:txBody>
          <a:bodyPr anchor="ctr"/>
          <a:lstStyle>
            <a:lvl1pPr marL="171450" indent="-171450">
              <a:lnSpc>
                <a:spcPct val="100000"/>
              </a:lnSpc>
              <a:spcBef>
                <a:spcPts val="0"/>
              </a:spcBef>
              <a:spcAft>
                <a:spcPts val="225"/>
              </a:spcAft>
              <a:buClr>
                <a:schemeClr val="bg1"/>
              </a:buClr>
              <a:buSzPct val="100000"/>
              <a:buFont typeface="+mj-lt"/>
              <a:buAutoNum type="arabicPeriod"/>
              <a:defRPr sz="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121022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1" i="0" spc="0"/>
            </a:lvl1pPr>
          </a:lstStyle>
          <a:p>
            <a:r>
              <a:rPr lang="en-US"/>
              <a:t>Click to edit Master title style</a:t>
            </a:r>
          </a:p>
        </p:txBody>
      </p:sp>
      <p:sp>
        <p:nvSpPr>
          <p:cNvPr id="3" name="Content Placeholder 2"/>
          <p:cNvSpPr>
            <a:spLocks noGrp="1"/>
          </p:cNvSpPr>
          <p:nvPr>
            <p:ph sz="half" idx="1"/>
          </p:nvPr>
        </p:nvSpPr>
        <p:spPr>
          <a:xfrm>
            <a:off x="609441" y="1600205"/>
            <a:ext cx="5383398" cy="4525963"/>
          </a:xfrm>
        </p:spPr>
        <p:txBody>
          <a:bodyPr>
            <a:normAutofit/>
          </a:bodyPr>
          <a:lstStyle>
            <a:lvl1pPr>
              <a:defRPr sz="2100">
                <a:latin typeface="+mn-lt"/>
              </a:defRPr>
            </a:lvl1pPr>
            <a:lvl2pPr>
              <a:defRPr sz="1800">
                <a:latin typeface="+mn-lt"/>
              </a:defRPr>
            </a:lvl2pPr>
            <a:lvl3pPr>
              <a:defRPr sz="1500" b="0" i="0">
                <a:latin typeface="+mn-lt"/>
              </a:defRPr>
            </a:lvl3pPr>
            <a:lvl4pPr>
              <a:defRPr sz="1350" b="0" i="0">
                <a:latin typeface="+mn-lt"/>
              </a:defRPr>
            </a:lvl4pPr>
            <a:lvl5pPr>
              <a:defRPr sz="1350" b="0" i="0">
                <a:latin typeface="+mn-lt"/>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5"/>
            <a:ext cx="5383398" cy="4525963"/>
          </a:xfrm>
        </p:spPr>
        <p:txBody>
          <a:bodyPr>
            <a:normAutofit/>
          </a:bodyPr>
          <a:lstStyle>
            <a:lvl1pPr>
              <a:defRPr sz="2100">
                <a:latin typeface="+mn-lt"/>
              </a:defRPr>
            </a:lvl1pPr>
            <a:lvl2pPr>
              <a:defRPr sz="1800">
                <a:latin typeface="+mn-lt"/>
              </a:defRPr>
            </a:lvl2pPr>
            <a:lvl3pPr>
              <a:defRPr sz="1500" b="0" i="0">
                <a:latin typeface="+mn-lt"/>
              </a:defRPr>
            </a:lvl3pPr>
            <a:lvl4pPr>
              <a:defRPr sz="1350" b="0" i="0">
                <a:latin typeface="+mn-lt"/>
              </a:defRPr>
            </a:lvl4pPr>
            <a:lvl5pPr>
              <a:defRPr sz="1350" b="0" i="0">
                <a:latin typeface="+mn-lt"/>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9789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D9DADD0-2D5D-18A5-5CFF-E4EC3EE560B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134773D-5654-6BC6-D53E-C3F567BE3A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D0AD313-883E-D5E8-9151-76C4DF9B6963}"/>
              </a:ext>
            </a:extLst>
          </p:cNvPr>
          <p:cNvSpPr>
            <a:spLocks noGrp="1" noChangeArrowheads="1"/>
          </p:cNvSpPr>
          <p:nvPr>
            <p:ph type="sldNum" sz="quarter" idx="12"/>
          </p:nvPr>
        </p:nvSpPr>
        <p:spPr>
          <a:ln/>
        </p:spPr>
        <p:txBody>
          <a:bodyPr/>
          <a:lstStyle>
            <a:lvl1pPr>
              <a:defRPr/>
            </a:lvl1pPr>
          </a:lstStyle>
          <a:p>
            <a:pPr>
              <a:defRPr/>
            </a:pPr>
            <a:fld id="{F44B0845-DA30-D74C-99B5-086C249B0125}" type="slidenum">
              <a:rPr lang="en-US" altLang="en-US"/>
              <a:pPr>
                <a:defRPr/>
              </a:pPr>
              <a:t>‹#›</a:t>
            </a:fld>
            <a:endParaRPr lang="en-US" altLang="en-US"/>
          </a:p>
        </p:txBody>
      </p:sp>
    </p:spTree>
    <p:extLst>
      <p:ext uri="{BB962C8B-B14F-4D97-AF65-F5344CB8AC3E}">
        <p14:creationId xmlns:p14="http://schemas.microsoft.com/office/powerpoint/2010/main" val="7200227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wo Columns with Cit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1" i="0" spc="0"/>
            </a:lvl1pPr>
          </a:lstStyle>
          <a:p>
            <a:r>
              <a:rPr lang="en-US"/>
              <a:t>Click to edit Master title style</a:t>
            </a:r>
          </a:p>
        </p:txBody>
      </p:sp>
      <p:sp>
        <p:nvSpPr>
          <p:cNvPr id="3" name="Content Placeholder 2"/>
          <p:cNvSpPr>
            <a:spLocks noGrp="1"/>
          </p:cNvSpPr>
          <p:nvPr>
            <p:ph sz="half" idx="1"/>
          </p:nvPr>
        </p:nvSpPr>
        <p:spPr>
          <a:xfrm>
            <a:off x="609441" y="1600205"/>
            <a:ext cx="5383398" cy="4525963"/>
          </a:xfrm>
        </p:spPr>
        <p:txBody>
          <a:bodyPr/>
          <a:lstStyle>
            <a:lvl1pPr>
              <a:defRPr sz="2100">
                <a:latin typeface="+mn-lt"/>
              </a:defRPr>
            </a:lvl1pPr>
            <a:lvl2pPr>
              <a:defRPr sz="1800">
                <a:latin typeface="+mn-lt"/>
              </a:defRPr>
            </a:lvl2pPr>
            <a:lvl3pPr>
              <a:defRPr sz="1500" b="0" i="0">
                <a:latin typeface="+mn-lt"/>
              </a:defRPr>
            </a:lvl3pPr>
            <a:lvl4pPr>
              <a:defRPr sz="1350" b="0" i="0">
                <a:latin typeface="+mn-lt"/>
              </a:defRPr>
            </a:lvl4pPr>
            <a:lvl5pPr>
              <a:defRPr sz="1350" b="0" i="0">
                <a:latin typeface="+mn-lt"/>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5"/>
            <a:ext cx="5383398" cy="4525963"/>
          </a:xfrm>
        </p:spPr>
        <p:txBody>
          <a:bodyPr/>
          <a:lstStyle>
            <a:lvl1pPr>
              <a:defRPr sz="2100">
                <a:latin typeface="+mn-lt"/>
              </a:defRPr>
            </a:lvl1pPr>
            <a:lvl2pPr>
              <a:defRPr sz="1800">
                <a:latin typeface="+mn-lt"/>
              </a:defRPr>
            </a:lvl2pPr>
            <a:lvl3pPr>
              <a:defRPr sz="1500" b="0" i="0">
                <a:latin typeface="+mn-lt"/>
              </a:defRPr>
            </a:lvl3pPr>
            <a:lvl4pPr>
              <a:defRPr sz="1350" b="0" i="0">
                <a:latin typeface="+mn-lt"/>
              </a:defRPr>
            </a:lvl4pPr>
            <a:lvl5pPr>
              <a:defRPr sz="1350" b="0" i="0">
                <a:latin typeface="+mn-lt"/>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53919266-FFBE-4AD8-A16D-EE344FA67C5A}"/>
              </a:ext>
            </a:extLst>
          </p:cNvPr>
          <p:cNvSpPr>
            <a:spLocks noGrp="1"/>
          </p:cNvSpPr>
          <p:nvPr>
            <p:ph type="body" sz="quarter" idx="10"/>
          </p:nvPr>
        </p:nvSpPr>
        <p:spPr>
          <a:xfrm>
            <a:off x="718382" y="6309084"/>
            <a:ext cx="9563783" cy="466725"/>
          </a:xfrm>
        </p:spPr>
        <p:txBody>
          <a:bodyPr anchor="ctr"/>
          <a:lstStyle>
            <a:lvl1pPr marL="171450" indent="-171450">
              <a:lnSpc>
                <a:spcPct val="100000"/>
              </a:lnSpc>
              <a:spcBef>
                <a:spcPts val="0"/>
              </a:spcBef>
              <a:spcAft>
                <a:spcPts val="225"/>
              </a:spcAft>
              <a:buClr>
                <a:schemeClr val="bg1"/>
              </a:buClr>
              <a:buSzPct val="100000"/>
              <a:buFont typeface="+mj-lt"/>
              <a:buAutoNum type="arabicPeriod"/>
              <a:defRPr sz="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4674110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0"/>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1500">
                <a:latin typeface="+mn-lt"/>
              </a:defRPr>
            </a:lvl1pPr>
            <a:lvl2pPr>
              <a:defRPr sz="1500">
                <a:latin typeface="+mn-lt"/>
              </a:defRPr>
            </a:lvl2pPr>
            <a:lvl3pPr>
              <a:defRPr sz="1350" b="0" i="0">
                <a:latin typeface="+mn-lt"/>
              </a:defRPr>
            </a:lvl3pPr>
            <a:lvl4pPr>
              <a:defRPr sz="1200" b="0" i="0">
                <a:latin typeface="+mn-lt"/>
              </a:defRPr>
            </a:lvl4pPr>
            <a:lvl5pPr>
              <a:defRPr sz="1200" b="0" i="0">
                <a:latin typeface="+mn-lt"/>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7" y="1535113"/>
            <a:ext cx="5387630"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1757" y="2174875"/>
            <a:ext cx="5387630" cy="3951288"/>
          </a:xfrm>
        </p:spPr>
        <p:txBody>
          <a:bodyPr/>
          <a:lstStyle>
            <a:lvl1pPr>
              <a:defRPr sz="1500">
                <a:latin typeface="+mn-lt"/>
              </a:defRPr>
            </a:lvl1pPr>
            <a:lvl2pPr>
              <a:defRPr sz="1500">
                <a:latin typeface="+mn-lt"/>
              </a:defRPr>
            </a:lvl2pPr>
            <a:lvl3pPr>
              <a:defRPr sz="1350" b="0" i="0">
                <a:latin typeface="+mn-lt"/>
              </a:defRPr>
            </a:lvl3pPr>
            <a:lvl4pPr>
              <a:defRPr sz="1200" b="0" i="0">
                <a:latin typeface="+mn-lt"/>
              </a:defRPr>
            </a:lvl4pPr>
            <a:lvl5pPr>
              <a:defRPr sz="1200" b="0" i="0">
                <a:latin typeface="+mn-lt"/>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73348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31331" y="502922"/>
            <a:ext cx="11063537" cy="962997"/>
          </a:xfrm>
        </p:spPr>
        <p:txBody>
          <a:bodyPr anchor="ctr">
            <a:noAutofit/>
          </a:bodyPr>
          <a:lstStyle>
            <a:lvl1pPr>
              <a:defRPr sz="3000" b="1" i="0" spc="0" baseline="0"/>
            </a:lvl1pPr>
          </a:lstStyle>
          <a:p>
            <a:r>
              <a:rPr lang="en-US"/>
              <a:t>Click to edit Master title style</a:t>
            </a:r>
          </a:p>
        </p:txBody>
      </p:sp>
    </p:spTree>
    <p:extLst>
      <p:ext uri="{BB962C8B-B14F-4D97-AF65-F5344CB8AC3E}">
        <p14:creationId xmlns:p14="http://schemas.microsoft.com/office/powerpoint/2010/main" val="31849274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Only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6CBD82-A93D-AA67-E696-B27EC101C660}"/>
              </a:ext>
            </a:extLst>
          </p:cNvPr>
          <p:cNvSpPr/>
          <p:nvPr userDrawn="1"/>
        </p:nvSpPr>
        <p:spPr>
          <a:xfrm>
            <a:off x="0" y="0"/>
            <a:ext cx="12188825" cy="6858000"/>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sp>
        <p:nvSpPr>
          <p:cNvPr id="2" name="Title 1"/>
          <p:cNvSpPr>
            <a:spLocks noGrp="1"/>
          </p:cNvSpPr>
          <p:nvPr>
            <p:ph type="title"/>
          </p:nvPr>
        </p:nvSpPr>
        <p:spPr>
          <a:xfrm>
            <a:off x="731331" y="502922"/>
            <a:ext cx="11063537" cy="962997"/>
          </a:xfrm>
        </p:spPr>
        <p:txBody>
          <a:bodyPr anchor="ctr">
            <a:noAutofit/>
          </a:bodyPr>
          <a:lstStyle>
            <a:lvl1pPr>
              <a:defRPr sz="3000" b="1" i="0" spc="0" baseline="0"/>
            </a:lvl1pPr>
          </a:lstStyle>
          <a:p>
            <a:r>
              <a:rPr lang="en-US"/>
              <a:t>Click to edit Master title style</a:t>
            </a:r>
          </a:p>
        </p:txBody>
      </p:sp>
      <p:pic>
        <p:nvPicPr>
          <p:cNvPr id="4" name="Graphic 8">
            <a:extLst>
              <a:ext uri="{FF2B5EF4-FFF2-40B4-BE49-F238E27FC236}">
                <a16:creationId xmlns:a16="http://schemas.microsoft.com/office/drawing/2014/main" id="{AD41A5AB-5DBE-6486-707A-6C9A452EA7C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03939" y="6416130"/>
            <a:ext cx="1302022" cy="248518"/>
          </a:xfrm>
          <a:prstGeom prst="rect">
            <a:avLst/>
          </a:prstGeom>
        </p:spPr>
      </p:pic>
      <p:sp>
        <p:nvSpPr>
          <p:cNvPr id="5" name="TextBox 4">
            <a:extLst>
              <a:ext uri="{FF2B5EF4-FFF2-40B4-BE49-F238E27FC236}">
                <a16:creationId xmlns:a16="http://schemas.microsoft.com/office/drawing/2014/main" id="{E2CB4FFE-EB34-92F2-8D8E-79E6A0DBA877}"/>
              </a:ext>
            </a:extLst>
          </p:cNvPr>
          <p:cNvSpPr txBox="1"/>
          <p:nvPr userDrawn="1"/>
        </p:nvSpPr>
        <p:spPr>
          <a:xfrm>
            <a:off x="240183" y="6402000"/>
            <a:ext cx="1043439" cy="230832"/>
          </a:xfrm>
          <a:prstGeom prst="rect">
            <a:avLst/>
          </a:prstGeom>
          <a:noFill/>
        </p:spPr>
        <p:txBody>
          <a:bodyPr wrap="square" rtlCol="0">
            <a:spAutoFit/>
          </a:bodyPr>
          <a:lstStyle/>
          <a:p>
            <a:fld id="{CF401829-5782-40F7-8CAB-EDDBE0605127}" type="slidenum">
              <a:rPr lang="en-US" sz="900" smtClean="0">
                <a:solidFill>
                  <a:schemeClr val="bg1">
                    <a:lumMod val="50000"/>
                  </a:schemeClr>
                </a:solidFill>
              </a:rPr>
              <a:t>‹#›</a:t>
            </a:fld>
            <a:endParaRPr lang="en-US" sz="900">
              <a:solidFill>
                <a:schemeClr val="bg1">
                  <a:lumMod val="50000"/>
                </a:schemeClr>
              </a:solidFill>
            </a:endParaRPr>
          </a:p>
        </p:txBody>
      </p:sp>
    </p:spTree>
    <p:extLst>
      <p:ext uri="{BB962C8B-B14F-4D97-AF65-F5344CB8AC3E}">
        <p14:creationId xmlns:p14="http://schemas.microsoft.com/office/powerpoint/2010/main" val="25015249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Only with Citation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000" b="1" i="0" spc="0" baseline="0"/>
            </a:lvl1pPr>
          </a:lstStyle>
          <a:p>
            <a:r>
              <a:rPr lang="en-US"/>
              <a:t>Click to edit Master title style</a:t>
            </a:r>
          </a:p>
        </p:txBody>
      </p:sp>
      <p:sp>
        <p:nvSpPr>
          <p:cNvPr id="4" name="Text Placeholder 4">
            <a:extLst>
              <a:ext uri="{FF2B5EF4-FFF2-40B4-BE49-F238E27FC236}">
                <a16:creationId xmlns:a16="http://schemas.microsoft.com/office/drawing/2014/main" id="{D4FF1B36-1701-1C02-08DC-C333D3CEF45E}"/>
              </a:ext>
            </a:extLst>
          </p:cNvPr>
          <p:cNvSpPr>
            <a:spLocks noGrp="1"/>
          </p:cNvSpPr>
          <p:nvPr>
            <p:ph type="body" sz="quarter" idx="10"/>
          </p:nvPr>
        </p:nvSpPr>
        <p:spPr>
          <a:xfrm>
            <a:off x="718382" y="6309084"/>
            <a:ext cx="9563783" cy="466725"/>
          </a:xfrm>
        </p:spPr>
        <p:txBody>
          <a:bodyPr anchor="ctr"/>
          <a:lstStyle>
            <a:lvl1pPr marL="171450" indent="-171450">
              <a:lnSpc>
                <a:spcPct val="100000"/>
              </a:lnSpc>
              <a:spcBef>
                <a:spcPts val="0"/>
              </a:spcBef>
              <a:spcAft>
                <a:spcPts val="225"/>
              </a:spcAft>
              <a:buClr>
                <a:schemeClr val="bg1"/>
              </a:buClr>
              <a:buSzPct val="100000"/>
              <a:buFont typeface="+mj-lt"/>
              <a:buAutoNum type="arabicPeriod"/>
              <a:defRPr sz="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834635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3208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36BF26-48A4-2348-A3BC-8C41EF5ACEA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825" cy="6858000"/>
          </a:xfrm>
          <a:prstGeom prst="rect">
            <a:avLst/>
          </a:prstGeom>
        </p:spPr>
      </p:pic>
      <p:pic>
        <p:nvPicPr>
          <p:cNvPr id="4" name="Graphic 3">
            <a:extLst>
              <a:ext uri="{FF2B5EF4-FFF2-40B4-BE49-F238E27FC236}">
                <a16:creationId xmlns:a16="http://schemas.microsoft.com/office/drawing/2014/main" id="{32771B6C-0682-D847-9928-BA71E2D3280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07136" y="6419088"/>
            <a:ext cx="1293482" cy="246888"/>
          </a:xfrm>
          <a:prstGeom prst="rect">
            <a:avLst/>
          </a:prstGeom>
        </p:spPr>
      </p:pic>
    </p:spTree>
    <p:extLst>
      <p:ext uri="{BB962C8B-B14F-4D97-AF65-F5344CB8AC3E}">
        <p14:creationId xmlns:p14="http://schemas.microsoft.com/office/powerpoint/2010/main" val="32503612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492" y="593367"/>
            <a:ext cx="11357841"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492" y="1536633"/>
            <a:ext cx="5331811" cy="45552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6441522" y="1536633"/>
            <a:ext cx="5331811" cy="45552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12444034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492" y="593367"/>
            <a:ext cx="11357841"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492" y="1536633"/>
            <a:ext cx="5331811" cy="45552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6441522" y="1536633"/>
            <a:ext cx="5331811" cy="45552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7" name="Text Placeholder 4">
            <a:extLst>
              <a:ext uri="{FF2B5EF4-FFF2-40B4-BE49-F238E27FC236}">
                <a16:creationId xmlns:a16="http://schemas.microsoft.com/office/drawing/2014/main" id="{448988C3-772A-2468-32DB-5FF4918BF041}"/>
              </a:ext>
            </a:extLst>
          </p:cNvPr>
          <p:cNvSpPr>
            <a:spLocks noGrp="1"/>
          </p:cNvSpPr>
          <p:nvPr>
            <p:ph type="body" sz="quarter" idx="10"/>
          </p:nvPr>
        </p:nvSpPr>
        <p:spPr>
          <a:xfrm>
            <a:off x="718382" y="6309084"/>
            <a:ext cx="9563783" cy="466725"/>
          </a:xfrm>
        </p:spPr>
        <p:txBody>
          <a:bodyPr anchor="ctr"/>
          <a:lstStyle>
            <a:lvl1pPr marL="171450" indent="-171450">
              <a:lnSpc>
                <a:spcPct val="100000"/>
              </a:lnSpc>
              <a:spcBef>
                <a:spcPts val="0"/>
              </a:spcBef>
              <a:spcAft>
                <a:spcPts val="225"/>
              </a:spcAft>
              <a:buClr>
                <a:schemeClr val="bg1"/>
              </a:buClr>
              <a:buSzPct val="100000"/>
              <a:buFont typeface="+mj-lt"/>
              <a:buAutoNum type="arabicPeriod"/>
              <a:defRPr sz="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1157337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1122363"/>
            <a:ext cx="10360501"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76996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6F2795-0C0D-6F3E-D232-7D7F3FC2C23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3671128-8222-6EDC-2B18-2534F3B970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B878D83-640D-32F0-FE4A-10038F027691}"/>
              </a:ext>
            </a:extLst>
          </p:cNvPr>
          <p:cNvSpPr>
            <a:spLocks noGrp="1" noChangeArrowheads="1"/>
          </p:cNvSpPr>
          <p:nvPr>
            <p:ph type="sldNum" sz="quarter" idx="12"/>
          </p:nvPr>
        </p:nvSpPr>
        <p:spPr>
          <a:ln/>
        </p:spPr>
        <p:txBody>
          <a:bodyPr/>
          <a:lstStyle>
            <a:lvl1pPr>
              <a:defRPr/>
            </a:lvl1pPr>
          </a:lstStyle>
          <a:p>
            <a:pPr>
              <a:defRPr/>
            </a:pPr>
            <a:fld id="{F0405F16-8D96-474A-AB6B-F7EEC47E7DC1}" type="slidenum">
              <a:rPr lang="en-US" altLang="en-US"/>
              <a:pPr>
                <a:defRPr/>
              </a:pPr>
              <a:t>‹#›</a:t>
            </a:fld>
            <a:endParaRPr lang="en-US" altLang="en-US"/>
          </a:p>
        </p:txBody>
      </p:sp>
    </p:spTree>
    <p:extLst>
      <p:ext uri="{BB962C8B-B14F-4D97-AF65-F5344CB8AC3E}">
        <p14:creationId xmlns:p14="http://schemas.microsoft.com/office/powerpoint/2010/main" val="34666475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1" i="0"/>
            </a:lvl1pPr>
          </a:lstStyle>
          <a:p>
            <a:r>
              <a:rPr lang="en-US"/>
              <a:t>Click to edit Master title style</a:t>
            </a:r>
          </a:p>
        </p:txBody>
      </p:sp>
      <p:sp>
        <p:nvSpPr>
          <p:cNvPr id="3" name="Content Placeholder 2"/>
          <p:cNvSpPr>
            <a:spLocks noGrp="1"/>
          </p:cNvSpPr>
          <p:nvPr>
            <p:ph sz="half" idx="1"/>
          </p:nvPr>
        </p:nvSpPr>
        <p:spPr>
          <a:xfrm>
            <a:off x="609441" y="1600205"/>
            <a:ext cx="5383398" cy="4525963"/>
          </a:xfrm>
        </p:spPr>
        <p:txBody>
          <a:bodyPr/>
          <a:lstStyle>
            <a:lvl1pPr>
              <a:defRPr sz="2100"/>
            </a:lvl1pPr>
            <a:lvl2pPr>
              <a:defRPr sz="1800"/>
            </a:lvl2pPr>
            <a:lvl3pPr>
              <a:defRPr sz="1500" b="0" i="0">
                <a:latin typeface="Europa-Regular" panose="02000000000000000000" pitchFamily="2" charset="77"/>
              </a:defRPr>
            </a:lvl3pPr>
            <a:lvl4pPr>
              <a:defRPr sz="1350" b="0" i="0">
                <a:latin typeface="Europa-Regular" panose="02000000000000000000" pitchFamily="2" charset="77"/>
              </a:defRPr>
            </a:lvl4pPr>
            <a:lvl5pPr>
              <a:defRPr sz="1350" b="0" i="0">
                <a:latin typeface="Europa-Regular" panose="02000000000000000000" pitchFamily="2" charset="77"/>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5"/>
            <a:ext cx="5383398" cy="4525963"/>
          </a:xfrm>
        </p:spPr>
        <p:txBody>
          <a:bodyPr/>
          <a:lstStyle>
            <a:lvl1pPr>
              <a:defRPr sz="2100"/>
            </a:lvl1pPr>
            <a:lvl2pPr>
              <a:defRPr sz="1800"/>
            </a:lvl2pPr>
            <a:lvl3pPr>
              <a:defRPr sz="1500" b="0" i="0">
                <a:latin typeface="Europa-Regular" panose="02000000000000000000" pitchFamily="2" charset="77"/>
              </a:defRPr>
            </a:lvl3pPr>
            <a:lvl4pPr>
              <a:defRPr sz="1350" b="0" i="0">
                <a:latin typeface="Europa-Regular" panose="02000000000000000000" pitchFamily="2" charset="77"/>
              </a:defRPr>
            </a:lvl4pPr>
            <a:lvl5pPr>
              <a:defRPr sz="1350" b="0" i="0">
                <a:latin typeface="Europa-Regular" panose="02000000000000000000" pitchFamily="2" charset="77"/>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61530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1" i="0"/>
            </a:lvl1pPr>
          </a:lstStyle>
          <a:p>
            <a:r>
              <a:rPr lang="en-US"/>
              <a:t>Click to edit Master title style</a:t>
            </a:r>
          </a:p>
        </p:txBody>
      </p:sp>
      <p:sp>
        <p:nvSpPr>
          <p:cNvPr id="3" name="Content Placeholder 2"/>
          <p:cNvSpPr>
            <a:spLocks noGrp="1"/>
          </p:cNvSpPr>
          <p:nvPr>
            <p:ph idx="1"/>
          </p:nvPr>
        </p:nvSpPr>
        <p:spPr>
          <a:xfrm>
            <a:off x="349248" y="1381126"/>
            <a:ext cx="11391923" cy="4799195"/>
          </a:xfrm>
        </p:spPr>
        <p:txBody>
          <a:bodyPr/>
          <a:lstStyle>
            <a:lvl1pPr>
              <a:defRPr sz="2400"/>
            </a:lvl1pPr>
            <a:lvl2pPr>
              <a:defRPr sz="1800"/>
            </a:lvl2pPr>
            <a:lvl3pPr>
              <a:defRPr sz="1500" b="0" i="0">
                <a:solidFill>
                  <a:schemeClr val="tx1">
                    <a:lumMod val="85000"/>
                    <a:lumOff val="15000"/>
                  </a:schemeClr>
                </a:solidFill>
                <a:latin typeface="Europa-Regular" panose="02000000000000000000" pitchFamily="2" charset="77"/>
              </a:defRPr>
            </a:lvl3pPr>
            <a:lvl4pPr>
              <a:defRPr sz="1350" b="0" i="0">
                <a:solidFill>
                  <a:schemeClr val="tx1">
                    <a:lumMod val="85000"/>
                    <a:lumOff val="15000"/>
                  </a:schemeClr>
                </a:solidFill>
                <a:latin typeface="Europa-Regular" panose="02000000000000000000" pitchFamily="2" charset="77"/>
              </a:defRPr>
            </a:lvl4pPr>
            <a:lvl5pPr>
              <a:defRPr sz="1350" b="0" i="0">
                <a:solidFill>
                  <a:schemeClr val="tx1">
                    <a:lumMod val="85000"/>
                    <a:lumOff val="15000"/>
                  </a:schemeClr>
                </a:solidFill>
                <a:latin typeface="Europa-Regular"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8126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_Vertical Title and Text" userDrawn="1">
  <p:cSld name="3_Vertical Title and Text">
    <p:spTree>
      <p:nvGrpSpPr>
        <p:cNvPr id="1" name="Shape 32"/>
        <p:cNvGrpSpPr/>
        <p:nvPr/>
      </p:nvGrpSpPr>
      <p:grpSpPr>
        <a:xfrm>
          <a:off x="0" y="0"/>
          <a:ext cx="0" cy="0"/>
          <a:chOff x="0" y="0"/>
          <a:chExt cx="0" cy="0"/>
        </a:xfrm>
      </p:grpSpPr>
      <p:sp>
        <p:nvSpPr>
          <p:cNvPr id="34" name="Google Shape;34;g29549c9836c_1_5"/>
          <p:cNvSpPr txBox="1">
            <a:spLocks noGrp="1"/>
          </p:cNvSpPr>
          <p:nvPr>
            <p:ph type="sldNum" idx="12"/>
          </p:nvPr>
        </p:nvSpPr>
        <p:spPr>
          <a:xfrm>
            <a:off x="10700350" y="6268829"/>
            <a:ext cx="1215398" cy="365125"/>
          </a:xfrm>
          <a:prstGeom prst="rect">
            <a:avLst/>
          </a:prstGeom>
          <a:noFill/>
          <a:ln>
            <a:noFill/>
          </a:ln>
        </p:spPr>
        <p:txBody>
          <a:bodyPr spcFirstLastPara="1" wrap="square" lIns="0" tIns="0" rIns="0" bIns="27425" anchor="b" anchorCtr="0">
            <a:noAutofit/>
          </a:bodyPr>
          <a:lstStyle>
            <a:lvl1pPr marL="0" marR="0" lvl="0" indent="0" algn="r" rtl="0">
              <a:lnSpc>
                <a:spcPct val="100000"/>
              </a:lnSpc>
              <a:spcBef>
                <a:spcPts val="0"/>
              </a:spcBef>
              <a:spcAft>
                <a:spcPts val="0"/>
              </a:spcAft>
              <a:buClr>
                <a:srgbClr val="000000"/>
              </a:buClr>
              <a:buSzPts val="800"/>
              <a:buFont typeface="Arial"/>
              <a:buNone/>
              <a:defRPr sz="600" b="0" i="0" u="none" strike="noStrike" cap="none">
                <a:solidFill>
                  <a:srgbClr val="A5A5A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600" b="0" i="0" u="none" strike="noStrike" cap="none">
                <a:solidFill>
                  <a:srgbClr val="A5A5A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600" b="0" i="0" u="none" strike="noStrike" cap="none">
                <a:solidFill>
                  <a:srgbClr val="A5A5A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600" b="0" i="0" u="none" strike="noStrike" cap="none">
                <a:solidFill>
                  <a:srgbClr val="A5A5A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600" b="0" i="0" u="none" strike="noStrike" cap="none">
                <a:solidFill>
                  <a:srgbClr val="A5A5A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600" b="0" i="0" u="none" strike="noStrike" cap="none">
                <a:solidFill>
                  <a:srgbClr val="A5A5A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600" b="0" i="0" u="none" strike="noStrike" cap="none">
                <a:solidFill>
                  <a:srgbClr val="A5A5A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600" b="0" i="0" u="none" strike="noStrike" cap="none">
                <a:solidFill>
                  <a:srgbClr val="A5A5A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600" b="0" i="0" u="none" strike="noStrike" cap="none">
                <a:solidFill>
                  <a:srgbClr val="A5A5A5"/>
                </a:solidFill>
                <a:latin typeface="Arial"/>
                <a:ea typeface="Arial"/>
                <a:cs typeface="Arial"/>
                <a:sym typeface="Arial"/>
              </a:defRPr>
            </a:lvl9pPr>
          </a:lstStyle>
          <a:p>
            <a:r>
              <a:rPr lang="en-US">
                <a:latin typeface="Roboto" panose="02000000000000000000" pitchFamily="2" charset="0"/>
                <a:ea typeface="Roboto" panose="02000000000000000000" pitchFamily="2" charset="0"/>
              </a:rPr>
              <a:t>CONFIDENTIAL | </a:t>
            </a:r>
            <a:fld id="{00000000-1234-1234-1234-123412341234}" type="slidenum">
              <a:rPr lang="en-US" smtClean="0">
                <a:latin typeface="Roboto" panose="02000000000000000000" pitchFamily="2" charset="0"/>
                <a:ea typeface="Roboto" panose="02000000000000000000" pitchFamily="2" charset="0"/>
              </a:rPr>
              <a:pPr/>
              <a:t>‹#›</a:t>
            </a:fld>
            <a:endParaRPr>
              <a:latin typeface="Roboto" panose="02000000000000000000" pitchFamily="2" charset="0"/>
              <a:ea typeface="Roboto" panose="02000000000000000000" pitchFamily="2" charset="0"/>
            </a:endParaRPr>
          </a:p>
        </p:txBody>
      </p:sp>
      <p:sp>
        <p:nvSpPr>
          <p:cNvPr id="2" name="Title 1">
            <a:extLst>
              <a:ext uri="{FF2B5EF4-FFF2-40B4-BE49-F238E27FC236}">
                <a16:creationId xmlns:a16="http://schemas.microsoft.com/office/drawing/2014/main" id="{C4BCCE7F-D6F4-D5DB-D60C-1184C2065FCD}"/>
              </a:ext>
            </a:extLst>
          </p:cNvPr>
          <p:cNvSpPr>
            <a:spLocks noGrp="1"/>
          </p:cNvSpPr>
          <p:nvPr>
            <p:ph type="title"/>
          </p:nvPr>
        </p:nvSpPr>
        <p:spPr>
          <a:xfrm>
            <a:off x="406295" y="323073"/>
            <a:ext cx="11520272" cy="678414"/>
          </a:xfrm>
          <a:prstGeom prst="rect">
            <a:avLst/>
          </a:prstGeom>
        </p:spPr>
        <p:txBody>
          <a:bodyPr lIns="0" tIns="0" rIns="0" bIns="0" anchor="ctr"/>
          <a:lstStyle>
            <a:lvl1pPr>
              <a:defRPr sz="1800" b="1" i="0">
                <a:solidFill>
                  <a:schemeClr val="tx1">
                    <a:lumMod val="75000"/>
                    <a:lumOff val="25000"/>
                  </a:schemeClr>
                </a:solidFill>
                <a:latin typeface="Roboto" panose="02000000000000000000" pitchFamily="2" charset="0"/>
                <a:ea typeface="Roboto" panose="02000000000000000000" pitchFamily="2" charset="0"/>
                <a:cs typeface="Arial" panose="020B0604020202020204" pitchFamily="34" charset="0"/>
              </a:defRPr>
            </a:lvl1pPr>
          </a:lstStyle>
          <a:p>
            <a:r>
              <a:rPr lang="en-US"/>
              <a:t>Click to edit Master title style</a:t>
            </a:r>
          </a:p>
        </p:txBody>
      </p:sp>
      <p:cxnSp>
        <p:nvCxnSpPr>
          <p:cNvPr id="3" name="Straight Connector 2">
            <a:extLst>
              <a:ext uri="{FF2B5EF4-FFF2-40B4-BE49-F238E27FC236}">
                <a16:creationId xmlns:a16="http://schemas.microsoft.com/office/drawing/2014/main" id="{55CDD59D-198C-536D-41A2-D23D4197C845}"/>
              </a:ext>
            </a:extLst>
          </p:cNvPr>
          <p:cNvCxnSpPr>
            <a:cxnSpLocks/>
          </p:cNvCxnSpPr>
          <p:nvPr userDrawn="1"/>
        </p:nvCxnSpPr>
        <p:spPr>
          <a:xfrm>
            <a:off x="425559" y="1161922"/>
            <a:ext cx="11316694" cy="0"/>
          </a:xfrm>
          <a:prstGeom prst="line">
            <a:avLst/>
          </a:prstGeom>
          <a:ln w="9525">
            <a:solidFill>
              <a:schemeClr val="bg1">
                <a:lumMod val="8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32875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over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B427F-7032-D94B-99AA-440F3AA9C579}"/>
              </a:ext>
            </a:extLst>
          </p:cNvPr>
          <p:cNvPicPr>
            <a:picLocks noChangeAspect="1"/>
          </p:cNvPicPr>
          <p:nvPr userDrawn="1"/>
        </p:nvPicPr>
        <p:blipFill>
          <a:blip r:embed="rId2"/>
          <a:srcRect/>
          <a:stretch/>
        </p:blipFill>
        <p:spPr>
          <a:xfrm>
            <a:off x="0" y="0"/>
            <a:ext cx="12188825" cy="6858000"/>
          </a:xfrm>
          <a:prstGeom prst="rect">
            <a:avLst/>
          </a:prstGeom>
        </p:spPr>
      </p:pic>
      <p:pic>
        <p:nvPicPr>
          <p:cNvPr id="7" name="Graphic 6">
            <a:extLst>
              <a:ext uri="{FF2B5EF4-FFF2-40B4-BE49-F238E27FC236}">
                <a16:creationId xmlns:a16="http://schemas.microsoft.com/office/drawing/2014/main" id="{DBD76794-87D7-EC43-9570-502C1B0D7D3B}"/>
              </a:ext>
            </a:extLst>
          </p:cNvPr>
          <p:cNvPicPr>
            <a:picLocks noChangeAspect="1"/>
          </p:cNvPicPr>
          <p:nvPr userDrawn="1"/>
        </p:nvPicPr>
        <p:blipFill>
          <a:blip r:embed="rId3"/>
          <a:srcRect/>
          <a:stretch/>
        </p:blipFill>
        <p:spPr>
          <a:xfrm>
            <a:off x="982206" y="1117075"/>
            <a:ext cx="2594947" cy="495300"/>
          </a:xfrm>
          <a:prstGeom prst="rect">
            <a:avLst/>
          </a:prstGeom>
        </p:spPr>
      </p:pic>
      <p:sp>
        <p:nvSpPr>
          <p:cNvPr id="6" name="Subtitle 2">
            <a:extLst>
              <a:ext uri="{FF2B5EF4-FFF2-40B4-BE49-F238E27FC236}">
                <a16:creationId xmlns:a16="http://schemas.microsoft.com/office/drawing/2014/main" id="{BE4620A1-67E1-624F-8DE4-CE687A0B74C1}"/>
              </a:ext>
            </a:extLst>
          </p:cNvPr>
          <p:cNvSpPr>
            <a:spLocks noGrp="1"/>
          </p:cNvSpPr>
          <p:nvPr>
            <p:ph type="subTitle" idx="1" hasCustomPrompt="1"/>
          </p:nvPr>
        </p:nvSpPr>
        <p:spPr>
          <a:xfrm>
            <a:off x="1031621" y="4598918"/>
            <a:ext cx="3792539" cy="268920"/>
          </a:xfrm>
          <a:noFill/>
        </p:spPr>
        <p:txBody>
          <a:bodyPr wrap="square" rtlCol="0">
            <a:spAutoFit/>
          </a:bodyPr>
          <a:lstStyle>
            <a:lvl1pPr marL="0" indent="0" algn="l" defTabSz="685800" rtl="0" eaLnBrk="1" latinLnBrk="0" hangingPunct="1">
              <a:lnSpc>
                <a:spcPct val="85000"/>
              </a:lnSpc>
              <a:spcBef>
                <a:spcPct val="0"/>
              </a:spcBef>
              <a:buClr>
                <a:schemeClr val="accent4"/>
              </a:buClr>
              <a:buSzPct val="95000"/>
              <a:buFont typeface="Wingdings" panose="05000000000000000000" pitchFamily="2" charset="2"/>
              <a:buNone/>
              <a:defRPr lang="en-US" sz="1350" b="0" i="0" dirty="0">
                <a:solidFill>
                  <a:schemeClr val="bg1"/>
                </a:solidFill>
                <a:latin typeface="+mj-lt"/>
                <a:ea typeface="+mn-ea"/>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0" lvl="0" defTabSz="685800"/>
            <a:r>
              <a:rPr lang="en-US"/>
              <a:t>Click To Edit Master Subtitle Style</a:t>
            </a:r>
          </a:p>
        </p:txBody>
      </p:sp>
      <p:sp>
        <p:nvSpPr>
          <p:cNvPr id="8" name="Title 1">
            <a:extLst>
              <a:ext uri="{FF2B5EF4-FFF2-40B4-BE49-F238E27FC236}">
                <a16:creationId xmlns:a16="http://schemas.microsoft.com/office/drawing/2014/main" id="{68FFBD4D-73E5-A94A-8935-0C52338F894C}"/>
              </a:ext>
            </a:extLst>
          </p:cNvPr>
          <p:cNvSpPr>
            <a:spLocks noGrp="1"/>
          </p:cNvSpPr>
          <p:nvPr>
            <p:ph type="ctrTitle" hasCustomPrompt="1"/>
          </p:nvPr>
        </p:nvSpPr>
        <p:spPr>
          <a:xfrm>
            <a:off x="1031621" y="2917686"/>
            <a:ext cx="6899581" cy="1151854"/>
          </a:xfrm>
          <a:noFill/>
        </p:spPr>
        <p:txBody>
          <a:bodyPr wrap="square" rtlCol="0">
            <a:spAutoFit/>
          </a:bodyPr>
          <a:lstStyle>
            <a:lvl1pPr marL="0" algn="l" defTabSz="685800" rtl="0" eaLnBrk="1" latinLnBrk="0" hangingPunct="1">
              <a:lnSpc>
                <a:spcPct val="85000"/>
              </a:lnSpc>
              <a:spcBef>
                <a:spcPct val="0"/>
              </a:spcBef>
              <a:buNone/>
              <a:defRPr lang="en-US" sz="4050" b="1" i="0" spc="-30" dirty="0">
                <a:solidFill>
                  <a:schemeClr val="bg1"/>
                </a:solidFill>
                <a:latin typeface="+mj-lt"/>
                <a:ea typeface="+mn-ea"/>
                <a:cs typeface="Arial" panose="020B0604020202020204" pitchFamily="34" charset="0"/>
              </a:defRPr>
            </a:lvl1pPr>
          </a:lstStyle>
          <a:p>
            <a:pPr marL="0" lvl="0"/>
            <a:r>
              <a:rPr lang="en-US"/>
              <a:t>Click To Edit Master Title Style</a:t>
            </a:r>
          </a:p>
        </p:txBody>
      </p:sp>
    </p:spTree>
    <p:extLst>
      <p:ext uri="{BB962C8B-B14F-4D97-AF65-F5344CB8AC3E}">
        <p14:creationId xmlns:p14="http://schemas.microsoft.com/office/powerpoint/2010/main" val="33376162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Partner Titl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841B0E-13A2-9641-B10C-DE7D1296F182}"/>
              </a:ext>
            </a:extLst>
          </p:cNvPr>
          <p:cNvPicPr>
            <a:picLocks noChangeAspect="1"/>
          </p:cNvPicPr>
          <p:nvPr userDrawn="1"/>
        </p:nvPicPr>
        <p:blipFill>
          <a:blip r:embed="rId2"/>
          <a:srcRect/>
          <a:stretch/>
        </p:blipFill>
        <p:spPr>
          <a:xfrm>
            <a:off x="0" y="0"/>
            <a:ext cx="12188825" cy="6858000"/>
          </a:xfrm>
          <a:prstGeom prst="rect">
            <a:avLst/>
          </a:prstGeom>
        </p:spPr>
      </p:pic>
      <p:sp>
        <p:nvSpPr>
          <p:cNvPr id="3" name="Subtitle 2"/>
          <p:cNvSpPr>
            <a:spLocks noGrp="1"/>
          </p:cNvSpPr>
          <p:nvPr>
            <p:ph type="subTitle" idx="1" hasCustomPrompt="1"/>
          </p:nvPr>
        </p:nvSpPr>
        <p:spPr>
          <a:xfrm>
            <a:off x="1031621" y="4584703"/>
            <a:ext cx="3792539" cy="268920"/>
          </a:xfrm>
          <a:noFill/>
        </p:spPr>
        <p:txBody>
          <a:bodyPr wrap="square" rtlCol="0">
            <a:spAutoFit/>
          </a:bodyPr>
          <a:lstStyle>
            <a:lvl1pPr marL="0" indent="0" algn="l" defTabSz="685800" rtl="0" eaLnBrk="1" latinLnBrk="0" hangingPunct="1">
              <a:lnSpc>
                <a:spcPct val="85000"/>
              </a:lnSpc>
              <a:spcBef>
                <a:spcPct val="0"/>
              </a:spcBef>
              <a:buClr>
                <a:schemeClr val="accent4"/>
              </a:buClr>
              <a:buSzPct val="95000"/>
              <a:buFont typeface="Wingdings" panose="05000000000000000000" pitchFamily="2" charset="2"/>
              <a:buNone/>
              <a:defRPr lang="en-US" sz="1350" b="0" i="0" dirty="0">
                <a:solidFill>
                  <a:schemeClr val="tx2"/>
                </a:solidFill>
                <a:latin typeface="+mj-lt"/>
                <a:ea typeface="+mn-ea"/>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0" lvl="0" defTabSz="685800"/>
            <a:r>
              <a:rPr lang="en-US"/>
              <a:t>Click To Edit Master Subtitle Style</a:t>
            </a:r>
          </a:p>
        </p:txBody>
      </p:sp>
      <p:sp>
        <p:nvSpPr>
          <p:cNvPr id="2" name="Title 1"/>
          <p:cNvSpPr>
            <a:spLocks noGrp="1"/>
          </p:cNvSpPr>
          <p:nvPr>
            <p:ph type="ctrTitle" hasCustomPrompt="1"/>
          </p:nvPr>
        </p:nvSpPr>
        <p:spPr>
          <a:xfrm>
            <a:off x="1031621" y="2948166"/>
            <a:ext cx="6899581" cy="1151854"/>
          </a:xfrm>
          <a:noFill/>
        </p:spPr>
        <p:txBody>
          <a:bodyPr wrap="square" rtlCol="0">
            <a:spAutoFit/>
          </a:bodyPr>
          <a:lstStyle>
            <a:lvl1pPr marL="0" algn="l" defTabSz="685800" rtl="0" eaLnBrk="1" latinLnBrk="0" hangingPunct="1">
              <a:lnSpc>
                <a:spcPct val="85000"/>
              </a:lnSpc>
              <a:spcBef>
                <a:spcPct val="0"/>
              </a:spcBef>
              <a:buNone/>
              <a:defRPr lang="en-US" sz="4050" b="1" i="0" spc="-30" dirty="0">
                <a:solidFill>
                  <a:schemeClr val="tx2"/>
                </a:solidFill>
                <a:latin typeface="+mj-lt"/>
                <a:ea typeface="+mn-ea"/>
                <a:cs typeface="Arial" panose="020B0604020202020204" pitchFamily="34" charset="0"/>
              </a:defRPr>
            </a:lvl1pPr>
          </a:lstStyle>
          <a:p>
            <a:pPr marL="0" lvl="0"/>
            <a:r>
              <a:rPr lang="en-US"/>
              <a:t>Click To Edit Master Title Style</a:t>
            </a:r>
          </a:p>
        </p:txBody>
      </p:sp>
      <p:pic>
        <p:nvPicPr>
          <p:cNvPr id="9" name="Graphic 8">
            <a:extLst>
              <a:ext uri="{FF2B5EF4-FFF2-40B4-BE49-F238E27FC236}">
                <a16:creationId xmlns:a16="http://schemas.microsoft.com/office/drawing/2014/main" id="{A2779089-2A01-AE40-B928-22ECD80E60F1}"/>
              </a:ext>
            </a:extLst>
          </p:cNvPr>
          <p:cNvPicPr>
            <a:picLocks noChangeAspect="1"/>
          </p:cNvPicPr>
          <p:nvPr userDrawn="1"/>
        </p:nvPicPr>
        <p:blipFill>
          <a:blip r:embed="rId3"/>
          <a:srcRect/>
          <a:stretch/>
        </p:blipFill>
        <p:spPr>
          <a:xfrm>
            <a:off x="964053" y="1117075"/>
            <a:ext cx="2210551" cy="421930"/>
          </a:xfrm>
          <a:prstGeom prst="rect">
            <a:avLst/>
          </a:prstGeom>
        </p:spPr>
      </p:pic>
      <p:sp>
        <p:nvSpPr>
          <p:cNvPr id="10" name="Picture Placeholder 9">
            <a:extLst>
              <a:ext uri="{FF2B5EF4-FFF2-40B4-BE49-F238E27FC236}">
                <a16:creationId xmlns:a16="http://schemas.microsoft.com/office/drawing/2014/main" id="{6A876573-A777-224B-8399-96A20D6DD0DC}"/>
              </a:ext>
            </a:extLst>
          </p:cNvPr>
          <p:cNvSpPr>
            <a:spLocks noGrp="1"/>
          </p:cNvSpPr>
          <p:nvPr>
            <p:ph type="pic" sz="quarter" idx="10"/>
          </p:nvPr>
        </p:nvSpPr>
        <p:spPr>
          <a:xfrm>
            <a:off x="3905278" y="960865"/>
            <a:ext cx="1837763" cy="734353"/>
          </a:xfrm>
        </p:spPr>
        <p:txBody>
          <a:bodyPr anchor="ctr"/>
          <a:lstStyle>
            <a:lvl1pPr marL="0" indent="0" algn="ctr">
              <a:buNone/>
              <a:defRPr sz="1200"/>
            </a:lvl1pPr>
          </a:lstStyle>
          <a:p>
            <a:endParaRPr lang="en-US"/>
          </a:p>
        </p:txBody>
      </p:sp>
    </p:spTree>
    <p:extLst>
      <p:ext uri="{BB962C8B-B14F-4D97-AF65-F5344CB8AC3E}">
        <p14:creationId xmlns:p14="http://schemas.microsoft.com/office/powerpoint/2010/main" val="14597317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Divider Option A">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4317FF-57D5-1C4A-9077-936BC5FD8214}"/>
              </a:ext>
            </a:extLst>
          </p:cNvPr>
          <p:cNvPicPr>
            <a:picLocks noChangeAspect="1"/>
          </p:cNvPicPr>
          <p:nvPr userDrawn="1"/>
        </p:nvPicPr>
        <p:blipFill>
          <a:blip r:embed="rId2"/>
          <a:srcRect/>
          <a:stretch/>
        </p:blipFill>
        <p:spPr>
          <a:xfrm>
            <a:off x="0" y="11308"/>
            <a:ext cx="12188825" cy="6858000"/>
          </a:xfrm>
          <a:prstGeom prst="rect">
            <a:avLst/>
          </a:prstGeom>
        </p:spPr>
      </p:pic>
      <p:sp>
        <p:nvSpPr>
          <p:cNvPr id="2" name="Title 1"/>
          <p:cNvSpPr>
            <a:spLocks noGrp="1"/>
          </p:cNvSpPr>
          <p:nvPr>
            <p:ph type="title" hasCustomPrompt="1"/>
          </p:nvPr>
        </p:nvSpPr>
        <p:spPr>
          <a:xfrm>
            <a:off x="704650" y="4409768"/>
            <a:ext cx="5104072" cy="1238636"/>
          </a:xfrm>
          <a:effectLst/>
        </p:spPr>
        <p:txBody>
          <a:bodyPr lIns="0" anchor="b" anchorCtr="0">
            <a:normAutofit/>
          </a:bodyPr>
          <a:lstStyle>
            <a:lvl1pPr algn="l">
              <a:lnSpc>
                <a:spcPct val="80000"/>
              </a:lnSpc>
              <a:defRPr sz="3000" b="1" i="0" cap="none">
                <a:solidFill>
                  <a:schemeClr val="bg1"/>
                </a:solidFill>
                <a:effectLst/>
                <a:latin typeface="+mj-lt"/>
              </a:defRPr>
            </a:lvl1pPr>
          </a:lstStyle>
          <a:p>
            <a:r>
              <a:rPr lang="en-US"/>
              <a:t>Click to edit master title style</a:t>
            </a:r>
          </a:p>
        </p:txBody>
      </p:sp>
      <p:sp>
        <p:nvSpPr>
          <p:cNvPr id="3" name="Text Placeholder 2"/>
          <p:cNvSpPr>
            <a:spLocks noGrp="1"/>
          </p:cNvSpPr>
          <p:nvPr>
            <p:ph type="body" idx="1"/>
          </p:nvPr>
        </p:nvSpPr>
        <p:spPr>
          <a:xfrm>
            <a:off x="696415" y="5786063"/>
            <a:ext cx="4466694" cy="460810"/>
          </a:xfrm>
          <a:effectLst/>
        </p:spPr>
        <p:txBody>
          <a:bodyPr lIns="0" anchor="t" anchorCtr="0">
            <a:noAutofit/>
          </a:bodyPr>
          <a:lstStyle>
            <a:lvl1pPr marL="0" indent="0" algn="l" defTabSz="342900" rtl="0" eaLnBrk="1" latinLnBrk="0" hangingPunct="1">
              <a:lnSpc>
                <a:spcPct val="80000"/>
              </a:lnSpc>
              <a:spcBef>
                <a:spcPts val="600"/>
              </a:spcBef>
              <a:buClr>
                <a:schemeClr val="accent4"/>
              </a:buClr>
              <a:buSzPct val="95000"/>
              <a:buFont typeface="Wingdings" panose="05000000000000000000" pitchFamily="2" charset="2"/>
              <a:buNone/>
              <a:defRPr lang="en-US" sz="1500" b="0" i="0" kern="1200" spc="-38" baseline="0" dirty="0" smtClean="0">
                <a:solidFill>
                  <a:schemeClr val="bg1"/>
                </a:solidFill>
                <a:effectLst/>
                <a:latin typeface="+mj-lt"/>
                <a:ea typeface="+mn-ea"/>
                <a:cs typeface="Arial" panose="020B060402020202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15" name="Graphic 14">
            <a:extLst>
              <a:ext uri="{FF2B5EF4-FFF2-40B4-BE49-F238E27FC236}">
                <a16:creationId xmlns:a16="http://schemas.microsoft.com/office/drawing/2014/main" id="{AC920927-1BB3-984F-8A0C-6B75607B9C8C}"/>
              </a:ext>
            </a:extLst>
          </p:cNvPr>
          <p:cNvPicPr>
            <a:picLocks noChangeAspect="1"/>
          </p:cNvPicPr>
          <p:nvPr userDrawn="1"/>
        </p:nvPicPr>
        <p:blipFill>
          <a:blip r:embed="rId3"/>
          <a:srcRect/>
          <a:stretch/>
        </p:blipFill>
        <p:spPr>
          <a:xfrm>
            <a:off x="705176" y="3229343"/>
            <a:ext cx="2210551" cy="421930"/>
          </a:xfrm>
          <a:prstGeom prst="rect">
            <a:avLst/>
          </a:prstGeom>
        </p:spPr>
      </p:pic>
    </p:spTree>
    <p:extLst>
      <p:ext uri="{BB962C8B-B14F-4D97-AF65-F5344CB8AC3E}">
        <p14:creationId xmlns:p14="http://schemas.microsoft.com/office/powerpoint/2010/main" val="33053307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Divider Option B">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4317FF-57D5-1C4A-9077-936BC5FD8214}"/>
              </a:ext>
            </a:extLst>
          </p:cNvPr>
          <p:cNvPicPr>
            <a:picLocks noChangeAspect="1"/>
          </p:cNvPicPr>
          <p:nvPr userDrawn="1"/>
        </p:nvPicPr>
        <p:blipFill>
          <a:blip r:embed="rId2"/>
          <a:srcRect/>
          <a:stretch/>
        </p:blipFill>
        <p:spPr>
          <a:xfrm>
            <a:off x="-1" y="11308"/>
            <a:ext cx="12188825" cy="6858000"/>
          </a:xfrm>
          <a:prstGeom prst="rect">
            <a:avLst/>
          </a:prstGeom>
        </p:spPr>
      </p:pic>
      <p:sp>
        <p:nvSpPr>
          <p:cNvPr id="2" name="Title 1"/>
          <p:cNvSpPr>
            <a:spLocks noGrp="1"/>
          </p:cNvSpPr>
          <p:nvPr>
            <p:ph type="title" hasCustomPrompt="1"/>
          </p:nvPr>
        </p:nvSpPr>
        <p:spPr>
          <a:xfrm>
            <a:off x="704650" y="4409768"/>
            <a:ext cx="5104072" cy="1238636"/>
          </a:xfrm>
          <a:effectLst/>
        </p:spPr>
        <p:txBody>
          <a:bodyPr lIns="0" anchor="b" anchorCtr="0">
            <a:normAutofit/>
          </a:bodyPr>
          <a:lstStyle>
            <a:lvl1pPr algn="l">
              <a:lnSpc>
                <a:spcPct val="80000"/>
              </a:lnSpc>
              <a:defRPr sz="3000" b="1" i="0" cap="none">
                <a:solidFill>
                  <a:schemeClr val="bg1"/>
                </a:solidFill>
                <a:effectLst/>
                <a:latin typeface="+mj-lt"/>
              </a:defRPr>
            </a:lvl1pPr>
          </a:lstStyle>
          <a:p>
            <a:r>
              <a:rPr lang="en-US"/>
              <a:t>Click to edit master title style</a:t>
            </a:r>
          </a:p>
        </p:txBody>
      </p:sp>
      <p:sp>
        <p:nvSpPr>
          <p:cNvPr id="3" name="Text Placeholder 2"/>
          <p:cNvSpPr>
            <a:spLocks noGrp="1"/>
          </p:cNvSpPr>
          <p:nvPr>
            <p:ph type="body" idx="1"/>
          </p:nvPr>
        </p:nvSpPr>
        <p:spPr>
          <a:xfrm>
            <a:off x="696415" y="5786063"/>
            <a:ext cx="4466694" cy="460810"/>
          </a:xfrm>
          <a:effectLst/>
        </p:spPr>
        <p:txBody>
          <a:bodyPr lIns="0" anchor="t" anchorCtr="0">
            <a:noAutofit/>
          </a:bodyPr>
          <a:lstStyle>
            <a:lvl1pPr marL="0" indent="0" algn="l" defTabSz="342900" rtl="0" eaLnBrk="1" latinLnBrk="0" hangingPunct="1">
              <a:lnSpc>
                <a:spcPct val="80000"/>
              </a:lnSpc>
              <a:spcBef>
                <a:spcPts val="600"/>
              </a:spcBef>
              <a:buClr>
                <a:schemeClr val="accent4"/>
              </a:buClr>
              <a:buSzPct val="95000"/>
              <a:buFont typeface="Wingdings" panose="05000000000000000000" pitchFamily="2" charset="2"/>
              <a:buNone/>
              <a:defRPr lang="en-US" sz="1500" b="0" i="0" kern="1200" spc="-38" baseline="0" dirty="0" smtClean="0">
                <a:solidFill>
                  <a:schemeClr val="bg1"/>
                </a:solidFill>
                <a:effectLst/>
                <a:latin typeface="+mj-lt"/>
                <a:ea typeface="+mn-ea"/>
                <a:cs typeface="Arial" panose="020B060402020202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8" name="Graphic 14">
            <a:extLst>
              <a:ext uri="{FF2B5EF4-FFF2-40B4-BE49-F238E27FC236}">
                <a16:creationId xmlns:a16="http://schemas.microsoft.com/office/drawing/2014/main" id="{145B1383-FD39-F9FB-9CBF-244F6F458679}"/>
              </a:ext>
            </a:extLst>
          </p:cNvPr>
          <p:cNvPicPr>
            <a:picLocks noChangeAspect="1"/>
          </p:cNvPicPr>
          <p:nvPr userDrawn="1"/>
        </p:nvPicPr>
        <p:blipFill>
          <a:blip r:embed="rId3"/>
          <a:srcRect/>
          <a:stretch/>
        </p:blipFill>
        <p:spPr>
          <a:xfrm>
            <a:off x="705176" y="3229343"/>
            <a:ext cx="2210551" cy="421930"/>
          </a:xfrm>
          <a:prstGeom prst="rect">
            <a:avLst/>
          </a:prstGeom>
        </p:spPr>
      </p:pic>
    </p:spTree>
    <p:extLst>
      <p:ext uri="{BB962C8B-B14F-4D97-AF65-F5344CB8AC3E}">
        <p14:creationId xmlns:p14="http://schemas.microsoft.com/office/powerpoint/2010/main" val="40709633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Divider Option C">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4317FF-57D5-1C4A-9077-936BC5FD8214}"/>
              </a:ext>
            </a:extLst>
          </p:cNvPr>
          <p:cNvPicPr>
            <a:picLocks noChangeAspect="1"/>
          </p:cNvPicPr>
          <p:nvPr userDrawn="1"/>
        </p:nvPicPr>
        <p:blipFill>
          <a:blip r:embed="rId2"/>
          <a:srcRect/>
          <a:stretch/>
        </p:blipFill>
        <p:spPr>
          <a:xfrm>
            <a:off x="-1" y="11308"/>
            <a:ext cx="12188825" cy="6858000"/>
          </a:xfrm>
          <a:prstGeom prst="rect">
            <a:avLst/>
          </a:prstGeom>
        </p:spPr>
      </p:pic>
      <p:sp>
        <p:nvSpPr>
          <p:cNvPr id="2" name="Title 1"/>
          <p:cNvSpPr>
            <a:spLocks noGrp="1"/>
          </p:cNvSpPr>
          <p:nvPr>
            <p:ph type="title" hasCustomPrompt="1"/>
          </p:nvPr>
        </p:nvSpPr>
        <p:spPr>
          <a:xfrm>
            <a:off x="704650" y="4409768"/>
            <a:ext cx="5104072" cy="1238636"/>
          </a:xfrm>
          <a:effectLst/>
        </p:spPr>
        <p:txBody>
          <a:bodyPr lIns="0" anchor="b" anchorCtr="0">
            <a:normAutofit/>
          </a:bodyPr>
          <a:lstStyle>
            <a:lvl1pPr algn="l">
              <a:lnSpc>
                <a:spcPct val="80000"/>
              </a:lnSpc>
              <a:defRPr sz="3000" b="1" i="0" cap="none">
                <a:solidFill>
                  <a:schemeClr val="bg1"/>
                </a:solidFill>
                <a:effectLst/>
                <a:latin typeface="+mj-lt"/>
              </a:defRPr>
            </a:lvl1pPr>
          </a:lstStyle>
          <a:p>
            <a:r>
              <a:rPr lang="en-US"/>
              <a:t>Click to edit master title style</a:t>
            </a:r>
          </a:p>
        </p:txBody>
      </p:sp>
      <p:sp>
        <p:nvSpPr>
          <p:cNvPr id="3" name="Text Placeholder 2"/>
          <p:cNvSpPr>
            <a:spLocks noGrp="1"/>
          </p:cNvSpPr>
          <p:nvPr>
            <p:ph type="body" idx="1"/>
          </p:nvPr>
        </p:nvSpPr>
        <p:spPr>
          <a:xfrm>
            <a:off x="696415" y="5786063"/>
            <a:ext cx="4466694" cy="460810"/>
          </a:xfrm>
          <a:effectLst/>
        </p:spPr>
        <p:txBody>
          <a:bodyPr lIns="0" anchor="t" anchorCtr="0">
            <a:noAutofit/>
          </a:bodyPr>
          <a:lstStyle>
            <a:lvl1pPr marL="0" indent="0" algn="l" defTabSz="342900" rtl="0" eaLnBrk="1" latinLnBrk="0" hangingPunct="1">
              <a:lnSpc>
                <a:spcPct val="80000"/>
              </a:lnSpc>
              <a:spcBef>
                <a:spcPts val="600"/>
              </a:spcBef>
              <a:buClr>
                <a:schemeClr val="accent4"/>
              </a:buClr>
              <a:buSzPct val="95000"/>
              <a:buFont typeface="Wingdings" panose="05000000000000000000" pitchFamily="2" charset="2"/>
              <a:buNone/>
              <a:defRPr lang="en-US" sz="1500" b="0" i="0" kern="1200" spc="-38" baseline="0" dirty="0" smtClean="0">
                <a:solidFill>
                  <a:schemeClr val="bg1"/>
                </a:solidFill>
                <a:effectLst/>
                <a:latin typeface="+mj-lt"/>
                <a:ea typeface="+mn-ea"/>
                <a:cs typeface="Arial" panose="020B060402020202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8" name="Graphic 14">
            <a:extLst>
              <a:ext uri="{FF2B5EF4-FFF2-40B4-BE49-F238E27FC236}">
                <a16:creationId xmlns:a16="http://schemas.microsoft.com/office/drawing/2014/main" id="{E0023252-282F-8361-0794-B292DAEE1F32}"/>
              </a:ext>
            </a:extLst>
          </p:cNvPr>
          <p:cNvPicPr>
            <a:picLocks noChangeAspect="1"/>
          </p:cNvPicPr>
          <p:nvPr userDrawn="1"/>
        </p:nvPicPr>
        <p:blipFill>
          <a:blip r:embed="rId3"/>
          <a:srcRect/>
          <a:stretch/>
        </p:blipFill>
        <p:spPr>
          <a:xfrm>
            <a:off x="705176" y="3229343"/>
            <a:ext cx="2210551" cy="421930"/>
          </a:xfrm>
          <a:prstGeom prst="rect">
            <a:avLst/>
          </a:prstGeom>
        </p:spPr>
      </p:pic>
    </p:spTree>
    <p:extLst>
      <p:ext uri="{BB962C8B-B14F-4D97-AF65-F5344CB8AC3E}">
        <p14:creationId xmlns:p14="http://schemas.microsoft.com/office/powerpoint/2010/main" val="25071160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Divider Option 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4317FF-57D5-1C4A-9077-936BC5FD8214}"/>
              </a:ext>
            </a:extLst>
          </p:cNvPr>
          <p:cNvPicPr>
            <a:picLocks noChangeAspect="1"/>
          </p:cNvPicPr>
          <p:nvPr userDrawn="1"/>
        </p:nvPicPr>
        <p:blipFill>
          <a:blip r:embed="rId2"/>
          <a:srcRect/>
          <a:stretch/>
        </p:blipFill>
        <p:spPr>
          <a:xfrm>
            <a:off x="-1" y="11308"/>
            <a:ext cx="12188825" cy="6858000"/>
          </a:xfrm>
          <a:prstGeom prst="rect">
            <a:avLst/>
          </a:prstGeom>
        </p:spPr>
      </p:pic>
      <p:sp>
        <p:nvSpPr>
          <p:cNvPr id="2" name="Title 1"/>
          <p:cNvSpPr>
            <a:spLocks noGrp="1"/>
          </p:cNvSpPr>
          <p:nvPr>
            <p:ph type="title" hasCustomPrompt="1"/>
          </p:nvPr>
        </p:nvSpPr>
        <p:spPr>
          <a:xfrm>
            <a:off x="704650" y="4409768"/>
            <a:ext cx="5104072" cy="1238636"/>
          </a:xfrm>
          <a:effectLst/>
        </p:spPr>
        <p:txBody>
          <a:bodyPr lIns="0" anchor="b" anchorCtr="0">
            <a:normAutofit/>
          </a:bodyPr>
          <a:lstStyle>
            <a:lvl1pPr algn="l">
              <a:lnSpc>
                <a:spcPct val="80000"/>
              </a:lnSpc>
              <a:defRPr sz="3000" b="1" i="0" cap="none">
                <a:solidFill>
                  <a:schemeClr val="bg1"/>
                </a:solidFill>
                <a:effectLst/>
                <a:latin typeface="+mj-lt"/>
              </a:defRPr>
            </a:lvl1pPr>
          </a:lstStyle>
          <a:p>
            <a:r>
              <a:rPr lang="en-US"/>
              <a:t>Click to edit master title style</a:t>
            </a:r>
          </a:p>
        </p:txBody>
      </p:sp>
      <p:sp>
        <p:nvSpPr>
          <p:cNvPr id="3" name="Text Placeholder 2"/>
          <p:cNvSpPr>
            <a:spLocks noGrp="1"/>
          </p:cNvSpPr>
          <p:nvPr>
            <p:ph type="body" idx="1"/>
          </p:nvPr>
        </p:nvSpPr>
        <p:spPr>
          <a:xfrm>
            <a:off x="696415" y="5786063"/>
            <a:ext cx="4466694" cy="460810"/>
          </a:xfrm>
          <a:effectLst/>
        </p:spPr>
        <p:txBody>
          <a:bodyPr lIns="0" anchor="t" anchorCtr="0">
            <a:noAutofit/>
          </a:bodyPr>
          <a:lstStyle>
            <a:lvl1pPr marL="0" indent="0" algn="l" defTabSz="342900" rtl="0" eaLnBrk="1" latinLnBrk="0" hangingPunct="1">
              <a:lnSpc>
                <a:spcPct val="80000"/>
              </a:lnSpc>
              <a:spcBef>
                <a:spcPts val="600"/>
              </a:spcBef>
              <a:buClr>
                <a:schemeClr val="accent4"/>
              </a:buClr>
              <a:buSzPct val="95000"/>
              <a:buFont typeface="Wingdings" panose="05000000000000000000" pitchFamily="2" charset="2"/>
              <a:buNone/>
              <a:defRPr lang="en-US" sz="1500" b="0" i="0" kern="1200" spc="-38" baseline="0" dirty="0" smtClean="0">
                <a:solidFill>
                  <a:schemeClr val="bg1"/>
                </a:solidFill>
                <a:effectLst/>
                <a:latin typeface="+mj-lt"/>
                <a:ea typeface="+mn-ea"/>
                <a:cs typeface="Arial" panose="020B060402020202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8" name="Graphic 14">
            <a:extLst>
              <a:ext uri="{FF2B5EF4-FFF2-40B4-BE49-F238E27FC236}">
                <a16:creationId xmlns:a16="http://schemas.microsoft.com/office/drawing/2014/main" id="{87251E14-56F9-720C-9CF9-4C9FAA9161DB}"/>
              </a:ext>
            </a:extLst>
          </p:cNvPr>
          <p:cNvPicPr>
            <a:picLocks noChangeAspect="1"/>
          </p:cNvPicPr>
          <p:nvPr userDrawn="1"/>
        </p:nvPicPr>
        <p:blipFill>
          <a:blip r:embed="rId3"/>
          <a:srcRect/>
          <a:stretch/>
        </p:blipFill>
        <p:spPr>
          <a:xfrm>
            <a:off x="705176" y="3229343"/>
            <a:ext cx="2210551" cy="421930"/>
          </a:xfrm>
          <a:prstGeom prst="rect">
            <a:avLst/>
          </a:prstGeom>
        </p:spPr>
      </p:pic>
    </p:spTree>
    <p:extLst>
      <p:ext uri="{BB962C8B-B14F-4D97-AF65-F5344CB8AC3E}">
        <p14:creationId xmlns:p14="http://schemas.microsoft.com/office/powerpoint/2010/main" val="37726798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1" i="0" spc="0"/>
            </a:lvl1pPr>
          </a:lstStyle>
          <a:p>
            <a:r>
              <a:rPr lang="en-US"/>
              <a:t>Click to edit Master title style</a:t>
            </a:r>
          </a:p>
        </p:txBody>
      </p:sp>
      <p:sp>
        <p:nvSpPr>
          <p:cNvPr id="3" name="Content Placeholder 2"/>
          <p:cNvSpPr>
            <a:spLocks noGrp="1"/>
          </p:cNvSpPr>
          <p:nvPr>
            <p:ph idx="1"/>
          </p:nvPr>
        </p:nvSpPr>
        <p:spPr>
          <a:xfrm>
            <a:off x="349248" y="1381126"/>
            <a:ext cx="11391923" cy="4799195"/>
          </a:xfrm>
        </p:spPr>
        <p:txBody>
          <a:bodyPr/>
          <a:lstStyle>
            <a:lvl1pPr>
              <a:defRPr sz="2100">
                <a:latin typeface="+mn-lt"/>
              </a:defRPr>
            </a:lvl1pPr>
            <a:lvl2pPr>
              <a:defRPr sz="1800">
                <a:latin typeface="+mn-lt"/>
              </a:defRPr>
            </a:lvl2pPr>
            <a:lvl3pPr>
              <a:defRPr sz="1500" b="0" i="0">
                <a:solidFill>
                  <a:schemeClr val="tx1">
                    <a:lumMod val="85000"/>
                    <a:lumOff val="15000"/>
                  </a:schemeClr>
                </a:solidFill>
                <a:latin typeface="+mn-lt"/>
              </a:defRPr>
            </a:lvl3pPr>
            <a:lvl4pPr>
              <a:defRPr sz="1350" b="0" i="0">
                <a:solidFill>
                  <a:schemeClr val="tx1">
                    <a:lumMod val="85000"/>
                    <a:lumOff val="15000"/>
                  </a:schemeClr>
                </a:solidFill>
                <a:latin typeface="+mn-lt"/>
              </a:defRPr>
            </a:lvl4pPr>
            <a:lvl5pPr>
              <a:defRPr sz="1350" b="0" i="0">
                <a:solidFill>
                  <a:schemeClr val="tx1">
                    <a:lumMod val="85000"/>
                    <a:lumOff val="1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178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835" y="273145"/>
            <a:ext cx="4009077" cy="1162610"/>
          </a:xfrm>
        </p:spPr>
        <p:txBody>
          <a:bodyPr anchor="b"/>
          <a:lstStyle>
            <a:lvl1pPr algn="l">
              <a:defRPr sz="1764" b="1"/>
            </a:lvl1pPr>
          </a:lstStyle>
          <a:p>
            <a:r>
              <a:rPr lang="en-US"/>
              <a:t>Click to edit Master title style</a:t>
            </a:r>
          </a:p>
        </p:txBody>
      </p:sp>
      <p:sp>
        <p:nvSpPr>
          <p:cNvPr id="3" name="Content Placeholder 2"/>
          <p:cNvSpPr>
            <a:spLocks noGrp="1"/>
          </p:cNvSpPr>
          <p:nvPr>
            <p:ph idx="1"/>
          </p:nvPr>
        </p:nvSpPr>
        <p:spPr>
          <a:xfrm>
            <a:off x="4765108" y="273144"/>
            <a:ext cx="6813892" cy="5853672"/>
          </a:xfrm>
        </p:spPr>
        <p:txBody>
          <a:bodyPr/>
          <a:lstStyle>
            <a:lvl1pPr>
              <a:defRPr sz="2823"/>
            </a:lvl1pPr>
            <a:lvl2pPr>
              <a:defRPr sz="2470"/>
            </a:lvl2pPr>
            <a:lvl3pPr>
              <a:defRPr sz="2205"/>
            </a:lvl3pPr>
            <a:lvl4pPr>
              <a:defRPr sz="1764"/>
            </a:lvl4pPr>
            <a:lvl5pPr>
              <a:defRPr sz="1764"/>
            </a:lvl5pPr>
            <a:lvl6pPr>
              <a:defRPr sz="1764"/>
            </a:lvl6pPr>
            <a:lvl7pPr>
              <a:defRPr sz="1764"/>
            </a:lvl7pPr>
            <a:lvl8pPr>
              <a:defRPr sz="1764"/>
            </a:lvl8pPr>
            <a:lvl9pPr>
              <a:defRPr sz="17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835" y="1435756"/>
            <a:ext cx="4009077" cy="4691062"/>
          </a:xfrm>
        </p:spPr>
        <p:txBody>
          <a:bodyPr/>
          <a:lstStyle>
            <a:lvl1pPr marL="0" indent="0">
              <a:buNone/>
              <a:defRPr sz="1235"/>
            </a:lvl1pPr>
            <a:lvl2pPr marL="401692" indent="0">
              <a:buNone/>
              <a:defRPr sz="1059"/>
            </a:lvl2pPr>
            <a:lvl3pPr marL="803388" indent="0">
              <a:buNone/>
              <a:defRPr sz="882"/>
            </a:lvl3pPr>
            <a:lvl4pPr marL="1205086" indent="0">
              <a:buNone/>
              <a:defRPr sz="794"/>
            </a:lvl4pPr>
            <a:lvl5pPr marL="1606780" indent="0">
              <a:buNone/>
              <a:defRPr sz="794"/>
            </a:lvl5pPr>
            <a:lvl6pPr marL="2008482" indent="0">
              <a:buNone/>
              <a:defRPr sz="794"/>
            </a:lvl6pPr>
            <a:lvl7pPr marL="2410177" indent="0">
              <a:buNone/>
              <a:defRPr sz="794"/>
            </a:lvl7pPr>
            <a:lvl8pPr marL="2811871" indent="0">
              <a:buNone/>
              <a:defRPr sz="794"/>
            </a:lvl8pPr>
            <a:lvl9pPr marL="3213566" indent="0">
              <a:buNone/>
              <a:defRPr sz="794"/>
            </a:lvl9pPr>
          </a:lstStyle>
          <a:p>
            <a:pPr lvl="0"/>
            <a:r>
              <a:rPr lang="en-US"/>
              <a:t>Click to edit Master text styles</a:t>
            </a:r>
          </a:p>
        </p:txBody>
      </p:sp>
      <p:sp>
        <p:nvSpPr>
          <p:cNvPr id="5" name="Rectangle 4">
            <a:extLst>
              <a:ext uri="{FF2B5EF4-FFF2-40B4-BE49-F238E27FC236}">
                <a16:creationId xmlns:a16="http://schemas.microsoft.com/office/drawing/2014/main" id="{205AE742-5109-43EF-0726-D48D50637B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DB0CB2D-A2A5-C87C-840A-466AE7EA00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0D0545-1308-509B-3359-35442229DA29}"/>
              </a:ext>
            </a:extLst>
          </p:cNvPr>
          <p:cNvSpPr>
            <a:spLocks noGrp="1" noChangeArrowheads="1"/>
          </p:cNvSpPr>
          <p:nvPr>
            <p:ph type="sldNum" sz="quarter" idx="12"/>
          </p:nvPr>
        </p:nvSpPr>
        <p:spPr>
          <a:ln/>
        </p:spPr>
        <p:txBody>
          <a:bodyPr/>
          <a:lstStyle>
            <a:lvl1pPr>
              <a:defRPr/>
            </a:lvl1pPr>
          </a:lstStyle>
          <a:p>
            <a:pPr>
              <a:defRPr/>
            </a:pPr>
            <a:fld id="{8728E0A6-A104-964D-BF79-E0E8142D6D78}" type="slidenum">
              <a:rPr lang="en-US" altLang="en-US"/>
              <a:pPr>
                <a:defRPr/>
              </a:pPr>
              <a:t>‹#›</a:t>
            </a:fld>
            <a:endParaRPr lang="en-US" altLang="en-US"/>
          </a:p>
        </p:txBody>
      </p:sp>
    </p:spTree>
    <p:extLst>
      <p:ext uri="{BB962C8B-B14F-4D97-AF65-F5344CB8AC3E}">
        <p14:creationId xmlns:p14="http://schemas.microsoft.com/office/powerpoint/2010/main" val="30990144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with Cit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1" i="0" spc="0"/>
            </a:lvl1pPr>
          </a:lstStyle>
          <a:p>
            <a:r>
              <a:rPr lang="en-US"/>
              <a:t>Click to edit Master title style</a:t>
            </a:r>
          </a:p>
        </p:txBody>
      </p:sp>
      <p:sp>
        <p:nvSpPr>
          <p:cNvPr id="3" name="Content Placeholder 2"/>
          <p:cNvSpPr>
            <a:spLocks noGrp="1"/>
          </p:cNvSpPr>
          <p:nvPr>
            <p:ph idx="1"/>
          </p:nvPr>
        </p:nvSpPr>
        <p:spPr>
          <a:xfrm>
            <a:off x="349248" y="1381126"/>
            <a:ext cx="11391923" cy="4799195"/>
          </a:xfrm>
        </p:spPr>
        <p:txBody>
          <a:bodyPr>
            <a:normAutofit/>
          </a:bodyPr>
          <a:lstStyle>
            <a:lvl1pPr>
              <a:defRPr sz="2100">
                <a:latin typeface="+mn-lt"/>
              </a:defRPr>
            </a:lvl1pPr>
            <a:lvl2pPr>
              <a:defRPr sz="1800">
                <a:latin typeface="+mn-lt"/>
              </a:defRPr>
            </a:lvl2pPr>
            <a:lvl3pPr>
              <a:defRPr sz="1500" b="0" i="0">
                <a:solidFill>
                  <a:schemeClr val="tx1">
                    <a:lumMod val="85000"/>
                    <a:lumOff val="15000"/>
                  </a:schemeClr>
                </a:solidFill>
                <a:latin typeface="+mn-lt"/>
              </a:defRPr>
            </a:lvl3pPr>
            <a:lvl4pPr>
              <a:defRPr sz="1350" b="0" i="0">
                <a:solidFill>
                  <a:schemeClr val="tx1">
                    <a:lumMod val="85000"/>
                    <a:lumOff val="15000"/>
                  </a:schemeClr>
                </a:solidFill>
                <a:latin typeface="+mn-lt"/>
              </a:defRPr>
            </a:lvl4pPr>
            <a:lvl5pPr>
              <a:defRPr sz="1350" b="0" i="0">
                <a:solidFill>
                  <a:schemeClr val="tx1">
                    <a:lumMod val="85000"/>
                    <a:lumOff val="1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6A4A92A2-33D8-E52B-26B2-5D886B882514}"/>
              </a:ext>
            </a:extLst>
          </p:cNvPr>
          <p:cNvSpPr>
            <a:spLocks noGrp="1"/>
          </p:cNvSpPr>
          <p:nvPr>
            <p:ph type="body" sz="quarter" idx="10"/>
          </p:nvPr>
        </p:nvSpPr>
        <p:spPr>
          <a:xfrm>
            <a:off x="718382" y="6309084"/>
            <a:ext cx="9563783" cy="466725"/>
          </a:xfrm>
        </p:spPr>
        <p:txBody>
          <a:bodyPr anchor="ctr"/>
          <a:lstStyle>
            <a:lvl1pPr marL="171450" indent="-171450">
              <a:lnSpc>
                <a:spcPct val="100000"/>
              </a:lnSpc>
              <a:spcBef>
                <a:spcPts val="0"/>
              </a:spcBef>
              <a:spcAft>
                <a:spcPts val="225"/>
              </a:spcAft>
              <a:buClr>
                <a:schemeClr val="bg1"/>
              </a:buClr>
              <a:buSzPct val="100000"/>
              <a:buFont typeface="+mj-lt"/>
              <a:buAutoNum type="arabicPeriod"/>
              <a:defRPr sz="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87340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1" i="0" spc="0"/>
            </a:lvl1pPr>
          </a:lstStyle>
          <a:p>
            <a:r>
              <a:rPr lang="en-US"/>
              <a:t>Click to edit Master title style</a:t>
            </a:r>
          </a:p>
        </p:txBody>
      </p:sp>
      <p:sp>
        <p:nvSpPr>
          <p:cNvPr id="3" name="Content Placeholder 2"/>
          <p:cNvSpPr>
            <a:spLocks noGrp="1"/>
          </p:cNvSpPr>
          <p:nvPr>
            <p:ph sz="half" idx="1"/>
          </p:nvPr>
        </p:nvSpPr>
        <p:spPr>
          <a:xfrm>
            <a:off x="609441" y="1600205"/>
            <a:ext cx="5383398" cy="4525963"/>
          </a:xfrm>
        </p:spPr>
        <p:txBody>
          <a:bodyPr>
            <a:normAutofit/>
          </a:bodyPr>
          <a:lstStyle>
            <a:lvl1pPr>
              <a:defRPr sz="2100">
                <a:latin typeface="+mn-lt"/>
              </a:defRPr>
            </a:lvl1pPr>
            <a:lvl2pPr>
              <a:defRPr sz="1800">
                <a:latin typeface="+mn-lt"/>
              </a:defRPr>
            </a:lvl2pPr>
            <a:lvl3pPr>
              <a:defRPr sz="1500" b="0" i="0">
                <a:latin typeface="+mn-lt"/>
              </a:defRPr>
            </a:lvl3pPr>
            <a:lvl4pPr>
              <a:defRPr sz="1350" b="0" i="0">
                <a:latin typeface="+mn-lt"/>
              </a:defRPr>
            </a:lvl4pPr>
            <a:lvl5pPr>
              <a:defRPr sz="1350" b="0" i="0">
                <a:latin typeface="+mn-lt"/>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5"/>
            <a:ext cx="5383398" cy="4525963"/>
          </a:xfrm>
        </p:spPr>
        <p:txBody>
          <a:bodyPr>
            <a:normAutofit/>
          </a:bodyPr>
          <a:lstStyle>
            <a:lvl1pPr>
              <a:defRPr sz="2100">
                <a:latin typeface="+mn-lt"/>
              </a:defRPr>
            </a:lvl1pPr>
            <a:lvl2pPr>
              <a:defRPr sz="1800">
                <a:latin typeface="+mn-lt"/>
              </a:defRPr>
            </a:lvl2pPr>
            <a:lvl3pPr>
              <a:defRPr sz="1500" b="0" i="0">
                <a:latin typeface="+mn-lt"/>
              </a:defRPr>
            </a:lvl3pPr>
            <a:lvl4pPr>
              <a:defRPr sz="1350" b="0" i="0">
                <a:latin typeface="+mn-lt"/>
              </a:defRPr>
            </a:lvl4pPr>
            <a:lvl5pPr>
              <a:defRPr sz="1350" b="0" i="0">
                <a:latin typeface="+mn-lt"/>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88370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wo Columns with Cit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1" i="0" spc="0"/>
            </a:lvl1pPr>
          </a:lstStyle>
          <a:p>
            <a:r>
              <a:rPr lang="en-US"/>
              <a:t>Click to edit Master title style</a:t>
            </a:r>
          </a:p>
        </p:txBody>
      </p:sp>
      <p:sp>
        <p:nvSpPr>
          <p:cNvPr id="3" name="Content Placeholder 2"/>
          <p:cNvSpPr>
            <a:spLocks noGrp="1"/>
          </p:cNvSpPr>
          <p:nvPr>
            <p:ph sz="half" idx="1"/>
          </p:nvPr>
        </p:nvSpPr>
        <p:spPr>
          <a:xfrm>
            <a:off x="609441" y="1600205"/>
            <a:ext cx="5383398" cy="4525963"/>
          </a:xfrm>
        </p:spPr>
        <p:txBody>
          <a:bodyPr/>
          <a:lstStyle>
            <a:lvl1pPr>
              <a:defRPr sz="2100">
                <a:latin typeface="+mn-lt"/>
              </a:defRPr>
            </a:lvl1pPr>
            <a:lvl2pPr>
              <a:defRPr sz="1800">
                <a:latin typeface="+mn-lt"/>
              </a:defRPr>
            </a:lvl2pPr>
            <a:lvl3pPr>
              <a:defRPr sz="1500" b="0" i="0">
                <a:latin typeface="+mn-lt"/>
              </a:defRPr>
            </a:lvl3pPr>
            <a:lvl4pPr>
              <a:defRPr sz="1350" b="0" i="0">
                <a:latin typeface="+mn-lt"/>
              </a:defRPr>
            </a:lvl4pPr>
            <a:lvl5pPr>
              <a:defRPr sz="1350" b="0" i="0">
                <a:latin typeface="+mn-lt"/>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5"/>
            <a:ext cx="5383398" cy="4525963"/>
          </a:xfrm>
        </p:spPr>
        <p:txBody>
          <a:bodyPr/>
          <a:lstStyle>
            <a:lvl1pPr>
              <a:defRPr sz="2100">
                <a:latin typeface="+mn-lt"/>
              </a:defRPr>
            </a:lvl1pPr>
            <a:lvl2pPr>
              <a:defRPr sz="1800">
                <a:latin typeface="+mn-lt"/>
              </a:defRPr>
            </a:lvl2pPr>
            <a:lvl3pPr>
              <a:defRPr sz="1500" b="0" i="0">
                <a:latin typeface="+mn-lt"/>
              </a:defRPr>
            </a:lvl3pPr>
            <a:lvl4pPr>
              <a:defRPr sz="1350" b="0" i="0">
                <a:latin typeface="+mn-lt"/>
              </a:defRPr>
            </a:lvl4pPr>
            <a:lvl5pPr>
              <a:defRPr sz="1350" b="0" i="0">
                <a:latin typeface="+mn-lt"/>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53919266-FFBE-4AD8-A16D-EE344FA67C5A}"/>
              </a:ext>
            </a:extLst>
          </p:cNvPr>
          <p:cNvSpPr>
            <a:spLocks noGrp="1"/>
          </p:cNvSpPr>
          <p:nvPr>
            <p:ph type="body" sz="quarter" idx="10"/>
          </p:nvPr>
        </p:nvSpPr>
        <p:spPr>
          <a:xfrm>
            <a:off x="718382" y="6309084"/>
            <a:ext cx="9563783" cy="466725"/>
          </a:xfrm>
        </p:spPr>
        <p:txBody>
          <a:bodyPr anchor="ctr"/>
          <a:lstStyle>
            <a:lvl1pPr marL="171450" indent="-171450">
              <a:lnSpc>
                <a:spcPct val="100000"/>
              </a:lnSpc>
              <a:spcBef>
                <a:spcPts val="0"/>
              </a:spcBef>
              <a:spcAft>
                <a:spcPts val="225"/>
              </a:spcAft>
              <a:buClr>
                <a:schemeClr val="bg1"/>
              </a:buClr>
              <a:buSzPct val="100000"/>
              <a:buFont typeface="+mj-lt"/>
              <a:buAutoNum type="arabicPeriod"/>
              <a:defRPr sz="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9408483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0"/>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1500">
                <a:latin typeface="+mn-lt"/>
              </a:defRPr>
            </a:lvl1pPr>
            <a:lvl2pPr>
              <a:defRPr sz="1500">
                <a:latin typeface="+mn-lt"/>
              </a:defRPr>
            </a:lvl2pPr>
            <a:lvl3pPr>
              <a:defRPr sz="1350" b="0" i="0">
                <a:latin typeface="+mn-lt"/>
              </a:defRPr>
            </a:lvl3pPr>
            <a:lvl4pPr>
              <a:defRPr sz="1200" b="0" i="0">
                <a:latin typeface="+mn-lt"/>
              </a:defRPr>
            </a:lvl4pPr>
            <a:lvl5pPr>
              <a:defRPr sz="1200" b="0" i="0">
                <a:latin typeface="+mn-lt"/>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7" y="1535113"/>
            <a:ext cx="5387630"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1757" y="2174875"/>
            <a:ext cx="5387630" cy="3951288"/>
          </a:xfrm>
        </p:spPr>
        <p:txBody>
          <a:bodyPr/>
          <a:lstStyle>
            <a:lvl1pPr>
              <a:defRPr sz="1500">
                <a:latin typeface="+mn-lt"/>
              </a:defRPr>
            </a:lvl1pPr>
            <a:lvl2pPr>
              <a:defRPr sz="1500">
                <a:latin typeface="+mn-lt"/>
              </a:defRPr>
            </a:lvl2pPr>
            <a:lvl3pPr>
              <a:defRPr sz="1350" b="0" i="0">
                <a:latin typeface="+mn-lt"/>
              </a:defRPr>
            </a:lvl3pPr>
            <a:lvl4pPr>
              <a:defRPr sz="1200" b="0" i="0">
                <a:latin typeface="+mn-lt"/>
              </a:defRPr>
            </a:lvl4pPr>
            <a:lvl5pPr>
              <a:defRPr sz="1200" b="0" i="0">
                <a:latin typeface="+mn-lt"/>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65191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000" b="1" i="0" spc="0" baseline="0"/>
            </a:lvl1pPr>
          </a:lstStyle>
          <a:p>
            <a:r>
              <a:rPr lang="en-US"/>
              <a:t>Click to edit Master title style</a:t>
            </a:r>
          </a:p>
        </p:txBody>
      </p:sp>
    </p:spTree>
    <p:extLst>
      <p:ext uri="{BB962C8B-B14F-4D97-AF65-F5344CB8AC3E}">
        <p14:creationId xmlns:p14="http://schemas.microsoft.com/office/powerpoint/2010/main" val="1734133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Only with Citation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000" b="1" i="0" spc="0" baseline="0"/>
            </a:lvl1pPr>
          </a:lstStyle>
          <a:p>
            <a:r>
              <a:rPr lang="en-US"/>
              <a:t>Click to edit Master title style</a:t>
            </a:r>
          </a:p>
        </p:txBody>
      </p:sp>
      <p:sp>
        <p:nvSpPr>
          <p:cNvPr id="4" name="Text Placeholder 4">
            <a:extLst>
              <a:ext uri="{FF2B5EF4-FFF2-40B4-BE49-F238E27FC236}">
                <a16:creationId xmlns:a16="http://schemas.microsoft.com/office/drawing/2014/main" id="{D4FF1B36-1701-1C02-08DC-C333D3CEF45E}"/>
              </a:ext>
            </a:extLst>
          </p:cNvPr>
          <p:cNvSpPr>
            <a:spLocks noGrp="1"/>
          </p:cNvSpPr>
          <p:nvPr>
            <p:ph type="body" sz="quarter" idx="10"/>
          </p:nvPr>
        </p:nvSpPr>
        <p:spPr>
          <a:xfrm>
            <a:off x="718382" y="6309084"/>
            <a:ext cx="9563783" cy="466725"/>
          </a:xfrm>
        </p:spPr>
        <p:txBody>
          <a:bodyPr anchor="ctr"/>
          <a:lstStyle>
            <a:lvl1pPr marL="171450" indent="-171450">
              <a:lnSpc>
                <a:spcPct val="100000"/>
              </a:lnSpc>
              <a:spcBef>
                <a:spcPts val="0"/>
              </a:spcBef>
              <a:spcAft>
                <a:spcPts val="225"/>
              </a:spcAft>
              <a:buClr>
                <a:schemeClr val="bg1"/>
              </a:buClr>
              <a:buSzPct val="100000"/>
              <a:buFont typeface="+mj-lt"/>
              <a:buAutoNum type="arabicPeriod"/>
              <a:defRPr sz="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738297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573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36BF26-48A4-2348-A3BC-8C41EF5ACEA5}"/>
              </a:ext>
            </a:extLst>
          </p:cNvPr>
          <p:cNvPicPr>
            <a:picLocks noChangeAspect="1"/>
          </p:cNvPicPr>
          <p:nvPr userDrawn="1"/>
        </p:nvPicPr>
        <p:blipFill>
          <a:blip r:embed="rId2"/>
          <a:srcRect/>
          <a:stretch/>
        </p:blipFill>
        <p:spPr>
          <a:xfrm>
            <a:off x="0" y="0"/>
            <a:ext cx="12188825" cy="6858000"/>
          </a:xfrm>
          <a:prstGeom prst="rect">
            <a:avLst/>
          </a:prstGeom>
        </p:spPr>
      </p:pic>
      <p:pic>
        <p:nvPicPr>
          <p:cNvPr id="4" name="Graphic 3">
            <a:extLst>
              <a:ext uri="{FF2B5EF4-FFF2-40B4-BE49-F238E27FC236}">
                <a16:creationId xmlns:a16="http://schemas.microsoft.com/office/drawing/2014/main" id="{32771B6C-0682-D847-9928-BA71E2D32807}"/>
              </a:ext>
            </a:extLst>
          </p:cNvPr>
          <p:cNvPicPr>
            <a:picLocks noChangeAspect="1"/>
          </p:cNvPicPr>
          <p:nvPr userDrawn="1"/>
        </p:nvPicPr>
        <p:blipFill>
          <a:blip r:embed="rId3"/>
          <a:srcRect/>
          <a:stretch/>
        </p:blipFill>
        <p:spPr>
          <a:xfrm>
            <a:off x="10607136" y="6419088"/>
            <a:ext cx="1293482" cy="246888"/>
          </a:xfrm>
          <a:prstGeom prst="rect">
            <a:avLst/>
          </a:prstGeom>
        </p:spPr>
      </p:pic>
    </p:spTree>
    <p:extLst>
      <p:ext uri="{BB962C8B-B14F-4D97-AF65-F5344CB8AC3E}">
        <p14:creationId xmlns:p14="http://schemas.microsoft.com/office/powerpoint/2010/main" val="39820763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492" y="593367"/>
            <a:ext cx="11357841"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492" y="1536633"/>
            <a:ext cx="5331811" cy="45552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6441522" y="1536633"/>
            <a:ext cx="5331811" cy="45552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42058701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492" y="593367"/>
            <a:ext cx="11357841"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492" y="1536633"/>
            <a:ext cx="5331811" cy="45552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6441522" y="1536633"/>
            <a:ext cx="5331811" cy="45552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7" name="Text Placeholder 4">
            <a:extLst>
              <a:ext uri="{FF2B5EF4-FFF2-40B4-BE49-F238E27FC236}">
                <a16:creationId xmlns:a16="http://schemas.microsoft.com/office/drawing/2014/main" id="{448988C3-772A-2468-32DB-5FF4918BF041}"/>
              </a:ext>
            </a:extLst>
          </p:cNvPr>
          <p:cNvSpPr>
            <a:spLocks noGrp="1"/>
          </p:cNvSpPr>
          <p:nvPr>
            <p:ph type="body" sz="quarter" idx="10"/>
          </p:nvPr>
        </p:nvSpPr>
        <p:spPr>
          <a:xfrm>
            <a:off x="718382" y="6309084"/>
            <a:ext cx="9563783" cy="466725"/>
          </a:xfrm>
        </p:spPr>
        <p:txBody>
          <a:bodyPr anchor="ctr"/>
          <a:lstStyle>
            <a:lvl1pPr marL="171450" indent="-171450">
              <a:lnSpc>
                <a:spcPct val="100000"/>
              </a:lnSpc>
              <a:spcBef>
                <a:spcPts val="0"/>
              </a:spcBef>
              <a:spcAft>
                <a:spcPts val="225"/>
              </a:spcAft>
              <a:buClr>
                <a:schemeClr val="bg1"/>
              </a:buClr>
              <a:buSzPct val="100000"/>
              <a:buFont typeface="+mj-lt"/>
              <a:buAutoNum type="arabicPeriod"/>
              <a:defRPr sz="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698581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332" y="4800356"/>
            <a:ext cx="7314064" cy="567297"/>
          </a:xfrm>
        </p:spPr>
        <p:txBody>
          <a:bodyPr anchor="b"/>
          <a:lstStyle>
            <a:lvl1pPr algn="l">
              <a:defRPr sz="1764" b="1"/>
            </a:lvl1pPr>
          </a:lstStyle>
          <a:p>
            <a:r>
              <a:rPr lang="en-US"/>
              <a:t>Click to edit Master title style</a:t>
            </a:r>
          </a:p>
        </p:txBody>
      </p:sp>
      <p:sp>
        <p:nvSpPr>
          <p:cNvPr id="3" name="Picture Placeholder 2"/>
          <p:cNvSpPr>
            <a:spLocks noGrp="1"/>
          </p:cNvSpPr>
          <p:nvPr>
            <p:ph type="pic" idx="1"/>
          </p:nvPr>
        </p:nvSpPr>
        <p:spPr>
          <a:xfrm>
            <a:off x="2389332" y="612123"/>
            <a:ext cx="7314064" cy="4115360"/>
          </a:xfrm>
        </p:spPr>
        <p:txBody>
          <a:bodyPr/>
          <a:lstStyle>
            <a:lvl1pPr marL="0" indent="0">
              <a:buNone/>
              <a:defRPr sz="2823"/>
            </a:lvl1pPr>
            <a:lvl2pPr marL="401692" indent="0">
              <a:buNone/>
              <a:defRPr sz="2470"/>
            </a:lvl2pPr>
            <a:lvl3pPr marL="803388" indent="0">
              <a:buNone/>
              <a:defRPr sz="2205"/>
            </a:lvl3pPr>
            <a:lvl4pPr marL="1205086" indent="0">
              <a:buNone/>
              <a:defRPr sz="1764"/>
            </a:lvl4pPr>
            <a:lvl5pPr marL="1606780" indent="0">
              <a:buNone/>
              <a:defRPr sz="1764"/>
            </a:lvl5pPr>
            <a:lvl6pPr marL="2008482" indent="0">
              <a:buNone/>
              <a:defRPr sz="1764"/>
            </a:lvl6pPr>
            <a:lvl7pPr marL="2410177" indent="0">
              <a:buNone/>
              <a:defRPr sz="1764"/>
            </a:lvl7pPr>
            <a:lvl8pPr marL="2811871" indent="0">
              <a:buNone/>
              <a:defRPr sz="1764"/>
            </a:lvl8pPr>
            <a:lvl9pPr marL="3213566" indent="0">
              <a:buNone/>
              <a:defRPr sz="1764"/>
            </a:lvl9pPr>
          </a:lstStyle>
          <a:p>
            <a:pPr lvl="0"/>
            <a:endParaRPr lang="en-US" noProof="0"/>
          </a:p>
        </p:txBody>
      </p:sp>
      <p:sp>
        <p:nvSpPr>
          <p:cNvPr id="4" name="Text Placeholder 3"/>
          <p:cNvSpPr>
            <a:spLocks noGrp="1"/>
          </p:cNvSpPr>
          <p:nvPr>
            <p:ph type="body" sz="half" idx="2"/>
          </p:nvPr>
        </p:nvSpPr>
        <p:spPr>
          <a:xfrm>
            <a:off x="2389332" y="5367619"/>
            <a:ext cx="7314064" cy="804022"/>
          </a:xfrm>
        </p:spPr>
        <p:txBody>
          <a:bodyPr/>
          <a:lstStyle>
            <a:lvl1pPr marL="0" indent="0">
              <a:buNone/>
              <a:defRPr sz="1235"/>
            </a:lvl1pPr>
            <a:lvl2pPr marL="401692" indent="0">
              <a:buNone/>
              <a:defRPr sz="1059"/>
            </a:lvl2pPr>
            <a:lvl3pPr marL="803388" indent="0">
              <a:buNone/>
              <a:defRPr sz="882"/>
            </a:lvl3pPr>
            <a:lvl4pPr marL="1205086" indent="0">
              <a:buNone/>
              <a:defRPr sz="794"/>
            </a:lvl4pPr>
            <a:lvl5pPr marL="1606780" indent="0">
              <a:buNone/>
              <a:defRPr sz="794"/>
            </a:lvl5pPr>
            <a:lvl6pPr marL="2008482" indent="0">
              <a:buNone/>
              <a:defRPr sz="794"/>
            </a:lvl6pPr>
            <a:lvl7pPr marL="2410177" indent="0">
              <a:buNone/>
              <a:defRPr sz="794"/>
            </a:lvl7pPr>
            <a:lvl8pPr marL="2811871" indent="0">
              <a:buNone/>
              <a:defRPr sz="794"/>
            </a:lvl8pPr>
            <a:lvl9pPr marL="3213566" indent="0">
              <a:buNone/>
              <a:defRPr sz="794"/>
            </a:lvl9pPr>
          </a:lstStyle>
          <a:p>
            <a:pPr lvl="0"/>
            <a:r>
              <a:rPr lang="en-US"/>
              <a:t>Click to edit Master text styles</a:t>
            </a:r>
          </a:p>
        </p:txBody>
      </p:sp>
      <p:sp>
        <p:nvSpPr>
          <p:cNvPr id="5" name="Rectangle 4">
            <a:extLst>
              <a:ext uri="{FF2B5EF4-FFF2-40B4-BE49-F238E27FC236}">
                <a16:creationId xmlns:a16="http://schemas.microsoft.com/office/drawing/2014/main" id="{7EE8E156-55B2-E384-C017-A658D7B851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923D5E-0F7B-A7D7-7180-6664068EEC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623564-7F02-D205-783A-8B1BEDE6FBEF}"/>
              </a:ext>
            </a:extLst>
          </p:cNvPr>
          <p:cNvSpPr>
            <a:spLocks noGrp="1" noChangeArrowheads="1"/>
          </p:cNvSpPr>
          <p:nvPr>
            <p:ph type="sldNum" sz="quarter" idx="12"/>
          </p:nvPr>
        </p:nvSpPr>
        <p:spPr>
          <a:ln/>
        </p:spPr>
        <p:txBody>
          <a:bodyPr/>
          <a:lstStyle>
            <a:lvl1pPr>
              <a:defRPr/>
            </a:lvl1pPr>
          </a:lstStyle>
          <a:p>
            <a:pPr>
              <a:defRPr/>
            </a:pPr>
            <a:fld id="{47564DA1-4AEB-5B4C-8246-C3DF21E50EC9}" type="slidenum">
              <a:rPr lang="en-US" altLang="en-US"/>
              <a:pPr>
                <a:defRPr/>
              </a:pPr>
              <a:t>‹#›</a:t>
            </a:fld>
            <a:endParaRPr lang="en-US" altLang="en-US"/>
          </a:p>
        </p:txBody>
      </p:sp>
    </p:spTree>
    <p:extLst>
      <p:ext uri="{BB962C8B-B14F-4D97-AF65-F5344CB8AC3E}">
        <p14:creationId xmlns:p14="http://schemas.microsoft.com/office/powerpoint/2010/main" val="12343016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1122363"/>
            <a:ext cx="10360501"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0526509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1" i="0"/>
            </a:lvl1pPr>
          </a:lstStyle>
          <a:p>
            <a:r>
              <a:rPr lang="en-US"/>
              <a:t>Click to edit Master title style</a:t>
            </a:r>
          </a:p>
        </p:txBody>
      </p:sp>
      <p:sp>
        <p:nvSpPr>
          <p:cNvPr id="3" name="Content Placeholder 2"/>
          <p:cNvSpPr>
            <a:spLocks noGrp="1"/>
          </p:cNvSpPr>
          <p:nvPr>
            <p:ph sz="half" idx="1"/>
          </p:nvPr>
        </p:nvSpPr>
        <p:spPr>
          <a:xfrm>
            <a:off x="609441" y="1600205"/>
            <a:ext cx="5383398" cy="4525963"/>
          </a:xfrm>
        </p:spPr>
        <p:txBody>
          <a:bodyPr/>
          <a:lstStyle>
            <a:lvl1pPr>
              <a:defRPr sz="2100"/>
            </a:lvl1pPr>
            <a:lvl2pPr>
              <a:defRPr sz="1800"/>
            </a:lvl2pPr>
            <a:lvl3pPr>
              <a:defRPr sz="1500" b="0" i="0">
                <a:latin typeface="Europa-Regular" panose="02000000000000000000" pitchFamily="2" charset="77"/>
              </a:defRPr>
            </a:lvl3pPr>
            <a:lvl4pPr>
              <a:defRPr sz="1350" b="0" i="0">
                <a:latin typeface="Europa-Regular" panose="02000000000000000000" pitchFamily="2" charset="77"/>
              </a:defRPr>
            </a:lvl4pPr>
            <a:lvl5pPr>
              <a:defRPr sz="1350" b="0" i="0">
                <a:latin typeface="Europa-Regular" panose="02000000000000000000" pitchFamily="2" charset="77"/>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5"/>
            <a:ext cx="5383398" cy="4525963"/>
          </a:xfrm>
        </p:spPr>
        <p:txBody>
          <a:bodyPr/>
          <a:lstStyle>
            <a:lvl1pPr>
              <a:defRPr sz="2100"/>
            </a:lvl1pPr>
            <a:lvl2pPr>
              <a:defRPr sz="1800"/>
            </a:lvl2pPr>
            <a:lvl3pPr>
              <a:defRPr sz="1500" b="0" i="0">
                <a:latin typeface="Europa-Regular" panose="02000000000000000000" pitchFamily="2" charset="77"/>
              </a:defRPr>
            </a:lvl3pPr>
            <a:lvl4pPr>
              <a:defRPr sz="1350" b="0" i="0">
                <a:latin typeface="Europa-Regular" panose="02000000000000000000" pitchFamily="2" charset="77"/>
              </a:defRPr>
            </a:lvl4pPr>
            <a:lvl5pPr>
              <a:defRPr sz="1350" b="0" i="0">
                <a:latin typeface="Europa-Regular" panose="02000000000000000000" pitchFamily="2" charset="77"/>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341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1" i="0"/>
            </a:lvl1pPr>
          </a:lstStyle>
          <a:p>
            <a:r>
              <a:rPr lang="en-US"/>
              <a:t>Click to edit Master title style</a:t>
            </a:r>
          </a:p>
        </p:txBody>
      </p:sp>
      <p:sp>
        <p:nvSpPr>
          <p:cNvPr id="3" name="Content Placeholder 2"/>
          <p:cNvSpPr>
            <a:spLocks noGrp="1"/>
          </p:cNvSpPr>
          <p:nvPr>
            <p:ph idx="1"/>
          </p:nvPr>
        </p:nvSpPr>
        <p:spPr>
          <a:xfrm>
            <a:off x="349248" y="1381126"/>
            <a:ext cx="11391923" cy="4799195"/>
          </a:xfrm>
        </p:spPr>
        <p:txBody>
          <a:bodyPr/>
          <a:lstStyle>
            <a:lvl1pPr>
              <a:defRPr sz="2400"/>
            </a:lvl1pPr>
            <a:lvl2pPr>
              <a:defRPr sz="1800"/>
            </a:lvl2pPr>
            <a:lvl3pPr>
              <a:defRPr sz="1500" b="0" i="0">
                <a:solidFill>
                  <a:schemeClr val="tx1">
                    <a:lumMod val="85000"/>
                    <a:lumOff val="15000"/>
                  </a:schemeClr>
                </a:solidFill>
                <a:latin typeface="Europa-Regular" panose="02000000000000000000" pitchFamily="2" charset="77"/>
              </a:defRPr>
            </a:lvl3pPr>
            <a:lvl4pPr>
              <a:defRPr sz="1350" b="0" i="0">
                <a:solidFill>
                  <a:schemeClr val="tx1">
                    <a:lumMod val="85000"/>
                    <a:lumOff val="15000"/>
                  </a:schemeClr>
                </a:solidFill>
                <a:latin typeface="Europa-Regular" panose="02000000000000000000" pitchFamily="2" charset="77"/>
              </a:defRPr>
            </a:lvl4pPr>
            <a:lvl5pPr>
              <a:defRPr sz="1350" b="0" i="0">
                <a:solidFill>
                  <a:schemeClr val="tx1">
                    <a:lumMod val="85000"/>
                    <a:lumOff val="15000"/>
                  </a:schemeClr>
                </a:solidFill>
                <a:latin typeface="Europa-Regular"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6495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3.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2.jpe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image" Target="../media/image14.png"/><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image" Target="../media/image13.png"/><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heme" Target="../theme/theme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heme" Target="../theme/theme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image" Target="../media/image3.png"/><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A100215-EE0C-B61E-E8F9-E8C776065D8F}"/>
              </a:ext>
            </a:extLst>
          </p:cNvPr>
          <p:cNvSpPr>
            <a:spLocks noGrp="1" noChangeArrowheads="1"/>
          </p:cNvSpPr>
          <p:nvPr>
            <p:ph type="title"/>
          </p:nvPr>
        </p:nvSpPr>
        <p:spPr bwMode="auto">
          <a:xfrm>
            <a:off x="609827" y="274544"/>
            <a:ext cx="1096917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277" tIns="50643" rIns="101277" bIns="50643"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64A7963-7AED-445B-8C01-E38F91A3B75F}"/>
              </a:ext>
            </a:extLst>
          </p:cNvPr>
          <p:cNvSpPr>
            <a:spLocks noGrp="1" noChangeArrowheads="1"/>
          </p:cNvSpPr>
          <p:nvPr>
            <p:ph type="body" idx="1"/>
          </p:nvPr>
        </p:nvSpPr>
        <p:spPr bwMode="auto">
          <a:xfrm>
            <a:off x="609827" y="1599640"/>
            <a:ext cx="10969173" cy="45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277" tIns="50643" rIns="101277" bIns="50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7396" name="Rectangle 4">
            <a:extLst>
              <a:ext uri="{FF2B5EF4-FFF2-40B4-BE49-F238E27FC236}">
                <a16:creationId xmlns:a16="http://schemas.microsoft.com/office/drawing/2014/main" id="{4C016FA0-39A4-C794-F4E1-EBD164BDECE6}"/>
              </a:ext>
            </a:extLst>
          </p:cNvPr>
          <p:cNvSpPr>
            <a:spLocks noGrp="1" noChangeArrowheads="1"/>
          </p:cNvSpPr>
          <p:nvPr>
            <p:ph type="dt" sz="half" idx="2"/>
          </p:nvPr>
        </p:nvSpPr>
        <p:spPr bwMode="auto">
          <a:xfrm>
            <a:off x="609828" y="6245879"/>
            <a:ext cx="2843289" cy="476250"/>
          </a:xfrm>
          <a:prstGeom prst="rect">
            <a:avLst/>
          </a:prstGeom>
          <a:noFill/>
          <a:ln>
            <a:noFill/>
          </a:ln>
          <a:effectLst/>
        </p:spPr>
        <p:txBody>
          <a:bodyPr vert="horz" wrap="square" lIns="101277" tIns="50643" rIns="101277" bIns="50643" numCol="1" anchor="t" anchorCtr="0" compatLnSpc="1">
            <a:prstTxWarp prst="textNoShape">
              <a:avLst/>
            </a:prstTxWarp>
          </a:bodyPr>
          <a:lstStyle>
            <a:lvl1pPr defTabSz="895448" eaLnBrk="1" hangingPunct="1">
              <a:defRPr sz="1411" b="0">
                <a:solidFill>
                  <a:schemeClr val="tx1"/>
                </a:solidFill>
                <a:latin typeface="Times New Roman"/>
                <a:ea typeface="+mn-ea"/>
                <a:cs typeface="+mn-cs"/>
              </a:defRPr>
            </a:lvl1pPr>
          </a:lstStyle>
          <a:p>
            <a:pPr>
              <a:defRPr/>
            </a:pPr>
            <a:endParaRPr lang="en-US"/>
          </a:p>
        </p:txBody>
      </p:sp>
      <p:sp>
        <p:nvSpPr>
          <p:cNvPr id="827397" name="Rectangle 5">
            <a:extLst>
              <a:ext uri="{FF2B5EF4-FFF2-40B4-BE49-F238E27FC236}">
                <a16:creationId xmlns:a16="http://schemas.microsoft.com/office/drawing/2014/main" id="{C3BECFDB-DA93-F022-FA9A-B88DB352FA39}"/>
              </a:ext>
            </a:extLst>
          </p:cNvPr>
          <p:cNvSpPr>
            <a:spLocks noGrp="1" noChangeArrowheads="1"/>
          </p:cNvSpPr>
          <p:nvPr>
            <p:ph type="ftr" sz="quarter" idx="3"/>
          </p:nvPr>
        </p:nvSpPr>
        <p:spPr bwMode="auto">
          <a:xfrm>
            <a:off x="4164902" y="6245879"/>
            <a:ext cx="3859025" cy="476250"/>
          </a:xfrm>
          <a:prstGeom prst="rect">
            <a:avLst/>
          </a:prstGeom>
          <a:noFill/>
          <a:ln>
            <a:noFill/>
          </a:ln>
          <a:effectLst/>
        </p:spPr>
        <p:txBody>
          <a:bodyPr vert="horz" wrap="square" lIns="101277" tIns="50643" rIns="101277" bIns="50643" numCol="1" anchor="t" anchorCtr="0" compatLnSpc="1">
            <a:prstTxWarp prst="textNoShape">
              <a:avLst/>
            </a:prstTxWarp>
          </a:bodyPr>
          <a:lstStyle>
            <a:lvl1pPr algn="ctr" defTabSz="895448" eaLnBrk="1" hangingPunct="1">
              <a:defRPr sz="1411" b="0">
                <a:solidFill>
                  <a:schemeClr val="tx1"/>
                </a:solidFill>
                <a:latin typeface="Times New Roman"/>
                <a:ea typeface="+mn-ea"/>
                <a:cs typeface="+mn-cs"/>
              </a:defRPr>
            </a:lvl1pPr>
          </a:lstStyle>
          <a:p>
            <a:pPr>
              <a:defRPr/>
            </a:pPr>
            <a:endParaRPr lang="en-US"/>
          </a:p>
        </p:txBody>
      </p:sp>
      <p:sp>
        <p:nvSpPr>
          <p:cNvPr id="827398" name="Rectangle 6">
            <a:extLst>
              <a:ext uri="{FF2B5EF4-FFF2-40B4-BE49-F238E27FC236}">
                <a16:creationId xmlns:a16="http://schemas.microsoft.com/office/drawing/2014/main" id="{9E7A733F-72AB-BA08-C51D-7AA21B9A31C7}"/>
              </a:ext>
            </a:extLst>
          </p:cNvPr>
          <p:cNvSpPr>
            <a:spLocks noGrp="1" noChangeArrowheads="1"/>
          </p:cNvSpPr>
          <p:nvPr>
            <p:ph type="sldNum" sz="quarter" idx="4"/>
          </p:nvPr>
        </p:nvSpPr>
        <p:spPr bwMode="auto">
          <a:xfrm>
            <a:off x="8735711" y="6245879"/>
            <a:ext cx="2843289" cy="476250"/>
          </a:xfrm>
          <a:prstGeom prst="rect">
            <a:avLst/>
          </a:prstGeom>
          <a:noFill/>
          <a:ln>
            <a:noFill/>
          </a:ln>
          <a:effectLst/>
        </p:spPr>
        <p:txBody>
          <a:bodyPr vert="horz" wrap="square" lIns="101277" tIns="50643" rIns="101277" bIns="50643" numCol="1" anchor="t" anchorCtr="0" compatLnSpc="1">
            <a:prstTxWarp prst="textNoShape">
              <a:avLst/>
            </a:prstTxWarp>
          </a:bodyPr>
          <a:lstStyle>
            <a:lvl1pPr algn="r" defTabSz="893413" eaLnBrk="1" hangingPunct="1">
              <a:defRPr sz="1411" b="0">
                <a:solidFill>
                  <a:schemeClr val="tx1"/>
                </a:solidFill>
                <a:ea typeface="ＭＳ Ｐゴシック" panose="020B0600070205080204" pitchFamily="34" charset="-128"/>
              </a:defRPr>
            </a:lvl1pPr>
          </a:lstStyle>
          <a:p>
            <a:pPr>
              <a:defRPr/>
            </a:pPr>
            <a:fld id="{42DD74B1-C331-3D4D-997A-236008629E22}" type="slidenum">
              <a:rPr lang="en-US" altLang="en-US"/>
              <a:pPr>
                <a:defRPr/>
              </a:pPr>
              <a:t>‹#›</a:t>
            </a:fld>
            <a:endParaRPr lang="en-US" altLang="en-US"/>
          </a:p>
        </p:txBody>
      </p:sp>
      <p:pic>
        <p:nvPicPr>
          <p:cNvPr id="15" name="Picture 14">
            <a:extLst>
              <a:ext uri="{FF2B5EF4-FFF2-40B4-BE49-F238E27FC236}">
                <a16:creationId xmlns:a16="http://schemas.microsoft.com/office/drawing/2014/main" id="{10C9CC00-B55E-F04A-E41B-8D70ADD67A2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1999" cy="457675"/>
          </a:xfrm>
          <a:prstGeom prst="rect">
            <a:avLst/>
          </a:prstGeom>
        </p:spPr>
      </p:pic>
    </p:spTree>
  </p:cSld>
  <p:clrMap bg1="dk1" tx1="lt1" bg2="dk2" tx2="lt2" accent1="accent1" accent2="accent2" accent3="accent3" accent4="accent4" accent5="accent5" accent6="accent6" hlink="hlink" folHlink="folHlink"/>
  <p:sldLayoutIdLst>
    <p:sldLayoutId id="2147489195" r:id="rId1"/>
    <p:sldLayoutId id="2147489196" r:id="rId2"/>
    <p:sldLayoutId id="2147489197" r:id="rId3"/>
    <p:sldLayoutId id="2147489198" r:id="rId4"/>
    <p:sldLayoutId id="2147489199" r:id="rId5"/>
    <p:sldLayoutId id="2147489200" r:id="rId6"/>
    <p:sldLayoutId id="2147489201" r:id="rId7"/>
    <p:sldLayoutId id="2147489202" r:id="rId8"/>
    <p:sldLayoutId id="2147489203" r:id="rId9"/>
    <p:sldLayoutId id="2147489204" r:id="rId10"/>
    <p:sldLayoutId id="2147489205" r:id="rId11"/>
    <p:sldLayoutId id="2147489206" r:id="rId12"/>
    <p:sldLayoutId id="2147489207" r:id="rId13"/>
    <p:sldLayoutId id="2147489208" r:id="rId14"/>
    <p:sldLayoutId id="2147489209" r:id="rId15"/>
    <p:sldLayoutId id="2147489210" r:id="rId16"/>
  </p:sldLayoutIdLst>
  <p:txStyles>
    <p:titleStyle>
      <a:lvl1pPr algn="ctr" defTabSz="885011" rtl="0" eaLnBrk="0" fontAlgn="base" hangingPunct="0">
        <a:spcBef>
          <a:spcPct val="0"/>
        </a:spcBef>
        <a:spcAft>
          <a:spcPct val="0"/>
        </a:spcAft>
        <a:defRPr sz="4322">
          <a:solidFill>
            <a:schemeClr val="tx2"/>
          </a:solidFill>
          <a:latin typeface="Times New Roman"/>
          <a:ea typeface="MS PGothic" panose="020B0600070205080204" pitchFamily="34" charset="-128"/>
          <a:cs typeface="ＭＳ Ｐゴシック" charset="0"/>
        </a:defRPr>
      </a:lvl1pPr>
      <a:lvl2pPr algn="ctr" defTabSz="885011" rtl="0" eaLnBrk="0" fontAlgn="base" hangingPunct="0">
        <a:spcBef>
          <a:spcPct val="0"/>
        </a:spcBef>
        <a:spcAft>
          <a:spcPct val="0"/>
        </a:spcAft>
        <a:defRPr sz="4322">
          <a:solidFill>
            <a:schemeClr val="tx2"/>
          </a:solidFill>
          <a:latin typeface="Times New Roman" charset="0"/>
          <a:ea typeface="MS PGothic" panose="020B0600070205080204" pitchFamily="34" charset="-128"/>
          <a:cs typeface="ＭＳ Ｐゴシック" charset="0"/>
        </a:defRPr>
      </a:lvl2pPr>
      <a:lvl3pPr algn="ctr" defTabSz="885011" rtl="0" eaLnBrk="0" fontAlgn="base" hangingPunct="0">
        <a:spcBef>
          <a:spcPct val="0"/>
        </a:spcBef>
        <a:spcAft>
          <a:spcPct val="0"/>
        </a:spcAft>
        <a:defRPr sz="4322">
          <a:solidFill>
            <a:schemeClr val="tx2"/>
          </a:solidFill>
          <a:latin typeface="Times New Roman" charset="0"/>
          <a:ea typeface="MS PGothic" panose="020B0600070205080204" pitchFamily="34" charset="-128"/>
          <a:cs typeface="ＭＳ Ｐゴシック" charset="0"/>
        </a:defRPr>
      </a:lvl3pPr>
      <a:lvl4pPr algn="ctr" defTabSz="885011" rtl="0" eaLnBrk="0" fontAlgn="base" hangingPunct="0">
        <a:spcBef>
          <a:spcPct val="0"/>
        </a:spcBef>
        <a:spcAft>
          <a:spcPct val="0"/>
        </a:spcAft>
        <a:defRPr sz="4322">
          <a:solidFill>
            <a:schemeClr val="tx2"/>
          </a:solidFill>
          <a:latin typeface="Times New Roman" charset="0"/>
          <a:ea typeface="MS PGothic" panose="020B0600070205080204" pitchFamily="34" charset="-128"/>
          <a:cs typeface="ＭＳ Ｐゴシック" charset="0"/>
        </a:defRPr>
      </a:lvl4pPr>
      <a:lvl5pPr algn="ctr" defTabSz="885011" rtl="0" eaLnBrk="0" fontAlgn="base" hangingPunct="0">
        <a:spcBef>
          <a:spcPct val="0"/>
        </a:spcBef>
        <a:spcAft>
          <a:spcPct val="0"/>
        </a:spcAft>
        <a:defRPr sz="4322">
          <a:solidFill>
            <a:schemeClr val="tx2"/>
          </a:solidFill>
          <a:latin typeface="Times New Roman" charset="0"/>
          <a:ea typeface="MS PGothic" panose="020B0600070205080204" pitchFamily="34" charset="-128"/>
          <a:cs typeface="ＭＳ Ｐゴシック" charset="0"/>
        </a:defRPr>
      </a:lvl5pPr>
      <a:lvl6pPr marL="401692" algn="ctr" defTabSz="895448" rtl="0" fontAlgn="base">
        <a:spcBef>
          <a:spcPct val="0"/>
        </a:spcBef>
        <a:spcAft>
          <a:spcPct val="0"/>
        </a:spcAft>
        <a:defRPr sz="4322">
          <a:solidFill>
            <a:schemeClr val="tx2"/>
          </a:solidFill>
          <a:latin typeface="Arial" pitchFamily="34" charset="0"/>
        </a:defRPr>
      </a:lvl6pPr>
      <a:lvl7pPr marL="803388" algn="ctr" defTabSz="895448" rtl="0" fontAlgn="base">
        <a:spcBef>
          <a:spcPct val="0"/>
        </a:spcBef>
        <a:spcAft>
          <a:spcPct val="0"/>
        </a:spcAft>
        <a:defRPr sz="4322">
          <a:solidFill>
            <a:schemeClr val="tx2"/>
          </a:solidFill>
          <a:latin typeface="Arial" pitchFamily="34" charset="0"/>
        </a:defRPr>
      </a:lvl7pPr>
      <a:lvl8pPr marL="1205086" algn="ctr" defTabSz="895448" rtl="0" fontAlgn="base">
        <a:spcBef>
          <a:spcPct val="0"/>
        </a:spcBef>
        <a:spcAft>
          <a:spcPct val="0"/>
        </a:spcAft>
        <a:defRPr sz="4322">
          <a:solidFill>
            <a:schemeClr val="tx2"/>
          </a:solidFill>
          <a:latin typeface="Arial" pitchFamily="34" charset="0"/>
        </a:defRPr>
      </a:lvl8pPr>
      <a:lvl9pPr marL="1606780" algn="ctr" defTabSz="895448" rtl="0" fontAlgn="base">
        <a:spcBef>
          <a:spcPct val="0"/>
        </a:spcBef>
        <a:spcAft>
          <a:spcPct val="0"/>
        </a:spcAft>
        <a:defRPr sz="4322">
          <a:solidFill>
            <a:schemeClr val="tx2"/>
          </a:solidFill>
          <a:latin typeface="Arial" pitchFamily="34" charset="0"/>
        </a:defRPr>
      </a:lvl9pPr>
    </p:titleStyle>
    <p:bodyStyle>
      <a:lvl1pPr marL="326278" indent="-326278" algn="l" defTabSz="885011" rtl="0" eaLnBrk="0" fontAlgn="base" hangingPunct="0">
        <a:spcBef>
          <a:spcPct val="20000"/>
        </a:spcBef>
        <a:spcAft>
          <a:spcPct val="0"/>
        </a:spcAft>
        <a:buChar char="•"/>
        <a:defRPr sz="3176">
          <a:solidFill>
            <a:schemeClr val="tx1"/>
          </a:solidFill>
          <a:latin typeface="Times New Roman"/>
          <a:ea typeface="MS PGothic" panose="020B0600070205080204" pitchFamily="34" charset="-128"/>
          <a:cs typeface="ＭＳ Ｐゴシック" charset="0"/>
        </a:defRPr>
      </a:lvl1pPr>
      <a:lvl2pPr marL="716971" indent="-268864" algn="l" defTabSz="885011" rtl="0" eaLnBrk="0" fontAlgn="base" hangingPunct="0">
        <a:spcBef>
          <a:spcPct val="20000"/>
        </a:spcBef>
        <a:spcAft>
          <a:spcPct val="0"/>
        </a:spcAft>
        <a:buChar char="–"/>
        <a:defRPr sz="2735">
          <a:solidFill>
            <a:schemeClr val="tx1"/>
          </a:solidFill>
          <a:latin typeface="Times New Roman"/>
          <a:ea typeface="MS PGothic" panose="020B0600070205080204" pitchFamily="34" charset="-128"/>
        </a:defRPr>
      </a:lvl2pPr>
      <a:lvl3pPr marL="1109064" indent="-212851" algn="l" defTabSz="885011" rtl="0" eaLnBrk="0" fontAlgn="base" hangingPunct="0">
        <a:spcBef>
          <a:spcPct val="20000"/>
        </a:spcBef>
        <a:spcAft>
          <a:spcPct val="0"/>
        </a:spcAft>
        <a:buChar char="•"/>
        <a:defRPr sz="2382">
          <a:solidFill>
            <a:schemeClr val="tx1"/>
          </a:solidFill>
          <a:latin typeface="Times New Roman"/>
          <a:ea typeface="MS PGothic" panose="020B0600070205080204" pitchFamily="34" charset="-128"/>
        </a:defRPr>
      </a:lvl3pPr>
      <a:lvl4pPr marL="1557171" indent="-212851" algn="l" defTabSz="885011" rtl="0" eaLnBrk="0" fontAlgn="base" hangingPunct="0">
        <a:spcBef>
          <a:spcPct val="20000"/>
        </a:spcBef>
        <a:spcAft>
          <a:spcPct val="0"/>
        </a:spcAft>
        <a:buChar char="–"/>
        <a:defRPr sz="1941">
          <a:solidFill>
            <a:schemeClr val="tx1"/>
          </a:solidFill>
          <a:latin typeface="Times New Roman"/>
          <a:ea typeface="MS PGothic" panose="020B0600070205080204" pitchFamily="34" charset="-128"/>
        </a:defRPr>
      </a:lvl4pPr>
      <a:lvl5pPr marL="2005278" indent="-212851" algn="l" defTabSz="885011" rtl="0" eaLnBrk="0" fontAlgn="base" hangingPunct="0">
        <a:spcBef>
          <a:spcPct val="20000"/>
        </a:spcBef>
        <a:spcAft>
          <a:spcPct val="0"/>
        </a:spcAft>
        <a:buChar char="»"/>
        <a:defRPr sz="1941">
          <a:solidFill>
            <a:schemeClr val="tx1"/>
          </a:solidFill>
          <a:latin typeface="Times New Roman"/>
          <a:ea typeface="MS PGothic" panose="020B0600070205080204" pitchFamily="34" charset="-128"/>
        </a:defRPr>
      </a:lvl5pPr>
      <a:lvl6pPr marL="2415747" indent="-223177" algn="l" defTabSz="895448" rtl="0" fontAlgn="base">
        <a:spcBef>
          <a:spcPct val="20000"/>
        </a:spcBef>
        <a:spcAft>
          <a:spcPct val="0"/>
        </a:spcAft>
        <a:buChar char="»"/>
        <a:defRPr sz="1941">
          <a:solidFill>
            <a:schemeClr val="tx1"/>
          </a:solidFill>
          <a:latin typeface="+mn-lt"/>
        </a:defRPr>
      </a:lvl6pPr>
      <a:lvl7pPr marL="2817451" indent="-223177" algn="l" defTabSz="895448" rtl="0" fontAlgn="base">
        <a:spcBef>
          <a:spcPct val="20000"/>
        </a:spcBef>
        <a:spcAft>
          <a:spcPct val="0"/>
        </a:spcAft>
        <a:buChar char="»"/>
        <a:defRPr sz="1941">
          <a:solidFill>
            <a:schemeClr val="tx1"/>
          </a:solidFill>
          <a:latin typeface="+mn-lt"/>
        </a:defRPr>
      </a:lvl7pPr>
      <a:lvl8pPr marL="3219143" indent="-223177" algn="l" defTabSz="895448" rtl="0" fontAlgn="base">
        <a:spcBef>
          <a:spcPct val="20000"/>
        </a:spcBef>
        <a:spcAft>
          <a:spcPct val="0"/>
        </a:spcAft>
        <a:buChar char="»"/>
        <a:defRPr sz="1941">
          <a:solidFill>
            <a:schemeClr val="tx1"/>
          </a:solidFill>
          <a:latin typeface="+mn-lt"/>
        </a:defRPr>
      </a:lvl8pPr>
      <a:lvl9pPr marL="3620843" indent="-223177" algn="l" defTabSz="895448" rtl="0" fontAlgn="base">
        <a:spcBef>
          <a:spcPct val="20000"/>
        </a:spcBef>
        <a:spcAft>
          <a:spcPct val="0"/>
        </a:spcAft>
        <a:buChar char="»"/>
        <a:defRPr sz="1941">
          <a:solidFill>
            <a:schemeClr val="tx1"/>
          </a:solidFill>
          <a:latin typeface="+mn-lt"/>
        </a:defRPr>
      </a:lvl9pPr>
    </p:bodyStyle>
    <p:otherStyle>
      <a:defPPr>
        <a:defRPr lang="en-US"/>
      </a:defPPr>
      <a:lvl1pPr marL="0" algn="l" defTabSz="803388" rtl="0" eaLnBrk="1" latinLnBrk="0" hangingPunct="1">
        <a:defRPr sz="1588" kern="1200">
          <a:solidFill>
            <a:schemeClr val="tx1"/>
          </a:solidFill>
          <a:latin typeface="+mn-lt"/>
          <a:ea typeface="+mn-ea"/>
          <a:cs typeface="+mn-cs"/>
        </a:defRPr>
      </a:lvl1pPr>
      <a:lvl2pPr marL="401692" algn="l" defTabSz="803388" rtl="0" eaLnBrk="1" latinLnBrk="0" hangingPunct="1">
        <a:defRPr sz="1588" kern="1200">
          <a:solidFill>
            <a:schemeClr val="tx1"/>
          </a:solidFill>
          <a:latin typeface="+mn-lt"/>
          <a:ea typeface="+mn-ea"/>
          <a:cs typeface="+mn-cs"/>
        </a:defRPr>
      </a:lvl2pPr>
      <a:lvl3pPr marL="803388" algn="l" defTabSz="803388" rtl="0" eaLnBrk="1" latinLnBrk="0" hangingPunct="1">
        <a:defRPr sz="1588" kern="1200">
          <a:solidFill>
            <a:schemeClr val="tx1"/>
          </a:solidFill>
          <a:latin typeface="+mn-lt"/>
          <a:ea typeface="+mn-ea"/>
          <a:cs typeface="+mn-cs"/>
        </a:defRPr>
      </a:lvl3pPr>
      <a:lvl4pPr marL="1205086" algn="l" defTabSz="803388" rtl="0" eaLnBrk="1" latinLnBrk="0" hangingPunct="1">
        <a:defRPr sz="1588" kern="1200">
          <a:solidFill>
            <a:schemeClr val="tx1"/>
          </a:solidFill>
          <a:latin typeface="+mn-lt"/>
          <a:ea typeface="+mn-ea"/>
          <a:cs typeface="+mn-cs"/>
        </a:defRPr>
      </a:lvl4pPr>
      <a:lvl5pPr marL="1606780" algn="l" defTabSz="803388" rtl="0" eaLnBrk="1" latinLnBrk="0" hangingPunct="1">
        <a:defRPr sz="1588" kern="1200">
          <a:solidFill>
            <a:schemeClr val="tx1"/>
          </a:solidFill>
          <a:latin typeface="+mn-lt"/>
          <a:ea typeface="+mn-ea"/>
          <a:cs typeface="+mn-cs"/>
        </a:defRPr>
      </a:lvl5pPr>
      <a:lvl6pPr marL="2008482" algn="l" defTabSz="803388" rtl="0" eaLnBrk="1" latinLnBrk="0" hangingPunct="1">
        <a:defRPr sz="1588" kern="1200">
          <a:solidFill>
            <a:schemeClr val="tx1"/>
          </a:solidFill>
          <a:latin typeface="+mn-lt"/>
          <a:ea typeface="+mn-ea"/>
          <a:cs typeface="+mn-cs"/>
        </a:defRPr>
      </a:lvl6pPr>
      <a:lvl7pPr marL="2410177" algn="l" defTabSz="803388" rtl="0" eaLnBrk="1" latinLnBrk="0" hangingPunct="1">
        <a:defRPr sz="1588" kern="1200">
          <a:solidFill>
            <a:schemeClr val="tx1"/>
          </a:solidFill>
          <a:latin typeface="+mn-lt"/>
          <a:ea typeface="+mn-ea"/>
          <a:cs typeface="+mn-cs"/>
        </a:defRPr>
      </a:lvl7pPr>
      <a:lvl8pPr marL="2811871" algn="l" defTabSz="803388" rtl="0" eaLnBrk="1" latinLnBrk="0" hangingPunct="1">
        <a:defRPr sz="1588" kern="1200">
          <a:solidFill>
            <a:schemeClr val="tx1"/>
          </a:solidFill>
          <a:latin typeface="+mn-lt"/>
          <a:ea typeface="+mn-ea"/>
          <a:cs typeface="+mn-cs"/>
        </a:defRPr>
      </a:lvl8pPr>
      <a:lvl9pPr marL="3213566" algn="l" defTabSz="803388" rtl="0" eaLnBrk="1" latinLnBrk="0" hangingPunct="1">
        <a:defRPr sz="15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0"/>
            <a:ext cx="12188825" cy="1219200"/>
          </a:xfrm>
          <a:prstGeom prst="rect">
            <a:avLst/>
          </a:prstGeom>
          <a:solidFill>
            <a:srgbClr val="007CA4"/>
          </a:solidFill>
          <a:ln w="9525">
            <a:noFill/>
            <a:round/>
            <a:headEnd/>
            <a:tailEnd/>
          </a:ln>
          <a:effectLst/>
        </p:spPr>
        <p:txBody>
          <a:bodyPr wrap="none" anchor="ctr"/>
          <a:lstStyle/>
          <a:p>
            <a:pPr hangingPunct="0">
              <a:lnSpc>
                <a:spcPct val="93000"/>
              </a:lnSpc>
              <a:buClr>
                <a:srgbClr val="000000"/>
              </a:buClr>
              <a:buSzPct val="100000"/>
              <a:buFont typeface="Times New Roman" pitchFamily="16" charset="0"/>
              <a:buNone/>
              <a:defRPr/>
            </a:pPr>
            <a:endParaRPr lang="en-US" sz="1350">
              <a:ea typeface="+mn-ea"/>
              <a:cs typeface="+mn-cs"/>
            </a:endParaRPr>
          </a:p>
        </p:txBody>
      </p:sp>
      <p:sp>
        <p:nvSpPr>
          <p:cNvPr id="2050" name="Rectangle 2"/>
          <p:cNvSpPr>
            <a:spLocks noChangeArrowheads="1"/>
          </p:cNvSpPr>
          <p:nvPr/>
        </p:nvSpPr>
        <p:spPr bwMode="auto">
          <a:xfrm>
            <a:off x="0" y="0"/>
            <a:ext cx="12188825" cy="1219200"/>
          </a:xfrm>
          <a:prstGeom prst="rect">
            <a:avLst/>
          </a:prstGeom>
          <a:solidFill>
            <a:srgbClr val="007EA3"/>
          </a:solidFill>
          <a:ln w="9525">
            <a:noFill/>
            <a:round/>
            <a:headEnd/>
            <a:tailEnd/>
          </a:ln>
          <a:effectLst/>
        </p:spPr>
        <p:txBody>
          <a:bodyPr wrap="none" anchor="ctr"/>
          <a:lstStyle/>
          <a:p>
            <a:pPr hangingPunct="0">
              <a:lnSpc>
                <a:spcPct val="93000"/>
              </a:lnSpc>
              <a:buClr>
                <a:srgbClr val="000000"/>
              </a:buClr>
              <a:buSzPct val="100000"/>
              <a:buFont typeface="Times New Roman" pitchFamily="16" charset="0"/>
              <a:buNone/>
              <a:defRPr/>
            </a:pPr>
            <a:endParaRPr lang="en-US" sz="1350">
              <a:ea typeface="+mn-ea"/>
              <a:cs typeface="+mn-cs"/>
            </a:endParaRPr>
          </a:p>
        </p:txBody>
      </p:sp>
      <p:sp>
        <p:nvSpPr>
          <p:cNvPr id="15364" name="Rectangle 3"/>
          <p:cNvSpPr>
            <a:spLocks noGrp="1" noChangeArrowheads="1"/>
          </p:cNvSpPr>
          <p:nvPr>
            <p:ph type="title"/>
          </p:nvPr>
        </p:nvSpPr>
        <p:spPr bwMode="auto">
          <a:xfrm>
            <a:off x="406296" y="3"/>
            <a:ext cx="11270431" cy="1216025"/>
          </a:xfrm>
          <a:prstGeom prst="rect">
            <a:avLst/>
          </a:prstGeom>
          <a:noFill/>
          <a:ln w="9525">
            <a:noFill/>
            <a:round/>
            <a:headEnd/>
            <a:tailEnd/>
          </a:ln>
        </p:spPr>
        <p:txBody>
          <a:bodyPr vert="horz" wrap="square" lIns="90000" tIns="45000" rIns="90000" bIns="45000" numCol="1" anchor="t" anchorCtr="0" compatLnSpc="1">
            <a:prstTxWarp prst="textNoShape">
              <a:avLst/>
            </a:prstTxWarp>
          </a:bodyPr>
          <a:lstStyle/>
          <a:p>
            <a:pPr lvl="0"/>
            <a:r>
              <a:rPr lang="en-GB"/>
              <a:t>Click to edit the title text format</a:t>
            </a:r>
          </a:p>
        </p:txBody>
      </p:sp>
      <p:sp>
        <p:nvSpPr>
          <p:cNvPr id="15365" name="Rectangle 4"/>
          <p:cNvSpPr>
            <a:spLocks noGrp="1" noChangeArrowheads="1"/>
          </p:cNvSpPr>
          <p:nvPr>
            <p:ph type="body" idx="1"/>
          </p:nvPr>
        </p:nvSpPr>
        <p:spPr bwMode="auto">
          <a:xfrm>
            <a:off x="406296" y="1524000"/>
            <a:ext cx="11270431" cy="4568825"/>
          </a:xfrm>
          <a:prstGeom prst="rect">
            <a:avLst/>
          </a:prstGeom>
          <a:noFill/>
          <a:ln w="9525">
            <a:noFill/>
            <a:round/>
            <a:headEnd/>
            <a:tailEnd/>
          </a:ln>
        </p:spPr>
        <p:txBody>
          <a:bodyPr vert="horz" wrap="square" lIns="90000" tIns="45000" rIns="90000" bIns="450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586243396"/>
      </p:ext>
    </p:extLst>
  </p:cSld>
  <p:clrMap bg1="lt1" tx1="dk1" bg2="lt2" tx2="dk2" accent1="accent1" accent2="accent2" accent3="accent3" accent4="accent4" accent5="accent5" accent6="accent6" hlink="hlink" folHlink="folHlink"/>
  <p:sldLayoutIdLst>
    <p:sldLayoutId id="2147489212" r:id="rId1"/>
    <p:sldLayoutId id="2147489213" r:id="rId2"/>
    <p:sldLayoutId id="2147489214" r:id="rId3"/>
    <p:sldLayoutId id="2147489215" r:id="rId4"/>
    <p:sldLayoutId id="2147489216" r:id="rId5"/>
    <p:sldLayoutId id="2147489217" r:id="rId6"/>
    <p:sldLayoutId id="2147489218" r:id="rId7"/>
    <p:sldLayoutId id="2147489219" r:id="rId8"/>
    <p:sldLayoutId id="2147489220" r:id="rId9"/>
    <p:sldLayoutId id="2147489221" r:id="rId10"/>
    <p:sldLayoutId id="2147489222" r:id="rId11"/>
  </p:sldLayoutIdLst>
  <p:txStyles>
    <p:titleStyle>
      <a:lvl1pPr algn="l" defTabSz="342900" rtl="0" eaLnBrk="0" fontAlgn="base" hangingPunct="0">
        <a:lnSpc>
          <a:spcPct val="93000"/>
        </a:lnSpc>
        <a:spcBef>
          <a:spcPct val="0"/>
        </a:spcBef>
        <a:spcAft>
          <a:spcPct val="0"/>
        </a:spcAft>
        <a:buClr>
          <a:srgbClr val="000000"/>
        </a:buClr>
        <a:buSzPct val="100000"/>
        <a:buFont typeface="Times New Roman" pitchFamily="18" charset="0"/>
        <a:defRPr sz="1650">
          <a:solidFill>
            <a:srgbClr val="999999"/>
          </a:solidFill>
          <a:latin typeface="+mj-lt"/>
          <a:ea typeface="+mj-ea"/>
          <a:cs typeface="+mj-cs"/>
        </a:defRPr>
      </a:lvl1pPr>
      <a:lvl2pPr algn="l" defTabSz="342900" rtl="0" eaLnBrk="0" fontAlgn="base" hangingPunct="0">
        <a:lnSpc>
          <a:spcPct val="93000"/>
        </a:lnSpc>
        <a:spcBef>
          <a:spcPct val="0"/>
        </a:spcBef>
        <a:spcAft>
          <a:spcPct val="0"/>
        </a:spcAft>
        <a:buClr>
          <a:srgbClr val="000000"/>
        </a:buClr>
        <a:buSzPct val="100000"/>
        <a:buFont typeface="Times New Roman" pitchFamily="18" charset="0"/>
        <a:defRPr sz="1650">
          <a:solidFill>
            <a:srgbClr val="999999"/>
          </a:solidFill>
          <a:latin typeface="Arial" charset="0"/>
          <a:ea typeface="Microsoft YaHei" charset="0"/>
          <a:cs typeface="Microsoft YaHei" charset="0"/>
        </a:defRPr>
      </a:lvl2pPr>
      <a:lvl3pPr algn="l" defTabSz="342900" rtl="0" eaLnBrk="0" fontAlgn="base" hangingPunct="0">
        <a:lnSpc>
          <a:spcPct val="93000"/>
        </a:lnSpc>
        <a:spcBef>
          <a:spcPct val="0"/>
        </a:spcBef>
        <a:spcAft>
          <a:spcPct val="0"/>
        </a:spcAft>
        <a:buClr>
          <a:srgbClr val="000000"/>
        </a:buClr>
        <a:buSzPct val="100000"/>
        <a:buFont typeface="Times New Roman" pitchFamily="18" charset="0"/>
        <a:defRPr sz="1650">
          <a:solidFill>
            <a:srgbClr val="999999"/>
          </a:solidFill>
          <a:latin typeface="Arial" charset="0"/>
          <a:ea typeface="Microsoft YaHei" charset="0"/>
          <a:cs typeface="Microsoft YaHei" charset="0"/>
        </a:defRPr>
      </a:lvl3pPr>
      <a:lvl4pPr algn="l" defTabSz="342900" rtl="0" eaLnBrk="0" fontAlgn="base" hangingPunct="0">
        <a:lnSpc>
          <a:spcPct val="93000"/>
        </a:lnSpc>
        <a:spcBef>
          <a:spcPct val="0"/>
        </a:spcBef>
        <a:spcAft>
          <a:spcPct val="0"/>
        </a:spcAft>
        <a:buClr>
          <a:srgbClr val="000000"/>
        </a:buClr>
        <a:buSzPct val="100000"/>
        <a:buFont typeface="Times New Roman" pitchFamily="18" charset="0"/>
        <a:defRPr sz="1650">
          <a:solidFill>
            <a:srgbClr val="999999"/>
          </a:solidFill>
          <a:latin typeface="Arial" charset="0"/>
          <a:ea typeface="Microsoft YaHei" charset="0"/>
          <a:cs typeface="Microsoft YaHei" charset="0"/>
        </a:defRPr>
      </a:lvl4pPr>
      <a:lvl5pPr algn="l" defTabSz="342900" rtl="0" eaLnBrk="0" fontAlgn="base" hangingPunct="0">
        <a:lnSpc>
          <a:spcPct val="93000"/>
        </a:lnSpc>
        <a:spcBef>
          <a:spcPct val="0"/>
        </a:spcBef>
        <a:spcAft>
          <a:spcPct val="0"/>
        </a:spcAft>
        <a:buClr>
          <a:srgbClr val="000000"/>
        </a:buClr>
        <a:buSzPct val="100000"/>
        <a:buFont typeface="Times New Roman" pitchFamily="18" charset="0"/>
        <a:defRPr sz="1650">
          <a:solidFill>
            <a:srgbClr val="999999"/>
          </a:solidFill>
          <a:latin typeface="Arial" charset="0"/>
          <a:ea typeface="Microsoft YaHei" charset="0"/>
          <a:cs typeface="Microsoft YaHei" charset="0"/>
        </a:defRPr>
      </a:lvl5pPr>
      <a:lvl6pPr marL="1885950" indent="-171450" algn="l" defTabSz="342900" rtl="0" fontAlgn="base" hangingPunct="0">
        <a:lnSpc>
          <a:spcPct val="93000"/>
        </a:lnSpc>
        <a:spcBef>
          <a:spcPct val="0"/>
        </a:spcBef>
        <a:spcAft>
          <a:spcPct val="0"/>
        </a:spcAft>
        <a:buClr>
          <a:srgbClr val="000000"/>
        </a:buClr>
        <a:buSzPct val="100000"/>
        <a:buFont typeface="Times New Roman" pitchFamily="16" charset="0"/>
        <a:defRPr sz="1650">
          <a:solidFill>
            <a:srgbClr val="999999"/>
          </a:solidFill>
          <a:latin typeface="Arial" charset="0"/>
          <a:ea typeface="Microsoft YaHei" charset="0"/>
          <a:cs typeface="Microsoft YaHei" charset="0"/>
        </a:defRPr>
      </a:lvl6pPr>
      <a:lvl7pPr marL="2228850" indent="-171450" algn="l" defTabSz="342900" rtl="0" fontAlgn="base" hangingPunct="0">
        <a:lnSpc>
          <a:spcPct val="93000"/>
        </a:lnSpc>
        <a:spcBef>
          <a:spcPct val="0"/>
        </a:spcBef>
        <a:spcAft>
          <a:spcPct val="0"/>
        </a:spcAft>
        <a:buClr>
          <a:srgbClr val="000000"/>
        </a:buClr>
        <a:buSzPct val="100000"/>
        <a:buFont typeface="Times New Roman" pitchFamily="16" charset="0"/>
        <a:defRPr sz="1650">
          <a:solidFill>
            <a:srgbClr val="999999"/>
          </a:solidFill>
          <a:latin typeface="Arial" charset="0"/>
          <a:ea typeface="Microsoft YaHei" charset="0"/>
          <a:cs typeface="Microsoft YaHei" charset="0"/>
        </a:defRPr>
      </a:lvl7pPr>
      <a:lvl8pPr marL="2571750" indent="-171450" algn="l" defTabSz="342900" rtl="0" fontAlgn="base" hangingPunct="0">
        <a:lnSpc>
          <a:spcPct val="93000"/>
        </a:lnSpc>
        <a:spcBef>
          <a:spcPct val="0"/>
        </a:spcBef>
        <a:spcAft>
          <a:spcPct val="0"/>
        </a:spcAft>
        <a:buClr>
          <a:srgbClr val="000000"/>
        </a:buClr>
        <a:buSzPct val="100000"/>
        <a:buFont typeface="Times New Roman" pitchFamily="16" charset="0"/>
        <a:defRPr sz="1650">
          <a:solidFill>
            <a:srgbClr val="999999"/>
          </a:solidFill>
          <a:latin typeface="Arial" charset="0"/>
          <a:ea typeface="Microsoft YaHei" charset="0"/>
          <a:cs typeface="Microsoft YaHei" charset="0"/>
        </a:defRPr>
      </a:lvl8pPr>
      <a:lvl9pPr marL="2914650" indent="-171450" algn="l" defTabSz="342900" rtl="0" fontAlgn="base" hangingPunct="0">
        <a:lnSpc>
          <a:spcPct val="93000"/>
        </a:lnSpc>
        <a:spcBef>
          <a:spcPct val="0"/>
        </a:spcBef>
        <a:spcAft>
          <a:spcPct val="0"/>
        </a:spcAft>
        <a:buClr>
          <a:srgbClr val="000000"/>
        </a:buClr>
        <a:buSzPct val="100000"/>
        <a:buFont typeface="Times New Roman" pitchFamily="16" charset="0"/>
        <a:defRPr sz="1650">
          <a:solidFill>
            <a:srgbClr val="999999"/>
          </a:solidFill>
          <a:latin typeface="Arial" charset="0"/>
          <a:ea typeface="Microsoft YaHei" charset="0"/>
          <a:cs typeface="Microsoft YaHei" charset="0"/>
        </a:defRPr>
      </a:lvl9pPr>
    </p:titleStyle>
    <p:bodyStyle>
      <a:lvl1pPr marL="257175" indent="-257175" algn="l" defTabSz="342900" rtl="0" eaLnBrk="0" fontAlgn="base" hangingPunct="0">
        <a:lnSpc>
          <a:spcPct val="93000"/>
        </a:lnSpc>
        <a:spcBef>
          <a:spcPct val="0"/>
        </a:spcBef>
        <a:spcAft>
          <a:spcPts val="966"/>
        </a:spcAft>
        <a:buClr>
          <a:srgbClr val="000000"/>
        </a:buClr>
        <a:buSzPct val="100000"/>
        <a:buFont typeface="Times New Roman" pitchFamily="18" charset="0"/>
        <a:buChar char="•"/>
        <a:defRPr sz="1650">
          <a:solidFill>
            <a:srgbClr val="000000"/>
          </a:solidFill>
          <a:latin typeface="+mn-lt"/>
          <a:ea typeface="+mn-ea"/>
          <a:cs typeface="+mn-cs"/>
        </a:defRPr>
      </a:lvl1pPr>
      <a:lvl2pPr marL="557213" indent="-214313" algn="l" defTabSz="342900" rtl="0" eaLnBrk="0" fontAlgn="base" hangingPunct="0">
        <a:lnSpc>
          <a:spcPct val="93000"/>
        </a:lnSpc>
        <a:spcBef>
          <a:spcPct val="0"/>
        </a:spcBef>
        <a:spcAft>
          <a:spcPts val="779"/>
        </a:spcAft>
        <a:buClr>
          <a:srgbClr val="000000"/>
        </a:buClr>
        <a:buSzPct val="100000"/>
        <a:buFont typeface="Times New Roman" pitchFamily="18" charset="0"/>
        <a:buChar char="–"/>
        <a:defRPr sz="2100">
          <a:solidFill>
            <a:srgbClr val="000000"/>
          </a:solidFill>
          <a:latin typeface="+mn-lt"/>
          <a:ea typeface="+mn-ea"/>
          <a:cs typeface="+mn-cs"/>
        </a:defRPr>
      </a:lvl2pPr>
      <a:lvl3pPr marL="857250" indent="-171450" algn="l" defTabSz="342900" rtl="0" eaLnBrk="0" fontAlgn="base" hangingPunct="0">
        <a:lnSpc>
          <a:spcPct val="93000"/>
        </a:lnSpc>
        <a:spcBef>
          <a:spcPct val="0"/>
        </a:spcBef>
        <a:spcAft>
          <a:spcPts val="581"/>
        </a:spcAft>
        <a:buClr>
          <a:srgbClr val="000000"/>
        </a:buClr>
        <a:buSzPct val="100000"/>
        <a:buFont typeface="Times New Roman" pitchFamily="18" charset="0"/>
        <a:buChar char="•"/>
        <a:defRPr sz="1800">
          <a:solidFill>
            <a:srgbClr val="000000"/>
          </a:solidFill>
          <a:latin typeface="+mn-lt"/>
          <a:ea typeface="+mn-ea"/>
          <a:cs typeface="+mn-cs"/>
        </a:defRPr>
      </a:lvl3pPr>
      <a:lvl4pPr marL="1200150" indent="-171450" algn="l" defTabSz="342900" rtl="0" eaLnBrk="0" fontAlgn="base" hangingPunct="0">
        <a:lnSpc>
          <a:spcPct val="93000"/>
        </a:lnSpc>
        <a:spcBef>
          <a:spcPct val="0"/>
        </a:spcBef>
        <a:spcAft>
          <a:spcPts val="394"/>
        </a:spcAft>
        <a:buClr>
          <a:srgbClr val="000000"/>
        </a:buClr>
        <a:buSzPct val="100000"/>
        <a:buFont typeface="Times New Roman" pitchFamily="18" charset="0"/>
        <a:buChar char="–"/>
        <a:defRPr sz="1500">
          <a:solidFill>
            <a:srgbClr val="000000"/>
          </a:solidFill>
          <a:latin typeface="+mn-lt"/>
          <a:ea typeface="+mn-ea"/>
          <a:cs typeface="+mn-cs"/>
        </a:defRPr>
      </a:lvl4pPr>
      <a:lvl5pPr marL="1543050" indent="-171450" algn="l" defTabSz="342900" rtl="0" eaLnBrk="0" fontAlgn="base" hangingPunct="0">
        <a:lnSpc>
          <a:spcPct val="93000"/>
        </a:lnSpc>
        <a:spcBef>
          <a:spcPct val="0"/>
        </a:spcBef>
        <a:spcAft>
          <a:spcPts val="197"/>
        </a:spcAft>
        <a:buClr>
          <a:srgbClr val="000000"/>
        </a:buClr>
        <a:buSzPct val="100000"/>
        <a:buFont typeface="Times New Roman" pitchFamily="18" charset="0"/>
        <a:buChar char="»"/>
        <a:defRPr sz="1500">
          <a:solidFill>
            <a:srgbClr val="000000"/>
          </a:solidFill>
          <a:latin typeface="+mn-lt"/>
          <a:ea typeface="+mn-ea"/>
          <a:cs typeface="+mn-cs"/>
        </a:defRPr>
      </a:lvl5pPr>
      <a:lvl6pPr marL="1885950" indent="-171450" algn="l" defTabSz="342900" rtl="0" fontAlgn="base" hangingPunct="0">
        <a:lnSpc>
          <a:spcPct val="93000"/>
        </a:lnSpc>
        <a:spcBef>
          <a:spcPct val="0"/>
        </a:spcBef>
        <a:spcAft>
          <a:spcPts val="197"/>
        </a:spcAft>
        <a:buClr>
          <a:srgbClr val="000000"/>
        </a:buClr>
        <a:buSzPct val="100000"/>
        <a:buFont typeface="Times New Roman" pitchFamily="16" charset="0"/>
        <a:defRPr>
          <a:solidFill>
            <a:srgbClr val="000000"/>
          </a:solidFill>
          <a:latin typeface="+mn-lt"/>
          <a:ea typeface="+mn-ea"/>
          <a:cs typeface="+mn-cs"/>
        </a:defRPr>
      </a:lvl6pPr>
      <a:lvl7pPr marL="2228850" indent="-171450" algn="l" defTabSz="342900" rtl="0" fontAlgn="base" hangingPunct="0">
        <a:lnSpc>
          <a:spcPct val="93000"/>
        </a:lnSpc>
        <a:spcBef>
          <a:spcPct val="0"/>
        </a:spcBef>
        <a:spcAft>
          <a:spcPts val="197"/>
        </a:spcAft>
        <a:buClr>
          <a:srgbClr val="000000"/>
        </a:buClr>
        <a:buSzPct val="100000"/>
        <a:buFont typeface="Times New Roman" pitchFamily="16" charset="0"/>
        <a:defRPr>
          <a:solidFill>
            <a:srgbClr val="000000"/>
          </a:solidFill>
          <a:latin typeface="+mn-lt"/>
          <a:ea typeface="+mn-ea"/>
          <a:cs typeface="+mn-cs"/>
        </a:defRPr>
      </a:lvl7pPr>
      <a:lvl8pPr marL="2571750" indent="-171450" algn="l" defTabSz="342900" rtl="0" fontAlgn="base" hangingPunct="0">
        <a:lnSpc>
          <a:spcPct val="93000"/>
        </a:lnSpc>
        <a:spcBef>
          <a:spcPct val="0"/>
        </a:spcBef>
        <a:spcAft>
          <a:spcPts val="197"/>
        </a:spcAft>
        <a:buClr>
          <a:srgbClr val="000000"/>
        </a:buClr>
        <a:buSzPct val="100000"/>
        <a:buFont typeface="Times New Roman" pitchFamily="16" charset="0"/>
        <a:defRPr>
          <a:solidFill>
            <a:srgbClr val="000000"/>
          </a:solidFill>
          <a:latin typeface="+mn-lt"/>
          <a:ea typeface="+mn-ea"/>
          <a:cs typeface="+mn-cs"/>
        </a:defRPr>
      </a:lvl8pPr>
      <a:lvl9pPr marL="2914650" indent="-171450" algn="l" defTabSz="342900" rtl="0" fontAlgn="base" hangingPunct="0">
        <a:lnSpc>
          <a:spcPct val="93000"/>
        </a:lnSpc>
        <a:spcBef>
          <a:spcPct val="0"/>
        </a:spcBef>
        <a:spcAft>
          <a:spcPts val="197"/>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C9FBE3-EAFD-394E-9263-453F582A430B}"/>
              </a:ext>
            </a:extLst>
          </p:cNvPr>
          <p:cNvPicPr>
            <a:picLocks noChangeAspect="1"/>
          </p:cNvPicPr>
          <p:nvPr userDrawn="1"/>
        </p:nvPicPr>
        <p:blipFill>
          <a:blip r:embed="rId19"/>
          <a:srcRect/>
          <a:stretch/>
        </p:blipFill>
        <p:spPr>
          <a:xfrm>
            <a:off x="0" y="6223000"/>
            <a:ext cx="12188825" cy="635000"/>
          </a:xfrm>
          <a:prstGeom prst="rect">
            <a:avLst/>
          </a:prstGeom>
        </p:spPr>
      </p:pic>
      <p:sp>
        <p:nvSpPr>
          <p:cNvPr id="2" name="Title Placeholder 1"/>
          <p:cNvSpPr>
            <a:spLocks noGrp="1"/>
          </p:cNvSpPr>
          <p:nvPr userDrawn="1">
            <p:ph type="title"/>
          </p:nvPr>
        </p:nvSpPr>
        <p:spPr>
          <a:xfrm>
            <a:off x="349249" y="414256"/>
            <a:ext cx="11063537" cy="962997"/>
          </a:xfrm>
          <a:prstGeom prst="rect">
            <a:avLst/>
          </a:prstGeom>
        </p:spPr>
        <p:txBody>
          <a:bodyPr vert="horz" lIns="0" tIns="91440" rIns="91440" bIns="0" rtlCol="0" anchor="ctr">
            <a:noAutofit/>
          </a:bodyPr>
          <a:lstStyle/>
          <a:p>
            <a:r>
              <a:rPr lang="en-US"/>
              <a:t>Click to edit master title style</a:t>
            </a:r>
          </a:p>
        </p:txBody>
      </p:sp>
      <p:sp>
        <p:nvSpPr>
          <p:cNvPr id="3" name="Text Placeholder 2"/>
          <p:cNvSpPr>
            <a:spLocks noGrp="1"/>
          </p:cNvSpPr>
          <p:nvPr userDrawn="1">
            <p:ph type="body" idx="1"/>
          </p:nvPr>
        </p:nvSpPr>
        <p:spPr>
          <a:xfrm>
            <a:off x="349249" y="1575907"/>
            <a:ext cx="11391923" cy="4604413"/>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Graphic 14">
            <a:extLst>
              <a:ext uri="{FF2B5EF4-FFF2-40B4-BE49-F238E27FC236}">
                <a16:creationId xmlns:a16="http://schemas.microsoft.com/office/drawing/2014/main" id="{7C08F954-2D64-4D41-AA17-57B2B3F99806}"/>
              </a:ext>
            </a:extLst>
          </p:cNvPr>
          <p:cNvPicPr>
            <a:picLocks noChangeAspect="1"/>
          </p:cNvPicPr>
          <p:nvPr userDrawn="1"/>
        </p:nvPicPr>
        <p:blipFill>
          <a:blip r:embed="rId20"/>
          <a:srcRect/>
          <a:stretch/>
        </p:blipFill>
        <p:spPr>
          <a:xfrm>
            <a:off x="10603940" y="6421655"/>
            <a:ext cx="1302021" cy="248518"/>
          </a:xfrm>
          <a:prstGeom prst="rect">
            <a:avLst/>
          </a:prstGeom>
        </p:spPr>
      </p:pic>
      <p:sp>
        <p:nvSpPr>
          <p:cNvPr id="4" name="TextBox 3">
            <a:extLst>
              <a:ext uri="{FF2B5EF4-FFF2-40B4-BE49-F238E27FC236}">
                <a16:creationId xmlns:a16="http://schemas.microsoft.com/office/drawing/2014/main" id="{FC9ABAFB-37EF-46B1-BC7E-48BB1AD48949}"/>
              </a:ext>
            </a:extLst>
          </p:cNvPr>
          <p:cNvSpPr txBox="1"/>
          <p:nvPr userDrawn="1"/>
        </p:nvSpPr>
        <p:spPr>
          <a:xfrm>
            <a:off x="81202" y="6402000"/>
            <a:ext cx="1043439" cy="196208"/>
          </a:xfrm>
          <a:prstGeom prst="rect">
            <a:avLst/>
          </a:prstGeom>
          <a:noFill/>
        </p:spPr>
        <p:txBody>
          <a:bodyPr wrap="square" rtlCol="0">
            <a:spAutoFit/>
          </a:bodyPr>
          <a:lstStyle/>
          <a:p>
            <a:fld id="{CF401829-5782-40F7-8CAB-EDDBE0605127}" type="slidenum">
              <a:rPr lang="en-US" sz="675" smtClean="0">
                <a:solidFill>
                  <a:schemeClr val="bg1"/>
                </a:solidFill>
              </a:rPr>
              <a:t>‹#›</a:t>
            </a:fld>
            <a:endParaRPr lang="en-US" sz="675">
              <a:solidFill>
                <a:schemeClr val="bg1"/>
              </a:solidFill>
            </a:endParaRPr>
          </a:p>
        </p:txBody>
      </p:sp>
      <p:sp>
        <p:nvSpPr>
          <p:cNvPr id="5" name="TextBox 4">
            <a:extLst>
              <a:ext uri="{FF2B5EF4-FFF2-40B4-BE49-F238E27FC236}">
                <a16:creationId xmlns:a16="http://schemas.microsoft.com/office/drawing/2014/main" id="{9C4AA5BD-A656-4741-8CAE-C39E54DD897E}"/>
              </a:ext>
            </a:extLst>
          </p:cNvPr>
          <p:cNvSpPr txBox="1"/>
          <p:nvPr userDrawn="1"/>
        </p:nvSpPr>
        <p:spPr>
          <a:xfrm>
            <a:off x="10900283" y="37928"/>
            <a:ext cx="857927" cy="196208"/>
          </a:xfrm>
          <a:prstGeom prst="rect">
            <a:avLst/>
          </a:prstGeom>
          <a:noFill/>
        </p:spPr>
        <p:txBody>
          <a:bodyPr wrap="none" rtlCol="0">
            <a:spAutoFit/>
          </a:bodyPr>
          <a:lstStyle/>
          <a:p>
            <a:r>
              <a:rPr lang="en-US" sz="675" b="1">
                <a:solidFill>
                  <a:srgbClr val="235270"/>
                </a:solidFill>
              </a:rPr>
              <a:t>CONFIDENTIAL</a:t>
            </a:r>
          </a:p>
        </p:txBody>
      </p:sp>
    </p:spTree>
    <p:extLst>
      <p:ext uri="{BB962C8B-B14F-4D97-AF65-F5344CB8AC3E}">
        <p14:creationId xmlns:p14="http://schemas.microsoft.com/office/powerpoint/2010/main" val="4251717030"/>
      </p:ext>
    </p:extLst>
  </p:cSld>
  <p:clrMap bg1="lt1" tx1="dk1" bg2="lt2" tx2="dk2" accent1="accent1" accent2="accent2" accent3="accent3" accent4="accent4" accent5="accent5" accent6="accent6" hlink="hlink" folHlink="folHlink"/>
  <p:sldLayoutIdLst>
    <p:sldLayoutId id="2147489224" r:id="rId1"/>
    <p:sldLayoutId id="2147489225" r:id="rId2"/>
    <p:sldLayoutId id="2147489226" r:id="rId3"/>
    <p:sldLayoutId id="2147489227" r:id="rId4"/>
    <p:sldLayoutId id="2147489228" r:id="rId5"/>
    <p:sldLayoutId id="2147489229" r:id="rId6"/>
    <p:sldLayoutId id="2147489230" r:id="rId7"/>
    <p:sldLayoutId id="2147489231" r:id="rId8"/>
    <p:sldLayoutId id="2147489232" r:id="rId9"/>
    <p:sldLayoutId id="2147489233" r:id="rId10"/>
    <p:sldLayoutId id="2147489234" r:id="rId11"/>
    <p:sldLayoutId id="2147489235" r:id="rId12"/>
    <p:sldLayoutId id="2147489236" r:id="rId13"/>
    <p:sldLayoutId id="2147489237" r:id="rId14"/>
    <p:sldLayoutId id="2147489238" r:id="rId15"/>
    <p:sldLayoutId id="2147489239" r:id="rId16"/>
    <p:sldLayoutId id="2147489240" r:id="rId17"/>
  </p:sldLayoutIdLst>
  <p:hf hdr="0" ftr="0" dt="0"/>
  <p:txStyles>
    <p:titleStyle>
      <a:lvl1pPr algn="l" defTabSz="514350" rtl="0" eaLnBrk="1" latinLnBrk="0" hangingPunct="1">
        <a:lnSpc>
          <a:spcPct val="85000"/>
        </a:lnSpc>
        <a:spcBef>
          <a:spcPct val="0"/>
        </a:spcBef>
        <a:buNone/>
        <a:defRPr lang="en-US" sz="2250" b="1" i="0" kern="1200" spc="0" baseline="0" dirty="0">
          <a:solidFill>
            <a:schemeClr val="tx2"/>
          </a:solidFill>
          <a:latin typeface="+mj-lt"/>
          <a:ea typeface="Arial" panose="020B0604020202020204" pitchFamily="34" charset="0"/>
          <a:cs typeface="Arial" panose="020B0604020202020204" pitchFamily="34" charset="0"/>
        </a:defRPr>
      </a:lvl1pPr>
    </p:titleStyle>
    <p:bodyStyle>
      <a:lvl1pPr marL="128588" indent="-128588" algn="l" defTabSz="257175" rtl="0" eaLnBrk="1" latinLnBrk="0" hangingPunct="1">
        <a:lnSpc>
          <a:spcPct val="90000"/>
        </a:lnSpc>
        <a:spcBef>
          <a:spcPts val="675"/>
        </a:spcBef>
        <a:spcAft>
          <a:spcPts val="0"/>
        </a:spcAft>
        <a:buClr>
          <a:schemeClr val="bg2"/>
        </a:buClr>
        <a:buSzPct val="95000"/>
        <a:buFont typeface="Arial" panose="020B0604020202020204" pitchFamily="34" charset="0"/>
        <a:buChar char="•"/>
        <a:defRPr sz="1575" b="0" i="0" kern="1200" spc="-11" baseline="0">
          <a:solidFill>
            <a:schemeClr val="tx1"/>
          </a:solidFill>
          <a:latin typeface="+mn-lt"/>
          <a:ea typeface="Open Sans" panose="020B0606030504020204" pitchFamily="34" charset="0"/>
          <a:cs typeface="Lato Light" panose="020F0402020204030203" pitchFamily="34" charset="0"/>
        </a:defRPr>
      </a:lvl1pPr>
      <a:lvl2pPr marL="417910" indent="-160735" algn="l" defTabSz="257175" rtl="0" eaLnBrk="1" latinLnBrk="0" hangingPunct="1">
        <a:lnSpc>
          <a:spcPct val="85000"/>
        </a:lnSpc>
        <a:spcBef>
          <a:spcPts val="450"/>
        </a:spcBef>
        <a:buClr>
          <a:schemeClr val="bg2"/>
        </a:buClr>
        <a:buFont typeface="Arial" panose="020B0604020202020204" pitchFamily="34" charset="0"/>
        <a:buChar char="•"/>
        <a:defRPr sz="1350" b="0" i="0" kern="1200" spc="-11" baseline="0">
          <a:solidFill>
            <a:schemeClr val="tx1"/>
          </a:solidFill>
          <a:latin typeface="+mn-lt"/>
          <a:ea typeface="Open Sans" panose="020B0606030504020204" pitchFamily="34" charset="0"/>
          <a:cs typeface="Lato Light" panose="020F0402020204030203" pitchFamily="34" charset="0"/>
        </a:defRPr>
      </a:lvl2pPr>
      <a:lvl3pPr marL="642938" indent="-128588" algn="l" defTabSz="257175" rtl="0" eaLnBrk="1" latinLnBrk="0" hangingPunct="1">
        <a:spcBef>
          <a:spcPct val="20000"/>
        </a:spcBef>
        <a:buClr>
          <a:schemeClr val="bg2"/>
        </a:buClr>
        <a:buFont typeface="Arial" panose="020B0604020202020204" pitchFamily="34" charset="0"/>
        <a:buChar char="•"/>
        <a:defRPr sz="1350" kern="1200">
          <a:solidFill>
            <a:schemeClr val="tx1"/>
          </a:solidFill>
          <a:latin typeface="+mn-lt"/>
          <a:ea typeface="+mn-ea"/>
          <a:cs typeface="+mn-cs"/>
        </a:defRPr>
      </a:lvl3pPr>
      <a:lvl4pPr marL="900113" indent="-128588" algn="l" defTabSz="257175" rtl="0" eaLnBrk="1" latinLnBrk="0" hangingPunct="1">
        <a:spcBef>
          <a:spcPct val="20000"/>
        </a:spcBef>
        <a:buClr>
          <a:schemeClr val="bg2"/>
        </a:buClr>
        <a:buFont typeface="Arial" panose="020B0604020202020204" pitchFamily="34" charset="0"/>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Clr>
          <a:schemeClr val="bg2"/>
        </a:buClr>
        <a:buFont typeface="Arial" panose="020B0604020202020204" pitchFamily="34" charset="0"/>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09441" y="177800"/>
            <a:ext cx="10969943" cy="914400"/>
          </a:xfrm>
          <a:prstGeom prst="rect">
            <a:avLst/>
          </a:prstGeom>
          <a:noFill/>
          <a:ln>
            <a:noFill/>
          </a:ln>
        </p:spPr>
        <p:txBody>
          <a:bodyPr lIns="91425" tIns="91425" rIns="91425" bIns="91425" anchor="ctr" anchorCtr="0"/>
          <a:lstStyle>
            <a:lvl1pPr marL="0" marR="0" indent="0" algn="l" rtl="0">
              <a:spcBef>
                <a:spcPts val="0"/>
              </a:spcBef>
              <a:defRPr sz="3000" b="0" i="0" u="none" strike="noStrike" cap="none" baseline="0">
                <a:solidFill>
                  <a:srgbClr val="808080"/>
                </a:solidFill>
                <a:latin typeface="Arial"/>
                <a:ea typeface="Arial"/>
                <a:cs typeface="Arial"/>
                <a:sym typeface="Arial"/>
              </a:defRPr>
            </a:lvl1pPr>
            <a:lvl2pPr marL="0" marR="0" indent="0" algn="l" rtl="0">
              <a:spcBef>
                <a:spcPts val="0"/>
              </a:spcBef>
              <a:defRPr sz="3000" b="0" i="0" u="none" strike="noStrike" cap="none" baseline="0">
                <a:solidFill>
                  <a:srgbClr val="808080"/>
                </a:solidFill>
                <a:latin typeface="Arial"/>
                <a:ea typeface="Arial"/>
                <a:cs typeface="Arial"/>
                <a:sym typeface="Arial"/>
              </a:defRPr>
            </a:lvl2pPr>
            <a:lvl3pPr marL="0" marR="0" indent="0" algn="l" rtl="0">
              <a:spcBef>
                <a:spcPts val="0"/>
              </a:spcBef>
              <a:defRPr sz="3000" b="0" i="0" u="none" strike="noStrike" cap="none" baseline="0">
                <a:solidFill>
                  <a:srgbClr val="808080"/>
                </a:solidFill>
                <a:latin typeface="Arial"/>
                <a:ea typeface="Arial"/>
                <a:cs typeface="Arial"/>
                <a:sym typeface="Arial"/>
              </a:defRPr>
            </a:lvl3pPr>
            <a:lvl4pPr marL="0" marR="0" indent="0" algn="l" rtl="0">
              <a:spcBef>
                <a:spcPts val="0"/>
              </a:spcBef>
              <a:defRPr sz="3000" b="0" i="0" u="none" strike="noStrike" cap="none" baseline="0">
                <a:solidFill>
                  <a:srgbClr val="808080"/>
                </a:solidFill>
                <a:latin typeface="Arial"/>
                <a:ea typeface="Arial"/>
                <a:cs typeface="Arial"/>
                <a:sym typeface="Arial"/>
              </a:defRPr>
            </a:lvl4pPr>
            <a:lvl5pPr marL="0" marR="0" indent="0" algn="l" rtl="0">
              <a:spcBef>
                <a:spcPts val="0"/>
              </a:spcBef>
              <a:defRPr sz="3000" b="0" i="0" u="none" strike="noStrike" cap="none" baseline="0">
                <a:solidFill>
                  <a:srgbClr val="808080"/>
                </a:solidFill>
                <a:latin typeface="Arial"/>
                <a:ea typeface="Arial"/>
                <a:cs typeface="Arial"/>
                <a:sym typeface="Arial"/>
              </a:defRPr>
            </a:lvl5pPr>
            <a:lvl6pPr marL="0" marR="0" indent="457200" algn="l" rtl="0">
              <a:spcBef>
                <a:spcPts val="0"/>
              </a:spcBef>
              <a:defRPr sz="3000" b="0" i="0" u="none" strike="noStrike" cap="none" baseline="0">
                <a:solidFill>
                  <a:srgbClr val="808080"/>
                </a:solidFill>
                <a:latin typeface="Arial"/>
                <a:ea typeface="Arial"/>
                <a:cs typeface="Arial"/>
                <a:sym typeface="Arial"/>
              </a:defRPr>
            </a:lvl6pPr>
            <a:lvl7pPr marL="0" marR="0" indent="914400" algn="l" rtl="0">
              <a:spcBef>
                <a:spcPts val="0"/>
              </a:spcBef>
              <a:defRPr sz="3000" b="0" i="0" u="none" strike="noStrike" cap="none" baseline="0">
                <a:solidFill>
                  <a:srgbClr val="808080"/>
                </a:solidFill>
                <a:latin typeface="Arial"/>
                <a:ea typeface="Arial"/>
                <a:cs typeface="Arial"/>
                <a:sym typeface="Arial"/>
              </a:defRPr>
            </a:lvl7pPr>
            <a:lvl8pPr marL="0" marR="0" indent="1371600" algn="l" rtl="0">
              <a:spcBef>
                <a:spcPts val="0"/>
              </a:spcBef>
              <a:defRPr sz="3000" b="0" i="0" u="none" strike="noStrike" cap="none" baseline="0">
                <a:solidFill>
                  <a:srgbClr val="808080"/>
                </a:solidFill>
                <a:latin typeface="Arial"/>
                <a:ea typeface="Arial"/>
                <a:cs typeface="Arial"/>
                <a:sym typeface="Arial"/>
              </a:defRPr>
            </a:lvl8pPr>
            <a:lvl9pPr marL="0" marR="0" indent="1828800" algn="l" rtl="0">
              <a:spcBef>
                <a:spcPts val="0"/>
              </a:spcBef>
              <a:defRPr sz="3000" b="0" i="0" u="none" strike="noStrike" cap="none" baseline="0">
                <a:solidFill>
                  <a:srgbClr val="808080"/>
                </a:solidFill>
                <a:latin typeface="Arial"/>
                <a:ea typeface="Arial"/>
                <a:cs typeface="Arial"/>
                <a:sym typeface="Arial"/>
              </a:defRPr>
            </a:lvl9pPr>
          </a:lstStyle>
          <a:p>
            <a:r>
              <a:rPr lang="en-US"/>
              <a:t>Title</a:t>
            </a:r>
            <a:endParaRPr/>
          </a:p>
        </p:txBody>
      </p:sp>
      <p:sp>
        <p:nvSpPr>
          <p:cNvPr id="6" name="Shape 6"/>
          <p:cNvSpPr txBox="1">
            <a:spLocks noGrp="1"/>
          </p:cNvSpPr>
          <p:nvPr>
            <p:ph type="body" idx="1"/>
          </p:nvPr>
        </p:nvSpPr>
        <p:spPr>
          <a:xfrm>
            <a:off x="609441" y="1295400"/>
            <a:ext cx="10969943" cy="4775200"/>
          </a:xfrm>
          <a:prstGeom prst="rect">
            <a:avLst/>
          </a:prstGeom>
          <a:noFill/>
          <a:ln>
            <a:noFill/>
          </a:ln>
        </p:spPr>
        <p:txBody>
          <a:bodyPr lIns="91425" tIns="91425" rIns="91425" bIns="91425" anchor="t" anchorCtr="0"/>
          <a:lstStyle>
            <a:lvl1pPr marL="342900" marR="0" indent="-190500" algn="l" rtl="0">
              <a:spcBef>
                <a:spcPts val="500"/>
              </a:spcBef>
              <a:buClr>
                <a:srgbClr val="808080"/>
              </a:buClr>
              <a:buFont typeface="Noto Symbol"/>
              <a:buChar char="●"/>
              <a:defRPr sz="2400" b="0" i="0" u="none" strike="noStrike" cap="none" baseline="0">
                <a:solidFill>
                  <a:srgbClr val="333333"/>
                </a:solidFill>
                <a:latin typeface="Arial"/>
                <a:ea typeface="Arial"/>
                <a:cs typeface="Arial"/>
                <a:sym typeface="Arial"/>
              </a:defRPr>
            </a:lvl1pPr>
            <a:lvl2pPr marL="800100" marR="0" indent="-190500" algn="l" rtl="0">
              <a:spcBef>
                <a:spcPts val="500"/>
              </a:spcBef>
              <a:buClr>
                <a:srgbClr val="808080"/>
              </a:buClr>
              <a:buFont typeface="Noto Symbol"/>
              <a:buChar char="●"/>
              <a:defRPr sz="2400" b="0" i="0" u="none" strike="noStrike" cap="none" baseline="0">
                <a:solidFill>
                  <a:srgbClr val="333333"/>
                </a:solidFill>
                <a:latin typeface="Arial"/>
                <a:ea typeface="Arial"/>
                <a:cs typeface="Arial"/>
                <a:sym typeface="Arial"/>
              </a:defRPr>
            </a:lvl2pPr>
            <a:lvl3pPr marL="1219200" marR="0" indent="-152400" algn="l" rtl="0">
              <a:spcBef>
                <a:spcPts val="500"/>
              </a:spcBef>
              <a:buClr>
                <a:srgbClr val="808080"/>
              </a:buClr>
              <a:buFont typeface="Noto Symbol"/>
              <a:buChar char="●"/>
              <a:defRPr sz="2400" b="0" i="0" u="none" strike="noStrike" cap="none" baseline="0">
                <a:solidFill>
                  <a:srgbClr val="333333"/>
                </a:solidFill>
                <a:latin typeface="Arial"/>
                <a:ea typeface="Arial"/>
                <a:cs typeface="Arial"/>
                <a:sym typeface="Arial"/>
              </a:defRPr>
            </a:lvl3pPr>
            <a:lvl4pPr marL="1714500" marR="0" indent="-190500" algn="l" rtl="0">
              <a:spcBef>
                <a:spcPts val="500"/>
              </a:spcBef>
              <a:buClr>
                <a:srgbClr val="808080"/>
              </a:buClr>
              <a:buFont typeface="Noto Symbol"/>
              <a:buChar char="●"/>
              <a:defRPr sz="2400" b="0" i="0" u="none" strike="noStrike" cap="none" baseline="0">
                <a:solidFill>
                  <a:srgbClr val="333333"/>
                </a:solidFill>
                <a:latin typeface="Arial"/>
                <a:ea typeface="Arial"/>
                <a:cs typeface="Arial"/>
                <a:sym typeface="Arial"/>
              </a:defRPr>
            </a:lvl4pPr>
            <a:lvl5pPr marL="2220685" marR="0" indent="-239485" algn="l" rtl="0">
              <a:spcBef>
                <a:spcPts val="500"/>
              </a:spcBef>
              <a:buClr>
                <a:srgbClr val="808080"/>
              </a:buClr>
              <a:buFont typeface="Noto Symbol"/>
              <a:buChar char="●"/>
              <a:defRPr sz="2400" b="0" i="0" u="none" strike="noStrike" cap="none" baseline="0">
                <a:solidFill>
                  <a:srgbClr val="333333"/>
                </a:solidFill>
                <a:latin typeface="Arial"/>
                <a:ea typeface="Arial"/>
                <a:cs typeface="Arial"/>
                <a:sym typeface="Arial"/>
              </a:defRPr>
            </a:lvl5pPr>
            <a:lvl6pPr marL="2677885" marR="0" indent="-239485" algn="l" rtl="0">
              <a:spcBef>
                <a:spcPts val="500"/>
              </a:spcBef>
              <a:buClr>
                <a:srgbClr val="808080"/>
              </a:buClr>
              <a:buFont typeface="Noto Symbol"/>
              <a:buChar char="●"/>
              <a:defRPr sz="2400" b="0" i="0" u="none" strike="noStrike" cap="none" baseline="0">
                <a:solidFill>
                  <a:srgbClr val="333333"/>
                </a:solidFill>
                <a:latin typeface="Arial"/>
                <a:ea typeface="Arial"/>
                <a:cs typeface="Arial"/>
                <a:sym typeface="Arial"/>
              </a:defRPr>
            </a:lvl6pPr>
            <a:lvl7pPr marL="3135085" marR="0" indent="-239485" algn="l" rtl="0">
              <a:spcBef>
                <a:spcPts val="500"/>
              </a:spcBef>
              <a:buClr>
                <a:srgbClr val="808080"/>
              </a:buClr>
              <a:buFont typeface="Noto Symbol"/>
              <a:buChar char="●"/>
              <a:defRPr sz="2400" b="0" i="0" u="none" strike="noStrike" cap="none" baseline="0">
                <a:solidFill>
                  <a:srgbClr val="333333"/>
                </a:solidFill>
                <a:latin typeface="Arial"/>
                <a:ea typeface="Arial"/>
                <a:cs typeface="Arial"/>
                <a:sym typeface="Arial"/>
              </a:defRPr>
            </a:lvl7pPr>
            <a:lvl8pPr marL="3592285" marR="0" indent="-239485" algn="l" rtl="0">
              <a:spcBef>
                <a:spcPts val="500"/>
              </a:spcBef>
              <a:buClr>
                <a:srgbClr val="808080"/>
              </a:buClr>
              <a:buFont typeface="Noto Symbol"/>
              <a:buChar char="●"/>
              <a:defRPr sz="2400" b="0" i="0" u="none" strike="noStrike" cap="none" baseline="0">
                <a:solidFill>
                  <a:srgbClr val="333333"/>
                </a:solidFill>
                <a:latin typeface="Arial"/>
                <a:ea typeface="Arial"/>
                <a:cs typeface="Arial"/>
                <a:sym typeface="Arial"/>
              </a:defRPr>
            </a:lvl8pPr>
            <a:lvl9pPr marL="4049485" marR="0" indent="-239485" algn="l" rtl="0">
              <a:spcBef>
                <a:spcPts val="500"/>
              </a:spcBef>
              <a:buClr>
                <a:srgbClr val="808080"/>
              </a:buClr>
              <a:buFont typeface="Noto Symbol"/>
              <a:buChar char="●"/>
              <a:defRPr sz="2400" b="0" i="0" u="none" strike="noStrike" cap="none" baseline="0">
                <a:solidFill>
                  <a:srgbClr val="333333"/>
                </a:solidFill>
                <a:latin typeface="Arial"/>
                <a:ea typeface="Arial"/>
                <a:cs typeface="Arial"/>
                <a:sym typeface="Arial"/>
              </a:defRPr>
            </a:lvl9pPr>
          </a:lstStyle>
          <a:p>
            <a:endParaRPr/>
          </a:p>
        </p:txBody>
      </p:sp>
    </p:spTree>
    <p:extLst>
      <p:ext uri="{BB962C8B-B14F-4D97-AF65-F5344CB8AC3E}">
        <p14:creationId xmlns:p14="http://schemas.microsoft.com/office/powerpoint/2010/main" val="3112831049"/>
      </p:ext>
    </p:extLst>
  </p:cSld>
  <p:clrMap bg1="lt1" tx1="dk1" bg2="dk2" tx2="lt2" accent1="accent1" accent2="accent2" accent3="accent3" accent4="accent4" accent5="accent5" accent6="accent6" hlink="hlink" folHlink="folHlink"/>
  <p:sldLayoutIdLst>
    <p:sldLayoutId id="2147489242" r:id="rId1"/>
    <p:sldLayoutId id="2147489243" r:id="rId2"/>
    <p:sldLayoutId id="2147489244" r:id="rId3"/>
    <p:sldLayoutId id="2147489245" r:id="rId4"/>
    <p:sldLayoutId id="2147489246" r:id="rId5"/>
    <p:sldLayoutId id="2147489304"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575"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L="192881" marR="0" indent="-107156" algn="l" rtl="0">
        <a:lnSpc>
          <a:spcPct val="100000"/>
        </a:lnSpc>
        <a:spcBef>
          <a:spcPts val="0"/>
        </a:spcBef>
        <a:spcAft>
          <a:spcPts val="0"/>
        </a:spcAft>
        <a:buFont typeface="Arial" panose="020B0604020202020204" pitchFamily="34" charset="0"/>
        <a:buChar char="•"/>
        <a:defRPr sz="788"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788"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788"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788"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788"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788"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788"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788"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788"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788"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788"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788"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788"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788"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788"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788"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788"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788" b="0" i="0" u="none" strike="noStrike" cap="none" baseline="0">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06D9043-EB00-C2C4-2369-496A637EEE10}"/>
              </a:ext>
            </a:extLst>
          </p:cNvPr>
          <p:cNvSpPr/>
          <p:nvPr userDrawn="1"/>
        </p:nvSpPr>
        <p:spPr>
          <a:xfrm>
            <a:off x="1" y="0"/>
            <a:ext cx="12188826" cy="6858000"/>
          </a:xfrm>
          <a:prstGeom prst="rect">
            <a:avLst/>
          </a:prstGeom>
          <a:solidFill>
            <a:schemeClr val="accent4">
              <a:lumMod val="20000"/>
              <a:lumOff val="80000"/>
              <a:alpha val="45000"/>
            </a:schemeClr>
          </a:solidFill>
          <a:ln>
            <a:noFill/>
          </a:ln>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sp>
        <p:nvSpPr>
          <p:cNvPr id="5" name="Rectangle 4">
            <a:extLst>
              <a:ext uri="{FF2B5EF4-FFF2-40B4-BE49-F238E27FC236}">
                <a16:creationId xmlns:a16="http://schemas.microsoft.com/office/drawing/2014/main" id="{2FC621FB-B3BD-D320-FD33-1F0F4F69B75C}"/>
              </a:ext>
            </a:extLst>
          </p:cNvPr>
          <p:cNvSpPr/>
          <p:nvPr userDrawn="1"/>
        </p:nvSpPr>
        <p:spPr>
          <a:xfrm rot="10800000">
            <a:off x="3090739" y="3"/>
            <a:ext cx="9098086" cy="6857999"/>
          </a:xfrm>
          <a:prstGeom prst="rect">
            <a:avLst/>
          </a:prstGeom>
          <a:gradFill>
            <a:gsLst>
              <a:gs pos="100000">
                <a:schemeClr val="bg1">
                  <a:alpha val="0"/>
                </a:schemeClr>
              </a:gs>
              <a:gs pos="53000">
                <a:schemeClr val="bg1">
                  <a:alpha val="54000"/>
                </a:schemeClr>
              </a:gs>
            </a:gsLst>
            <a:lin ang="21594000" scaled="0"/>
          </a:gra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sp>
        <p:nvSpPr>
          <p:cNvPr id="2" name="Title Placeholder 1"/>
          <p:cNvSpPr>
            <a:spLocks noGrp="1"/>
          </p:cNvSpPr>
          <p:nvPr userDrawn="1">
            <p:ph type="title"/>
          </p:nvPr>
        </p:nvSpPr>
        <p:spPr>
          <a:xfrm>
            <a:off x="349248" y="414256"/>
            <a:ext cx="11063537" cy="962997"/>
          </a:xfrm>
          <a:prstGeom prst="rect">
            <a:avLst/>
          </a:prstGeom>
        </p:spPr>
        <p:txBody>
          <a:bodyPr vert="horz" lIns="0" tIns="91440" rIns="91440" bIns="0" rtlCol="0" anchor="ctr">
            <a:normAutofit/>
          </a:bodyPr>
          <a:lstStyle/>
          <a:p>
            <a:r>
              <a:rPr lang="en-US"/>
              <a:t>Click to edit master title style</a:t>
            </a:r>
          </a:p>
        </p:txBody>
      </p:sp>
      <p:sp>
        <p:nvSpPr>
          <p:cNvPr id="3" name="Text Placeholder 2"/>
          <p:cNvSpPr>
            <a:spLocks noGrp="1"/>
          </p:cNvSpPr>
          <p:nvPr userDrawn="1">
            <p:ph type="body" idx="1"/>
          </p:nvPr>
        </p:nvSpPr>
        <p:spPr>
          <a:xfrm>
            <a:off x="349248" y="1575907"/>
            <a:ext cx="11391923" cy="4604413"/>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Graphic 14">
            <a:extLst>
              <a:ext uri="{FF2B5EF4-FFF2-40B4-BE49-F238E27FC236}">
                <a16:creationId xmlns:a16="http://schemas.microsoft.com/office/drawing/2014/main" id="{7C08F954-2D64-4D41-AA17-57B2B3F99806}"/>
              </a:ext>
            </a:extLst>
          </p:cNvPr>
          <p:cNvPicPr>
            <a:picLocks noChangeAspect="1"/>
          </p:cNvPicPr>
          <p:nvPr userDrawn="1"/>
        </p:nvPicPr>
        <p:blipFill>
          <a:blip r:embed="rId24" cstate="email">
            <a:extLst>
              <a:ext uri="{28A0092B-C50C-407E-A947-70E740481C1C}">
                <a14:useLocalDpi xmlns:a14="http://schemas.microsoft.com/office/drawing/2010/main"/>
              </a:ext>
            </a:extLst>
          </a:blip>
          <a:srcRect/>
          <a:stretch/>
        </p:blipFill>
        <p:spPr>
          <a:xfrm>
            <a:off x="10603940" y="6421655"/>
            <a:ext cx="1302021" cy="248518"/>
          </a:xfrm>
          <a:prstGeom prst="rect">
            <a:avLst/>
          </a:prstGeom>
        </p:spPr>
      </p:pic>
      <p:sp>
        <p:nvSpPr>
          <p:cNvPr id="4" name="TextBox 3">
            <a:extLst>
              <a:ext uri="{FF2B5EF4-FFF2-40B4-BE49-F238E27FC236}">
                <a16:creationId xmlns:a16="http://schemas.microsoft.com/office/drawing/2014/main" id="{FC9ABAFB-37EF-46B1-BC7E-48BB1AD48949}"/>
              </a:ext>
            </a:extLst>
          </p:cNvPr>
          <p:cNvSpPr txBox="1"/>
          <p:nvPr userDrawn="1"/>
        </p:nvSpPr>
        <p:spPr>
          <a:xfrm>
            <a:off x="240183" y="6402000"/>
            <a:ext cx="1043439" cy="230832"/>
          </a:xfrm>
          <a:prstGeom prst="rect">
            <a:avLst/>
          </a:prstGeom>
          <a:noFill/>
        </p:spPr>
        <p:txBody>
          <a:bodyPr wrap="square" rtlCol="0">
            <a:spAutoFit/>
          </a:bodyPr>
          <a:lstStyle/>
          <a:p>
            <a:fld id="{CF401829-5782-40F7-8CAB-EDDBE0605127}" type="slidenum">
              <a:rPr lang="en-US" sz="900" smtClean="0">
                <a:solidFill>
                  <a:schemeClr val="bg1">
                    <a:lumMod val="50000"/>
                  </a:schemeClr>
                </a:solidFill>
              </a:rPr>
              <a:t>‹#›</a:t>
            </a:fld>
            <a:endParaRPr lang="en-US" sz="900">
              <a:solidFill>
                <a:schemeClr val="bg1">
                  <a:lumMod val="50000"/>
                </a:schemeClr>
              </a:solidFill>
            </a:endParaRPr>
          </a:p>
        </p:txBody>
      </p:sp>
      <p:pic>
        <p:nvPicPr>
          <p:cNvPr id="8" name="Graphic 8">
            <a:extLst>
              <a:ext uri="{FF2B5EF4-FFF2-40B4-BE49-F238E27FC236}">
                <a16:creationId xmlns:a16="http://schemas.microsoft.com/office/drawing/2014/main" id="{92990BD3-F9E0-BAB3-102A-5ECC89AAC0A8}"/>
              </a:ext>
            </a:extLst>
          </p:cNvPr>
          <p:cNvPicPr>
            <a:picLocks noChangeAspect="1"/>
          </p:cNvPicPr>
          <p:nvPr userDrawn="1"/>
        </p:nvPicPr>
        <p:blipFill>
          <a:blip r:embed="rId25" cstate="email">
            <a:extLst>
              <a:ext uri="{28A0092B-C50C-407E-A947-70E740481C1C}">
                <a14:useLocalDpi xmlns:a14="http://schemas.microsoft.com/office/drawing/2010/main"/>
              </a:ext>
            </a:extLst>
          </a:blip>
          <a:srcRect/>
          <a:stretch/>
        </p:blipFill>
        <p:spPr>
          <a:xfrm>
            <a:off x="10603939" y="6416130"/>
            <a:ext cx="1302022" cy="248518"/>
          </a:xfrm>
          <a:prstGeom prst="rect">
            <a:avLst/>
          </a:prstGeom>
        </p:spPr>
      </p:pic>
    </p:spTree>
    <p:extLst>
      <p:ext uri="{BB962C8B-B14F-4D97-AF65-F5344CB8AC3E}">
        <p14:creationId xmlns:p14="http://schemas.microsoft.com/office/powerpoint/2010/main" val="1491244924"/>
      </p:ext>
    </p:extLst>
  </p:cSld>
  <p:clrMap bg1="lt1" tx1="dk1" bg2="lt2" tx2="dk2" accent1="accent1" accent2="accent2" accent3="accent3" accent4="accent4" accent5="accent5" accent6="accent6" hlink="hlink" folHlink="folHlink"/>
  <p:sldLayoutIdLst>
    <p:sldLayoutId id="2147489248" r:id="rId1"/>
    <p:sldLayoutId id="2147489249" r:id="rId2"/>
    <p:sldLayoutId id="2147489250" r:id="rId3"/>
    <p:sldLayoutId id="2147489251" r:id="rId4"/>
    <p:sldLayoutId id="2147489252" r:id="rId5"/>
    <p:sldLayoutId id="2147489253" r:id="rId6"/>
    <p:sldLayoutId id="2147489254" r:id="rId7"/>
    <p:sldLayoutId id="2147489255" r:id="rId8"/>
    <p:sldLayoutId id="2147489256" r:id="rId9"/>
    <p:sldLayoutId id="2147489257" r:id="rId10"/>
    <p:sldLayoutId id="2147489258" r:id="rId11"/>
    <p:sldLayoutId id="2147489259" r:id="rId12"/>
    <p:sldLayoutId id="2147489260" r:id="rId13"/>
    <p:sldLayoutId id="2147489261" r:id="rId14"/>
    <p:sldLayoutId id="2147489262" r:id="rId15"/>
    <p:sldLayoutId id="2147489263" r:id="rId16"/>
    <p:sldLayoutId id="2147489264" r:id="rId17"/>
    <p:sldLayoutId id="2147489265" r:id="rId18"/>
    <p:sldLayoutId id="2147489266" r:id="rId19"/>
    <p:sldLayoutId id="2147489267" r:id="rId20"/>
    <p:sldLayoutId id="2147489268" r:id="rId21"/>
    <p:sldLayoutId id="2147489269" r:id="rId22"/>
  </p:sldLayoutIdLst>
  <p:hf hdr="0" ftr="0" dt="0"/>
  <p:txStyles>
    <p:titleStyle>
      <a:lvl1pPr algn="l" defTabSz="685800" rtl="0" eaLnBrk="1" latinLnBrk="0" hangingPunct="1">
        <a:lnSpc>
          <a:spcPct val="85000"/>
        </a:lnSpc>
        <a:spcBef>
          <a:spcPct val="0"/>
        </a:spcBef>
        <a:buNone/>
        <a:defRPr lang="en-US" sz="3000" b="1" i="0" kern="1200" spc="0" baseline="0" dirty="0">
          <a:solidFill>
            <a:schemeClr val="tx2"/>
          </a:solidFill>
          <a:latin typeface="+mj-lt"/>
          <a:ea typeface="Arial" panose="020B0604020202020204" pitchFamily="34" charset="0"/>
          <a:cs typeface="Arial" panose="020B0604020202020204" pitchFamily="34" charset="0"/>
        </a:defRPr>
      </a:lvl1pPr>
    </p:titleStyle>
    <p:bodyStyle>
      <a:lvl1pPr marL="171450" indent="-171450" algn="l" defTabSz="342900" rtl="0" eaLnBrk="1" latinLnBrk="0" hangingPunct="1">
        <a:lnSpc>
          <a:spcPct val="90000"/>
        </a:lnSpc>
        <a:spcBef>
          <a:spcPts val="900"/>
        </a:spcBef>
        <a:spcAft>
          <a:spcPts val="0"/>
        </a:spcAft>
        <a:buClr>
          <a:schemeClr val="bg2"/>
        </a:buClr>
        <a:buSzPct val="95000"/>
        <a:buFont typeface="Arial" panose="020B0604020202020204" pitchFamily="34" charset="0"/>
        <a:buChar char="•"/>
        <a:defRPr sz="2100" b="0" i="0" kern="1200" spc="-15" baseline="0">
          <a:solidFill>
            <a:schemeClr val="tx1"/>
          </a:solidFill>
          <a:latin typeface="+mn-lt"/>
          <a:ea typeface="Open Sans Light" panose="020B0606030504020204" pitchFamily="34" charset="0"/>
          <a:cs typeface="Lato Light" panose="020F0402020204030203" pitchFamily="34" charset="0"/>
        </a:defRPr>
      </a:lvl1pPr>
      <a:lvl2pPr marL="557213" indent="-214313" algn="l" defTabSz="342900" rtl="0" eaLnBrk="1" latinLnBrk="0" hangingPunct="1">
        <a:lnSpc>
          <a:spcPct val="85000"/>
        </a:lnSpc>
        <a:spcBef>
          <a:spcPts val="600"/>
        </a:spcBef>
        <a:buClr>
          <a:schemeClr val="bg2"/>
        </a:buClr>
        <a:buFont typeface="Arial" panose="020B0604020202020204" pitchFamily="34" charset="0"/>
        <a:buChar char="•"/>
        <a:defRPr sz="1800" b="0" i="0" kern="1200" spc="-15" baseline="0">
          <a:solidFill>
            <a:schemeClr val="tx1"/>
          </a:solidFill>
          <a:latin typeface="+mn-lt"/>
          <a:ea typeface="Open Sans Light" panose="020B0606030504020204" pitchFamily="34" charset="0"/>
          <a:cs typeface="Lato Light" panose="020F0402020204030203" pitchFamily="34" charset="0"/>
        </a:defRPr>
      </a:lvl2pPr>
      <a:lvl3pPr marL="857250" indent="-171450" algn="l" defTabSz="342900" rtl="0" eaLnBrk="1" latinLnBrk="0" hangingPunct="1">
        <a:spcBef>
          <a:spcPct val="20000"/>
        </a:spcBef>
        <a:buClr>
          <a:schemeClr val="bg2"/>
        </a:buClr>
        <a:buFont typeface="Arial" panose="020B0604020202020204" pitchFamily="34" charset="0"/>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Clr>
          <a:schemeClr val="bg2"/>
        </a:buClr>
        <a:buFont typeface="Arial" panose="020B0604020202020204" pitchFamily="34" charset="0"/>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Clr>
          <a:schemeClr val="bg2"/>
        </a:buClr>
        <a:buFont typeface="Arial" panose="020B0604020202020204" pitchFamily="34"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C9FBE3-EAFD-394E-9263-453F582A430B}"/>
              </a:ext>
            </a:extLst>
          </p:cNvPr>
          <p:cNvPicPr>
            <a:picLocks noChangeAspect="1"/>
          </p:cNvPicPr>
          <p:nvPr userDrawn="1"/>
        </p:nvPicPr>
        <p:blipFill>
          <a:blip r:embed="rId22"/>
          <a:srcRect/>
          <a:stretch/>
        </p:blipFill>
        <p:spPr>
          <a:xfrm>
            <a:off x="0" y="6223000"/>
            <a:ext cx="12188825" cy="635000"/>
          </a:xfrm>
          <a:prstGeom prst="rect">
            <a:avLst/>
          </a:prstGeom>
        </p:spPr>
      </p:pic>
      <p:sp>
        <p:nvSpPr>
          <p:cNvPr id="2" name="Title Placeholder 1"/>
          <p:cNvSpPr>
            <a:spLocks noGrp="1"/>
          </p:cNvSpPr>
          <p:nvPr userDrawn="1">
            <p:ph type="title"/>
          </p:nvPr>
        </p:nvSpPr>
        <p:spPr>
          <a:xfrm>
            <a:off x="349248" y="414256"/>
            <a:ext cx="11063537" cy="962997"/>
          </a:xfrm>
          <a:prstGeom prst="rect">
            <a:avLst/>
          </a:prstGeom>
        </p:spPr>
        <p:txBody>
          <a:bodyPr vert="horz" lIns="0" tIns="91440" rIns="91440" bIns="0" rtlCol="0" anchor="ctr">
            <a:normAutofit/>
          </a:bodyPr>
          <a:lstStyle/>
          <a:p>
            <a:r>
              <a:rPr lang="en-US"/>
              <a:t>Click to edit master title style</a:t>
            </a:r>
          </a:p>
        </p:txBody>
      </p:sp>
      <p:sp>
        <p:nvSpPr>
          <p:cNvPr id="3" name="Text Placeholder 2"/>
          <p:cNvSpPr>
            <a:spLocks noGrp="1"/>
          </p:cNvSpPr>
          <p:nvPr userDrawn="1">
            <p:ph type="body" idx="1"/>
          </p:nvPr>
        </p:nvSpPr>
        <p:spPr>
          <a:xfrm>
            <a:off x="349248" y="1575907"/>
            <a:ext cx="11391923" cy="4604413"/>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Graphic 14">
            <a:extLst>
              <a:ext uri="{FF2B5EF4-FFF2-40B4-BE49-F238E27FC236}">
                <a16:creationId xmlns:a16="http://schemas.microsoft.com/office/drawing/2014/main" id="{7C08F954-2D64-4D41-AA17-57B2B3F99806}"/>
              </a:ext>
            </a:extLst>
          </p:cNvPr>
          <p:cNvPicPr>
            <a:picLocks noChangeAspect="1"/>
          </p:cNvPicPr>
          <p:nvPr userDrawn="1"/>
        </p:nvPicPr>
        <p:blipFill>
          <a:blip r:embed="rId23"/>
          <a:srcRect/>
          <a:stretch/>
        </p:blipFill>
        <p:spPr>
          <a:xfrm>
            <a:off x="10603940" y="6421655"/>
            <a:ext cx="1302021" cy="248518"/>
          </a:xfrm>
          <a:prstGeom prst="rect">
            <a:avLst/>
          </a:prstGeom>
        </p:spPr>
      </p:pic>
      <p:sp>
        <p:nvSpPr>
          <p:cNvPr id="4" name="TextBox 3">
            <a:extLst>
              <a:ext uri="{FF2B5EF4-FFF2-40B4-BE49-F238E27FC236}">
                <a16:creationId xmlns:a16="http://schemas.microsoft.com/office/drawing/2014/main" id="{FC9ABAFB-37EF-46B1-BC7E-48BB1AD48949}"/>
              </a:ext>
            </a:extLst>
          </p:cNvPr>
          <p:cNvSpPr txBox="1"/>
          <p:nvPr userDrawn="1"/>
        </p:nvSpPr>
        <p:spPr>
          <a:xfrm>
            <a:off x="81201" y="6402000"/>
            <a:ext cx="1043439" cy="230832"/>
          </a:xfrm>
          <a:prstGeom prst="rect">
            <a:avLst/>
          </a:prstGeom>
          <a:noFill/>
        </p:spPr>
        <p:txBody>
          <a:bodyPr wrap="square" rtlCol="0">
            <a:spAutoFit/>
          </a:bodyPr>
          <a:lstStyle/>
          <a:p>
            <a:fld id="{CF401829-5782-40F7-8CAB-EDDBE0605127}" type="slidenum">
              <a:rPr lang="en-US" sz="900" smtClean="0">
                <a:solidFill>
                  <a:schemeClr val="bg1"/>
                </a:solidFill>
              </a:rPr>
              <a:t>‹#›</a:t>
            </a:fld>
            <a:endParaRPr lang="en-US" sz="900">
              <a:solidFill>
                <a:schemeClr val="bg1"/>
              </a:solidFill>
            </a:endParaRPr>
          </a:p>
        </p:txBody>
      </p:sp>
      <p:sp>
        <p:nvSpPr>
          <p:cNvPr id="5" name="TextBox 4">
            <a:extLst>
              <a:ext uri="{FF2B5EF4-FFF2-40B4-BE49-F238E27FC236}">
                <a16:creationId xmlns:a16="http://schemas.microsoft.com/office/drawing/2014/main" id="{9C4AA5BD-A656-4741-8CAE-C39E54DD897E}"/>
              </a:ext>
            </a:extLst>
          </p:cNvPr>
          <p:cNvSpPr txBox="1"/>
          <p:nvPr userDrawn="1"/>
        </p:nvSpPr>
        <p:spPr>
          <a:xfrm>
            <a:off x="10900282" y="37928"/>
            <a:ext cx="1082348" cy="230832"/>
          </a:xfrm>
          <a:prstGeom prst="rect">
            <a:avLst/>
          </a:prstGeom>
          <a:noFill/>
        </p:spPr>
        <p:txBody>
          <a:bodyPr wrap="none" rtlCol="0">
            <a:spAutoFit/>
          </a:bodyPr>
          <a:lstStyle/>
          <a:p>
            <a:r>
              <a:rPr lang="en-US" sz="900" b="1">
                <a:solidFill>
                  <a:srgbClr val="235270"/>
                </a:solidFill>
              </a:rPr>
              <a:t>CONFIDENTIAL</a:t>
            </a:r>
          </a:p>
        </p:txBody>
      </p:sp>
    </p:spTree>
    <p:extLst>
      <p:ext uri="{BB962C8B-B14F-4D97-AF65-F5344CB8AC3E}">
        <p14:creationId xmlns:p14="http://schemas.microsoft.com/office/powerpoint/2010/main" val="697374230"/>
      </p:ext>
    </p:extLst>
  </p:cSld>
  <p:clrMap bg1="lt1" tx1="dk1" bg2="lt2" tx2="dk2" accent1="accent1" accent2="accent2" accent3="accent3" accent4="accent4" accent5="accent5" accent6="accent6" hlink="hlink" folHlink="folHlink"/>
  <p:sldLayoutIdLst>
    <p:sldLayoutId id="2147489284" r:id="rId1"/>
    <p:sldLayoutId id="2147489285" r:id="rId2"/>
    <p:sldLayoutId id="2147489286" r:id="rId3"/>
    <p:sldLayoutId id="2147489287" r:id="rId4"/>
    <p:sldLayoutId id="2147489288" r:id="rId5"/>
    <p:sldLayoutId id="2147489289" r:id="rId6"/>
    <p:sldLayoutId id="2147489290" r:id="rId7"/>
    <p:sldLayoutId id="2147489291" r:id="rId8"/>
    <p:sldLayoutId id="2147489292" r:id="rId9"/>
    <p:sldLayoutId id="2147489293" r:id="rId10"/>
    <p:sldLayoutId id="2147489294" r:id="rId11"/>
    <p:sldLayoutId id="2147489295" r:id="rId12"/>
    <p:sldLayoutId id="2147489296" r:id="rId13"/>
    <p:sldLayoutId id="2147489297" r:id="rId14"/>
    <p:sldLayoutId id="2147489298" r:id="rId15"/>
    <p:sldLayoutId id="2147489299" r:id="rId16"/>
    <p:sldLayoutId id="2147489300" r:id="rId17"/>
    <p:sldLayoutId id="2147489301" r:id="rId18"/>
    <p:sldLayoutId id="2147489302" r:id="rId19"/>
    <p:sldLayoutId id="2147489303" r:id="rId20"/>
  </p:sldLayoutIdLst>
  <p:hf hdr="0" ftr="0" dt="0"/>
  <p:txStyles>
    <p:titleStyle>
      <a:lvl1pPr algn="l" defTabSz="685800" rtl="0" eaLnBrk="1" latinLnBrk="0" hangingPunct="1">
        <a:lnSpc>
          <a:spcPct val="85000"/>
        </a:lnSpc>
        <a:spcBef>
          <a:spcPct val="0"/>
        </a:spcBef>
        <a:buNone/>
        <a:defRPr lang="en-US" sz="3000" b="1" i="0" kern="1200" spc="0" baseline="0" dirty="0">
          <a:solidFill>
            <a:schemeClr val="tx2"/>
          </a:solidFill>
          <a:latin typeface="+mj-lt"/>
          <a:ea typeface="Arial" panose="020B0604020202020204" pitchFamily="34" charset="0"/>
          <a:cs typeface="Arial" panose="020B0604020202020204" pitchFamily="34" charset="0"/>
        </a:defRPr>
      </a:lvl1pPr>
    </p:titleStyle>
    <p:bodyStyle>
      <a:lvl1pPr marL="171450" indent="-171450" algn="l" defTabSz="342900" rtl="0" eaLnBrk="1" latinLnBrk="0" hangingPunct="1">
        <a:lnSpc>
          <a:spcPct val="90000"/>
        </a:lnSpc>
        <a:spcBef>
          <a:spcPts val="900"/>
        </a:spcBef>
        <a:spcAft>
          <a:spcPts val="0"/>
        </a:spcAft>
        <a:buClr>
          <a:schemeClr val="bg2"/>
        </a:buClr>
        <a:buSzPct val="95000"/>
        <a:buFont typeface="Arial" panose="020B0604020202020204" pitchFamily="34" charset="0"/>
        <a:buChar char="•"/>
        <a:defRPr sz="2100" b="0" i="0" kern="1200" spc="-15" baseline="0">
          <a:solidFill>
            <a:schemeClr val="tx1"/>
          </a:solidFill>
          <a:latin typeface="+mn-lt"/>
          <a:ea typeface="Open Sans" panose="020B0606030504020204" pitchFamily="34" charset="0"/>
          <a:cs typeface="Lato Light" panose="020F0402020204030203" pitchFamily="34" charset="0"/>
        </a:defRPr>
      </a:lvl1pPr>
      <a:lvl2pPr marL="557213" indent="-214313" algn="l" defTabSz="342900" rtl="0" eaLnBrk="1" latinLnBrk="0" hangingPunct="1">
        <a:lnSpc>
          <a:spcPct val="85000"/>
        </a:lnSpc>
        <a:spcBef>
          <a:spcPts val="600"/>
        </a:spcBef>
        <a:buClr>
          <a:schemeClr val="bg2"/>
        </a:buClr>
        <a:buFont typeface="Arial" panose="020B0604020202020204" pitchFamily="34" charset="0"/>
        <a:buChar char="•"/>
        <a:defRPr sz="1800" b="0" i="0" kern="1200" spc="-15" baseline="0">
          <a:solidFill>
            <a:schemeClr val="tx1"/>
          </a:solidFill>
          <a:latin typeface="+mn-lt"/>
          <a:ea typeface="Open Sans" panose="020B0606030504020204" pitchFamily="34" charset="0"/>
          <a:cs typeface="Lato Light" panose="020F0402020204030203" pitchFamily="34" charset="0"/>
        </a:defRPr>
      </a:lvl2pPr>
      <a:lvl3pPr marL="857250" indent="-171450" algn="l" defTabSz="342900" rtl="0" eaLnBrk="1" latinLnBrk="0" hangingPunct="1">
        <a:spcBef>
          <a:spcPct val="20000"/>
        </a:spcBef>
        <a:buClr>
          <a:schemeClr val="bg2"/>
        </a:buClr>
        <a:buFont typeface="Arial" panose="020B0604020202020204" pitchFamily="34" charset="0"/>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Clr>
          <a:schemeClr val="bg2"/>
        </a:buClr>
        <a:buFont typeface="Arial" panose="020B0604020202020204" pitchFamily="34" charset="0"/>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Clr>
          <a:schemeClr val="bg2"/>
        </a:buClr>
        <a:buFont typeface="Arial" panose="020B0604020202020204" pitchFamily="34"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annals.org/aim/article/2480762/radiation-induced-breast-cancer-incidence-mortality-from-digital-mammography-screenin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oleObject" Target="../embeddings/oleObject2.bin"/><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6.xml"/><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49.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jpeg"/><Relationship Id="rId4" Type="http://schemas.openxmlformats.org/officeDocument/2006/relationships/image" Target="../media/image71.png"/><Relationship Id="rId9" Type="http://schemas.openxmlformats.org/officeDocument/2006/relationships/image" Target="../media/image76.jpe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3" Type="http://schemas.openxmlformats.org/officeDocument/2006/relationships/image" Target="../media/image80.gif"/><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50.xml"/><Relationship Id="rId6" Type="http://schemas.openxmlformats.org/officeDocument/2006/relationships/image" Target="../media/image72.png"/><Relationship Id="rId5" Type="http://schemas.openxmlformats.org/officeDocument/2006/relationships/image" Target="../media/image82.jpeg"/><Relationship Id="rId4" Type="http://schemas.openxmlformats.org/officeDocument/2006/relationships/image" Target="../media/image81.jpeg"/></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jpg"/><Relationship Id="rId5" Type="http://schemas.openxmlformats.org/officeDocument/2006/relationships/image" Target="../media/image86.png"/><Relationship Id="rId4" Type="http://schemas.openxmlformats.org/officeDocument/2006/relationships/image" Target="../media/image85.jpeg"/></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FD4D7-3529-6740-8601-C6006B785C6F}"/>
              </a:ext>
            </a:extLst>
          </p:cNvPr>
          <p:cNvPicPr>
            <a:picLocks noChangeAspect="1"/>
          </p:cNvPicPr>
          <p:nvPr/>
        </p:nvPicPr>
        <p:blipFill>
          <a:blip r:embed="rId2"/>
          <a:srcRect/>
          <a:stretch/>
        </p:blipFill>
        <p:spPr>
          <a:xfrm>
            <a:off x="-23358" y="-50465"/>
            <a:ext cx="12188824" cy="6958929"/>
          </a:xfrm>
          <a:prstGeom prst="rect">
            <a:avLst/>
          </a:prstGeom>
        </p:spPr>
      </p:pic>
      <p:sp>
        <p:nvSpPr>
          <p:cNvPr id="5" name="Slide Number Placeholder 4">
            <a:extLst>
              <a:ext uri="{FF2B5EF4-FFF2-40B4-BE49-F238E27FC236}">
                <a16:creationId xmlns:a16="http://schemas.microsoft.com/office/drawing/2014/main" id="{110256D2-44D8-F940-93A4-FDEBBAEA4AEB}"/>
              </a:ext>
            </a:extLst>
          </p:cNvPr>
          <p:cNvSpPr>
            <a:spLocks noGrp="1"/>
          </p:cNvSpPr>
          <p:nvPr>
            <p:ph type="sldNum" sz="quarter" idx="12"/>
          </p:nvPr>
        </p:nvSpPr>
        <p:spPr>
          <a:xfrm>
            <a:off x="11646963" y="6108252"/>
            <a:ext cx="467238" cy="365030"/>
          </a:xfrm>
        </p:spPr>
        <p:txBody>
          <a:bodyPr/>
          <a:lstStyle/>
          <a:p>
            <a:fld id="{9CF06D28-0BE3-284D-A172-81E312E501C2}" type="slidenum">
              <a:rPr lang="en-US" smtClean="0"/>
              <a:pPr/>
              <a:t>1</a:t>
            </a:fld>
            <a:endParaRPr lang="en-US"/>
          </a:p>
        </p:txBody>
      </p:sp>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030" y="5803644"/>
            <a:ext cx="8592487" cy="50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11" name="Rectangle 2">
            <a:extLst>
              <a:ext uri="{FF2B5EF4-FFF2-40B4-BE49-F238E27FC236}">
                <a16:creationId xmlns:a16="http://schemas.microsoft.com/office/drawing/2014/main" id="{00BFCBA4-A9A0-5742-A6B3-596068284B7C}"/>
              </a:ext>
            </a:extLst>
          </p:cNvPr>
          <p:cNvSpPr txBox="1">
            <a:spLocks noChangeArrowheads="1"/>
          </p:cNvSpPr>
          <p:nvPr/>
        </p:nvSpPr>
        <p:spPr>
          <a:xfrm>
            <a:off x="494723" y="2781468"/>
            <a:ext cx="8711425" cy="1625529"/>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defRPr/>
            </a:pPr>
            <a:r>
              <a:rPr lang="en-US" sz="2799" dirty="0"/>
              <a:t>Mammography, Tomosynthesis, and Ultrasound</a:t>
            </a:r>
          </a:p>
          <a:p>
            <a:pPr algn="l">
              <a:defRPr/>
            </a:pPr>
            <a:br>
              <a:rPr lang="en-US" sz="1799" dirty="0">
                <a:solidFill>
                  <a:schemeClr val="tx1"/>
                </a:solidFill>
                <a:sym typeface="Symbol" charset="2"/>
              </a:rPr>
            </a:br>
            <a:r>
              <a:rPr lang="en-US" sz="1799" dirty="0">
                <a:solidFill>
                  <a:schemeClr val="bg1"/>
                </a:solidFill>
              </a:rPr>
              <a:t>Connie Lehman MD PHD</a:t>
            </a:r>
          </a:p>
          <a:p>
            <a:pPr algn="l">
              <a:defRPr/>
            </a:pPr>
            <a:r>
              <a:rPr lang="en-US" sz="1799" dirty="0">
                <a:solidFill>
                  <a:schemeClr val="bg1"/>
                </a:solidFill>
              </a:rPr>
              <a:t>Harvard Medical School</a:t>
            </a:r>
          </a:p>
          <a:p>
            <a:pPr algn="l">
              <a:defRPr/>
            </a:pPr>
            <a:r>
              <a:rPr lang="en-US" sz="1799" dirty="0">
                <a:solidFill>
                  <a:schemeClr val="bg1"/>
                </a:solidFill>
              </a:rPr>
              <a:t>Professor of Radiology</a:t>
            </a:r>
          </a:p>
          <a:p>
            <a:pPr algn="l">
              <a:defRPr/>
            </a:pPr>
            <a:endParaRPr lang="en-US" sz="1799" dirty="0">
              <a:solidFill>
                <a:schemeClr val="tx1"/>
              </a:solidFill>
            </a:endParaRPr>
          </a:p>
          <a:p>
            <a:pPr algn="l">
              <a:defRPr/>
            </a:pPr>
            <a:endParaRPr lang="en-US" sz="1600" i="1" dirty="0">
              <a:solidFill>
                <a:schemeClr val="accent2"/>
              </a:solidFill>
              <a:effectLst>
                <a:outerShdw blurRad="38100" dist="38100" dir="2700000" algn="tl">
                  <a:srgbClr val="000000"/>
                </a:outerShdw>
              </a:effectLst>
              <a:cs typeface="+mj-cs"/>
            </a:endParaRPr>
          </a:p>
        </p:txBody>
      </p:sp>
      <p:sp>
        <p:nvSpPr>
          <p:cNvPr id="2" name="Rectangle 1">
            <a:extLst>
              <a:ext uri="{FF2B5EF4-FFF2-40B4-BE49-F238E27FC236}">
                <a16:creationId xmlns:a16="http://schemas.microsoft.com/office/drawing/2014/main" id="{2E4B941E-6496-B773-847B-5A2F2A11A0AF}"/>
              </a:ext>
            </a:extLst>
          </p:cNvPr>
          <p:cNvSpPr/>
          <p:nvPr/>
        </p:nvSpPr>
        <p:spPr>
          <a:xfrm>
            <a:off x="1524000" y="1676400"/>
            <a:ext cx="1981200" cy="3810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15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a:extLst>
              <a:ext uri="{FF2B5EF4-FFF2-40B4-BE49-F238E27FC236}">
                <a16:creationId xmlns:a16="http://schemas.microsoft.com/office/drawing/2014/main" id="{5C3BECC6-4EB5-2FA9-237A-A97AD36C48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7996" y="1219217"/>
            <a:ext cx="6172833" cy="525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FBD3E125-346B-C441-6CF1-0D4536AFD8D3}"/>
              </a:ext>
            </a:extLst>
          </p:cNvPr>
          <p:cNvSpPr txBox="1">
            <a:spLocks noChangeArrowheads="1"/>
          </p:cNvSpPr>
          <p:nvPr/>
        </p:nvSpPr>
        <p:spPr bwMode="auto">
          <a:xfrm>
            <a:off x="1953518" y="153534"/>
            <a:ext cx="8281791" cy="1142702"/>
          </a:xfrm>
          <a:prstGeom prst="rect">
            <a:avLst/>
          </a:prstGeom>
          <a:noFill/>
          <a:ln>
            <a:noFill/>
          </a:ln>
          <a:effectLst/>
        </p:spPr>
        <p:txBody>
          <a:bodyPr lIns="89862" tIns="44931" rIns="89862" bIns="44931"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3600" b="0" dirty="0">
                <a:solidFill>
                  <a:srgbClr val="FFFF00"/>
                </a:solidFill>
                <a:latin typeface="Times New Roman" charset="0"/>
                <a:cs typeface="+mj-cs"/>
              </a:rPr>
              <a:t>ACS Recommendations</a:t>
            </a:r>
          </a:p>
        </p:txBody>
      </p:sp>
      <p:sp>
        <p:nvSpPr>
          <p:cNvPr id="3" name="Rectangle 2">
            <a:extLst>
              <a:ext uri="{FF2B5EF4-FFF2-40B4-BE49-F238E27FC236}">
                <a16:creationId xmlns:a16="http://schemas.microsoft.com/office/drawing/2014/main" id="{592A15C2-9BE8-521C-5179-BE45C52A746B}"/>
              </a:ext>
            </a:extLst>
          </p:cNvPr>
          <p:cNvSpPr>
            <a:spLocks noChangeArrowheads="1"/>
          </p:cNvSpPr>
          <p:nvPr/>
        </p:nvSpPr>
        <p:spPr bwMode="auto">
          <a:xfrm>
            <a:off x="2988390" y="1448878"/>
            <a:ext cx="6212044" cy="990062"/>
          </a:xfrm>
          <a:prstGeom prst="rect">
            <a:avLst/>
          </a:prstGeom>
          <a:noFill/>
          <a:ln w="57150">
            <a:solidFill>
              <a:srgbClr val="FF0000"/>
            </a:solidFill>
            <a:miter lim="800000"/>
            <a:headEnd/>
            <a:tailEnd/>
          </a:ln>
          <a:effectLst>
            <a:outerShdw blurRad="40000" dist="23000" dir="5400000" rotWithShape="0">
              <a:srgbClr val="808080">
                <a:alpha val="34999"/>
              </a:srgbClr>
            </a:outerShdw>
          </a:effectLst>
        </p:spPr>
        <p:txBody>
          <a:bodyPr lIns="89862" tIns="44931" rIns="89862" bIns="44931" anchor="ctr"/>
          <a:lstStyle/>
          <a:p>
            <a:pPr algn="ctr">
              <a:defRPr/>
            </a:pPr>
            <a:endParaRPr lang="en-US" sz="3346">
              <a:solidFill>
                <a:schemeClr val="lt1"/>
              </a:solidFill>
              <a:latin typeface="+mn-lt"/>
              <a:ea typeface="+mn-ea"/>
            </a:endParaRPr>
          </a:p>
        </p:txBody>
      </p:sp>
      <p:sp>
        <p:nvSpPr>
          <p:cNvPr id="2" name="TextBox 7">
            <a:extLst>
              <a:ext uri="{FF2B5EF4-FFF2-40B4-BE49-F238E27FC236}">
                <a16:creationId xmlns:a16="http://schemas.microsoft.com/office/drawing/2014/main" id="{69F9049A-042B-9BB7-9972-42BB1B26ACF0}"/>
              </a:ext>
            </a:extLst>
          </p:cNvPr>
          <p:cNvSpPr txBox="1">
            <a:spLocks noChangeArrowheads="1"/>
          </p:cNvSpPr>
          <p:nvPr/>
        </p:nvSpPr>
        <p:spPr bwMode="auto">
          <a:xfrm>
            <a:off x="5280799" y="6460803"/>
            <a:ext cx="4863316" cy="33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51" tIns="44926" rIns="89851" bIns="44926">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1600" b="0" dirty="0" err="1">
                <a:solidFill>
                  <a:schemeClr val="tx1"/>
                </a:solidFill>
              </a:rPr>
              <a:t>Oeffinger</a:t>
            </a:r>
            <a:r>
              <a:rPr lang="en-US" altLang="en-US" sz="1600" b="0" dirty="0">
                <a:solidFill>
                  <a:schemeClr val="tx1"/>
                </a:solidFill>
              </a:rPr>
              <a:t> KC, et al. JAMA, 2015;314;(15):1599-1614.</a:t>
            </a:r>
          </a:p>
        </p:txBody>
      </p:sp>
      <p:sp>
        <p:nvSpPr>
          <p:cNvPr id="4" name="Rectangle 3">
            <a:extLst>
              <a:ext uri="{FF2B5EF4-FFF2-40B4-BE49-F238E27FC236}">
                <a16:creationId xmlns:a16="http://schemas.microsoft.com/office/drawing/2014/main" id="{6D7D3A29-51C6-C410-53E0-85F6C6CCAFD9}"/>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a:extLst>
              <a:ext uri="{FF2B5EF4-FFF2-40B4-BE49-F238E27FC236}">
                <a16:creationId xmlns:a16="http://schemas.microsoft.com/office/drawing/2014/main" id="{DDA93F93-9371-1C69-DDDD-BD796D0827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7996" y="1219217"/>
            <a:ext cx="6172833" cy="525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7E919792-65C0-E1CD-6FF4-110568953E19}"/>
              </a:ext>
            </a:extLst>
          </p:cNvPr>
          <p:cNvSpPr txBox="1">
            <a:spLocks noChangeArrowheads="1"/>
          </p:cNvSpPr>
          <p:nvPr/>
        </p:nvSpPr>
        <p:spPr bwMode="auto">
          <a:xfrm>
            <a:off x="1953518" y="153534"/>
            <a:ext cx="8281791" cy="1142702"/>
          </a:xfrm>
          <a:prstGeom prst="rect">
            <a:avLst/>
          </a:prstGeom>
          <a:noFill/>
          <a:ln>
            <a:noFill/>
          </a:ln>
          <a:effectLst/>
        </p:spPr>
        <p:txBody>
          <a:bodyPr lIns="89862" tIns="44931" rIns="89862" bIns="44931"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3600" b="0" dirty="0">
                <a:solidFill>
                  <a:srgbClr val="FFFF00"/>
                </a:solidFill>
                <a:latin typeface="Times New Roman" charset="0"/>
                <a:cs typeface="+mj-cs"/>
              </a:rPr>
              <a:t>ACS Recommendations</a:t>
            </a:r>
          </a:p>
        </p:txBody>
      </p:sp>
      <p:sp>
        <p:nvSpPr>
          <p:cNvPr id="3" name="Rectangle 2">
            <a:extLst>
              <a:ext uri="{FF2B5EF4-FFF2-40B4-BE49-F238E27FC236}">
                <a16:creationId xmlns:a16="http://schemas.microsoft.com/office/drawing/2014/main" id="{5080B100-3F63-29E4-477A-FDBBEC412F2C}"/>
              </a:ext>
            </a:extLst>
          </p:cNvPr>
          <p:cNvSpPr>
            <a:spLocks noChangeArrowheads="1"/>
          </p:cNvSpPr>
          <p:nvPr/>
        </p:nvSpPr>
        <p:spPr bwMode="auto">
          <a:xfrm>
            <a:off x="3002395" y="2353515"/>
            <a:ext cx="6198040" cy="2370828"/>
          </a:xfrm>
          <a:prstGeom prst="rect">
            <a:avLst/>
          </a:prstGeom>
          <a:noFill/>
          <a:ln w="76200">
            <a:solidFill>
              <a:srgbClr val="FF0000"/>
            </a:solidFill>
            <a:miter lim="800000"/>
            <a:headEnd/>
            <a:tailEnd/>
          </a:ln>
          <a:effectLst>
            <a:outerShdw blurRad="40000" dist="23000" dir="5400000" rotWithShape="0">
              <a:srgbClr val="808080">
                <a:alpha val="34999"/>
              </a:srgbClr>
            </a:outerShdw>
          </a:effectLst>
        </p:spPr>
        <p:txBody>
          <a:bodyPr lIns="89862" tIns="44931" rIns="89862" bIns="44931" anchor="ctr"/>
          <a:lstStyle/>
          <a:p>
            <a:pPr algn="ctr">
              <a:defRPr/>
            </a:pPr>
            <a:endParaRPr lang="en-US" sz="3346">
              <a:solidFill>
                <a:schemeClr val="lt1"/>
              </a:solidFill>
              <a:latin typeface="+mn-lt"/>
              <a:ea typeface="+mn-ea"/>
            </a:endParaRPr>
          </a:p>
        </p:txBody>
      </p:sp>
      <p:sp>
        <p:nvSpPr>
          <p:cNvPr id="2" name="TextBox 7">
            <a:extLst>
              <a:ext uri="{FF2B5EF4-FFF2-40B4-BE49-F238E27FC236}">
                <a16:creationId xmlns:a16="http://schemas.microsoft.com/office/drawing/2014/main" id="{2DE04B26-7FB4-6BCF-03E0-258EA4B14E74}"/>
              </a:ext>
            </a:extLst>
          </p:cNvPr>
          <p:cNvSpPr txBox="1">
            <a:spLocks noChangeArrowheads="1"/>
          </p:cNvSpPr>
          <p:nvPr/>
        </p:nvSpPr>
        <p:spPr bwMode="auto">
          <a:xfrm>
            <a:off x="5280799" y="6460803"/>
            <a:ext cx="4863316" cy="33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51" tIns="44926" rIns="89851" bIns="44926">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1600" b="0" dirty="0" err="1">
                <a:solidFill>
                  <a:schemeClr val="tx1"/>
                </a:solidFill>
              </a:rPr>
              <a:t>Oeffinger</a:t>
            </a:r>
            <a:r>
              <a:rPr lang="en-US" altLang="en-US" sz="1600" b="0" dirty="0">
                <a:solidFill>
                  <a:schemeClr val="tx1"/>
                </a:solidFill>
              </a:rPr>
              <a:t> KC, et al. JAMA, 2015;314;(15):1599-1614.</a:t>
            </a:r>
          </a:p>
        </p:txBody>
      </p:sp>
      <p:sp>
        <p:nvSpPr>
          <p:cNvPr id="4" name="Rectangle 3">
            <a:extLst>
              <a:ext uri="{FF2B5EF4-FFF2-40B4-BE49-F238E27FC236}">
                <a16:creationId xmlns:a16="http://schemas.microsoft.com/office/drawing/2014/main" id="{1B6CCF94-3E97-AE91-6AE9-D941AEC9CB7D}"/>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a:extLst>
              <a:ext uri="{FF2B5EF4-FFF2-40B4-BE49-F238E27FC236}">
                <a16:creationId xmlns:a16="http://schemas.microsoft.com/office/drawing/2014/main" id="{D53E2D8E-0ECD-38C7-0945-C2D1432C61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7996" y="1219217"/>
            <a:ext cx="6172833" cy="525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A9620922-C577-5671-53D2-C68E6E18F0B5}"/>
              </a:ext>
            </a:extLst>
          </p:cNvPr>
          <p:cNvSpPr txBox="1">
            <a:spLocks noChangeArrowheads="1"/>
          </p:cNvSpPr>
          <p:nvPr/>
        </p:nvSpPr>
        <p:spPr bwMode="auto">
          <a:xfrm>
            <a:off x="1953518" y="153534"/>
            <a:ext cx="8281791" cy="1142702"/>
          </a:xfrm>
          <a:prstGeom prst="rect">
            <a:avLst/>
          </a:prstGeom>
          <a:noFill/>
          <a:ln>
            <a:noFill/>
          </a:ln>
          <a:effectLst/>
        </p:spPr>
        <p:txBody>
          <a:bodyPr lIns="89862" tIns="44931" rIns="89862" bIns="44931"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3600" b="0" dirty="0">
                <a:solidFill>
                  <a:srgbClr val="FFFF00"/>
                </a:solidFill>
                <a:latin typeface="Times New Roman" charset="0"/>
                <a:cs typeface="+mj-cs"/>
              </a:rPr>
              <a:t>ACS Recommendations</a:t>
            </a:r>
          </a:p>
        </p:txBody>
      </p:sp>
      <p:sp>
        <p:nvSpPr>
          <p:cNvPr id="3" name="Rectangle 2">
            <a:extLst>
              <a:ext uri="{FF2B5EF4-FFF2-40B4-BE49-F238E27FC236}">
                <a16:creationId xmlns:a16="http://schemas.microsoft.com/office/drawing/2014/main" id="{3FA5AFBD-CD82-E21B-C34D-47B57B55F88E}"/>
              </a:ext>
            </a:extLst>
          </p:cNvPr>
          <p:cNvSpPr>
            <a:spLocks noChangeArrowheads="1"/>
          </p:cNvSpPr>
          <p:nvPr/>
        </p:nvSpPr>
        <p:spPr bwMode="auto">
          <a:xfrm>
            <a:off x="3002394" y="4638922"/>
            <a:ext cx="6212044" cy="990062"/>
          </a:xfrm>
          <a:prstGeom prst="rect">
            <a:avLst/>
          </a:prstGeom>
          <a:noFill/>
          <a:ln w="57150">
            <a:solidFill>
              <a:srgbClr val="FF0000"/>
            </a:solidFill>
            <a:miter lim="800000"/>
            <a:headEnd/>
            <a:tailEnd/>
          </a:ln>
          <a:effectLst>
            <a:outerShdw blurRad="40000" dist="23000" dir="5400000" rotWithShape="0">
              <a:srgbClr val="808080">
                <a:alpha val="34999"/>
              </a:srgbClr>
            </a:outerShdw>
          </a:effectLst>
        </p:spPr>
        <p:txBody>
          <a:bodyPr lIns="89862" tIns="44931" rIns="89862" bIns="44931" anchor="ctr"/>
          <a:lstStyle/>
          <a:p>
            <a:pPr algn="ctr">
              <a:defRPr/>
            </a:pPr>
            <a:endParaRPr lang="en-US" sz="3346">
              <a:solidFill>
                <a:schemeClr val="lt1"/>
              </a:solidFill>
              <a:latin typeface="+mn-lt"/>
              <a:ea typeface="+mn-ea"/>
            </a:endParaRPr>
          </a:p>
        </p:txBody>
      </p:sp>
      <p:sp>
        <p:nvSpPr>
          <p:cNvPr id="2" name="TextBox 7">
            <a:extLst>
              <a:ext uri="{FF2B5EF4-FFF2-40B4-BE49-F238E27FC236}">
                <a16:creationId xmlns:a16="http://schemas.microsoft.com/office/drawing/2014/main" id="{BDA83E9F-21E7-A88F-C7B4-A5F2E31187B9}"/>
              </a:ext>
            </a:extLst>
          </p:cNvPr>
          <p:cNvSpPr txBox="1">
            <a:spLocks noChangeArrowheads="1"/>
          </p:cNvSpPr>
          <p:nvPr/>
        </p:nvSpPr>
        <p:spPr bwMode="auto">
          <a:xfrm>
            <a:off x="5280799" y="6460803"/>
            <a:ext cx="4863316" cy="33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51" tIns="44926" rIns="89851" bIns="44926">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1600" b="0" dirty="0" err="1">
                <a:solidFill>
                  <a:schemeClr val="tx1"/>
                </a:solidFill>
              </a:rPr>
              <a:t>Oeffinger</a:t>
            </a:r>
            <a:r>
              <a:rPr lang="en-US" altLang="en-US" sz="1600" b="0" dirty="0">
                <a:solidFill>
                  <a:schemeClr val="tx1"/>
                </a:solidFill>
              </a:rPr>
              <a:t> KC, et al. JAMA, 2015;314;(15):1599-1614.</a:t>
            </a:r>
          </a:p>
        </p:txBody>
      </p:sp>
      <p:sp>
        <p:nvSpPr>
          <p:cNvPr id="4" name="Rectangle 3">
            <a:extLst>
              <a:ext uri="{FF2B5EF4-FFF2-40B4-BE49-F238E27FC236}">
                <a16:creationId xmlns:a16="http://schemas.microsoft.com/office/drawing/2014/main" id="{CB439916-E68E-0FFC-E1E7-FF003D27E8B6}"/>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a:extLst>
              <a:ext uri="{FF2B5EF4-FFF2-40B4-BE49-F238E27FC236}">
                <a16:creationId xmlns:a16="http://schemas.microsoft.com/office/drawing/2014/main" id="{B463054C-0064-FEE0-4047-3F968F28A2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7996" y="1219217"/>
            <a:ext cx="6172833" cy="525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1488590F-7B3D-9CCC-72F5-2D27690AB5AF}"/>
              </a:ext>
            </a:extLst>
          </p:cNvPr>
          <p:cNvSpPr txBox="1">
            <a:spLocks noChangeArrowheads="1"/>
          </p:cNvSpPr>
          <p:nvPr/>
        </p:nvSpPr>
        <p:spPr bwMode="auto">
          <a:xfrm>
            <a:off x="1953518" y="153534"/>
            <a:ext cx="8281791" cy="1142702"/>
          </a:xfrm>
          <a:prstGeom prst="rect">
            <a:avLst/>
          </a:prstGeom>
          <a:noFill/>
          <a:ln>
            <a:noFill/>
          </a:ln>
          <a:effectLst/>
        </p:spPr>
        <p:txBody>
          <a:bodyPr lIns="89862" tIns="44931" rIns="89862" bIns="44931"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3600" b="0" dirty="0">
                <a:solidFill>
                  <a:srgbClr val="FFFF00"/>
                </a:solidFill>
                <a:latin typeface="Times New Roman" charset="0"/>
                <a:cs typeface="+mj-cs"/>
              </a:rPr>
              <a:t>ACS Recommendations</a:t>
            </a:r>
          </a:p>
        </p:txBody>
      </p:sp>
      <p:sp>
        <p:nvSpPr>
          <p:cNvPr id="3" name="Rectangle 2">
            <a:extLst>
              <a:ext uri="{FF2B5EF4-FFF2-40B4-BE49-F238E27FC236}">
                <a16:creationId xmlns:a16="http://schemas.microsoft.com/office/drawing/2014/main" id="{02A29441-9BB2-1A31-D090-DD33502A4E5A}"/>
              </a:ext>
            </a:extLst>
          </p:cNvPr>
          <p:cNvSpPr>
            <a:spLocks noChangeArrowheads="1"/>
          </p:cNvSpPr>
          <p:nvPr/>
        </p:nvSpPr>
        <p:spPr bwMode="auto">
          <a:xfrm>
            <a:off x="3002394" y="5512753"/>
            <a:ext cx="6212044" cy="990062"/>
          </a:xfrm>
          <a:prstGeom prst="rect">
            <a:avLst/>
          </a:prstGeom>
          <a:noFill/>
          <a:ln w="57150">
            <a:solidFill>
              <a:srgbClr val="FF0000"/>
            </a:solidFill>
            <a:miter lim="800000"/>
            <a:headEnd/>
            <a:tailEnd/>
          </a:ln>
          <a:effectLst>
            <a:outerShdw blurRad="40000" dist="23000" dir="5400000" rotWithShape="0">
              <a:srgbClr val="808080">
                <a:alpha val="34999"/>
              </a:srgbClr>
            </a:outerShdw>
          </a:effectLst>
        </p:spPr>
        <p:txBody>
          <a:bodyPr lIns="89862" tIns="44931" rIns="89862" bIns="44931" anchor="ctr"/>
          <a:lstStyle/>
          <a:p>
            <a:pPr algn="ctr">
              <a:defRPr/>
            </a:pPr>
            <a:endParaRPr lang="en-US" sz="3346">
              <a:solidFill>
                <a:schemeClr val="lt1"/>
              </a:solidFill>
              <a:latin typeface="+mn-lt"/>
              <a:ea typeface="+mn-ea"/>
            </a:endParaRPr>
          </a:p>
        </p:txBody>
      </p:sp>
      <p:sp>
        <p:nvSpPr>
          <p:cNvPr id="2" name="TextBox 7">
            <a:extLst>
              <a:ext uri="{FF2B5EF4-FFF2-40B4-BE49-F238E27FC236}">
                <a16:creationId xmlns:a16="http://schemas.microsoft.com/office/drawing/2014/main" id="{DABC121B-A959-2404-0CF8-C84611F843BC}"/>
              </a:ext>
            </a:extLst>
          </p:cNvPr>
          <p:cNvSpPr txBox="1">
            <a:spLocks noChangeArrowheads="1"/>
          </p:cNvSpPr>
          <p:nvPr/>
        </p:nvSpPr>
        <p:spPr bwMode="auto">
          <a:xfrm>
            <a:off x="5280799" y="6521049"/>
            <a:ext cx="4863316" cy="33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51" tIns="44926" rIns="89851" bIns="44926">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1600" b="0" dirty="0" err="1">
                <a:solidFill>
                  <a:schemeClr val="tx1"/>
                </a:solidFill>
              </a:rPr>
              <a:t>Oeffinger</a:t>
            </a:r>
            <a:r>
              <a:rPr lang="en-US" altLang="en-US" sz="1600" b="0" dirty="0">
                <a:solidFill>
                  <a:schemeClr val="tx1"/>
                </a:solidFill>
              </a:rPr>
              <a:t> KC, et al. JAMA, 2015;314;(15):1599-1614.</a:t>
            </a:r>
          </a:p>
        </p:txBody>
      </p:sp>
      <p:sp>
        <p:nvSpPr>
          <p:cNvPr id="4" name="Rectangle 3">
            <a:extLst>
              <a:ext uri="{FF2B5EF4-FFF2-40B4-BE49-F238E27FC236}">
                <a16:creationId xmlns:a16="http://schemas.microsoft.com/office/drawing/2014/main" id="{5EA464EE-3A34-9475-B2C5-53B6C545F818}"/>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921D532-256C-1815-6510-FED1E2EA547D}"/>
              </a:ext>
            </a:extLst>
          </p:cNvPr>
          <p:cNvSpPr>
            <a:spLocks noGrp="1" noChangeArrowheads="1"/>
          </p:cNvSpPr>
          <p:nvPr>
            <p:ph type="title"/>
          </p:nvPr>
        </p:nvSpPr>
        <p:spPr/>
        <p:txBody>
          <a:bodyPr/>
          <a:lstStyle/>
          <a:p>
            <a:pPr defTabSz="892787" eaLnBrk="1" hangingPunct="1">
              <a:defRPr/>
            </a:pPr>
            <a:r>
              <a:rPr lang="en-US" sz="3600" dirty="0">
                <a:solidFill>
                  <a:srgbClr val="FFFF00"/>
                </a:solidFill>
                <a:latin typeface="Times New Roman" charset="0"/>
                <a:ea typeface="ＭＳ Ｐゴシック" charset="0"/>
                <a:cs typeface="+mj-cs"/>
              </a:rPr>
              <a:t>Breast Cancer Screening and Radiation</a:t>
            </a:r>
          </a:p>
        </p:txBody>
      </p:sp>
      <p:pic>
        <p:nvPicPr>
          <p:cNvPr id="76803" name="Picture 4" descr="Timeline&#10;&#10;Description automatically generated">
            <a:extLst>
              <a:ext uri="{FF2B5EF4-FFF2-40B4-BE49-F238E27FC236}">
                <a16:creationId xmlns:a16="http://schemas.microsoft.com/office/drawing/2014/main" id="{E0614210-D6FF-808D-98DC-22F34BABF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945" b="17044"/>
          <a:stretch>
            <a:fillRect/>
          </a:stretch>
        </p:blipFill>
        <p:spPr bwMode="auto">
          <a:xfrm>
            <a:off x="2291006" y="2017428"/>
            <a:ext cx="7606813" cy="359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C902280-D9DA-8565-8340-C074749F4275}"/>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A8B8DC6-B7BE-8CF5-443D-4F88FA91AC20}"/>
              </a:ext>
            </a:extLst>
          </p:cNvPr>
          <p:cNvSpPr>
            <a:spLocks noGrp="1" noChangeArrowheads="1"/>
          </p:cNvSpPr>
          <p:nvPr>
            <p:ph type="title"/>
          </p:nvPr>
        </p:nvSpPr>
        <p:spPr>
          <a:xfrm>
            <a:off x="609827" y="274544"/>
            <a:ext cx="10969173" cy="1143000"/>
          </a:xfrm>
        </p:spPr>
        <p:txBody>
          <a:bodyPr/>
          <a:lstStyle/>
          <a:p>
            <a:pPr defTabSz="892787" eaLnBrk="1" hangingPunct="1">
              <a:defRPr/>
            </a:pPr>
            <a:r>
              <a:rPr lang="en-US" sz="3600" dirty="0">
                <a:solidFill>
                  <a:srgbClr val="FFFF00"/>
                </a:solidFill>
                <a:latin typeface="Times New Roman" charset="0"/>
                <a:ea typeface="ＭＳ Ｐゴシック" charset="0"/>
                <a:cs typeface="+mj-cs"/>
              </a:rPr>
              <a:t>Breast Cancer Screening and Radiation</a:t>
            </a:r>
          </a:p>
        </p:txBody>
      </p:sp>
      <p:sp>
        <p:nvSpPr>
          <p:cNvPr id="120835" name="Rectangle 3">
            <a:extLst>
              <a:ext uri="{FF2B5EF4-FFF2-40B4-BE49-F238E27FC236}">
                <a16:creationId xmlns:a16="http://schemas.microsoft.com/office/drawing/2014/main" id="{5A284CE4-C216-5F23-5D68-E54AC5D0690F}"/>
              </a:ext>
            </a:extLst>
          </p:cNvPr>
          <p:cNvSpPr>
            <a:spLocks noGrp="1" noChangeArrowheads="1"/>
          </p:cNvSpPr>
          <p:nvPr>
            <p:ph idx="1"/>
          </p:nvPr>
        </p:nvSpPr>
        <p:spPr>
          <a:xfrm>
            <a:off x="2101957" y="1600117"/>
            <a:ext cx="7984913" cy="1828884"/>
          </a:xfrm>
        </p:spPr>
        <p:txBody>
          <a:bodyPr/>
          <a:lstStyle/>
          <a:p>
            <a:pPr marL="0" indent="0" defTabSz="892787" eaLnBrk="1" hangingPunct="1">
              <a:buClr>
                <a:srgbClr val="800000"/>
              </a:buClr>
              <a:buNone/>
              <a:defRPr/>
            </a:pPr>
            <a:r>
              <a:rPr lang="en-US" sz="2800" dirty="0">
                <a:solidFill>
                  <a:srgbClr val="FFFFFF"/>
                </a:solidFill>
                <a:latin typeface="Times New Roman" charset="0"/>
                <a:ea typeface="ＭＳ Ｐゴシック" charset="0"/>
                <a:cs typeface="+mn-cs"/>
              </a:rPr>
              <a:t>The mortality benefit of screening far outweighed the risk of a radiation-induced breast cancer (60-fold)</a:t>
            </a:r>
          </a:p>
        </p:txBody>
      </p:sp>
      <p:sp>
        <p:nvSpPr>
          <p:cNvPr id="2" name="Rectangle 3">
            <a:extLst>
              <a:ext uri="{FF2B5EF4-FFF2-40B4-BE49-F238E27FC236}">
                <a16:creationId xmlns:a16="http://schemas.microsoft.com/office/drawing/2014/main" id="{FC086764-19F5-39E4-EC82-EB6C270D7707}"/>
              </a:ext>
            </a:extLst>
          </p:cNvPr>
          <p:cNvSpPr txBox="1">
            <a:spLocks noChangeArrowheads="1"/>
          </p:cNvSpPr>
          <p:nvPr/>
        </p:nvSpPr>
        <p:spPr bwMode="auto">
          <a:xfrm>
            <a:off x="455612" y="5765013"/>
            <a:ext cx="10969173" cy="1103025"/>
          </a:xfrm>
          <a:prstGeom prst="rect">
            <a:avLst/>
          </a:prstGeom>
          <a:noFill/>
          <a:ln>
            <a:noFill/>
          </a:ln>
        </p:spPr>
        <p:txBody>
          <a:bodyPr lIns="89339" tIns="44673" rIns="89339" bIns="44673"/>
          <a:lstStyle>
            <a:lvl1pPr marL="369888" indent="-369888" algn="l" defTabSz="1003300" rtl="0" eaLnBrk="0" fontAlgn="base" hangingPunct="0">
              <a:spcBef>
                <a:spcPct val="20000"/>
              </a:spcBef>
              <a:spcAft>
                <a:spcPct val="0"/>
              </a:spcAft>
              <a:buChar char="•"/>
              <a:defRPr sz="3600">
                <a:solidFill>
                  <a:schemeClr val="tx1"/>
                </a:solidFill>
                <a:latin typeface="Times New Roman"/>
                <a:ea typeface="MS PGothic" panose="020B0600070205080204" pitchFamily="34" charset="-128"/>
                <a:cs typeface="ＭＳ Ｐゴシック" charset="0"/>
              </a:defRPr>
            </a:lvl1pPr>
            <a:lvl2pPr marL="812800" indent="-304800" algn="l" defTabSz="1003300" rtl="0" eaLnBrk="0" fontAlgn="base" hangingPunct="0">
              <a:spcBef>
                <a:spcPct val="20000"/>
              </a:spcBef>
              <a:spcAft>
                <a:spcPct val="0"/>
              </a:spcAft>
              <a:buChar char="–"/>
              <a:defRPr sz="3100">
                <a:solidFill>
                  <a:schemeClr val="tx1"/>
                </a:solidFill>
                <a:latin typeface="Times New Roman"/>
                <a:ea typeface="MS PGothic" panose="020B0600070205080204" pitchFamily="34" charset="-128"/>
              </a:defRPr>
            </a:lvl2pPr>
            <a:lvl3pPr marL="1257300" indent="-241300" algn="l" defTabSz="1003300" rtl="0" eaLnBrk="0" fontAlgn="base" hangingPunct="0">
              <a:spcBef>
                <a:spcPct val="20000"/>
              </a:spcBef>
              <a:spcAft>
                <a:spcPct val="0"/>
              </a:spcAft>
              <a:buChar char="•"/>
              <a:defRPr sz="2700">
                <a:solidFill>
                  <a:schemeClr val="tx1"/>
                </a:solidFill>
                <a:latin typeface="Times New Roman"/>
                <a:ea typeface="MS PGothic" panose="020B0600070205080204" pitchFamily="34" charset="-128"/>
              </a:defRPr>
            </a:lvl3pPr>
            <a:lvl4pPr marL="1765300" indent="-241300" algn="l" defTabSz="1003300" rtl="0" eaLnBrk="0" fontAlgn="base" hangingPunct="0">
              <a:spcBef>
                <a:spcPct val="20000"/>
              </a:spcBef>
              <a:spcAft>
                <a:spcPct val="0"/>
              </a:spcAft>
              <a:buChar char="–"/>
              <a:defRPr sz="2200">
                <a:solidFill>
                  <a:schemeClr val="tx1"/>
                </a:solidFill>
                <a:latin typeface="Times New Roman"/>
                <a:ea typeface="MS PGothic" panose="020B0600070205080204" pitchFamily="34" charset="-128"/>
              </a:defRPr>
            </a:lvl4pPr>
            <a:lvl5pPr marL="2273300" indent="-241300" algn="l" defTabSz="1003300" rtl="0" eaLnBrk="0" fontAlgn="base" hangingPunct="0">
              <a:spcBef>
                <a:spcPct val="20000"/>
              </a:spcBef>
              <a:spcAft>
                <a:spcPct val="0"/>
              </a:spcAft>
              <a:buChar char="»"/>
              <a:defRPr sz="2200">
                <a:solidFill>
                  <a:schemeClr val="tx1"/>
                </a:solidFill>
                <a:latin typeface="Times New Roman"/>
                <a:ea typeface="MS PGothic" panose="020B0600070205080204" pitchFamily="34" charset="-128"/>
              </a:defRPr>
            </a:lvl5pPr>
            <a:lvl6pPr marL="2738632" indent="-253007" algn="l" defTabSz="1015132" rtl="0" fontAlgn="base">
              <a:spcBef>
                <a:spcPct val="20000"/>
              </a:spcBef>
              <a:spcAft>
                <a:spcPct val="0"/>
              </a:spcAft>
              <a:buChar char="»"/>
              <a:defRPr sz="2200">
                <a:solidFill>
                  <a:schemeClr val="tx1"/>
                </a:solidFill>
                <a:latin typeface="+mn-lt"/>
              </a:defRPr>
            </a:lvl6pPr>
            <a:lvl7pPr marL="3194027" indent="-253007" algn="l" defTabSz="1015132" rtl="0" fontAlgn="base">
              <a:spcBef>
                <a:spcPct val="20000"/>
              </a:spcBef>
              <a:spcAft>
                <a:spcPct val="0"/>
              </a:spcAft>
              <a:buChar char="»"/>
              <a:defRPr sz="2200">
                <a:solidFill>
                  <a:schemeClr val="tx1"/>
                </a:solidFill>
                <a:latin typeface="+mn-lt"/>
              </a:defRPr>
            </a:lvl7pPr>
            <a:lvl8pPr marL="3649408" indent="-253007" algn="l" defTabSz="1015132" rtl="0" fontAlgn="base">
              <a:spcBef>
                <a:spcPct val="20000"/>
              </a:spcBef>
              <a:spcAft>
                <a:spcPct val="0"/>
              </a:spcAft>
              <a:buChar char="»"/>
              <a:defRPr sz="2200">
                <a:solidFill>
                  <a:schemeClr val="tx1"/>
                </a:solidFill>
                <a:latin typeface="+mn-lt"/>
              </a:defRPr>
            </a:lvl8pPr>
            <a:lvl9pPr marL="4104799" indent="-253007" algn="l" defTabSz="1015132" rtl="0" fontAlgn="base">
              <a:spcBef>
                <a:spcPct val="20000"/>
              </a:spcBef>
              <a:spcAft>
                <a:spcPct val="0"/>
              </a:spcAft>
              <a:buChar char="»"/>
              <a:defRPr sz="2200">
                <a:solidFill>
                  <a:schemeClr val="tx1"/>
                </a:solidFill>
                <a:latin typeface="+mn-lt"/>
              </a:defRPr>
            </a:lvl9pPr>
          </a:lstStyle>
          <a:p>
            <a:pPr marL="0" indent="0" defTabSz="892787" eaLnBrk="1" hangingPunct="1">
              <a:buClr>
                <a:srgbClr val="800000"/>
              </a:buClr>
              <a:buNone/>
              <a:defRPr/>
            </a:pPr>
            <a:br>
              <a:rPr lang="en-US" sz="1600" dirty="0">
                <a:latin typeface="Times New Roman" panose="02020603050405020304" pitchFamily="18" charset="0"/>
                <a:cs typeface="Times New Roman" panose="02020603050405020304" pitchFamily="18" charset="0"/>
              </a:rPr>
            </a:br>
            <a:r>
              <a:rPr lang="en-US" sz="1600" b="0" dirty="0" err="1">
                <a:latin typeface="Times New Roman" panose="02020603050405020304" pitchFamily="18" charset="0"/>
                <a:cs typeface="Times New Roman" panose="02020603050405020304" pitchFamily="18" charset="0"/>
              </a:rPr>
              <a:t>Miglioretti</a:t>
            </a:r>
            <a:r>
              <a:rPr lang="en-US" sz="1600" b="0" dirty="0">
                <a:latin typeface="Times New Roman" panose="02020603050405020304" pitchFamily="18" charset="0"/>
                <a:cs typeface="Times New Roman" panose="02020603050405020304" pitchFamily="18" charset="0"/>
              </a:rPr>
              <a:t> DL, Lange J, van </a:t>
            </a:r>
            <a:r>
              <a:rPr lang="en-US" sz="1600" b="0" dirty="0" err="1">
                <a:latin typeface="Times New Roman" panose="02020603050405020304" pitchFamily="18" charset="0"/>
                <a:cs typeface="Times New Roman" panose="02020603050405020304" pitchFamily="18" charset="0"/>
              </a:rPr>
              <a:t>denBroek</a:t>
            </a:r>
            <a:r>
              <a:rPr lang="en-US" sz="1600" b="0" dirty="0">
                <a:latin typeface="Times New Roman" panose="02020603050405020304" pitchFamily="18" charset="0"/>
                <a:cs typeface="Times New Roman" panose="02020603050405020304" pitchFamily="18" charset="0"/>
              </a:rPr>
              <a:t> JJ, Lee CI, </a:t>
            </a:r>
            <a:r>
              <a:rPr lang="en-US" sz="1600" b="0" dirty="0" err="1">
                <a:latin typeface="Times New Roman" panose="02020603050405020304" pitchFamily="18" charset="0"/>
                <a:cs typeface="Times New Roman" panose="02020603050405020304" pitchFamily="18" charset="0"/>
              </a:rPr>
              <a:t>vanRavesteyn</a:t>
            </a:r>
            <a:r>
              <a:rPr lang="en-US" sz="1600" b="0" dirty="0">
                <a:latin typeface="Times New Roman" panose="02020603050405020304" pitchFamily="18" charset="0"/>
                <a:cs typeface="Times New Roman" panose="02020603050405020304" pitchFamily="18" charset="0"/>
              </a:rPr>
              <a:t> NT, </a:t>
            </a:r>
            <a:r>
              <a:rPr lang="en-US" sz="1600" b="0" dirty="0" err="1">
                <a:latin typeface="Times New Roman" panose="02020603050405020304" pitchFamily="18" charset="0"/>
                <a:cs typeface="Times New Roman" panose="02020603050405020304" pitchFamily="18" charset="0"/>
              </a:rPr>
              <a:t>Ritley</a:t>
            </a:r>
            <a:r>
              <a:rPr lang="en-US" sz="1600" b="0" dirty="0">
                <a:latin typeface="Times New Roman" panose="02020603050405020304" pitchFamily="18" charset="0"/>
                <a:cs typeface="Times New Roman" panose="02020603050405020304" pitchFamily="18" charset="0"/>
              </a:rPr>
              <a:t> D, et al. Radiation-induced breast cancer incidence and mortality from digital mammography screening: a modeling study. </a:t>
            </a:r>
            <a:r>
              <a:rPr lang="en-US" sz="1600" b="0"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Ann Intern Med</a:t>
            </a:r>
            <a:r>
              <a:rPr lang="en-US" sz="1600" b="0" dirty="0">
                <a:latin typeface="Times New Roman" panose="02020603050405020304" pitchFamily="18" charset="0"/>
                <a:cs typeface="Times New Roman" panose="02020603050405020304" pitchFamily="18" charset="0"/>
              </a:rPr>
              <a:t> 2016;164:205–14.</a:t>
            </a:r>
            <a:endParaRPr lang="en-US" sz="3200" b="0" kern="0" dirty="0">
              <a:latin typeface="Times New Roman" panose="02020603050405020304" pitchFamily="18" charset="0"/>
              <a:ea typeface="ＭＳ Ｐゴシック" charset="0"/>
              <a:cs typeface="Times New Roman" panose="02020603050405020304" pitchFamily="18" charset="0"/>
            </a:endParaRPr>
          </a:p>
        </p:txBody>
      </p:sp>
      <p:sp>
        <p:nvSpPr>
          <p:cNvPr id="3" name="Rectangle 2">
            <a:extLst>
              <a:ext uri="{FF2B5EF4-FFF2-40B4-BE49-F238E27FC236}">
                <a16:creationId xmlns:a16="http://schemas.microsoft.com/office/drawing/2014/main" id="{3025D2C2-17FE-1612-5E9C-2438FBCE9B36}"/>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7CB255C4-96C0-96A3-55FA-26125DC9B06B}"/>
              </a:ext>
            </a:extLst>
          </p:cNvPr>
          <p:cNvSpPr>
            <a:spLocks noChangeArrowheads="1"/>
          </p:cNvSpPr>
          <p:nvPr/>
        </p:nvSpPr>
        <p:spPr bwMode="auto">
          <a:xfrm>
            <a:off x="1823283" y="538635"/>
            <a:ext cx="87075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03300">
              <a:spcBef>
                <a:spcPct val="20000"/>
              </a:spcBef>
              <a:buChar char="•"/>
              <a:defRPr sz="3600">
                <a:solidFill>
                  <a:schemeClr val="tx1"/>
                </a:solidFill>
                <a:latin typeface="Times New Roman" panose="02020603050405020304" pitchFamily="18" charset="0"/>
                <a:ea typeface="MS PGothic" panose="020B0600070205080204" pitchFamily="34" charset="-128"/>
              </a:defRPr>
            </a:lvl1pPr>
            <a:lvl2pPr marL="742950" indent="-285750" defTabSz="1003300">
              <a:spcBef>
                <a:spcPct val="20000"/>
              </a:spcBef>
              <a:buChar char="–"/>
              <a:defRPr sz="3100">
                <a:solidFill>
                  <a:schemeClr val="tx1"/>
                </a:solidFill>
                <a:latin typeface="Times New Roman" panose="02020603050405020304" pitchFamily="18" charset="0"/>
                <a:ea typeface="MS PGothic" panose="020B0600070205080204" pitchFamily="34" charset="-128"/>
              </a:defRPr>
            </a:lvl2pPr>
            <a:lvl3pPr marL="1143000" indent="-228600" defTabSz="1003300">
              <a:spcBef>
                <a:spcPct val="20000"/>
              </a:spcBef>
              <a:buChar char="•"/>
              <a:defRPr sz="2700">
                <a:solidFill>
                  <a:schemeClr val="tx1"/>
                </a:solidFill>
                <a:latin typeface="Times New Roman" panose="02020603050405020304" pitchFamily="18" charset="0"/>
                <a:ea typeface="MS PGothic" panose="020B0600070205080204" pitchFamily="34" charset="-128"/>
              </a:defRPr>
            </a:lvl3pPr>
            <a:lvl4pPr marL="16002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4pPr>
            <a:lvl5pPr marL="20574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5pPr>
            <a:lvl6pPr marL="25146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6pPr>
            <a:lvl7pPr marL="29718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7pPr>
            <a:lvl8pPr marL="34290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8pPr>
            <a:lvl9pPr marL="38862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b="0" dirty="0">
                <a:solidFill>
                  <a:srgbClr val="FFFF00"/>
                </a:solidFill>
              </a:rPr>
              <a:t>Mammographic Assessment</a:t>
            </a:r>
          </a:p>
        </p:txBody>
      </p:sp>
      <p:sp>
        <p:nvSpPr>
          <p:cNvPr id="78851" name="Rectangle 3">
            <a:extLst>
              <a:ext uri="{FF2B5EF4-FFF2-40B4-BE49-F238E27FC236}">
                <a16:creationId xmlns:a16="http://schemas.microsoft.com/office/drawing/2014/main" id="{2F12EF5B-6AA2-9EA9-8383-FD5B86E7BEB1}"/>
              </a:ext>
            </a:extLst>
          </p:cNvPr>
          <p:cNvSpPr>
            <a:spLocks noChangeArrowheads="1"/>
          </p:cNvSpPr>
          <p:nvPr/>
        </p:nvSpPr>
        <p:spPr bwMode="auto">
          <a:xfrm>
            <a:off x="2279804" y="2880055"/>
            <a:ext cx="77944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495300" indent="-495300" defTabSz="1003300">
              <a:spcBef>
                <a:spcPct val="20000"/>
              </a:spcBef>
              <a:buChar char="•"/>
              <a:defRPr sz="3600">
                <a:solidFill>
                  <a:schemeClr val="tx1"/>
                </a:solidFill>
                <a:latin typeface="Times New Roman" panose="02020603050405020304" pitchFamily="18" charset="0"/>
                <a:ea typeface="MS PGothic" panose="020B0600070205080204" pitchFamily="34" charset="-128"/>
              </a:defRPr>
            </a:lvl1pPr>
            <a:lvl2pPr marL="742950" indent="-285750" defTabSz="1003300">
              <a:spcBef>
                <a:spcPct val="20000"/>
              </a:spcBef>
              <a:buChar char="–"/>
              <a:defRPr sz="3100">
                <a:solidFill>
                  <a:schemeClr val="tx1"/>
                </a:solidFill>
                <a:latin typeface="Times New Roman" panose="02020603050405020304" pitchFamily="18" charset="0"/>
                <a:ea typeface="MS PGothic" panose="020B0600070205080204" pitchFamily="34" charset="-128"/>
              </a:defRPr>
            </a:lvl2pPr>
            <a:lvl3pPr marL="1143000" indent="-228600" defTabSz="1003300">
              <a:spcBef>
                <a:spcPct val="20000"/>
              </a:spcBef>
              <a:buChar char="•"/>
              <a:defRPr sz="2700">
                <a:solidFill>
                  <a:schemeClr val="tx1"/>
                </a:solidFill>
                <a:latin typeface="Times New Roman" panose="02020603050405020304" pitchFamily="18" charset="0"/>
                <a:ea typeface="MS PGothic" panose="020B0600070205080204" pitchFamily="34" charset="-128"/>
              </a:defRPr>
            </a:lvl3pPr>
            <a:lvl4pPr marL="16002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4pPr>
            <a:lvl5pPr marL="20574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5pPr>
            <a:lvl6pPr marL="25146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6pPr>
            <a:lvl7pPr marL="29718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7pPr>
            <a:lvl8pPr marL="34290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8pPr>
            <a:lvl9pPr marL="38862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Clr>
                <a:srgbClr val="990000"/>
              </a:buClr>
              <a:buSzPct val="90000"/>
              <a:buFontTx/>
              <a:buNone/>
            </a:pPr>
            <a:r>
              <a:rPr lang="en-US" altLang="en-US" b="0" dirty="0">
                <a:solidFill>
                  <a:srgbClr val="FFFFFF"/>
                </a:solidFill>
              </a:rPr>
              <a:t>What is the radiologist looking for?</a:t>
            </a:r>
          </a:p>
        </p:txBody>
      </p:sp>
      <p:sp>
        <p:nvSpPr>
          <p:cNvPr id="2" name="Rectangle 1">
            <a:extLst>
              <a:ext uri="{FF2B5EF4-FFF2-40B4-BE49-F238E27FC236}">
                <a16:creationId xmlns:a16="http://schemas.microsoft.com/office/drawing/2014/main" id="{6C4133DB-9BE0-AE33-F184-0FE5F3BCF193}"/>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F2161110-7FCA-4884-B871-94412BDB3026}"/>
              </a:ext>
            </a:extLst>
          </p:cNvPr>
          <p:cNvSpPr>
            <a:spLocks noChangeArrowheads="1"/>
          </p:cNvSpPr>
          <p:nvPr/>
        </p:nvSpPr>
        <p:spPr bwMode="auto">
          <a:xfrm>
            <a:off x="1456385" y="540036"/>
            <a:ext cx="93166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03300">
              <a:spcBef>
                <a:spcPct val="20000"/>
              </a:spcBef>
              <a:buChar char="•"/>
              <a:defRPr sz="3600">
                <a:solidFill>
                  <a:schemeClr val="tx1"/>
                </a:solidFill>
                <a:latin typeface="Times New Roman" panose="02020603050405020304" pitchFamily="18" charset="0"/>
                <a:ea typeface="MS PGothic" panose="020B0600070205080204" pitchFamily="34" charset="-128"/>
              </a:defRPr>
            </a:lvl1pPr>
            <a:lvl2pPr marL="742950" indent="-285750" defTabSz="1003300">
              <a:spcBef>
                <a:spcPct val="20000"/>
              </a:spcBef>
              <a:buChar char="–"/>
              <a:defRPr sz="3100">
                <a:solidFill>
                  <a:schemeClr val="tx1"/>
                </a:solidFill>
                <a:latin typeface="Times New Roman" panose="02020603050405020304" pitchFamily="18" charset="0"/>
                <a:ea typeface="MS PGothic" panose="020B0600070205080204" pitchFamily="34" charset="-128"/>
              </a:defRPr>
            </a:lvl2pPr>
            <a:lvl3pPr marL="1143000" indent="-228600" defTabSz="1003300">
              <a:spcBef>
                <a:spcPct val="20000"/>
              </a:spcBef>
              <a:buChar char="•"/>
              <a:defRPr sz="2700">
                <a:solidFill>
                  <a:schemeClr val="tx1"/>
                </a:solidFill>
                <a:latin typeface="Times New Roman" panose="02020603050405020304" pitchFamily="18" charset="0"/>
                <a:ea typeface="MS PGothic" panose="020B0600070205080204" pitchFamily="34" charset="-128"/>
              </a:defRPr>
            </a:lvl3pPr>
            <a:lvl4pPr marL="16002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4pPr>
            <a:lvl5pPr marL="20574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5pPr>
            <a:lvl6pPr marL="25146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6pPr>
            <a:lvl7pPr marL="29718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7pPr>
            <a:lvl8pPr marL="34290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8pPr>
            <a:lvl9pPr marL="38862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b="0" dirty="0">
                <a:solidFill>
                  <a:srgbClr val="FFFF66"/>
                </a:solidFill>
              </a:rPr>
              <a:t>Mammographic Findings</a:t>
            </a:r>
          </a:p>
        </p:txBody>
      </p:sp>
      <p:sp>
        <p:nvSpPr>
          <p:cNvPr id="79875" name="Rectangle 3">
            <a:extLst>
              <a:ext uri="{FF2B5EF4-FFF2-40B4-BE49-F238E27FC236}">
                <a16:creationId xmlns:a16="http://schemas.microsoft.com/office/drawing/2014/main" id="{17784A34-7D38-4473-E0A4-C5369E6ABB79}"/>
              </a:ext>
            </a:extLst>
          </p:cNvPr>
          <p:cNvSpPr>
            <a:spLocks noChangeArrowheads="1"/>
          </p:cNvSpPr>
          <p:nvPr/>
        </p:nvSpPr>
        <p:spPr bwMode="auto">
          <a:xfrm>
            <a:off x="2289521" y="2017427"/>
            <a:ext cx="7650394"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495300" indent="-495300" defTabSz="1003300">
              <a:spcBef>
                <a:spcPct val="20000"/>
              </a:spcBef>
              <a:buChar char="•"/>
              <a:defRPr sz="3600">
                <a:solidFill>
                  <a:schemeClr val="tx1"/>
                </a:solidFill>
                <a:latin typeface="Times New Roman" panose="02020603050405020304" pitchFamily="18" charset="0"/>
                <a:ea typeface="MS PGothic" panose="020B0600070205080204" pitchFamily="34" charset="-128"/>
              </a:defRPr>
            </a:lvl1pPr>
            <a:lvl2pPr marL="742950" indent="-285750" defTabSz="1003300">
              <a:spcBef>
                <a:spcPct val="20000"/>
              </a:spcBef>
              <a:buChar char="–"/>
              <a:defRPr sz="3100">
                <a:solidFill>
                  <a:schemeClr val="tx1"/>
                </a:solidFill>
                <a:latin typeface="Times New Roman" panose="02020603050405020304" pitchFamily="18" charset="0"/>
                <a:ea typeface="MS PGothic" panose="020B0600070205080204" pitchFamily="34" charset="-128"/>
              </a:defRPr>
            </a:lvl2pPr>
            <a:lvl3pPr marL="1143000" indent="-228600" defTabSz="1003300">
              <a:spcBef>
                <a:spcPct val="20000"/>
              </a:spcBef>
              <a:buChar char="•"/>
              <a:defRPr sz="2700">
                <a:solidFill>
                  <a:schemeClr val="tx1"/>
                </a:solidFill>
                <a:latin typeface="Times New Roman" panose="02020603050405020304" pitchFamily="18" charset="0"/>
                <a:ea typeface="MS PGothic" panose="020B0600070205080204" pitchFamily="34" charset="-128"/>
              </a:defRPr>
            </a:lvl3pPr>
            <a:lvl4pPr marL="16002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4pPr>
            <a:lvl5pPr marL="20574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5pPr>
            <a:lvl6pPr marL="25146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6pPr>
            <a:lvl7pPr marL="29718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7pPr>
            <a:lvl8pPr marL="34290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8pPr>
            <a:lvl9pPr marL="38862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Clr>
                <a:schemeClr val="tx1"/>
              </a:buClr>
              <a:buSzPct val="100000"/>
            </a:pPr>
            <a:r>
              <a:rPr lang="en-US" altLang="en-US" b="0" dirty="0">
                <a:solidFill>
                  <a:srgbClr val="FFFFFF"/>
                </a:solidFill>
              </a:rPr>
              <a:t>Masses and Focal Asymmetries</a:t>
            </a:r>
          </a:p>
          <a:p>
            <a:pPr eaLnBrk="1" hangingPunct="1">
              <a:spcBef>
                <a:spcPct val="0"/>
              </a:spcBef>
              <a:buClr>
                <a:schemeClr val="tx1"/>
              </a:buClr>
              <a:buSzPct val="100000"/>
            </a:pPr>
            <a:r>
              <a:rPr lang="en-US" altLang="en-US" b="0" dirty="0">
                <a:solidFill>
                  <a:srgbClr val="FFFFFF"/>
                </a:solidFill>
              </a:rPr>
              <a:t>Calcifications</a:t>
            </a:r>
          </a:p>
          <a:p>
            <a:pPr eaLnBrk="1" hangingPunct="1">
              <a:spcBef>
                <a:spcPct val="0"/>
              </a:spcBef>
              <a:buClr>
                <a:schemeClr val="tx1"/>
              </a:buClr>
              <a:buSzPct val="100000"/>
            </a:pPr>
            <a:r>
              <a:rPr lang="en-US" altLang="en-US" b="0" dirty="0">
                <a:solidFill>
                  <a:srgbClr val="FFFFFF"/>
                </a:solidFill>
              </a:rPr>
              <a:t>Architectural Distortion</a:t>
            </a:r>
          </a:p>
        </p:txBody>
      </p:sp>
      <p:sp>
        <p:nvSpPr>
          <p:cNvPr id="2" name="Rectangle 1">
            <a:extLst>
              <a:ext uri="{FF2B5EF4-FFF2-40B4-BE49-F238E27FC236}">
                <a16:creationId xmlns:a16="http://schemas.microsoft.com/office/drawing/2014/main" id="{877099C4-6B70-E64B-B09C-1EB64F74B1B2}"/>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C5950ECA-7EB2-5E6C-70BB-5053095E3F79}"/>
              </a:ext>
            </a:extLst>
          </p:cNvPr>
          <p:cNvSpPr>
            <a:spLocks noChangeArrowheads="1"/>
          </p:cNvSpPr>
          <p:nvPr/>
        </p:nvSpPr>
        <p:spPr bwMode="auto">
          <a:xfrm>
            <a:off x="1456385" y="540036"/>
            <a:ext cx="93166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03300">
              <a:spcBef>
                <a:spcPct val="20000"/>
              </a:spcBef>
              <a:buChar char="•"/>
              <a:defRPr sz="3600">
                <a:solidFill>
                  <a:schemeClr val="tx1"/>
                </a:solidFill>
                <a:latin typeface="Times New Roman" panose="02020603050405020304" pitchFamily="18" charset="0"/>
                <a:ea typeface="MS PGothic" panose="020B0600070205080204" pitchFamily="34" charset="-128"/>
              </a:defRPr>
            </a:lvl1pPr>
            <a:lvl2pPr marL="742950" indent="-285750" defTabSz="1003300">
              <a:spcBef>
                <a:spcPct val="20000"/>
              </a:spcBef>
              <a:buChar char="–"/>
              <a:defRPr sz="3100">
                <a:solidFill>
                  <a:schemeClr val="tx1"/>
                </a:solidFill>
                <a:latin typeface="Times New Roman" panose="02020603050405020304" pitchFamily="18" charset="0"/>
                <a:ea typeface="MS PGothic" panose="020B0600070205080204" pitchFamily="34" charset="-128"/>
              </a:defRPr>
            </a:lvl2pPr>
            <a:lvl3pPr marL="1143000" indent="-228600" defTabSz="1003300">
              <a:spcBef>
                <a:spcPct val="20000"/>
              </a:spcBef>
              <a:buChar char="•"/>
              <a:defRPr sz="2700">
                <a:solidFill>
                  <a:schemeClr val="tx1"/>
                </a:solidFill>
                <a:latin typeface="Times New Roman" panose="02020603050405020304" pitchFamily="18" charset="0"/>
                <a:ea typeface="MS PGothic" panose="020B0600070205080204" pitchFamily="34" charset="-128"/>
              </a:defRPr>
            </a:lvl3pPr>
            <a:lvl4pPr marL="16002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4pPr>
            <a:lvl5pPr marL="20574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5pPr>
            <a:lvl6pPr marL="25146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6pPr>
            <a:lvl7pPr marL="29718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7pPr>
            <a:lvl8pPr marL="34290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8pPr>
            <a:lvl9pPr marL="38862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b="0" dirty="0">
                <a:solidFill>
                  <a:srgbClr val="FFFF00"/>
                </a:solidFill>
              </a:rPr>
              <a:t>Mammographic Findings</a:t>
            </a:r>
          </a:p>
        </p:txBody>
      </p:sp>
      <p:sp>
        <p:nvSpPr>
          <p:cNvPr id="1089539" name="Rectangle 3">
            <a:extLst>
              <a:ext uri="{FF2B5EF4-FFF2-40B4-BE49-F238E27FC236}">
                <a16:creationId xmlns:a16="http://schemas.microsoft.com/office/drawing/2014/main" id="{B4F8A029-2933-DA86-4F74-902167765C32}"/>
              </a:ext>
            </a:extLst>
          </p:cNvPr>
          <p:cNvSpPr>
            <a:spLocks noChangeArrowheads="1"/>
          </p:cNvSpPr>
          <p:nvPr/>
        </p:nvSpPr>
        <p:spPr bwMode="auto">
          <a:xfrm>
            <a:off x="2330218" y="2017428"/>
            <a:ext cx="7392556" cy="1107996"/>
          </a:xfrm>
          <a:prstGeom prst="rect">
            <a:avLst/>
          </a:prstGeom>
          <a:noFill/>
          <a:ln>
            <a:noFill/>
          </a:ln>
        </p:spPr>
        <p:txBody>
          <a:bodyPr lIns="0" tIns="0" rIns="0" bIns="0">
            <a:spAutoFit/>
          </a:bodyPr>
          <a:lstStyle/>
          <a:p>
            <a:pPr marL="447730" indent="-447730" defTabSz="895448" eaLnBrk="1" hangingPunct="1">
              <a:buClr>
                <a:schemeClr val="tx1"/>
              </a:buClr>
              <a:buSzPct val="100000"/>
              <a:buFontTx/>
              <a:buChar char="•"/>
              <a:defRPr/>
            </a:pPr>
            <a:r>
              <a:rPr lang="en-US" sz="3600" b="0" dirty="0" err="1">
                <a:solidFill>
                  <a:srgbClr val="FFFFFF"/>
                </a:solidFill>
                <a:ea typeface="+mn-ea"/>
              </a:rPr>
              <a:t>Masses</a:t>
            </a:r>
            <a:r>
              <a:rPr lang="en-US" sz="3600" b="0" dirty="0" err="1">
                <a:ea typeface="+mn-ea"/>
              </a:rPr>
              <a:t>alcifications</a:t>
            </a:r>
            <a:r>
              <a:rPr lang="en-US" sz="3600" b="0" dirty="0">
                <a:ea typeface="+mn-ea"/>
              </a:rPr>
              <a:t> of Suspicious or Architectural Distortion</a:t>
            </a:r>
          </a:p>
        </p:txBody>
      </p:sp>
      <p:sp>
        <p:nvSpPr>
          <p:cNvPr id="2" name="Rectangle 1">
            <a:extLst>
              <a:ext uri="{FF2B5EF4-FFF2-40B4-BE49-F238E27FC236}">
                <a16:creationId xmlns:a16="http://schemas.microsoft.com/office/drawing/2014/main" id="{FE0A08E9-7E58-F43C-A4C6-4B89748CE087}"/>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A6F58F3B-5D3E-D01C-BCBB-8049DCE54185}"/>
              </a:ext>
            </a:extLst>
          </p:cNvPr>
          <p:cNvSpPr>
            <a:spLocks noGrp="1" noChangeArrowheads="1"/>
          </p:cNvSpPr>
          <p:nvPr>
            <p:ph type="body" sz="half" idx="1"/>
          </p:nvPr>
        </p:nvSpPr>
        <p:spPr>
          <a:xfrm>
            <a:off x="2101957" y="1600116"/>
            <a:ext cx="3918237" cy="4525998"/>
          </a:xfrm>
        </p:spPr>
        <p:txBody>
          <a:bodyPr vert="horz" wrap="square" lIns="0" tIns="0" rIns="0" bIns="0" numCol="1" anchor="t" anchorCtr="0" compatLnSpc="1">
            <a:prstTxWarp prst="textNoShape">
              <a:avLst/>
            </a:prstTxWarp>
          </a:bodyPr>
          <a:lstStyle/>
          <a:p>
            <a:pPr marL="0" indent="0" defTabSz="412810" eaLnBrk="1" hangingPunct="1">
              <a:lnSpc>
                <a:spcPct val="90000"/>
              </a:lnSpc>
              <a:spcBef>
                <a:spcPct val="0"/>
              </a:spcBef>
              <a:buClr>
                <a:srgbClr val="FFFF00"/>
              </a:buClr>
              <a:buNone/>
              <a:defRPr/>
            </a:pPr>
            <a:r>
              <a:rPr lang="en-US" sz="100" dirty="0">
                <a:solidFill>
                  <a:srgbClr val="FFFF00"/>
                </a:solidFill>
                <a:latin typeface="Tms Rmn" charset="0"/>
                <a:ea typeface="ＭＳ Ｐゴシック" charset="0"/>
                <a:cs typeface="+mn-cs"/>
              </a:rPr>
              <a:t> </a:t>
            </a:r>
            <a:endParaRPr lang="en-US" sz="2382" dirty="0">
              <a:ea typeface="ＭＳ Ｐゴシック" charset="0"/>
              <a:cs typeface="+mn-cs"/>
            </a:endParaRPr>
          </a:p>
        </p:txBody>
      </p:sp>
      <p:sp>
        <p:nvSpPr>
          <p:cNvPr id="81923" name="Text Box 4">
            <a:extLst>
              <a:ext uri="{FF2B5EF4-FFF2-40B4-BE49-F238E27FC236}">
                <a16:creationId xmlns:a16="http://schemas.microsoft.com/office/drawing/2014/main" id="{F24FA2AB-1AE1-4B1F-AC88-30A762E46728}"/>
              </a:ext>
            </a:extLst>
          </p:cNvPr>
          <p:cNvSpPr txBox="1">
            <a:spLocks noChangeArrowheads="1"/>
          </p:cNvSpPr>
          <p:nvPr/>
        </p:nvSpPr>
        <p:spPr bwMode="auto">
          <a:xfrm>
            <a:off x="1552125" y="315977"/>
            <a:ext cx="8872748" cy="124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71488">
              <a:defRPr sz="4300" b="1">
                <a:solidFill>
                  <a:schemeClr val="bg1"/>
                </a:solidFill>
                <a:latin typeface="Times New Roman" panose="02020603050405020304" pitchFamily="18" charset="0"/>
                <a:ea typeface="MS PGothic" panose="020B0600070205080204" pitchFamily="34" charset="-128"/>
              </a:defRPr>
            </a:lvl1pPr>
            <a:lvl2pPr marL="742950" indent="-285750" defTabSz="471488">
              <a:defRPr sz="4300" b="1">
                <a:solidFill>
                  <a:schemeClr val="bg1"/>
                </a:solidFill>
                <a:latin typeface="Times New Roman" panose="02020603050405020304" pitchFamily="18" charset="0"/>
                <a:ea typeface="MS PGothic" panose="020B0600070205080204" pitchFamily="34" charset="-128"/>
              </a:defRPr>
            </a:lvl2pPr>
            <a:lvl3pPr marL="1143000" indent="-228600" defTabSz="471488">
              <a:defRPr sz="4300" b="1">
                <a:solidFill>
                  <a:schemeClr val="bg1"/>
                </a:solidFill>
                <a:latin typeface="Times New Roman" panose="02020603050405020304" pitchFamily="18" charset="0"/>
                <a:ea typeface="MS PGothic" panose="020B0600070205080204" pitchFamily="34" charset="-128"/>
              </a:defRPr>
            </a:lvl3pPr>
            <a:lvl4pPr marL="1600200" indent="-228600" defTabSz="471488">
              <a:defRPr sz="4300" b="1">
                <a:solidFill>
                  <a:schemeClr val="bg1"/>
                </a:solidFill>
                <a:latin typeface="Times New Roman" panose="02020603050405020304" pitchFamily="18" charset="0"/>
                <a:ea typeface="MS PGothic" panose="020B0600070205080204" pitchFamily="34" charset="-128"/>
              </a:defRPr>
            </a:lvl4pPr>
            <a:lvl5pPr marL="2057400" indent="-228600" defTabSz="471488">
              <a:defRPr sz="4300" b="1">
                <a:solidFill>
                  <a:schemeClr val="bg1"/>
                </a:solidFill>
                <a:latin typeface="Times New Roman" panose="02020603050405020304" pitchFamily="18" charset="0"/>
                <a:ea typeface="MS PGothic" panose="020B0600070205080204" pitchFamily="34" charset="-128"/>
              </a:defRPr>
            </a:lvl5pPr>
            <a:lvl6pPr marL="2514600" indent="-228600" defTabSz="471488"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defTabSz="471488"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defTabSz="471488"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defTabSz="471488"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pPr algn="ctr" eaLnBrk="1" hangingPunct="1">
              <a:buClr>
                <a:srgbClr val="FFFFFF"/>
              </a:buClr>
              <a:buSzPct val="90000"/>
              <a:buFont typeface="Monotype Sorts" pitchFamily="2" charset="2"/>
              <a:buNone/>
            </a:pPr>
            <a:r>
              <a:rPr lang="en-US" altLang="en-US" sz="3600" b="0" dirty="0">
                <a:solidFill>
                  <a:srgbClr val="FFFF00"/>
                </a:solidFill>
              </a:rPr>
              <a:t>Masses and Focal Asymmetries</a:t>
            </a:r>
          </a:p>
        </p:txBody>
      </p:sp>
      <p:sp>
        <p:nvSpPr>
          <p:cNvPr id="81924" name="Text Box 5">
            <a:extLst>
              <a:ext uri="{FF2B5EF4-FFF2-40B4-BE49-F238E27FC236}">
                <a16:creationId xmlns:a16="http://schemas.microsoft.com/office/drawing/2014/main" id="{C6D2A7CE-EB1C-6C14-2D4F-067A4C801B7D}"/>
              </a:ext>
            </a:extLst>
          </p:cNvPr>
          <p:cNvSpPr txBox="1">
            <a:spLocks noChangeArrowheads="1"/>
          </p:cNvSpPr>
          <p:nvPr/>
        </p:nvSpPr>
        <p:spPr bwMode="auto">
          <a:xfrm>
            <a:off x="1492700" y="1881085"/>
            <a:ext cx="8991599" cy="360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46113" indent="-425450" defTabSz="471488">
              <a:defRPr sz="4300" b="1">
                <a:solidFill>
                  <a:schemeClr val="bg1"/>
                </a:solidFill>
                <a:latin typeface="Times New Roman" panose="02020603050405020304" pitchFamily="18" charset="0"/>
                <a:ea typeface="MS PGothic" panose="020B0600070205080204" pitchFamily="34" charset="-128"/>
              </a:defRPr>
            </a:lvl1pPr>
            <a:lvl2pPr marL="1047750" indent="-274638" defTabSz="471488">
              <a:defRPr sz="4300" b="1">
                <a:solidFill>
                  <a:schemeClr val="bg1"/>
                </a:solidFill>
                <a:latin typeface="Times New Roman" panose="02020603050405020304" pitchFamily="18" charset="0"/>
                <a:ea typeface="MS PGothic" panose="020B0600070205080204" pitchFamily="34" charset="-128"/>
              </a:defRPr>
            </a:lvl2pPr>
            <a:lvl3pPr marL="914400" defTabSz="471488">
              <a:defRPr sz="4300" b="1">
                <a:solidFill>
                  <a:schemeClr val="bg1"/>
                </a:solidFill>
                <a:latin typeface="Times New Roman" panose="02020603050405020304" pitchFamily="18" charset="0"/>
                <a:ea typeface="MS PGothic" panose="020B0600070205080204" pitchFamily="34" charset="-128"/>
              </a:defRPr>
            </a:lvl3pPr>
            <a:lvl4pPr marL="1600200" indent="-228600" defTabSz="471488">
              <a:defRPr sz="4300" b="1">
                <a:solidFill>
                  <a:schemeClr val="bg1"/>
                </a:solidFill>
                <a:latin typeface="Times New Roman" panose="02020603050405020304" pitchFamily="18" charset="0"/>
                <a:ea typeface="MS PGothic" panose="020B0600070205080204" pitchFamily="34" charset="-128"/>
              </a:defRPr>
            </a:lvl4pPr>
            <a:lvl5pPr marL="2057400" indent="-228600" defTabSz="471488">
              <a:defRPr sz="4300" b="1">
                <a:solidFill>
                  <a:schemeClr val="bg1"/>
                </a:solidFill>
                <a:latin typeface="Times New Roman" panose="02020603050405020304" pitchFamily="18" charset="0"/>
                <a:ea typeface="MS PGothic" panose="020B0600070205080204" pitchFamily="34" charset="-128"/>
              </a:defRPr>
            </a:lvl5pPr>
            <a:lvl6pPr marL="2514600" indent="-228600" defTabSz="471488"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defTabSz="471488"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defTabSz="471488"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defTabSz="471488"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pPr marL="677863" indent="-457200" eaLnBrk="1" hangingPunct="1">
              <a:buClr>
                <a:schemeClr val="tx1"/>
              </a:buClr>
              <a:buSzPct val="100000"/>
              <a:buFont typeface="Arial" panose="020B0604020202020204" pitchFamily="34" charset="0"/>
              <a:buChar char="•"/>
            </a:pPr>
            <a:endParaRPr lang="en-US" altLang="en-US" sz="2800" dirty="0">
              <a:solidFill>
                <a:schemeClr val="tx1"/>
              </a:solidFill>
            </a:endParaRPr>
          </a:p>
          <a:p>
            <a:pPr marL="1230312" lvl="1" indent="-457200" eaLnBrk="1" hangingPunct="1">
              <a:spcAft>
                <a:spcPts val="2400"/>
              </a:spcAft>
              <a:buClr>
                <a:schemeClr val="tx1"/>
              </a:buClr>
              <a:buSzPct val="100000"/>
              <a:buFont typeface="Arial" panose="020B0604020202020204" pitchFamily="34" charset="0"/>
              <a:buChar char="•"/>
            </a:pPr>
            <a:r>
              <a:rPr lang="en-US" altLang="en-US" sz="2800" b="0" dirty="0">
                <a:solidFill>
                  <a:schemeClr val="tx1"/>
                </a:solidFill>
              </a:rPr>
              <a:t>A mass is a space-occupying finding which is seen in two projections</a:t>
            </a:r>
          </a:p>
          <a:p>
            <a:pPr marL="1230312" lvl="1" indent="-457200" eaLnBrk="1" hangingPunct="1">
              <a:spcAft>
                <a:spcPts val="2400"/>
              </a:spcAft>
              <a:buClr>
                <a:schemeClr val="tx1"/>
              </a:buClr>
              <a:buSzPct val="100000"/>
              <a:buFont typeface="Arial" panose="020B0604020202020204" pitchFamily="34" charset="0"/>
              <a:buChar char="•"/>
            </a:pPr>
            <a:r>
              <a:rPr lang="en-US" altLang="en-US" sz="2800" b="0" dirty="0">
                <a:solidFill>
                  <a:schemeClr val="tx1"/>
                </a:solidFill>
              </a:rPr>
              <a:t>A focal asymmetry is a non-space occupying finding which is seen on two projections</a:t>
            </a:r>
          </a:p>
          <a:p>
            <a:pPr marL="1714500" lvl="3" indent="-342900" eaLnBrk="1" hangingPunct="1">
              <a:spcAft>
                <a:spcPts val="2400"/>
              </a:spcAft>
              <a:buClr>
                <a:schemeClr val="tx1"/>
              </a:buClr>
              <a:buSzPct val="100000"/>
              <a:buFont typeface="Times New Roman" panose="02020603050405020304" pitchFamily="18" charset="0"/>
              <a:buChar char="–"/>
            </a:pPr>
            <a:r>
              <a:rPr lang="en-US" altLang="en-US" sz="2400" b="0" dirty="0">
                <a:solidFill>
                  <a:schemeClr val="tx1"/>
                </a:solidFill>
              </a:rPr>
              <a:t>An asymmetry is seen only on one view	</a:t>
            </a:r>
          </a:p>
        </p:txBody>
      </p:sp>
      <p:sp>
        <p:nvSpPr>
          <p:cNvPr id="2" name="Rectangle 1">
            <a:extLst>
              <a:ext uri="{FF2B5EF4-FFF2-40B4-BE49-F238E27FC236}">
                <a16:creationId xmlns:a16="http://schemas.microsoft.com/office/drawing/2014/main" id="{0689FE58-4479-DE7C-8768-D7343E2D2323}"/>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0CA371-E1D4-9DD6-715E-EF63EE7630DF}"/>
              </a:ext>
            </a:extLst>
          </p:cNvPr>
          <p:cNvSpPr>
            <a:spLocks noGrp="1"/>
          </p:cNvSpPr>
          <p:nvPr>
            <p:ph idx="1"/>
          </p:nvPr>
        </p:nvSpPr>
        <p:spPr>
          <a:xfrm>
            <a:off x="760412" y="1599640"/>
            <a:ext cx="10668000" cy="4527176"/>
          </a:xfrm>
        </p:spPr>
        <p:txBody>
          <a:bodyPr/>
          <a:lstStyle/>
          <a:p>
            <a:pPr marL="0" indent="0">
              <a:buNone/>
            </a:pPr>
            <a:r>
              <a:rPr lang="en-US" sz="3600" dirty="0">
                <a:solidFill>
                  <a:srgbClr val="FFFF00"/>
                </a:solidFill>
                <a:latin typeface="Times New Roman" panose="02020603050405020304" pitchFamily="18" charset="0"/>
                <a:cs typeface="Times New Roman" panose="02020603050405020304" pitchFamily="18" charset="0"/>
              </a:rPr>
              <a:t>2025 Disclosures:</a:t>
            </a:r>
          </a:p>
          <a:p>
            <a:endParaRPr lang="en-US" sz="3600" dirty="0">
              <a:latin typeface="Times New Roman" panose="02020603050405020304" pitchFamily="18" charset="0"/>
              <a:cs typeface="Times New Roman" panose="02020603050405020304" pitchFamily="18" charset="0"/>
            </a:endParaRPr>
          </a:p>
          <a:p>
            <a:pPr>
              <a:spcBef>
                <a:spcPts val="0"/>
              </a:spcBef>
              <a:spcAft>
                <a:spcPts val="1200"/>
              </a:spcAft>
            </a:pPr>
            <a:r>
              <a:rPr lang="en-US" sz="2800" dirty="0">
                <a:latin typeface="Times New Roman" panose="02020603050405020304" pitchFamily="18" charset="0"/>
                <a:cs typeface="Times New Roman" panose="02020603050405020304" pitchFamily="18" charset="0"/>
              </a:rPr>
              <a:t>Institutional Grants/Research Support from: Breast Cancer Research Foundation, National Cancer Institute, GE Healthcare, Inc.</a:t>
            </a:r>
          </a:p>
          <a:p>
            <a:pPr>
              <a:spcBef>
                <a:spcPts val="0"/>
              </a:spcBef>
              <a:spcAft>
                <a:spcPts val="1200"/>
              </a:spcAft>
            </a:pPr>
            <a:r>
              <a:rPr lang="en-US" sz="2800" dirty="0">
                <a:latin typeface="Times New Roman" panose="02020603050405020304" pitchFamily="18" charset="0"/>
                <a:cs typeface="Times New Roman" panose="02020603050405020304" pitchFamily="18" charset="0"/>
              </a:rPr>
              <a:t>Founder of Clairity, Inc.</a:t>
            </a:r>
          </a:p>
        </p:txBody>
      </p:sp>
      <p:sp>
        <p:nvSpPr>
          <p:cNvPr id="4" name="Rectangle 3">
            <a:extLst>
              <a:ext uri="{FF2B5EF4-FFF2-40B4-BE49-F238E27FC236}">
                <a16:creationId xmlns:a16="http://schemas.microsoft.com/office/drawing/2014/main" id="{439590DF-17D1-CA5C-F178-760065404FF4}"/>
              </a:ext>
            </a:extLst>
          </p:cNvPr>
          <p:cNvSpPr/>
          <p:nvPr/>
        </p:nvSpPr>
        <p:spPr bwMode="auto">
          <a:xfrm>
            <a:off x="1827212" y="0"/>
            <a:ext cx="1905000" cy="4572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300" b="1" i="0" u="none" strike="noStrike" cap="none" normalizeH="0" baseline="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3737823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a:extLst>
              <a:ext uri="{FF2B5EF4-FFF2-40B4-BE49-F238E27FC236}">
                <a16:creationId xmlns:a16="http://schemas.microsoft.com/office/drawing/2014/main" id="{BC0C8893-0282-AFE4-B9F5-275064C57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681" r="4541"/>
          <a:stretch>
            <a:fillRect/>
          </a:stretch>
        </p:blipFill>
        <p:spPr bwMode="auto">
          <a:xfrm>
            <a:off x="6531329" y="655999"/>
            <a:ext cx="2592086" cy="604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2">
            <a:extLst>
              <a:ext uri="{FF2B5EF4-FFF2-40B4-BE49-F238E27FC236}">
                <a16:creationId xmlns:a16="http://schemas.microsoft.com/office/drawing/2014/main" id="{BD12A5D8-A388-A138-C8CE-8C4AFA464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9313"/>
          <a:stretch>
            <a:fillRect/>
          </a:stretch>
        </p:blipFill>
        <p:spPr bwMode="auto">
          <a:xfrm>
            <a:off x="2800742" y="630792"/>
            <a:ext cx="2872160" cy="604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7D0836F-9601-4A65-0ECF-816DE382A476}"/>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CF4E25E-B46B-D389-387D-2A262D6965A8}"/>
              </a:ext>
            </a:extLst>
          </p:cNvPr>
          <p:cNvGrpSpPr/>
          <p:nvPr/>
        </p:nvGrpSpPr>
        <p:grpSpPr>
          <a:xfrm>
            <a:off x="1758866" y="2084646"/>
            <a:ext cx="8752316" cy="3124227"/>
            <a:chOff x="1758866" y="2084646"/>
            <a:chExt cx="8752316" cy="3124227"/>
          </a:xfrm>
        </p:grpSpPr>
        <p:graphicFrame>
          <p:nvGraphicFramePr>
            <p:cNvPr id="86018" name="Object 2">
              <a:extLst>
                <a:ext uri="{FF2B5EF4-FFF2-40B4-BE49-F238E27FC236}">
                  <a16:creationId xmlns:a16="http://schemas.microsoft.com/office/drawing/2014/main" id="{5E0C1449-BAD1-2749-6BD6-CED8E1D829CC}"/>
                </a:ext>
              </a:extLst>
            </p:cNvPr>
            <p:cNvGraphicFramePr>
              <a:graphicFrameLocks noChangeAspect="1"/>
            </p:cNvGraphicFramePr>
            <p:nvPr>
              <p:extLst>
                <p:ext uri="{D42A27DB-BD31-4B8C-83A1-F6EECF244321}">
                  <p14:modId xmlns:p14="http://schemas.microsoft.com/office/powerpoint/2010/main" val="204758128"/>
                </p:ext>
              </p:extLst>
            </p:nvPr>
          </p:nvGraphicFramePr>
          <p:xfrm>
            <a:off x="1758866" y="2084646"/>
            <a:ext cx="3992457" cy="3124227"/>
          </p:xfrm>
          <a:graphic>
            <a:graphicData uri="http://schemas.openxmlformats.org/presentationml/2006/ole">
              <mc:AlternateContent xmlns:mc="http://schemas.openxmlformats.org/markup-compatibility/2006">
                <mc:Choice xmlns:v="urn:schemas-microsoft-com:vml" Requires="v">
                  <p:oleObj name="Image" r:id="rId3" imgW="16103600" imgH="12077700" progId="Photoshop.Image.6">
                    <p:embed/>
                  </p:oleObj>
                </mc:Choice>
                <mc:Fallback>
                  <p:oleObj name="Image" r:id="rId3" imgW="16103600" imgH="12077700" progId="Photoshop.Image.6">
                    <p:embed/>
                    <p:pic>
                      <p:nvPicPr>
                        <p:cNvPr id="86018" name="Object 2">
                          <a:extLst>
                            <a:ext uri="{FF2B5EF4-FFF2-40B4-BE49-F238E27FC236}">
                              <a16:creationId xmlns:a16="http://schemas.microsoft.com/office/drawing/2014/main" id="{5E0C1449-BAD1-2749-6BD6-CED8E1D829CC}"/>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12999" t="4575" r="24356" b="32005"/>
                        <a:stretch>
                          <a:fillRect/>
                        </a:stretch>
                      </p:blipFill>
                      <p:spPr bwMode="auto">
                        <a:xfrm>
                          <a:off x="1758866" y="2084646"/>
                          <a:ext cx="3992457" cy="312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6019" name="Object 3">
              <a:extLst>
                <a:ext uri="{FF2B5EF4-FFF2-40B4-BE49-F238E27FC236}">
                  <a16:creationId xmlns:a16="http://schemas.microsoft.com/office/drawing/2014/main" id="{8D02BCC3-D84F-0750-2890-EBE941232D70}"/>
                </a:ext>
              </a:extLst>
            </p:cNvPr>
            <p:cNvGraphicFramePr>
              <a:graphicFrameLocks noChangeAspect="1"/>
            </p:cNvGraphicFramePr>
            <p:nvPr>
              <p:extLst>
                <p:ext uri="{D42A27DB-BD31-4B8C-83A1-F6EECF244321}">
                  <p14:modId xmlns:p14="http://schemas.microsoft.com/office/powerpoint/2010/main" val="805970474"/>
                </p:ext>
              </p:extLst>
            </p:nvPr>
          </p:nvGraphicFramePr>
          <p:xfrm>
            <a:off x="6370287" y="2102851"/>
            <a:ext cx="4140895" cy="3106022"/>
          </p:xfrm>
          <a:graphic>
            <a:graphicData uri="http://schemas.openxmlformats.org/presentationml/2006/ole">
              <mc:AlternateContent xmlns:mc="http://schemas.openxmlformats.org/markup-compatibility/2006">
                <mc:Choice xmlns:v="urn:schemas-microsoft-com:vml" Requires="v">
                  <p:oleObj name="Image" r:id="rId5" imgW="26009600" imgH="19507200" progId="Photoshop.Image.6">
                    <p:embed/>
                  </p:oleObj>
                </mc:Choice>
                <mc:Fallback>
                  <p:oleObj name="Image" r:id="rId5" imgW="26009600" imgH="19507200" progId="Photoshop.Image.6">
                    <p:embed/>
                    <p:pic>
                      <p:nvPicPr>
                        <p:cNvPr id="86019" name="Object 3">
                          <a:extLst>
                            <a:ext uri="{FF2B5EF4-FFF2-40B4-BE49-F238E27FC236}">
                              <a16:creationId xmlns:a16="http://schemas.microsoft.com/office/drawing/2014/main" id="{8D02BCC3-D84F-0750-2890-EBE941232D70}"/>
                            </a:ext>
                          </a:extLst>
                        </p:cNvPr>
                        <p:cNvPicPr>
                          <a:picLocks noChangeAspect="1" noChangeArrowheads="1"/>
                        </p:cNvPicPr>
                        <p:nvPr/>
                      </p:nvPicPr>
                      <p:blipFill>
                        <a:blip r:embed="rId6">
                          <a:lum bright="6000" contrast="18000"/>
                          <a:extLst>
                            <a:ext uri="{28A0092B-C50C-407E-A947-70E740481C1C}">
                              <a14:useLocalDpi xmlns:a14="http://schemas.microsoft.com/office/drawing/2010/main" val="0"/>
                            </a:ext>
                          </a:extLst>
                        </a:blip>
                        <a:srcRect l="18715" t="12309" r="20207" b="26207"/>
                        <a:stretch>
                          <a:fillRect/>
                        </a:stretch>
                      </p:blipFill>
                      <p:spPr bwMode="auto">
                        <a:xfrm>
                          <a:off x="6370287" y="2102851"/>
                          <a:ext cx="4140895" cy="3106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
        <p:nvSpPr>
          <p:cNvPr id="2" name="Rectangle 1">
            <a:extLst>
              <a:ext uri="{FF2B5EF4-FFF2-40B4-BE49-F238E27FC236}">
                <a16:creationId xmlns:a16="http://schemas.microsoft.com/office/drawing/2014/main" id="{0F6E964B-6CA5-78CE-9FE0-5238D7E1D678}"/>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3" name="TextBox 4">
            <a:extLst>
              <a:ext uri="{FF2B5EF4-FFF2-40B4-BE49-F238E27FC236}">
                <a16:creationId xmlns:a16="http://schemas.microsoft.com/office/drawing/2014/main" id="{20F1037C-3713-2F85-D7E0-7DDE807B1425}"/>
              </a:ext>
            </a:extLst>
          </p:cNvPr>
          <p:cNvSpPr txBox="1">
            <a:spLocks noChangeArrowheads="1"/>
          </p:cNvSpPr>
          <p:nvPr/>
        </p:nvSpPr>
        <p:spPr bwMode="auto">
          <a:xfrm>
            <a:off x="2064847" y="762000"/>
            <a:ext cx="81403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3600" b="0" dirty="0">
                <a:solidFill>
                  <a:srgbClr val="FFFF00"/>
                </a:solidFill>
              </a:rPr>
              <a:t>Examples of benign sonographic masses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CE27E1A3-CD5F-4368-5414-6152A413E5F7}"/>
              </a:ext>
            </a:extLst>
          </p:cNvPr>
          <p:cNvSpPr>
            <a:spLocks noGrp="1" noChangeArrowheads="1"/>
          </p:cNvSpPr>
          <p:nvPr>
            <p:ph idx="1"/>
          </p:nvPr>
        </p:nvSpPr>
        <p:spPr>
          <a:xfrm>
            <a:off x="1506798" y="2492153"/>
            <a:ext cx="236663" cy="16804"/>
          </a:xfrm>
        </p:spPr>
        <p:txBody>
          <a:bodyPr vert="horz" wrap="square" lIns="0" tIns="0" rIns="0" bIns="0" numCol="1" anchor="t" anchorCtr="0" compatLnSpc="1">
            <a:prstTxWarp prst="textNoShape">
              <a:avLst/>
            </a:prstTxWarp>
          </a:bodyPr>
          <a:lstStyle/>
          <a:p>
            <a:pPr marL="0" indent="0" defTabSz="412810" eaLnBrk="1" hangingPunct="1">
              <a:spcBef>
                <a:spcPct val="0"/>
              </a:spcBef>
              <a:buClr>
                <a:srgbClr val="FFFF00"/>
              </a:buClr>
              <a:buNone/>
              <a:defRPr/>
            </a:pPr>
            <a:r>
              <a:rPr lang="en-US" sz="100" dirty="0">
                <a:solidFill>
                  <a:srgbClr val="FFFF00"/>
                </a:solidFill>
                <a:latin typeface="Tms Rmn" charset="0"/>
                <a:ea typeface="ＭＳ Ｐゴシック" charset="0"/>
                <a:cs typeface="+mn-cs"/>
              </a:rPr>
              <a:t> </a:t>
            </a:r>
            <a:endParaRPr lang="en-US" dirty="0">
              <a:ea typeface="ＭＳ Ｐゴシック" charset="0"/>
              <a:cs typeface="+mn-cs"/>
            </a:endParaRPr>
          </a:p>
        </p:txBody>
      </p:sp>
      <p:pic>
        <p:nvPicPr>
          <p:cNvPr id="84995" name="Picture 1">
            <a:extLst>
              <a:ext uri="{FF2B5EF4-FFF2-40B4-BE49-F238E27FC236}">
                <a16:creationId xmlns:a16="http://schemas.microsoft.com/office/drawing/2014/main" id="{89BAACDE-263B-C174-5DBF-412740D95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92" r="38240" b="3644"/>
          <a:stretch>
            <a:fillRect/>
          </a:stretch>
        </p:blipFill>
        <p:spPr bwMode="auto">
          <a:xfrm>
            <a:off x="1981526" y="423805"/>
            <a:ext cx="3709581" cy="601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2" descr="A picture containing text, close&#10;&#10;Description automatically generated">
            <a:extLst>
              <a:ext uri="{FF2B5EF4-FFF2-40B4-BE49-F238E27FC236}">
                <a16:creationId xmlns:a16="http://schemas.microsoft.com/office/drawing/2014/main" id="{A4FB5E67-88C9-4C8A-0A31-51F5A0B14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711" r="33167" b="10222"/>
          <a:stretch>
            <a:fillRect/>
          </a:stretch>
        </p:blipFill>
        <p:spPr bwMode="auto">
          <a:xfrm>
            <a:off x="5825542" y="869124"/>
            <a:ext cx="4568009" cy="558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996F93F-F7D6-1DCF-1340-A10A770A5D8C}"/>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2F8F02E1-A1FE-2DE6-6E7B-E1C120C33B06}"/>
              </a:ext>
            </a:extLst>
          </p:cNvPr>
          <p:cNvSpPr>
            <a:spLocks noGrp="1" noChangeArrowheads="1"/>
          </p:cNvSpPr>
          <p:nvPr>
            <p:ph idx="1"/>
          </p:nvPr>
        </p:nvSpPr>
        <p:spPr>
          <a:xfrm>
            <a:off x="1506798" y="2492153"/>
            <a:ext cx="236663" cy="16804"/>
          </a:xfrm>
        </p:spPr>
        <p:txBody>
          <a:bodyPr vert="horz" wrap="square" lIns="0" tIns="0" rIns="0" bIns="0" numCol="1" anchor="t" anchorCtr="0" compatLnSpc="1">
            <a:prstTxWarp prst="textNoShape">
              <a:avLst/>
            </a:prstTxWarp>
          </a:bodyPr>
          <a:lstStyle/>
          <a:p>
            <a:pPr marL="0" indent="0" defTabSz="412810" eaLnBrk="1" hangingPunct="1">
              <a:spcBef>
                <a:spcPct val="0"/>
              </a:spcBef>
              <a:buClr>
                <a:srgbClr val="FFFF00"/>
              </a:buClr>
              <a:buNone/>
              <a:defRPr/>
            </a:pPr>
            <a:r>
              <a:rPr lang="en-US" sz="100" dirty="0">
                <a:solidFill>
                  <a:srgbClr val="FFFF00"/>
                </a:solidFill>
                <a:latin typeface="Tms Rmn" charset="0"/>
                <a:ea typeface="ＭＳ Ｐゴシック" charset="0"/>
                <a:cs typeface="+mn-cs"/>
              </a:rPr>
              <a:t> </a:t>
            </a:r>
            <a:endParaRPr lang="en-US" dirty="0">
              <a:ea typeface="ＭＳ Ｐゴシック" charset="0"/>
              <a:cs typeface="+mn-cs"/>
            </a:endParaRPr>
          </a:p>
        </p:txBody>
      </p:sp>
      <p:pic>
        <p:nvPicPr>
          <p:cNvPr id="88067" name="Picture 3">
            <a:extLst>
              <a:ext uri="{FF2B5EF4-FFF2-40B4-BE49-F238E27FC236}">
                <a16:creationId xmlns:a16="http://schemas.microsoft.com/office/drawing/2014/main" id="{859D3346-C162-F476-C4A2-32B5CACCF6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334" b="23611"/>
          <a:stretch>
            <a:fillRect/>
          </a:stretch>
        </p:blipFill>
        <p:spPr bwMode="auto">
          <a:xfrm>
            <a:off x="1994692" y="1300437"/>
            <a:ext cx="7864481" cy="501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Box 4">
            <a:extLst>
              <a:ext uri="{FF2B5EF4-FFF2-40B4-BE49-F238E27FC236}">
                <a16:creationId xmlns:a16="http://schemas.microsoft.com/office/drawing/2014/main" id="{6935B6C6-8806-490E-CA93-31D52CC2AC5E}"/>
              </a:ext>
            </a:extLst>
          </p:cNvPr>
          <p:cNvSpPr txBox="1">
            <a:spLocks noChangeArrowheads="1"/>
          </p:cNvSpPr>
          <p:nvPr/>
        </p:nvSpPr>
        <p:spPr bwMode="auto">
          <a:xfrm>
            <a:off x="1911234" y="605854"/>
            <a:ext cx="80313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3600" b="0" dirty="0">
                <a:solidFill>
                  <a:srgbClr val="FFFF00"/>
                </a:solidFill>
              </a:rPr>
              <a:t>Example of a suspicious sonographic mass</a:t>
            </a:r>
          </a:p>
        </p:txBody>
      </p:sp>
      <p:sp>
        <p:nvSpPr>
          <p:cNvPr id="2" name="Rectangle 1">
            <a:extLst>
              <a:ext uri="{FF2B5EF4-FFF2-40B4-BE49-F238E27FC236}">
                <a16:creationId xmlns:a16="http://schemas.microsoft.com/office/drawing/2014/main" id="{F80AC7B9-D940-0A39-9FD3-2D0F6E302E7F}"/>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742FC87F-3A4C-120A-A3B8-26F2510A001B}"/>
              </a:ext>
            </a:extLst>
          </p:cNvPr>
          <p:cNvSpPr>
            <a:spLocks noChangeArrowheads="1"/>
          </p:cNvSpPr>
          <p:nvPr/>
        </p:nvSpPr>
        <p:spPr bwMode="auto">
          <a:xfrm>
            <a:off x="1823283" y="676294"/>
            <a:ext cx="87075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03300">
              <a:spcBef>
                <a:spcPct val="20000"/>
              </a:spcBef>
              <a:buChar char="•"/>
              <a:defRPr sz="3600">
                <a:solidFill>
                  <a:schemeClr val="tx1"/>
                </a:solidFill>
                <a:latin typeface="Times New Roman" panose="02020603050405020304" pitchFamily="18" charset="0"/>
                <a:ea typeface="MS PGothic" panose="020B0600070205080204" pitchFamily="34" charset="-128"/>
              </a:defRPr>
            </a:lvl1pPr>
            <a:lvl2pPr marL="742950" indent="-285750" defTabSz="1003300">
              <a:spcBef>
                <a:spcPct val="20000"/>
              </a:spcBef>
              <a:buChar char="–"/>
              <a:defRPr sz="3100">
                <a:solidFill>
                  <a:schemeClr val="tx1"/>
                </a:solidFill>
                <a:latin typeface="Times New Roman" panose="02020603050405020304" pitchFamily="18" charset="0"/>
                <a:ea typeface="MS PGothic" panose="020B0600070205080204" pitchFamily="34" charset="-128"/>
              </a:defRPr>
            </a:lvl2pPr>
            <a:lvl3pPr marL="1143000" indent="-228600" defTabSz="1003300">
              <a:spcBef>
                <a:spcPct val="20000"/>
              </a:spcBef>
              <a:buChar char="•"/>
              <a:defRPr sz="2700">
                <a:solidFill>
                  <a:schemeClr val="tx1"/>
                </a:solidFill>
                <a:latin typeface="Times New Roman" panose="02020603050405020304" pitchFamily="18" charset="0"/>
                <a:ea typeface="MS PGothic" panose="020B0600070205080204" pitchFamily="34" charset="-128"/>
              </a:defRPr>
            </a:lvl3pPr>
            <a:lvl4pPr marL="16002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4pPr>
            <a:lvl5pPr marL="20574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5pPr>
            <a:lvl6pPr marL="25146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6pPr>
            <a:lvl7pPr marL="29718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7pPr>
            <a:lvl8pPr marL="34290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8pPr>
            <a:lvl9pPr marL="38862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b="0" dirty="0">
                <a:solidFill>
                  <a:srgbClr val="FFFF00"/>
                </a:solidFill>
              </a:rPr>
              <a:t>Calcifications</a:t>
            </a:r>
          </a:p>
        </p:txBody>
      </p:sp>
      <p:sp>
        <p:nvSpPr>
          <p:cNvPr id="89091" name="Rectangle 3">
            <a:extLst>
              <a:ext uri="{FF2B5EF4-FFF2-40B4-BE49-F238E27FC236}">
                <a16:creationId xmlns:a16="http://schemas.microsoft.com/office/drawing/2014/main" id="{0C92EB93-CE7C-14FC-450C-98F7F641D9CC}"/>
              </a:ext>
            </a:extLst>
          </p:cNvPr>
          <p:cNvSpPr>
            <a:spLocks noChangeArrowheads="1"/>
          </p:cNvSpPr>
          <p:nvPr/>
        </p:nvSpPr>
        <p:spPr bwMode="auto">
          <a:xfrm>
            <a:off x="2397434" y="2017427"/>
            <a:ext cx="766422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495300" indent="-495300" defTabSz="1003300">
              <a:spcBef>
                <a:spcPct val="20000"/>
              </a:spcBef>
              <a:buChar char="•"/>
              <a:defRPr sz="3600">
                <a:solidFill>
                  <a:schemeClr val="tx1"/>
                </a:solidFill>
                <a:latin typeface="Times New Roman" panose="02020603050405020304" pitchFamily="18" charset="0"/>
                <a:ea typeface="MS PGothic" panose="020B0600070205080204" pitchFamily="34" charset="-128"/>
              </a:defRPr>
            </a:lvl1pPr>
            <a:lvl2pPr marL="1003300" indent="-495300" defTabSz="1003300">
              <a:spcBef>
                <a:spcPct val="20000"/>
              </a:spcBef>
              <a:buChar char="–"/>
              <a:defRPr sz="3100">
                <a:solidFill>
                  <a:schemeClr val="tx1"/>
                </a:solidFill>
                <a:latin typeface="Times New Roman" panose="02020603050405020304" pitchFamily="18" charset="0"/>
                <a:ea typeface="MS PGothic" panose="020B0600070205080204" pitchFamily="34" charset="-128"/>
              </a:defRPr>
            </a:lvl2pPr>
            <a:lvl3pPr marL="1143000" indent="-228600" defTabSz="1003300">
              <a:spcBef>
                <a:spcPct val="20000"/>
              </a:spcBef>
              <a:buChar char="•"/>
              <a:defRPr sz="2700">
                <a:solidFill>
                  <a:schemeClr val="tx1"/>
                </a:solidFill>
                <a:latin typeface="Times New Roman" panose="02020603050405020304" pitchFamily="18" charset="0"/>
                <a:ea typeface="MS PGothic" panose="020B0600070205080204" pitchFamily="34" charset="-128"/>
              </a:defRPr>
            </a:lvl3pPr>
            <a:lvl4pPr marL="16002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4pPr>
            <a:lvl5pPr marL="20574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5pPr>
            <a:lvl6pPr marL="25146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6pPr>
            <a:lvl7pPr marL="29718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7pPr>
            <a:lvl8pPr marL="34290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8pPr>
            <a:lvl9pPr marL="38862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spcAft>
                <a:spcPts val="1200"/>
              </a:spcAft>
              <a:buClr>
                <a:schemeClr val="tx1"/>
              </a:buClr>
              <a:buSzPct val="100000"/>
              <a:buFont typeface="Arial" panose="020B0604020202020204" pitchFamily="34" charset="0"/>
              <a:buChar char="•"/>
            </a:pPr>
            <a:r>
              <a:rPr lang="en-US" altLang="en-US" sz="2800" b="0" dirty="0"/>
              <a:t>Assessment is based on their morphology and distribution</a:t>
            </a:r>
          </a:p>
          <a:p>
            <a:pPr eaLnBrk="1" hangingPunct="1">
              <a:spcBef>
                <a:spcPct val="0"/>
              </a:spcBef>
              <a:spcAft>
                <a:spcPts val="1200"/>
              </a:spcAft>
              <a:buClr>
                <a:schemeClr val="tx1"/>
              </a:buClr>
              <a:buSzPct val="100000"/>
              <a:buFont typeface="Arial" panose="020B0604020202020204" pitchFamily="34" charset="0"/>
              <a:buChar char="•"/>
            </a:pPr>
            <a:r>
              <a:rPr lang="en-US" altLang="en-US" sz="2800" b="0" dirty="0"/>
              <a:t>Requires magnification mammography to determine morphology</a:t>
            </a:r>
          </a:p>
          <a:p>
            <a:pPr lvl="1" eaLnBrk="1" hangingPunct="1">
              <a:spcBef>
                <a:spcPct val="0"/>
              </a:spcBef>
              <a:spcAft>
                <a:spcPts val="1200"/>
              </a:spcAft>
              <a:buClr>
                <a:schemeClr val="tx1"/>
              </a:buClr>
              <a:buSzPct val="100000"/>
              <a:buFont typeface="Times New Roman" panose="02020603050405020304" pitchFamily="18" charset="0"/>
              <a:buChar char="–"/>
            </a:pPr>
            <a:r>
              <a:rPr lang="en-US" altLang="en-US" sz="2400" b="0" dirty="0"/>
              <a:t>Screening mammography does not include magnification mammography</a:t>
            </a:r>
          </a:p>
          <a:p>
            <a:pPr eaLnBrk="1" hangingPunct="1">
              <a:spcBef>
                <a:spcPct val="0"/>
              </a:spcBef>
              <a:spcAft>
                <a:spcPts val="1200"/>
              </a:spcAft>
              <a:buClr>
                <a:schemeClr val="tx1"/>
              </a:buClr>
              <a:buSzPct val="100000"/>
              <a:buFont typeface="Arial" panose="020B0604020202020204" pitchFamily="34" charset="0"/>
              <a:buChar char="•"/>
            </a:pPr>
            <a:endParaRPr lang="en-US" altLang="en-US" sz="3200" b="0" dirty="0"/>
          </a:p>
        </p:txBody>
      </p:sp>
      <p:sp>
        <p:nvSpPr>
          <p:cNvPr id="2" name="Rectangle 1">
            <a:extLst>
              <a:ext uri="{FF2B5EF4-FFF2-40B4-BE49-F238E27FC236}">
                <a16:creationId xmlns:a16="http://schemas.microsoft.com/office/drawing/2014/main" id="{0CA01496-14CA-731F-CEE6-2673B2AE64AC}"/>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descr="A close-up of the moon&#10;&#10;Description automatically generated">
            <a:extLst>
              <a:ext uri="{FF2B5EF4-FFF2-40B4-BE49-F238E27FC236}">
                <a16:creationId xmlns:a16="http://schemas.microsoft.com/office/drawing/2014/main" id="{7D812506-2352-1B6E-708E-B6F3DBB29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210" b="4407"/>
          <a:stretch>
            <a:fillRect/>
          </a:stretch>
        </p:blipFill>
        <p:spPr bwMode="auto">
          <a:xfrm>
            <a:off x="1663640" y="537237"/>
            <a:ext cx="4105886" cy="578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2" descr="A close up of the moon&#10;&#10;Description automatically generated">
            <a:extLst>
              <a:ext uri="{FF2B5EF4-FFF2-40B4-BE49-F238E27FC236}">
                <a16:creationId xmlns:a16="http://schemas.microsoft.com/office/drawing/2014/main" id="{8174FF63-F5F5-2A3C-829C-2A609F640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951" t="7626" b="2203"/>
          <a:stretch>
            <a:fillRect/>
          </a:stretch>
        </p:blipFill>
        <p:spPr bwMode="auto">
          <a:xfrm>
            <a:off x="6228849" y="807508"/>
            <a:ext cx="3314677" cy="545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Box 2">
            <a:extLst>
              <a:ext uri="{FF2B5EF4-FFF2-40B4-BE49-F238E27FC236}">
                <a16:creationId xmlns:a16="http://schemas.microsoft.com/office/drawing/2014/main" id="{451D66DF-7051-6420-2E23-8FA61B9A12EF}"/>
              </a:ext>
            </a:extLst>
          </p:cNvPr>
          <p:cNvSpPr txBox="1">
            <a:spLocks noChangeArrowheads="1"/>
          </p:cNvSpPr>
          <p:nvPr/>
        </p:nvSpPr>
        <p:spPr bwMode="auto">
          <a:xfrm>
            <a:off x="626412" y="537233"/>
            <a:ext cx="5310205"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r>
              <a:rPr lang="en-US" altLang="en-US" sz="1764" dirty="0">
                <a:solidFill>
                  <a:srgbClr val="FFFF00"/>
                </a:solidFill>
                <a:cs typeface="Times New Roman" panose="02020603050405020304" pitchFamily="18" charset="0"/>
              </a:rPr>
              <a:t>Case 1: Screening</a:t>
            </a:r>
          </a:p>
        </p:txBody>
      </p:sp>
      <p:sp>
        <p:nvSpPr>
          <p:cNvPr id="2" name="Rectangle 1">
            <a:extLst>
              <a:ext uri="{FF2B5EF4-FFF2-40B4-BE49-F238E27FC236}">
                <a16:creationId xmlns:a16="http://schemas.microsoft.com/office/drawing/2014/main" id="{FEDD4A7C-7CE4-58CA-3C28-86365FEF3C03}"/>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descr="A close-up of the moon&#10;&#10;Description automatically generated">
            <a:extLst>
              <a:ext uri="{FF2B5EF4-FFF2-40B4-BE49-F238E27FC236}">
                <a16:creationId xmlns:a16="http://schemas.microsoft.com/office/drawing/2014/main" id="{686CE3B7-A5F3-83B6-A360-D21196344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210" b="4407"/>
          <a:stretch>
            <a:fillRect/>
          </a:stretch>
        </p:blipFill>
        <p:spPr bwMode="auto">
          <a:xfrm>
            <a:off x="1663640" y="537237"/>
            <a:ext cx="4105886" cy="578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2" descr="A close up of the moon&#10;&#10;Description automatically generated">
            <a:extLst>
              <a:ext uri="{FF2B5EF4-FFF2-40B4-BE49-F238E27FC236}">
                <a16:creationId xmlns:a16="http://schemas.microsoft.com/office/drawing/2014/main" id="{C22CF54B-214B-1CA2-241C-0B7BD49D9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951" t="7626" b="2203"/>
          <a:stretch>
            <a:fillRect/>
          </a:stretch>
        </p:blipFill>
        <p:spPr bwMode="auto">
          <a:xfrm>
            <a:off x="6228849" y="807508"/>
            <a:ext cx="3314677" cy="545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1140" name="Straight Arrow Connector 3">
            <a:extLst>
              <a:ext uri="{FF2B5EF4-FFF2-40B4-BE49-F238E27FC236}">
                <a16:creationId xmlns:a16="http://schemas.microsoft.com/office/drawing/2014/main" id="{D859C8F7-A5FD-BB57-7790-4E42D1C15F13}"/>
              </a:ext>
            </a:extLst>
          </p:cNvPr>
          <p:cNvCxnSpPr>
            <a:cxnSpLocks noChangeShapeType="1"/>
          </p:cNvCxnSpPr>
          <p:nvPr/>
        </p:nvCxnSpPr>
        <p:spPr bwMode="auto">
          <a:xfrm flipH="1">
            <a:off x="4951710" y="2151862"/>
            <a:ext cx="470524" cy="470524"/>
          </a:xfrm>
          <a:prstGeom prst="straightConnector1">
            <a:avLst/>
          </a:prstGeom>
          <a:noFill/>
          <a:ln w="25400" algn="ctr">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91141" name="Straight Arrow Connector 4">
            <a:extLst>
              <a:ext uri="{FF2B5EF4-FFF2-40B4-BE49-F238E27FC236}">
                <a16:creationId xmlns:a16="http://schemas.microsoft.com/office/drawing/2014/main" id="{B21DDCC2-667E-48AC-267C-3AEA08C7D97D}"/>
              </a:ext>
            </a:extLst>
          </p:cNvPr>
          <p:cNvCxnSpPr>
            <a:cxnSpLocks noChangeShapeType="1"/>
          </p:cNvCxnSpPr>
          <p:nvPr/>
        </p:nvCxnSpPr>
        <p:spPr bwMode="auto">
          <a:xfrm flipH="1">
            <a:off x="8783124" y="1546902"/>
            <a:ext cx="470524" cy="470524"/>
          </a:xfrm>
          <a:prstGeom prst="straightConnector1">
            <a:avLst/>
          </a:prstGeom>
          <a:noFill/>
          <a:ln w="25400" algn="ctr">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91142" name="TextBox 2">
            <a:extLst>
              <a:ext uri="{FF2B5EF4-FFF2-40B4-BE49-F238E27FC236}">
                <a16:creationId xmlns:a16="http://schemas.microsoft.com/office/drawing/2014/main" id="{49668A0C-ABDA-3797-464E-B7D8082B0B3F}"/>
              </a:ext>
            </a:extLst>
          </p:cNvPr>
          <p:cNvSpPr txBox="1">
            <a:spLocks noChangeArrowheads="1"/>
          </p:cNvSpPr>
          <p:nvPr/>
        </p:nvSpPr>
        <p:spPr bwMode="auto">
          <a:xfrm>
            <a:off x="784207" y="625599"/>
            <a:ext cx="5310205"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r>
              <a:rPr lang="en-US" altLang="en-US" sz="1764" dirty="0">
                <a:solidFill>
                  <a:srgbClr val="FFFF00"/>
                </a:solidFill>
                <a:cs typeface="Times New Roman" panose="02020603050405020304" pitchFamily="18" charset="0"/>
              </a:rPr>
              <a:t>Case 1: Screening</a:t>
            </a:r>
          </a:p>
        </p:txBody>
      </p:sp>
      <p:sp>
        <p:nvSpPr>
          <p:cNvPr id="2" name="Rectangle 1">
            <a:extLst>
              <a:ext uri="{FF2B5EF4-FFF2-40B4-BE49-F238E27FC236}">
                <a16:creationId xmlns:a16="http://schemas.microsoft.com/office/drawing/2014/main" id="{C9098860-D039-4C76-FE27-C61AF0EDA7E7}"/>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A close-up of the moon&#10;&#10;Description automatically generated">
            <a:extLst>
              <a:ext uri="{FF2B5EF4-FFF2-40B4-BE49-F238E27FC236}">
                <a16:creationId xmlns:a16="http://schemas.microsoft.com/office/drawing/2014/main" id="{78B1EA6D-951F-721B-4C87-62C2280F5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686" t="12962" b="10535"/>
          <a:stretch>
            <a:fillRect/>
          </a:stretch>
        </p:blipFill>
        <p:spPr bwMode="auto">
          <a:xfrm>
            <a:off x="2245368" y="609600"/>
            <a:ext cx="4790093" cy="62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Box 6">
            <a:extLst>
              <a:ext uri="{FF2B5EF4-FFF2-40B4-BE49-F238E27FC236}">
                <a16:creationId xmlns:a16="http://schemas.microsoft.com/office/drawing/2014/main" id="{24AD7733-9EC7-260E-4178-A02A124F24C0}"/>
              </a:ext>
            </a:extLst>
          </p:cNvPr>
          <p:cNvSpPr txBox="1">
            <a:spLocks noChangeArrowheads="1"/>
          </p:cNvSpPr>
          <p:nvPr/>
        </p:nvSpPr>
        <p:spPr bwMode="auto">
          <a:xfrm>
            <a:off x="7707638" y="538637"/>
            <a:ext cx="402557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ts val="2400"/>
              </a:spcAft>
              <a:buFont typeface="Arial" panose="020B0604020202020204" pitchFamily="34" charset="0"/>
              <a:buChar char="•"/>
            </a:pPr>
            <a:r>
              <a:rPr lang="en-US" altLang="en-US" sz="2800" b="0" dirty="0">
                <a:solidFill>
                  <a:schemeClr val="tx1"/>
                </a:solidFill>
              </a:rPr>
              <a:t>Example of benign calcifications</a:t>
            </a:r>
          </a:p>
          <a:p>
            <a:pPr marL="735038" lvl="1" indent="-342900">
              <a:spcAft>
                <a:spcPts val="2400"/>
              </a:spcAft>
              <a:buFont typeface="Times New Roman" panose="02020603050405020304" pitchFamily="18" charset="0"/>
              <a:buChar char="–"/>
            </a:pPr>
            <a:r>
              <a:rPr lang="en-US" altLang="en-US" sz="2400" b="0" dirty="0">
                <a:solidFill>
                  <a:schemeClr val="tx1"/>
                </a:solidFill>
              </a:rPr>
              <a:t>Distribution is  grouped</a:t>
            </a:r>
          </a:p>
          <a:p>
            <a:pPr marL="735038" lvl="1" indent="-342900">
              <a:spcAft>
                <a:spcPts val="2400"/>
              </a:spcAft>
              <a:buFont typeface="Times New Roman" panose="02020603050405020304" pitchFamily="18" charset="0"/>
              <a:buChar char="–"/>
            </a:pPr>
            <a:r>
              <a:rPr lang="en-US" altLang="en-US" sz="2400" b="0" dirty="0">
                <a:solidFill>
                  <a:schemeClr val="tx1"/>
                </a:solidFill>
              </a:rPr>
              <a:t>Morphology is amorphous and layering</a:t>
            </a:r>
          </a:p>
        </p:txBody>
      </p:sp>
      <p:sp>
        <p:nvSpPr>
          <p:cNvPr id="92164" name="TextBox 2">
            <a:extLst>
              <a:ext uri="{FF2B5EF4-FFF2-40B4-BE49-F238E27FC236}">
                <a16:creationId xmlns:a16="http://schemas.microsoft.com/office/drawing/2014/main" id="{2F210E04-85B2-B1C3-45A3-EE6CF91F35AB}"/>
              </a:ext>
            </a:extLst>
          </p:cNvPr>
          <p:cNvSpPr txBox="1">
            <a:spLocks noChangeArrowheads="1"/>
          </p:cNvSpPr>
          <p:nvPr/>
        </p:nvSpPr>
        <p:spPr bwMode="auto">
          <a:xfrm>
            <a:off x="784208" y="762000"/>
            <a:ext cx="5310205"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r>
              <a:rPr lang="en-US" altLang="en-US" sz="1764" dirty="0">
                <a:solidFill>
                  <a:srgbClr val="FFFF00"/>
                </a:solidFill>
                <a:cs typeface="Times New Roman" panose="02020603050405020304" pitchFamily="18" charset="0"/>
              </a:rPr>
              <a:t>Case 1: Screening</a:t>
            </a:r>
          </a:p>
        </p:txBody>
      </p:sp>
      <p:sp>
        <p:nvSpPr>
          <p:cNvPr id="2" name="Rectangle 1">
            <a:extLst>
              <a:ext uri="{FF2B5EF4-FFF2-40B4-BE49-F238E27FC236}">
                <a16:creationId xmlns:a16="http://schemas.microsoft.com/office/drawing/2014/main" id="{874CA29D-418E-DF22-3657-B571A5F27FCC}"/>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descr="A close up of the moon&#10;&#10;Description automatically generated with medium confidence">
            <a:extLst>
              <a:ext uri="{FF2B5EF4-FFF2-40B4-BE49-F238E27FC236}">
                <a16:creationId xmlns:a16="http://schemas.microsoft.com/office/drawing/2014/main" id="{D7D7A86B-CC39-C298-C79B-A3B5A81B6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8524" b="19112"/>
          <a:stretch>
            <a:fillRect/>
          </a:stretch>
        </p:blipFill>
        <p:spPr bwMode="auto">
          <a:xfrm>
            <a:off x="2574039" y="762000"/>
            <a:ext cx="3039378" cy="566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2" descr="A close-up of the moon&#10;&#10;Description automatically generated">
            <a:extLst>
              <a:ext uri="{FF2B5EF4-FFF2-40B4-BE49-F238E27FC236}">
                <a16:creationId xmlns:a16="http://schemas.microsoft.com/office/drawing/2014/main" id="{0C8D5AE2-1238-5358-F26E-0A83D0F5E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4516" b="13956"/>
          <a:stretch>
            <a:fillRect/>
          </a:stretch>
        </p:blipFill>
        <p:spPr bwMode="auto">
          <a:xfrm>
            <a:off x="6028206" y="508261"/>
            <a:ext cx="3292660" cy="605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Box 2">
            <a:extLst>
              <a:ext uri="{FF2B5EF4-FFF2-40B4-BE49-F238E27FC236}">
                <a16:creationId xmlns:a16="http://schemas.microsoft.com/office/drawing/2014/main" id="{A9B5C3EE-495C-2CDF-E785-5AF00598DC40}"/>
              </a:ext>
            </a:extLst>
          </p:cNvPr>
          <p:cNvSpPr txBox="1">
            <a:spLocks noChangeArrowheads="1"/>
          </p:cNvSpPr>
          <p:nvPr/>
        </p:nvSpPr>
        <p:spPr bwMode="auto">
          <a:xfrm>
            <a:off x="303212" y="762000"/>
            <a:ext cx="5310205"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r>
              <a:rPr lang="en-US" altLang="en-US" sz="1764" dirty="0">
                <a:solidFill>
                  <a:srgbClr val="FFFF00"/>
                </a:solidFill>
                <a:cs typeface="Times New Roman" panose="02020603050405020304" pitchFamily="18" charset="0"/>
              </a:rPr>
              <a:t>Case 2: Screening</a:t>
            </a:r>
          </a:p>
        </p:txBody>
      </p:sp>
      <p:sp>
        <p:nvSpPr>
          <p:cNvPr id="2" name="Rectangle 1">
            <a:extLst>
              <a:ext uri="{FF2B5EF4-FFF2-40B4-BE49-F238E27FC236}">
                <a16:creationId xmlns:a16="http://schemas.microsoft.com/office/drawing/2014/main" id="{B970BA34-953D-A32C-9F49-0B6511751449}"/>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descr="A close up of the moon&#10;&#10;Description automatically generated with medium confidence">
            <a:extLst>
              <a:ext uri="{FF2B5EF4-FFF2-40B4-BE49-F238E27FC236}">
                <a16:creationId xmlns:a16="http://schemas.microsoft.com/office/drawing/2014/main" id="{B16D04A8-BC95-B9B1-FDF9-8B661C2D0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8524" b="19112"/>
          <a:stretch>
            <a:fillRect/>
          </a:stretch>
        </p:blipFill>
        <p:spPr bwMode="auto">
          <a:xfrm>
            <a:off x="2195719" y="838200"/>
            <a:ext cx="2957644" cy="551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2" descr="A close-up of the moon&#10;&#10;Description automatically generated">
            <a:extLst>
              <a:ext uri="{FF2B5EF4-FFF2-40B4-BE49-F238E27FC236}">
                <a16:creationId xmlns:a16="http://schemas.microsoft.com/office/drawing/2014/main" id="{8EDFDB61-72D7-43BA-74E7-38403E3D0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4516" b="13956"/>
          <a:stretch>
            <a:fillRect/>
          </a:stretch>
        </p:blipFill>
        <p:spPr bwMode="auto">
          <a:xfrm>
            <a:off x="6116751" y="671197"/>
            <a:ext cx="3204115" cy="589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4212" name="Straight Arrow Connector 4">
            <a:extLst>
              <a:ext uri="{FF2B5EF4-FFF2-40B4-BE49-F238E27FC236}">
                <a16:creationId xmlns:a16="http://schemas.microsoft.com/office/drawing/2014/main" id="{4056989F-C019-A2E3-9F38-C9F8B6EAEF90}"/>
              </a:ext>
            </a:extLst>
          </p:cNvPr>
          <p:cNvCxnSpPr>
            <a:cxnSpLocks noChangeShapeType="1"/>
          </p:cNvCxnSpPr>
          <p:nvPr/>
        </p:nvCxnSpPr>
        <p:spPr bwMode="auto">
          <a:xfrm flipH="1">
            <a:off x="6497719" y="4840574"/>
            <a:ext cx="470524" cy="470524"/>
          </a:xfrm>
          <a:prstGeom prst="straightConnector1">
            <a:avLst/>
          </a:prstGeom>
          <a:noFill/>
          <a:ln w="25400" algn="ctr">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94213" name="Straight Arrow Connector 5">
            <a:extLst>
              <a:ext uri="{FF2B5EF4-FFF2-40B4-BE49-F238E27FC236}">
                <a16:creationId xmlns:a16="http://schemas.microsoft.com/office/drawing/2014/main" id="{FCC34A5C-C84B-1DD3-9103-963261CB3080}"/>
              </a:ext>
            </a:extLst>
          </p:cNvPr>
          <p:cNvCxnSpPr>
            <a:cxnSpLocks noChangeShapeType="1"/>
          </p:cNvCxnSpPr>
          <p:nvPr/>
        </p:nvCxnSpPr>
        <p:spPr bwMode="auto">
          <a:xfrm flipH="1">
            <a:off x="2867959" y="3832307"/>
            <a:ext cx="470524" cy="470524"/>
          </a:xfrm>
          <a:prstGeom prst="straightConnector1">
            <a:avLst/>
          </a:prstGeom>
          <a:noFill/>
          <a:ln w="25400" algn="ctr">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94214" name="TextBox 2">
            <a:extLst>
              <a:ext uri="{FF2B5EF4-FFF2-40B4-BE49-F238E27FC236}">
                <a16:creationId xmlns:a16="http://schemas.microsoft.com/office/drawing/2014/main" id="{0D222A53-84AB-FDB7-3C31-EB95895ACFB6}"/>
              </a:ext>
            </a:extLst>
          </p:cNvPr>
          <p:cNvSpPr txBox="1">
            <a:spLocks noChangeArrowheads="1"/>
          </p:cNvSpPr>
          <p:nvPr/>
        </p:nvSpPr>
        <p:spPr bwMode="auto">
          <a:xfrm>
            <a:off x="212856" y="1066800"/>
            <a:ext cx="5310205"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r>
              <a:rPr lang="en-US" altLang="en-US" sz="1764" dirty="0">
                <a:solidFill>
                  <a:srgbClr val="FFFF00"/>
                </a:solidFill>
                <a:cs typeface="Times New Roman" panose="02020603050405020304" pitchFamily="18" charset="0"/>
              </a:rPr>
              <a:t>Case 2: Screening</a:t>
            </a:r>
          </a:p>
        </p:txBody>
      </p:sp>
      <p:sp>
        <p:nvSpPr>
          <p:cNvPr id="2" name="Rectangle 1">
            <a:extLst>
              <a:ext uri="{FF2B5EF4-FFF2-40B4-BE49-F238E27FC236}">
                <a16:creationId xmlns:a16="http://schemas.microsoft.com/office/drawing/2014/main" id="{146480FB-2519-53CE-E515-FE42C586DA7C}"/>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C299E4A9-E2CE-A0DF-7BD2-969CEF336663}"/>
              </a:ext>
            </a:extLst>
          </p:cNvPr>
          <p:cNvSpPr>
            <a:spLocks noGrp="1" noChangeArrowheads="1"/>
          </p:cNvSpPr>
          <p:nvPr>
            <p:ph type="title"/>
          </p:nvPr>
        </p:nvSpPr>
        <p:spPr/>
        <p:txBody>
          <a:bodyPr/>
          <a:lstStyle/>
          <a:p>
            <a:pPr defTabSz="892787" eaLnBrk="1" hangingPunct="1">
              <a:defRPr/>
            </a:pPr>
            <a:r>
              <a:rPr lang="en-US" sz="3600" dirty="0">
                <a:solidFill>
                  <a:srgbClr val="FFFF00"/>
                </a:solidFill>
                <a:latin typeface="Times New Roman" charset="0"/>
                <a:ea typeface="ＭＳ Ｐゴシック" charset="0"/>
                <a:cs typeface="+mj-cs"/>
              </a:rPr>
              <a:t>Objectives</a:t>
            </a:r>
          </a:p>
        </p:txBody>
      </p:sp>
      <p:sp>
        <p:nvSpPr>
          <p:cNvPr id="119811" name="Rectangle 3">
            <a:extLst>
              <a:ext uri="{FF2B5EF4-FFF2-40B4-BE49-F238E27FC236}">
                <a16:creationId xmlns:a16="http://schemas.microsoft.com/office/drawing/2014/main" id="{D775577C-EF88-5526-CDEE-8F8CB0B416BE}"/>
              </a:ext>
            </a:extLst>
          </p:cNvPr>
          <p:cNvSpPr>
            <a:spLocks noGrp="1" noChangeArrowheads="1"/>
          </p:cNvSpPr>
          <p:nvPr>
            <p:ph idx="1"/>
          </p:nvPr>
        </p:nvSpPr>
        <p:spPr>
          <a:xfrm>
            <a:off x="760412" y="1295400"/>
            <a:ext cx="10287000" cy="4530199"/>
          </a:xfrm>
        </p:spPr>
        <p:txBody>
          <a:bodyPr/>
          <a:lstStyle/>
          <a:p>
            <a:pPr defTabSz="892787" eaLnBrk="1" hangingPunct="1">
              <a:spcBef>
                <a:spcPts val="0"/>
              </a:spcBef>
              <a:spcAft>
                <a:spcPts val="1200"/>
              </a:spcAft>
              <a:buClr>
                <a:schemeClr val="tx1"/>
              </a:buClr>
              <a:defRPr/>
            </a:pPr>
            <a:r>
              <a:rPr lang="en-US" sz="2800" dirty="0">
                <a:solidFill>
                  <a:srgbClr val="FFFFFF"/>
                </a:solidFill>
                <a:latin typeface="Times New Roman" charset="0"/>
                <a:ea typeface="ＭＳ Ｐゴシック" charset="0"/>
                <a:cs typeface="+mn-cs"/>
              </a:rPr>
              <a:t>See societal recommendations for screening mammography</a:t>
            </a:r>
          </a:p>
          <a:p>
            <a:pPr defTabSz="892787" eaLnBrk="1" hangingPunct="1">
              <a:spcBef>
                <a:spcPts val="0"/>
              </a:spcBef>
              <a:spcAft>
                <a:spcPts val="1200"/>
              </a:spcAft>
              <a:buClr>
                <a:schemeClr val="tx1"/>
              </a:buClr>
              <a:defRPr/>
            </a:pPr>
            <a:r>
              <a:rPr lang="en-US" sz="2800" dirty="0">
                <a:solidFill>
                  <a:srgbClr val="FFFFFF"/>
                </a:solidFill>
                <a:latin typeface="Times New Roman" charset="0"/>
                <a:ea typeface="ＭＳ Ｐゴシック" charset="0"/>
                <a:cs typeface="+mn-cs"/>
              </a:rPr>
              <a:t>Understand benefits and harms of screening mammography (2D and 3D) and screening ultrasound </a:t>
            </a:r>
          </a:p>
          <a:p>
            <a:pPr defTabSz="892787" eaLnBrk="1" hangingPunct="1">
              <a:spcBef>
                <a:spcPts val="0"/>
              </a:spcBef>
              <a:spcAft>
                <a:spcPts val="1200"/>
              </a:spcAft>
              <a:buClr>
                <a:schemeClr val="tx1"/>
              </a:buClr>
              <a:defRPr/>
            </a:pPr>
            <a:r>
              <a:rPr lang="en-US" sz="2800" dirty="0">
                <a:solidFill>
                  <a:srgbClr val="FFFFFF"/>
                </a:solidFill>
                <a:latin typeface="Times New Roman" charset="0"/>
                <a:ea typeface="ＭＳ Ｐゴシック" charset="0"/>
                <a:cs typeface="+mn-cs"/>
              </a:rPr>
              <a:t>Understand current applications of AI in breast imaging</a:t>
            </a:r>
          </a:p>
        </p:txBody>
      </p:sp>
      <p:sp>
        <p:nvSpPr>
          <p:cNvPr id="2" name="Rectangle 1">
            <a:extLst>
              <a:ext uri="{FF2B5EF4-FFF2-40B4-BE49-F238E27FC236}">
                <a16:creationId xmlns:a16="http://schemas.microsoft.com/office/drawing/2014/main" id="{99177783-DDE8-B062-D13C-8ABEBED8439B}"/>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A close-up of a fetus&#10;&#10;Description automatically generated with low confidence">
            <a:extLst>
              <a:ext uri="{FF2B5EF4-FFF2-40B4-BE49-F238E27FC236}">
                <a16:creationId xmlns:a16="http://schemas.microsoft.com/office/drawing/2014/main" id="{0E62C002-A3EB-20A7-EFD3-C6F5583E9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502" b="9155"/>
          <a:stretch>
            <a:fillRect/>
          </a:stretch>
        </p:blipFill>
        <p:spPr bwMode="auto">
          <a:xfrm>
            <a:off x="2239639" y="924707"/>
            <a:ext cx="4894898" cy="579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4">
            <a:extLst>
              <a:ext uri="{FF2B5EF4-FFF2-40B4-BE49-F238E27FC236}">
                <a16:creationId xmlns:a16="http://schemas.microsoft.com/office/drawing/2014/main" id="{EA8871ED-C6EB-19AB-75E0-2383CE6E272E}"/>
              </a:ext>
            </a:extLst>
          </p:cNvPr>
          <p:cNvSpPr txBox="1">
            <a:spLocks noChangeArrowheads="1"/>
          </p:cNvSpPr>
          <p:nvPr/>
        </p:nvSpPr>
        <p:spPr bwMode="auto">
          <a:xfrm>
            <a:off x="7847012" y="1219200"/>
            <a:ext cx="3810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ts val="2400"/>
              </a:spcAft>
              <a:buFont typeface="Arial" panose="020B0604020202020204" pitchFamily="34" charset="0"/>
              <a:buChar char="•"/>
            </a:pPr>
            <a:r>
              <a:rPr lang="en-US" altLang="en-US" sz="2800" b="0" dirty="0">
                <a:solidFill>
                  <a:schemeClr val="tx1"/>
                </a:solidFill>
              </a:rPr>
              <a:t>Example of suspicious calcifications</a:t>
            </a:r>
          </a:p>
          <a:p>
            <a:pPr marL="735038" lvl="1" indent="-342900">
              <a:spcAft>
                <a:spcPts val="2400"/>
              </a:spcAft>
              <a:buFont typeface="Times New Roman" panose="02020603050405020304" pitchFamily="18" charset="0"/>
              <a:buChar char="–"/>
            </a:pPr>
            <a:r>
              <a:rPr lang="en-US" altLang="en-US" sz="2400" b="0" dirty="0">
                <a:solidFill>
                  <a:schemeClr val="tx1"/>
                </a:solidFill>
              </a:rPr>
              <a:t>Distribution is  segmental</a:t>
            </a:r>
          </a:p>
          <a:p>
            <a:pPr marL="735038" lvl="1" indent="-342900">
              <a:spcAft>
                <a:spcPts val="2400"/>
              </a:spcAft>
              <a:buFont typeface="Times New Roman" panose="02020603050405020304" pitchFamily="18" charset="0"/>
              <a:buChar char="–"/>
            </a:pPr>
            <a:r>
              <a:rPr lang="en-US" altLang="en-US" sz="2400" b="0" dirty="0">
                <a:solidFill>
                  <a:schemeClr val="tx1"/>
                </a:solidFill>
              </a:rPr>
              <a:t>Morphology is pleomorphic</a:t>
            </a:r>
          </a:p>
        </p:txBody>
      </p:sp>
      <p:sp>
        <p:nvSpPr>
          <p:cNvPr id="95236" name="TextBox 2">
            <a:extLst>
              <a:ext uri="{FF2B5EF4-FFF2-40B4-BE49-F238E27FC236}">
                <a16:creationId xmlns:a16="http://schemas.microsoft.com/office/drawing/2014/main" id="{4A2C59D1-49D2-6945-D2D1-BD6D659FA5C1}"/>
              </a:ext>
            </a:extLst>
          </p:cNvPr>
          <p:cNvSpPr txBox="1">
            <a:spLocks noChangeArrowheads="1"/>
          </p:cNvSpPr>
          <p:nvPr/>
        </p:nvSpPr>
        <p:spPr bwMode="auto">
          <a:xfrm>
            <a:off x="793506" y="560889"/>
            <a:ext cx="5310205"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r>
              <a:rPr lang="en-US" altLang="en-US" sz="1764" dirty="0">
                <a:solidFill>
                  <a:srgbClr val="FFFF00"/>
                </a:solidFill>
                <a:cs typeface="Times New Roman" panose="02020603050405020304" pitchFamily="18" charset="0"/>
              </a:rPr>
              <a:t>Case 2: Diagnostic mammogram</a:t>
            </a:r>
          </a:p>
        </p:txBody>
      </p:sp>
      <p:sp>
        <p:nvSpPr>
          <p:cNvPr id="2" name="Rectangle 1">
            <a:extLst>
              <a:ext uri="{FF2B5EF4-FFF2-40B4-BE49-F238E27FC236}">
                <a16:creationId xmlns:a16="http://schemas.microsoft.com/office/drawing/2014/main" id="{6FCC40E8-96FC-CD9B-44DD-C2E7BD5FF546}"/>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7E70C0BE-03A4-8B56-642E-467A12953E64}"/>
              </a:ext>
            </a:extLst>
          </p:cNvPr>
          <p:cNvSpPr>
            <a:spLocks noChangeArrowheads="1"/>
          </p:cNvSpPr>
          <p:nvPr/>
        </p:nvSpPr>
        <p:spPr bwMode="auto">
          <a:xfrm>
            <a:off x="1456385" y="540036"/>
            <a:ext cx="93166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03300">
              <a:spcBef>
                <a:spcPct val="20000"/>
              </a:spcBef>
              <a:buChar char="•"/>
              <a:defRPr sz="3600">
                <a:solidFill>
                  <a:schemeClr val="tx1"/>
                </a:solidFill>
                <a:latin typeface="Times New Roman" panose="02020603050405020304" pitchFamily="18" charset="0"/>
                <a:ea typeface="MS PGothic" panose="020B0600070205080204" pitchFamily="34" charset="-128"/>
              </a:defRPr>
            </a:lvl1pPr>
            <a:lvl2pPr marL="742950" indent="-285750" defTabSz="1003300">
              <a:spcBef>
                <a:spcPct val="20000"/>
              </a:spcBef>
              <a:buChar char="–"/>
              <a:defRPr sz="3100">
                <a:solidFill>
                  <a:schemeClr val="tx1"/>
                </a:solidFill>
                <a:latin typeface="Times New Roman" panose="02020603050405020304" pitchFamily="18" charset="0"/>
                <a:ea typeface="MS PGothic" panose="020B0600070205080204" pitchFamily="34" charset="-128"/>
              </a:defRPr>
            </a:lvl2pPr>
            <a:lvl3pPr marL="1143000" indent="-228600" defTabSz="1003300">
              <a:spcBef>
                <a:spcPct val="20000"/>
              </a:spcBef>
              <a:buChar char="•"/>
              <a:defRPr sz="2700">
                <a:solidFill>
                  <a:schemeClr val="tx1"/>
                </a:solidFill>
                <a:latin typeface="Times New Roman" panose="02020603050405020304" pitchFamily="18" charset="0"/>
                <a:ea typeface="MS PGothic" panose="020B0600070205080204" pitchFamily="34" charset="-128"/>
              </a:defRPr>
            </a:lvl3pPr>
            <a:lvl4pPr marL="16002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4pPr>
            <a:lvl5pPr marL="20574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5pPr>
            <a:lvl6pPr marL="25146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6pPr>
            <a:lvl7pPr marL="29718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7pPr>
            <a:lvl8pPr marL="34290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8pPr>
            <a:lvl9pPr marL="38862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b="0" dirty="0">
                <a:solidFill>
                  <a:srgbClr val="FFFF00"/>
                </a:solidFill>
              </a:rPr>
              <a:t>Architectural Distortion</a:t>
            </a:r>
          </a:p>
        </p:txBody>
      </p:sp>
      <p:sp>
        <p:nvSpPr>
          <p:cNvPr id="1091587" name="Rectangle 3">
            <a:extLst>
              <a:ext uri="{FF2B5EF4-FFF2-40B4-BE49-F238E27FC236}">
                <a16:creationId xmlns:a16="http://schemas.microsoft.com/office/drawing/2014/main" id="{4D7CFE2B-278A-48A5-9505-BA358D3B89B4}"/>
              </a:ext>
            </a:extLst>
          </p:cNvPr>
          <p:cNvSpPr>
            <a:spLocks noChangeArrowheads="1"/>
          </p:cNvSpPr>
          <p:nvPr/>
        </p:nvSpPr>
        <p:spPr bwMode="auto">
          <a:xfrm>
            <a:off x="2330218" y="2017428"/>
            <a:ext cx="7392556" cy="244362"/>
          </a:xfrm>
          <a:prstGeom prst="rect">
            <a:avLst/>
          </a:prstGeom>
          <a:noFill/>
          <a:ln>
            <a:noFill/>
          </a:ln>
        </p:spPr>
        <p:txBody>
          <a:bodyPr lIns="0" tIns="0" rIns="0" bIns="0">
            <a:spAutoFit/>
          </a:bodyPr>
          <a:lstStyle/>
          <a:p>
            <a:pPr marL="447730" indent="-447730" defTabSz="895448" eaLnBrk="1" hangingPunct="1">
              <a:buClr>
                <a:srgbClr val="990000"/>
              </a:buClr>
              <a:buSzPct val="90000"/>
              <a:defRPr/>
            </a:pPr>
            <a:endParaRPr lang="en-US" sz="882" b="0" dirty="0">
              <a:solidFill>
                <a:srgbClr val="FFFFFF"/>
              </a:solidFill>
              <a:ea typeface="+mn-ea"/>
            </a:endParaRPr>
          </a:p>
          <a:p>
            <a:pPr marL="447730" indent="-447730" defTabSz="895448" eaLnBrk="1" hangingPunct="1">
              <a:buClr>
                <a:srgbClr val="990000"/>
              </a:buClr>
              <a:buSzPct val="90000"/>
              <a:defRPr/>
            </a:pPr>
            <a:endParaRPr lang="en-US" sz="706" b="0" dirty="0">
              <a:solidFill>
                <a:srgbClr val="FFFFFF"/>
              </a:solidFill>
              <a:effectLst>
                <a:outerShdw blurRad="38100" dist="38100" dir="2700000" algn="tl">
                  <a:srgbClr val="FFFFFF"/>
                </a:outerShdw>
              </a:effectLst>
              <a:ea typeface="+mn-ea"/>
            </a:endParaRPr>
          </a:p>
        </p:txBody>
      </p:sp>
      <p:sp>
        <p:nvSpPr>
          <p:cNvPr id="2" name="Rectangle 1">
            <a:extLst>
              <a:ext uri="{FF2B5EF4-FFF2-40B4-BE49-F238E27FC236}">
                <a16:creationId xmlns:a16="http://schemas.microsoft.com/office/drawing/2014/main" id="{0CF82487-1FBC-4756-E769-55166D03BD26}"/>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a:extLst>
              <a:ext uri="{FF2B5EF4-FFF2-40B4-BE49-F238E27FC236}">
                <a16:creationId xmlns:a16="http://schemas.microsoft.com/office/drawing/2014/main" id="{F4BB9664-C772-5324-9BD8-F13F539A17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594" t="6428" b="5412"/>
          <a:stretch/>
        </p:blipFill>
        <p:spPr bwMode="auto">
          <a:xfrm>
            <a:off x="4145096" y="523329"/>
            <a:ext cx="3629760" cy="625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2">
            <a:extLst>
              <a:ext uri="{FF2B5EF4-FFF2-40B4-BE49-F238E27FC236}">
                <a16:creationId xmlns:a16="http://schemas.microsoft.com/office/drawing/2014/main" id="{8548E146-5B79-0E52-E9A6-36C41948AF7D}"/>
              </a:ext>
            </a:extLst>
          </p:cNvPr>
          <p:cNvSpPr txBox="1">
            <a:spLocks noChangeArrowheads="1"/>
          </p:cNvSpPr>
          <p:nvPr/>
        </p:nvSpPr>
        <p:spPr bwMode="auto">
          <a:xfrm>
            <a:off x="912812" y="838200"/>
            <a:ext cx="5310205"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r>
              <a:rPr lang="en-US" altLang="en-US" sz="1764" dirty="0">
                <a:solidFill>
                  <a:srgbClr val="FFFF00"/>
                </a:solidFill>
                <a:cs typeface="Times New Roman" panose="02020603050405020304" pitchFamily="18" charset="0"/>
              </a:rPr>
              <a:t>Case 1: Screening</a:t>
            </a:r>
          </a:p>
        </p:txBody>
      </p:sp>
      <p:sp>
        <p:nvSpPr>
          <p:cNvPr id="2" name="Rectangle 1">
            <a:extLst>
              <a:ext uri="{FF2B5EF4-FFF2-40B4-BE49-F238E27FC236}">
                <a16:creationId xmlns:a16="http://schemas.microsoft.com/office/drawing/2014/main" id="{6BB45062-7915-94DF-26DC-E1F4A6F3E4C8}"/>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a:extLst>
              <a:ext uri="{FF2B5EF4-FFF2-40B4-BE49-F238E27FC236}">
                <a16:creationId xmlns:a16="http://schemas.microsoft.com/office/drawing/2014/main" id="{FE53129A-34D5-3C15-93D2-A0E762B6C6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594" t="6569" b="5413"/>
          <a:stretch/>
        </p:blipFill>
        <p:spPr bwMode="auto">
          <a:xfrm>
            <a:off x="4145096" y="533400"/>
            <a:ext cx="362976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9331" name="Straight Arrow Connector 2">
            <a:extLst>
              <a:ext uri="{FF2B5EF4-FFF2-40B4-BE49-F238E27FC236}">
                <a16:creationId xmlns:a16="http://schemas.microsoft.com/office/drawing/2014/main" id="{B7515CDC-426D-0CE4-E073-B2667AC5BD3C}"/>
              </a:ext>
            </a:extLst>
          </p:cNvPr>
          <p:cNvCxnSpPr>
            <a:cxnSpLocks noChangeShapeType="1"/>
          </p:cNvCxnSpPr>
          <p:nvPr/>
        </p:nvCxnSpPr>
        <p:spPr bwMode="auto">
          <a:xfrm flipH="1">
            <a:off x="7304332" y="2487951"/>
            <a:ext cx="470524" cy="470524"/>
          </a:xfrm>
          <a:prstGeom prst="straightConnector1">
            <a:avLst/>
          </a:prstGeom>
          <a:noFill/>
          <a:ln w="25400" algn="ctr">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2" name="TextBox 2">
            <a:extLst>
              <a:ext uri="{FF2B5EF4-FFF2-40B4-BE49-F238E27FC236}">
                <a16:creationId xmlns:a16="http://schemas.microsoft.com/office/drawing/2014/main" id="{8F564D04-2EB5-1E70-8EEA-35EF064C6782}"/>
              </a:ext>
            </a:extLst>
          </p:cNvPr>
          <p:cNvSpPr txBox="1">
            <a:spLocks noChangeArrowheads="1"/>
          </p:cNvSpPr>
          <p:nvPr/>
        </p:nvSpPr>
        <p:spPr bwMode="auto">
          <a:xfrm>
            <a:off x="912812" y="838200"/>
            <a:ext cx="5310205"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r>
              <a:rPr lang="en-US" altLang="en-US" sz="1764" dirty="0">
                <a:solidFill>
                  <a:srgbClr val="FFFF00"/>
                </a:solidFill>
                <a:cs typeface="Times New Roman" panose="02020603050405020304" pitchFamily="18" charset="0"/>
              </a:rPr>
              <a:t>Case 1: Screening</a:t>
            </a:r>
          </a:p>
        </p:txBody>
      </p:sp>
      <p:sp>
        <p:nvSpPr>
          <p:cNvPr id="3" name="Rectangle 2">
            <a:extLst>
              <a:ext uri="{FF2B5EF4-FFF2-40B4-BE49-F238E27FC236}">
                <a16:creationId xmlns:a16="http://schemas.microsoft.com/office/drawing/2014/main" id="{6A38D9C2-34AB-4F87-35C1-C1A5DEF261FE}"/>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a:extLst>
              <a:ext uri="{FF2B5EF4-FFF2-40B4-BE49-F238E27FC236}">
                <a16:creationId xmlns:a16="http://schemas.microsoft.com/office/drawing/2014/main" id="{46491EA8-01F9-E83D-84C6-E61B3F6FA1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50" t="3791" b="-2"/>
          <a:stretch/>
        </p:blipFill>
        <p:spPr bwMode="auto">
          <a:xfrm>
            <a:off x="1859692" y="533400"/>
            <a:ext cx="3024800" cy="5865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79" name="Picture 2">
            <a:extLst>
              <a:ext uri="{FF2B5EF4-FFF2-40B4-BE49-F238E27FC236}">
                <a16:creationId xmlns:a16="http://schemas.microsoft.com/office/drawing/2014/main" id="{D35F3710-A65D-C646-819D-55A82E9A6A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681" t="3685" b="28148"/>
          <a:stretch/>
        </p:blipFill>
        <p:spPr bwMode="auto">
          <a:xfrm>
            <a:off x="6074807" y="533400"/>
            <a:ext cx="4167503" cy="612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1380" name="Straight Arrow Connector 3">
            <a:extLst>
              <a:ext uri="{FF2B5EF4-FFF2-40B4-BE49-F238E27FC236}">
                <a16:creationId xmlns:a16="http://schemas.microsoft.com/office/drawing/2014/main" id="{313D5952-4E9E-F2F3-B90C-1D75D250307F}"/>
              </a:ext>
            </a:extLst>
          </p:cNvPr>
          <p:cNvCxnSpPr>
            <a:cxnSpLocks noChangeShapeType="1"/>
          </p:cNvCxnSpPr>
          <p:nvPr/>
        </p:nvCxnSpPr>
        <p:spPr bwMode="auto">
          <a:xfrm flipH="1">
            <a:off x="4234720" y="2721814"/>
            <a:ext cx="470524" cy="470524"/>
          </a:xfrm>
          <a:prstGeom prst="straightConnector1">
            <a:avLst/>
          </a:prstGeom>
          <a:noFill/>
          <a:ln w="25400" algn="ctr">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01381" name="Straight Arrow Connector 4">
            <a:extLst>
              <a:ext uri="{FF2B5EF4-FFF2-40B4-BE49-F238E27FC236}">
                <a16:creationId xmlns:a16="http://schemas.microsoft.com/office/drawing/2014/main" id="{BEF52DC9-158E-BD31-D760-8B446AB2E306}"/>
              </a:ext>
            </a:extLst>
          </p:cNvPr>
          <p:cNvCxnSpPr>
            <a:cxnSpLocks noChangeShapeType="1"/>
          </p:cNvCxnSpPr>
          <p:nvPr/>
        </p:nvCxnSpPr>
        <p:spPr bwMode="auto">
          <a:xfrm flipH="1">
            <a:off x="9890817" y="3192338"/>
            <a:ext cx="470524" cy="470524"/>
          </a:xfrm>
          <a:prstGeom prst="straightConnector1">
            <a:avLst/>
          </a:prstGeom>
          <a:noFill/>
          <a:ln w="25400" algn="ctr">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101382" name="TextBox 2">
            <a:extLst>
              <a:ext uri="{FF2B5EF4-FFF2-40B4-BE49-F238E27FC236}">
                <a16:creationId xmlns:a16="http://schemas.microsoft.com/office/drawing/2014/main" id="{94E96317-0761-72C6-970D-9E9ECE46176F}"/>
              </a:ext>
            </a:extLst>
          </p:cNvPr>
          <p:cNvSpPr txBox="1">
            <a:spLocks noChangeArrowheads="1"/>
          </p:cNvSpPr>
          <p:nvPr/>
        </p:nvSpPr>
        <p:spPr bwMode="auto">
          <a:xfrm>
            <a:off x="169445" y="762000"/>
            <a:ext cx="2572168" cy="63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r>
              <a:rPr lang="en-US" altLang="en-US" sz="1764" dirty="0">
                <a:solidFill>
                  <a:srgbClr val="FFFF00"/>
                </a:solidFill>
                <a:cs typeface="Times New Roman" panose="02020603050405020304" pitchFamily="18" charset="0"/>
              </a:rPr>
              <a:t>Case 1: Diagnostic mammogram</a:t>
            </a:r>
          </a:p>
        </p:txBody>
      </p:sp>
      <p:sp>
        <p:nvSpPr>
          <p:cNvPr id="2" name="Rectangle 1">
            <a:extLst>
              <a:ext uri="{FF2B5EF4-FFF2-40B4-BE49-F238E27FC236}">
                <a16:creationId xmlns:a16="http://schemas.microsoft.com/office/drawing/2014/main" id="{2C20FE0E-2CAD-88B8-C170-7204882062E8}"/>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983DB509-D7C7-27BE-13A6-A2C8FC0C5087}"/>
              </a:ext>
            </a:extLst>
          </p:cNvPr>
          <p:cNvSpPr>
            <a:spLocks noChangeArrowheads="1"/>
          </p:cNvSpPr>
          <p:nvPr/>
        </p:nvSpPr>
        <p:spPr bwMode="auto">
          <a:xfrm>
            <a:off x="1823283" y="600094"/>
            <a:ext cx="87075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03300">
              <a:spcBef>
                <a:spcPct val="20000"/>
              </a:spcBef>
              <a:buChar char="•"/>
              <a:defRPr sz="3600">
                <a:solidFill>
                  <a:schemeClr val="tx1"/>
                </a:solidFill>
                <a:latin typeface="Times New Roman" panose="02020603050405020304" pitchFamily="18" charset="0"/>
                <a:ea typeface="MS PGothic" panose="020B0600070205080204" pitchFamily="34" charset="-128"/>
              </a:defRPr>
            </a:lvl1pPr>
            <a:lvl2pPr marL="742950" indent="-285750" defTabSz="1003300">
              <a:spcBef>
                <a:spcPct val="20000"/>
              </a:spcBef>
              <a:buChar char="–"/>
              <a:defRPr sz="3100">
                <a:solidFill>
                  <a:schemeClr val="tx1"/>
                </a:solidFill>
                <a:latin typeface="Times New Roman" panose="02020603050405020304" pitchFamily="18" charset="0"/>
                <a:ea typeface="MS PGothic" panose="020B0600070205080204" pitchFamily="34" charset="-128"/>
              </a:defRPr>
            </a:lvl2pPr>
            <a:lvl3pPr marL="1143000" indent="-228600" defTabSz="1003300">
              <a:spcBef>
                <a:spcPct val="20000"/>
              </a:spcBef>
              <a:buChar char="•"/>
              <a:defRPr sz="2700">
                <a:solidFill>
                  <a:schemeClr val="tx1"/>
                </a:solidFill>
                <a:latin typeface="Times New Roman" panose="02020603050405020304" pitchFamily="18" charset="0"/>
                <a:ea typeface="MS PGothic" panose="020B0600070205080204" pitchFamily="34" charset="-128"/>
              </a:defRPr>
            </a:lvl3pPr>
            <a:lvl4pPr marL="16002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4pPr>
            <a:lvl5pPr marL="20574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5pPr>
            <a:lvl6pPr marL="25146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6pPr>
            <a:lvl7pPr marL="29718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7pPr>
            <a:lvl8pPr marL="34290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8pPr>
            <a:lvl9pPr marL="38862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b="0" dirty="0">
                <a:solidFill>
                  <a:srgbClr val="FFFF00"/>
                </a:solidFill>
              </a:rPr>
              <a:t>Architectural Distortion</a:t>
            </a:r>
          </a:p>
        </p:txBody>
      </p:sp>
      <p:sp>
        <p:nvSpPr>
          <p:cNvPr id="103427" name="Rectangle 3">
            <a:extLst>
              <a:ext uri="{FF2B5EF4-FFF2-40B4-BE49-F238E27FC236}">
                <a16:creationId xmlns:a16="http://schemas.microsoft.com/office/drawing/2014/main" id="{4287DB9B-E799-9D0F-EC3F-6695C035D4F8}"/>
              </a:ext>
            </a:extLst>
          </p:cNvPr>
          <p:cNvSpPr>
            <a:spLocks noChangeArrowheads="1"/>
          </p:cNvSpPr>
          <p:nvPr/>
        </p:nvSpPr>
        <p:spPr bwMode="auto">
          <a:xfrm>
            <a:off x="2397435" y="1748556"/>
            <a:ext cx="7391156"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495300" indent="-495300" defTabSz="1003300">
              <a:spcBef>
                <a:spcPct val="20000"/>
              </a:spcBef>
              <a:buChar char="•"/>
              <a:defRPr sz="3600">
                <a:solidFill>
                  <a:schemeClr val="tx1"/>
                </a:solidFill>
                <a:latin typeface="Times New Roman" panose="02020603050405020304" pitchFamily="18" charset="0"/>
                <a:ea typeface="MS PGothic" panose="020B0600070205080204" pitchFamily="34" charset="-128"/>
              </a:defRPr>
            </a:lvl1pPr>
            <a:lvl2pPr marL="1003300" indent="-495300" defTabSz="1003300">
              <a:spcBef>
                <a:spcPct val="20000"/>
              </a:spcBef>
              <a:buChar char="–"/>
              <a:defRPr sz="3100">
                <a:solidFill>
                  <a:schemeClr val="tx1"/>
                </a:solidFill>
                <a:latin typeface="Times New Roman" panose="02020603050405020304" pitchFamily="18" charset="0"/>
                <a:ea typeface="MS PGothic" panose="020B0600070205080204" pitchFamily="34" charset="-128"/>
              </a:defRPr>
            </a:lvl2pPr>
            <a:lvl3pPr marL="1143000" indent="-228600" defTabSz="1003300">
              <a:spcBef>
                <a:spcPct val="20000"/>
              </a:spcBef>
              <a:buChar char="•"/>
              <a:defRPr sz="2700">
                <a:solidFill>
                  <a:schemeClr val="tx1"/>
                </a:solidFill>
                <a:latin typeface="Times New Roman" panose="02020603050405020304" pitchFamily="18" charset="0"/>
                <a:ea typeface="MS PGothic" panose="020B0600070205080204" pitchFamily="34" charset="-128"/>
              </a:defRPr>
            </a:lvl3pPr>
            <a:lvl4pPr marL="16002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4pPr>
            <a:lvl5pPr marL="20574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5pPr>
            <a:lvl6pPr marL="25146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6pPr>
            <a:lvl7pPr marL="29718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7pPr>
            <a:lvl8pPr marL="34290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8pPr>
            <a:lvl9pPr marL="38862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spcAft>
                <a:spcPts val="2400"/>
              </a:spcAft>
              <a:buClr>
                <a:schemeClr val="tx1"/>
              </a:buClr>
              <a:buSzPct val="100000"/>
              <a:buFont typeface="Arial" panose="020B0604020202020204" pitchFamily="34" charset="0"/>
              <a:buChar char="•"/>
            </a:pPr>
            <a:r>
              <a:rPr lang="en-US" altLang="en-US" sz="2800" b="0" dirty="0"/>
              <a:t>Differential diagnostics</a:t>
            </a:r>
          </a:p>
          <a:p>
            <a:pPr lvl="1" eaLnBrk="1" hangingPunct="1">
              <a:spcBef>
                <a:spcPct val="0"/>
              </a:spcBef>
              <a:spcAft>
                <a:spcPts val="2400"/>
              </a:spcAft>
              <a:buClr>
                <a:schemeClr val="tx1"/>
              </a:buClr>
              <a:buSzPct val="100000"/>
              <a:buFont typeface="Times New Roman" panose="02020603050405020304" pitchFamily="18" charset="0"/>
              <a:buChar char="–"/>
            </a:pPr>
            <a:r>
              <a:rPr lang="en-US" altLang="en-US" sz="2400" b="0" dirty="0"/>
              <a:t>Superimposed tissue</a:t>
            </a:r>
          </a:p>
          <a:p>
            <a:pPr lvl="1" eaLnBrk="1" hangingPunct="1">
              <a:spcBef>
                <a:spcPct val="0"/>
              </a:spcBef>
              <a:spcAft>
                <a:spcPts val="2400"/>
              </a:spcAft>
              <a:buClr>
                <a:schemeClr val="tx1"/>
              </a:buClr>
              <a:buSzPct val="100000"/>
              <a:buFont typeface="Times New Roman" panose="02020603050405020304" pitchFamily="18" charset="0"/>
              <a:buChar char="–"/>
            </a:pPr>
            <a:r>
              <a:rPr lang="en-US" altLang="en-US" sz="2400" b="0" dirty="0"/>
              <a:t>Surgical</a:t>
            </a:r>
          </a:p>
          <a:p>
            <a:pPr lvl="1" eaLnBrk="1" hangingPunct="1">
              <a:spcBef>
                <a:spcPct val="0"/>
              </a:spcBef>
              <a:spcAft>
                <a:spcPts val="2400"/>
              </a:spcAft>
              <a:buClr>
                <a:schemeClr val="tx1"/>
              </a:buClr>
              <a:buSzPct val="100000"/>
              <a:buFont typeface="Times New Roman" panose="02020603050405020304" pitchFamily="18" charset="0"/>
              <a:buChar char="–"/>
            </a:pPr>
            <a:r>
              <a:rPr lang="en-US" altLang="en-US" sz="2400" b="0" dirty="0"/>
              <a:t>Radial scar, fibrosis</a:t>
            </a:r>
          </a:p>
          <a:p>
            <a:pPr lvl="1" eaLnBrk="1" hangingPunct="1">
              <a:spcBef>
                <a:spcPct val="0"/>
              </a:spcBef>
              <a:spcAft>
                <a:spcPts val="2400"/>
              </a:spcAft>
              <a:buClr>
                <a:schemeClr val="tx1"/>
              </a:buClr>
              <a:buSzPct val="100000"/>
              <a:buFont typeface="Times New Roman" panose="02020603050405020304" pitchFamily="18" charset="0"/>
              <a:buChar char="–"/>
            </a:pPr>
            <a:r>
              <a:rPr lang="en-US" altLang="en-US" sz="2400" b="0" dirty="0"/>
              <a:t>Malignancy</a:t>
            </a:r>
          </a:p>
        </p:txBody>
      </p:sp>
      <p:sp>
        <p:nvSpPr>
          <p:cNvPr id="2" name="Rectangle 1">
            <a:extLst>
              <a:ext uri="{FF2B5EF4-FFF2-40B4-BE49-F238E27FC236}">
                <a16:creationId xmlns:a16="http://schemas.microsoft.com/office/drawing/2014/main" id="{9866C36E-1F4A-D230-4368-AB92B5C96379}"/>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2050E219-165F-098C-5C22-0DB5CDFBEBEF}"/>
              </a:ext>
            </a:extLst>
          </p:cNvPr>
          <p:cNvSpPr>
            <a:spLocks noChangeArrowheads="1"/>
          </p:cNvSpPr>
          <p:nvPr/>
        </p:nvSpPr>
        <p:spPr bwMode="auto">
          <a:xfrm>
            <a:off x="1823283" y="540036"/>
            <a:ext cx="87075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03300">
              <a:spcBef>
                <a:spcPct val="20000"/>
              </a:spcBef>
              <a:buChar char="•"/>
              <a:defRPr sz="3600">
                <a:solidFill>
                  <a:schemeClr val="tx1"/>
                </a:solidFill>
                <a:latin typeface="Times New Roman" panose="02020603050405020304" pitchFamily="18" charset="0"/>
                <a:ea typeface="MS PGothic" panose="020B0600070205080204" pitchFamily="34" charset="-128"/>
              </a:defRPr>
            </a:lvl1pPr>
            <a:lvl2pPr marL="742950" indent="-285750" defTabSz="1003300">
              <a:spcBef>
                <a:spcPct val="20000"/>
              </a:spcBef>
              <a:buChar char="–"/>
              <a:defRPr sz="3100">
                <a:solidFill>
                  <a:schemeClr val="tx1"/>
                </a:solidFill>
                <a:latin typeface="Times New Roman" panose="02020603050405020304" pitchFamily="18" charset="0"/>
                <a:ea typeface="MS PGothic" panose="020B0600070205080204" pitchFamily="34" charset="-128"/>
              </a:defRPr>
            </a:lvl2pPr>
            <a:lvl3pPr marL="1143000" indent="-228600" defTabSz="1003300">
              <a:spcBef>
                <a:spcPct val="20000"/>
              </a:spcBef>
              <a:buChar char="•"/>
              <a:defRPr sz="2700">
                <a:solidFill>
                  <a:schemeClr val="tx1"/>
                </a:solidFill>
                <a:latin typeface="Times New Roman" panose="02020603050405020304" pitchFamily="18" charset="0"/>
                <a:ea typeface="MS PGothic" panose="020B0600070205080204" pitchFamily="34" charset="-128"/>
              </a:defRPr>
            </a:lvl3pPr>
            <a:lvl4pPr marL="16002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4pPr>
            <a:lvl5pPr marL="20574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5pPr>
            <a:lvl6pPr marL="25146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6pPr>
            <a:lvl7pPr marL="29718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7pPr>
            <a:lvl8pPr marL="34290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8pPr>
            <a:lvl9pPr marL="38862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b="0" dirty="0">
                <a:solidFill>
                  <a:srgbClr val="FFFF00"/>
                </a:solidFill>
              </a:rPr>
              <a:t>Mammographic Assessment</a:t>
            </a:r>
          </a:p>
        </p:txBody>
      </p:sp>
      <p:sp>
        <p:nvSpPr>
          <p:cNvPr id="1092611" name="Rectangle 3">
            <a:extLst>
              <a:ext uri="{FF2B5EF4-FFF2-40B4-BE49-F238E27FC236}">
                <a16:creationId xmlns:a16="http://schemas.microsoft.com/office/drawing/2014/main" id="{345FA907-73E7-2ACB-93F3-8A44E3CC11E2}"/>
              </a:ext>
            </a:extLst>
          </p:cNvPr>
          <p:cNvSpPr>
            <a:spLocks noChangeArrowheads="1"/>
          </p:cNvSpPr>
          <p:nvPr/>
        </p:nvSpPr>
        <p:spPr bwMode="auto">
          <a:xfrm>
            <a:off x="2471655" y="2286298"/>
            <a:ext cx="7391156" cy="610808"/>
          </a:xfrm>
          <a:prstGeom prst="rect">
            <a:avLst/>
          </a:prstGeom>
          <a:noFill/>
          <a:ln>
            <a:noFill/>
          </a:ln>
        </p:spPr>
        <p:txBody>
          <a:bodyPr lIns="0" tIns="0" rIns="0" bIns="0">
            <a:spAutoFit/>
          </a:bodyPr>
          <a:lstStyle/>
          <a:p>
            <a:pPr marL="447730" indent="-447730" defTabSz="895448" eaLnBrk="1" hangingPunct="1">
              <a:defRPr/>
            </a:pPr>
            <a:r>
              <a:rPr lang="en-US" sz="3969" b="0">
                <a:solidFill>
                  <a:schemeClr val="tx1"/>
                </a:solidFill>
                <a:effectLst>
                  <a:outerShdw blurRad="38100" dist="38100" dir="2700000" algn="tl">
                    <a:srgbClr val="FFFFFF"/>
                  </a:outerShdw>
                </a:effectLst>
                <a:ea typeface="+mn-ea"/>
              </a:rPr>
              <a:t>   </a:t>
            </a:r>
            <a:endParaRPr lang="en-US" sz="3528" b="0">
              <a:solidFill>
                <a:schemeClr val="tx2"/>
              </a:solidFill>
              <a:effectLst>
                <a:outerShdw blurRad="38100" dist="38100" dir="2700000" algn="tl">
                  <a:srgbClr val="FFFFFF"/>
                </a:outerShdw>
              </a:effectLst>
              <a:ea typeface="+mn-ea"/>
            </a:endParaRPr>
          </a:p>
        </p:txBody>
      </p:sp>
      <p:sp>
        <p:nvSpPr>
          <p:cNvPr id="156676" name="Rectangle 5">
            <a:extLst>
              <a:ext uri="{FF2B5EF4-FFF2-40B4-BE49-F238E27FC236}">
                <a16:creationId xmlns:a16="http://schemas.microsoft.com/office/drawing/2014/main" id="{BDB69A31-3527-955C-EA42-8B71C9E3AEB4}"/>
              </a:ext>
            </a:extLst>
          </p:cNvPr>
          <p:cNvSpPr>
            <a:spLocks noGrp="1" noChangeArrowheads="1"/>
          </p:cNvSpPr>
          <p:nvPr>
            <p:ph type="body" sz="half" idx="1"/>
          </p:nvPr>
        </p:nvSpPr>
        <p:spPr>
          <a:xfrm>
            <a:off x="2397434" y="1681338"/>
            <a:ext cx="7522790" cy="4974116"/>
          </a:xfrm>
        </p:spPr>
        <p:txBody>
          <a:bodyPr/>
          <a:lstStyle/>
          <a:p>
            <a:pPr marL="299462" indent="-299462" defTabSz="801830" eaLnBrk="1" hangingPunct="1">
              <a:buClr>
                <a:schemeClr val="tx1"/>
              </a:buClr>
              <a:defRPr/>
            </a:pPr>
            <a:r>
              <a:rPr lang="en-US" sz="2800" dirty="0">
                <a:solidFill>
                  <a:srgbClr val="FFFFFF"/>
                </a:solidFill>
                <a:latin typeface="Times New Roman" charset="0"/>
                <a:ea typeface="ＭＳ Ｐゴシック" charset="0"/>
                <a:cs typeface="+mn-cs"/>
              </a:rPr>
              <a:t>The management of any breast abnormality should be based on its most worrisome appearance by modality</a:t>
            </a:r>
          </a:p>
          <a:p>
            <a:pPr defTabSz="801830" eaLnBrk="1" hangingPunct="1">
              <a:buClr>
                <a:schemeClr val="tx1"/>
              </a:buClr>
              <a:defRPr/>
            </a:pPr>
            <a:endParaRPr lang="en-US" sz="2800" dirty="0">
              <a:solidFill>
                <a:srgbClr val="FFFFFF"/>
              </a:solidFill>
              <a:latin typeface="Times New Roman" charset="0"/>
              <a:ea typeface="ＭＳ Ｐゴシック" charset="0"/>
              <a:cs typeface="+mn-cs"/>
            </a:endParaRPr>
          </a:p>
        </p:txBody>
      </p:sp>
      <p:sp>
        <p:nvSpPr>
          <p:cNvPr id="2" name="Rectangle 1">
            <a:extLst>
              <a:ext uri="{FF2B5EF4-FFF2-40B4-BE49-F238E27FC236}">
                <a16:creationId xmlns:a16="http://schemas.microsoft.com/office/drawing/2014/main" id="{0E2D2B93-31C6-39CE-CB13-851DDEDF9AA6}"/>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Object 2">
            <a:extLst>
              <a:ext uri="{FF2B5EF4-FFF2-40B4-BE49-F238E27FC236}">
                <a16:creationId xmlns:a16="http://schemas.microsoft.com/office/drawing/2014/main" id="{9CC8C25D-7E6C-F4F4-5AF0-27FF97E40BAD}"/>
              </a:ext>
            </a:extLst>
          </p:cNvPr>
          <p:cNvGraphicFramePr>
            <a:graphicFrameLocks noChangeAspect="1"/>
          </p:cNvGraphicFramePr>
          <p:nvPr>
            <p:extLst>
              <p:ext uri="{D42A27DB-BD31-4B8C-83A1-F6EECF244321}">
                <p14:modId xmlns:p14="http://schemas.microsoft.com/office/powerpoint/2010/main" val="4027571489"/>
              </p:ext>
            </p:extLst>
          </p:nvPr>
        </p:nvGraphicFramePr>
        <p:xfrm>
          <a:off x="2966748" y="798198"/>
          <a:ext cx="6255329" cy="5730309"/>
        </p:xfrm>
        <a:graphic>
          <a:graphicData uri="http://schemas.openxmlformats.org/presentationml/2006/ole">
            <mc:AlternateContent xmlns:mc="http://schemas.openxmlformats.org/markup-compatibility/2006">
              <mc:Choice xmlns:v="urn:schemas-microsoft-com:vml" Requires="v">
                <p:oleObj name="Image" r:id="rId3" imgW="26009600" imgH="19507200" progId="Photoshop.Image.6">
                  <p:embed/>
                </p:oleObj>
              </mc:Choice>
              <mc:Fallback>
                <p:oleObj name="Image" r:id="rId3" imgW="26009600" imgH="19507200" progId="Photoshop.Image.6">
                  <p:embed/>
                  <p:pic>
                    <p:nvPicPr>
                      <p:cNvPr id="105474" name="Object 2">
                        <a:extLst>
                          <a:ext uri="{FF2B5EF4-FFF2-40B4-BE49-F238E27FC236}">
                            <a16:creationId xmlns:a16="http://schemas.microsoft.com/office/drawing/2014/main" id="{9CC8C25D-7E6C-F4F4-5AF0-27FF97E40BAD}"/>
                          </a:ext>
                        </a:extLst>
                      </p:cNvPr>
                      <p:cNvPicPr>
                        <a:picLocks noChangeAspect="1" noChangeArrowheads="1"/>
                      </p:cNvPicPr>
                      <p:nvPr/>
                    </p:nvPicPr>
                    <p:blipFill>
                      <a:blip r:embed="rId4">
                        <a:lum bright="-18000" contrast="6000"/>
                        <a:extLst>
                          <a:ext uri="{28A0092B-C50C-407E-A947-70E740481C1C}">
                            <a14:useLocalDpi xmlns:a14="http://schemas.microsoft.com/office/drawing/2010/main" val="0"/>
                          </a:ext>
                        </a:extLst>
                      </a:blip>
                      <a:srcRect l="5011" t="20000" r="27483"/>
                      <a:stretch>
                        <a:fillRect/>
                      </a:stretch>
                    </p:blipFill>
                    <p:spPr bwMode="auto">
                      <a:xfrm>
                        <a:off x="2966748" y="798198"/>
                        <a:ext cx="6255329" cy="5730309"/>
                      </a:xfrm>
                      <a:prstGeom prst="rect">
                        <a:avLst/>
                      </a:prstGeom>
                      <a:noFill/>
                      <a:ln>
                        <a:noFill/>
                      </a:ln>
                      <a:effectLst/>
                    </p:spPr>
                  </p:pic>
                </p:oleObj>
              </mc:Fallback>
            </mc:AlternateContent>
          </a:graphicData>
        </a:graphic>
      </p:graphicFrame>
      <p:sp>
        <p:nvSpPr>
          <p:cNvPr id="105475" name="TextBox 2">
            <a:extLst>
              <a:ext uri="{FF2B5EF4-FFF2-40B4-BE49-F238E27FC236}">
                <a16:creationId xmlns:a16="http://schemas.microsoft.com/office/drawing/2014/main" id="{AD9F5826-C895-A410-7390-9D4861C7E7ED}"/>
              </a:ext>
            </a:extLst>
          </p:cNvPr>
          <p:cNvSpPr txBox="1">
            <a:spLocks noChangeArrowheads="1"/>
          </p:cNvSpPr>
          <p:nvPr/>
        </p:nvSpPr>
        <p:spPr bwMode="auto">
          <a:xfrm>
            <a:off x="150812" y="6494182"/>
            <a:ext cx="5310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r>
              <a:rPr lang="en-US" altLang="en-US" sz="1600" b="0" dirty="0">
                <a:solidFill>
                  <a:srgbClr val="FFFF00"/>
                </a:solidFill>
                <a:cs typeface="Times New Roman" panose="02020603050405020304" pitchFamily="18" charset="0"/>
              </a:rPr>
              <a:t>Case courtesy of Betty Rafferty, MD</a:t>
            </a:r>
          </a:p>
        </p:txBody>
      </p:sp>
      <p:sp>
        <p:nvSpPr>
          <p:cNvPr id="2" name="Rectangle 1">
            <a:extLst>
              <a:ext uri="{FF2B5EF4-FFF2-40B4-BE49-F238E27FC236}">
                <a16:creationId xmlns:a16="http://schemas.microsoft.com/office/drawing/2014/main" id="{D405A643-598B-BFFA-A69F-3FB356EB2F50}"/>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2" name="Object 4">
            <a:extLst>
              <a:ext uri="{FF2B5EF4-FFF2-40B4-BE49-F238E27FC236}">
                <a16:creationId xmlns:a16="http://schemas.microsoft.com/office/drawing/2014/main" id="{F3037319-A654-584F-B2C5-365BE521DEDC}"/>
              </a:ext>
            </a:extLst>
          </p:cNvPr>
          <p:cNvGraphicFramePr>
            <a:graphicFrameLocks noChangeAspect="1"/>
          </p:cNvGraphicFramePr>
          <p:nvPr/>
        </p:nvGraphicFramePr>
        <p:xfrm>
          <a:off x="2867959" y="874724"/>
          <a:ext cx="6452907" cy="4839681"/>
        </p:xfrm>
        <a:graphic>
          <a:graphicData uri="http://schemas.openxmlformats.org/presentationml/2006/ole">
            <mc:AlternateContent xmlns:mc="http://schemas.openxmlformats.org/markup-compatibility/2006">
              <mc:Choice xmlns:v="urn:schemas-microsoft-com:vml" Requires="v">
                <p:oleObj name="Image" r:id="rId3" imgW="7962900" imgH="4114800" progId="Photoshop.Image.7">
                  <p:embed/>
                </p:oleObj>
              </mc:Choice>
              <mc:Fallback>
                <p:oleObj name="Image" r:id="rId3" imgW="7962900" imgH="4114800" progId="Photoshop.Image.7">
                  <p:embed/>
                  <p:pic>
                    <p:nvPicPr>
                      <p:cNvPr id="107522" name="Object 4">
                        <a:extLst>
                          <a:ext uri="{FF2B5EF4-FFF2-40B4-BE49-F238E27FC236}">
                            <a16:creationId xmlns:a16="http://schemas.microsoft.com/office/drawing/2014/main" id="{F3037319-A654-584F-B2C5-365BE521DEDC}"/>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l="23929" t="5556" r="10986"/>
                      <a:stretch>
                        <a:fillRect/>
                      </a:stretch>
                    </p:blipFill>
                    <p:spPr bwMode="auto">
                      <a:xfrm>
                        <a:off x="2867959" y="874724"/>
                        <a:ext cx="6452907" cy="4839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Rectangle 1">
            <a:extLst>
              <a:ext uri="{FF2B5EF4-FFF2-40B4-BE49-F238E27FC236}">
                <a16:creationId xmlns:a16="http://schemas.microsoft.com/office/drawing/2014/main" id="{4D89DC8D-E895-B631-C9EE-90D724D65A02}"/>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3" name="TextBox 2">
            <a:extLst>
              <a:ext uri="{FF2B5EF4-FFF2-40B4-BE49-F238E27FC236}">
                <a16:creationId xmlns:a16="http://schemas.microsoft.com/office/drawing/2014/main" id="{E3DD1C6C-342D-22FC-F2A1-B143B361065E}"/>
              </a:ext>
            </a:extLst>
          </p:cNvPr>
          <p:cNvSpPr txBox="1">
            <a:spLocks noChangeArrowheads="1"/>
          </p:cNvSpPr>
          <p:nvPr/>
        </p:nvSpPr>
        <p:spPr bwMode="auto">
          <a:xfrm>
            <a:off x="150812" y="6494182"/>
            <a:ext cx="5310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r>
              <a:rPr lang="en-US" altLang="en-US" sz="1600" b="0" dirty="0">
                <a:solidFill>
                  <a:srgbClr val="FFFF00"/>
                </a:solidFill>
                <a:cs typeface="Times New Roman" panose="02020603050405020304" pitchFamily="18" charset="0"/>
              </a:rPr>
              <a:t>Case courtesy of Betty Rafferty, MD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70" name="Object 2">
            <a:extLst>
              <a:ext uri="{FF2B5EF4-FFF2-40B4-BE49-F238E27FC236}">
                <a16:creationId xmlns:a16="http://schemas.microsoft.com/office/drawing/2014/main" id="{116610AD-EDB7-8400-AAC1-CF6CB0EC7C74}"/>
              </a:ext>
            </a:extLst>
          </p:cNvPr>
          <p:cNvGraphicFramePr>
            <a:graphicFrameLocks noChangeAspect="1"/>
          </p:cNvGraphicFramePr>
          <p:nvPr>
            <p:extLst>
              <p:ext uri="{D42A27DB-BD31-4B8C-83A1-F6EECF244321}">
                <p14:modId xmlns:p14="http://schemas.microsoft.com/office/powerpoint/2010/main" val="866358287"/>
              </p:ext>
            </p:extLst>
          </p:nvPr>
        </p:nvGraphicFramePr>
        <p:xfrm>
          <a:off x="2730488" y="202548"/>
          <a:ext cx="6825640" cy="6251393"/>
        </p:xfrm>
        <a:graphic>
          <a:graphicData uri="http://schemas.openxmlformats.org/presentationml/2006/ole">
            <mc:AlternateContent xmlns:mc="http://schemas.openxmlformats.org/markup-compatibility/2006">
              <mc:Choice xmlns:v="urn:schemas-microsoft-com:vml" Requires="v">
                <p:oleObj name="Image" r:id="rId3" imgW="26009600" imgH="19507200" progId="Photoshop.Image.6">
                  <p:embed/>
                </p:oleObj>
              </mc:Choice>
              <mc:Fallback>
                <p:oleObj name="Image" r:id="rId3" imgW="26009600" imgH="19507200" progId="Photoshop.Image.6">
                  <p:embed/>
                  <p:pic>
                    <p:nvPicPr>
                      <p:cNvPr id="109570" name="Object 2">
                        <a:extLst>
                          <a:ext uri="{FF2B5EF4-FFF2-40B4-BE49-F238E27FC236}">
                            <a16:creationId xmlns:a16="http://schemas.microsoft.com/office/drawing/2014/main" id="{116610AD-EDB7-8400-AAC1-CF6CB0EC7C74}"/>
                          </a:ext>
                        </a:extLst>
                      </p:cNvPr>
                      <p:cNvPicPr>
                        <a:picLocks noChangeAspect="1" noChangeArrowheads="1"/>
                      </p:cNvPicPr>
                      <p:nvPr/>
                    </p:nvPicPr>
                    <p:blipFill>
                      <a:blip r:embed="rId4">
                        <a:lum bright="-18000" contrast="6000"/>
                        <a:extLst>
                          <a:ext uri="{28A0092B-C50C-407E-A947-70E740481C1C}">
                            <a14:useLocalDpi xmlns:a14="http://schemas.microsoft.com/office/drawing/2010/main" val="0"/>
                          </a:ext>
                        </a:extLst>
                      </a:blip>
                      <a:srcRect l="5011" t="20000" r="27483"/>
                      <a:stretch>
                        <a:fillRect/>
                      </a:stretch>
                    </p:blipFill>
                    <p:spPr bwMode="auto">
                      <a:xfrm>
                        <a:off x="2730488" y="202548"/>
                        <a:ext cx="6825640" cy="6251393"/>
                      </a:xfrm>
                      <a:prstGeom prst="rect">
                        <a:avLst/>
                      </a:prstGeom>
                      <a:noFill/>
                      <a:ln>
                        <a:noFill/>
                      </a:ln>
                      <a:effectLst/>
                    </p:spPr>
                  </p:pic>
                </p:oleObj>
              </mc:Fallback>
            </mc:AlternateContent>
          </a:graphicData>
        </a:graphic>
      </p:graphicFrame>
      <p:sp>
        <p:nvSpPr>
          <p:cNvPr id="109571" name="Oval 3">
            <a:extLst>
              <a:ext uri="{FF2B5EF4-FFF2-40B4-BE49-F238E27FC236}">
                <a16:creationId xmlns:a16="http://schemas.microsoft.com/office/drawing/2014/main" id="{26D95B03-214A-49AB-949C-B3E7A4E5B438}"/>
              </a:ext>
            </a:extLst>
          </p:cNvPr>
          <p:cNvSpPr>
            <a:spLocks noChangeArrowheads="1"/>
          </p:cNvSpPr>
          <p:nvPr/>
        </p:nvSpPr>
        <p:spPr bwMode="auto">
          <a:xfrm>
            <a:off x="6968243" y="2353515"/>
            <a:ext cx="2150969" cy="2016534"/>
          </a:xfrm>
          <a:prstGeom prst="ellipse">
            <a:avLst/>
          </a:prstGeom>
          <a:noFill/>
          <a:ln w="57150">
            <a:solidFill>
              <a:srgbClr val="FFFF66"/>
            </a:solidFill>
            <a:round/>
            <a:headEnd/>
            <a:tailEnd/>
          </a:ln>
          <a:extLst>
            <a:ext uri="{909E8E84-426E-40DD-AFC4-6F175D3DCCD1}">
              <a14:hiddenFill xmlns:a14="http://schemas.microsoft.com/office/drawing/2010/main">
                <a:solidFill>
                  <a:srgbClr val="FFFFFF"/>
                </a:solidFill>
              </a14:hiddenFill>
            </a:ext>
          </a:extLst>
        </p:spPr>
        <p:txBody>
          <a:bodyPr wrap="none" lIns="80352" tIns="40175" rIns="80352" bIns="40175" anchor="ctr"/>
          <a:lstStyle/>
          <a:p>
            <a:endParaRPr lang="en-US" altLang="en-US" sz="3346"/>
          </a:p>
        </p:txBody>
      </p:sp>
      <p:sp>
        <p:nvSpPr>
          <p:cNvPr id="2" name="Rectangle 1">
            <a:extLst>
              <a:ext uri="{FF2B5EF4-FFF2-40B4-BE49-F238E27FC236}">
                <a16:creationId xmlns:a16="http://schemas.microsoft.com/office/drawing/2014/main" id="{B2360F1A-8D3E-2552-2F29-006DF6CCC08E}"/>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3" name="TextBox 2">
            <a:extLst>
              <a:ext uri="{FF2B5EF4-FFF2-40B4-BE49-F238E27FC236}">
                <a16:creationId xmlns:a16="http://schemas.microsoft.com/office/drawing/2014/main" id="{6BB4DDE9-8A07-A44E-276C-BAB29562210B}"/>
              </a:ext>
            </a:extLst>
          </p:cNvPr>
          <p:cNvSpPr txBox="1">
            <a:spLocks noChangeArrowheads="1"/>
          </p:cNvSpPr>
          <p:nvPr/>
        </p:nvSpPr>
        <p:spPr bwMode="auto">
          <a:xfrm>
            <a:off x="150812" y="6494182"/>
            <a:ext cx="5310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r>
              <a:rPr lang="en-US" altLang="en-US" sz="1600" b="0" dirty="0">
                <a:solidFill>
                  <a:srgbClr val="FFFF00"/>
                </a:solidFill>
                <a:cs typeface="Times New Roman" panose="02020603050405020304" pitchFamily="18" charset="0"/>
              </a:rPr>
              <a:t>Case courtesy of Betty Rafferty, MD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465E39E2-0E34-70F9-F302-C6E657161351}"/>
              </a:ext>
            </a:extLst>
          </p:cNvPr>
          <p:cNvSpPr>
            <a:spLocks noGrp="1" noChangeArrowheads="1"/>
          </p:cNvSpPr>
          <p:nvPr>
            <p:ph type="title"/>
          </p:nvPr>
        </p:nvSpPr>
        <p:spPr/>
        <p:txBody>
          <a:bodyPr/>
          <a:lstStyle/>
          <a:p>
            <a:pPr defTabSz="892787" eaLnBrk="1" hangingPunct="1">
              <a:defRPr/>
            </a:pPr>
            <a:r>
              <a:rPr lang="en-US" sz="3600" dirty="0">
                <a:solidFill>
                  <a:srgbClr val="FFFF00"/>
                </a:solidFill>
                <a:latin typeface="Times New Roman" charset="0"/>
                <a:ea typeface="ＭＳ Ｐゴシック" charset="0"/>
                <a:cs typeface="+mj-cs"/>
              </a:rPr>
              <a:t>Breast Cancer Screening</a:t>
            </a:r>
          </a:p>
        </p:txBody>
      </p:sp>
      <p:sp>
        <p:nvSpPr>
          <p:cNvPr id="119811" name="Rectangle 3">
            <a:extLst>
              <a:ext uri="{FF2B5EF4-FFF2-40B4-BE49-F238E27FC236}">
                <a16:creationId xmlns:a16="http://schemas.microsoft.com/office/drawing/2014/main" id="{F673567E-8382-AB22-0D3E-BAFC85457DD6}"/>
              </a:ext>
            </a:extLst>
          </p:cNvPr>
          <p:cNvSpPr>
            <a:spLocks noGrp="1" noChangeArrowheads="1"/>
          </p:cNvSpPr>
          <p:nvPr>
            <p:ph idx="1"/>
          </p:nvPr>
        </p:nvSpPr>
        <p:spPr>
          <a:xfrm>
            <a:off x="2128564" y="1748557"/>
            <a:ext cx="7984913" cy="4530199"/>
          </a:xfrm>
        </p:spPr>
        <p:txBody>
          <a:bodyPr/>
          <a:lstStyle/>
          <a:p>
            <a:pPr defTabSz="892787" eaLnBrk="1" hangingPunct="1">
              <a:buClr>
                <a:schemeClr val="tx1"/>
              </a:buClr>
              <a:defRPr/>
            </a:pPr>
            <a:r>
              <a:rPr lang="en-US" sz="2800" dirty="0">
                <a:solidFill>
                  <a:srgbClr val="FFFFFF"/>
                </a:solidFill>
                <a:latin typeface="Times New Roman" charset="0"/>
                <a:ea typeface="ＭＳ Ｐゴシック" charset="0"/>
                <a:cs typeface="+mn-cs"/>
              </a:rPr>
              <a:t>Screening is performed to evaluate an asymptomatic population in order to detect disease before clinically apparent</a:t>
            </a:r>
          </a:p>
        </p:txBody>
      </p:sp>
      <p:sp>
        <p:nvSpPr>
          <p:cNvPr id="2" name="Rectangle 1">
            <a:extLst>
              <a:ext uri="{FF2B5EF4-FFF2-40B4-BE49-F238E27FC236}">
                <a16:creationId xmlns:a16="http://schemas.microsoft.com/office/drawing/2014/main" id="{1596B1BC-84A2-0119-4887-E9FF80387F32}"/>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18" name="Object 2">
            <a:extLst>
              <a:ext uri="{FF2B5EF4-FFF2-40B4-BE49-F238E27FC236}">
                <a16:creationId xmlns:a16="http://schemas.microsoft.com/office/drawing/2014/main" id="{99E0A527-54F3-EC31-7048-09EFA5B95768}"/>
              </a:ext>
            </a:extLst>
          </p:cNvPr>
          <p:cNvGraphicFramePr>
            <a:graphicFrameLocks noChangeAspect="1"/>
          </p:cNvGraphicFramePr>
          <p:nvPr/>
        </p:nvGraphicFramePr>
        <p:xfrm>
          <a:off x="3211050" y="534434"/>
          <a:ext cx="5915165" cy="5801735"/>
        </p:xfrm>
        <a:graphic>
          <a:graphicData uri="http://schemas.openxmlformats.org/presentationml/2006/ole">
            <mc:AlternateContent xmlns:mc="http://schemas.openxmlformats.org/markup-compatibility/2006">
              <mc:Choice xmlns:v="urn:schemas-microsoft-com:vml" Requires="v">
                <p:oleObj name="Image" r:id="rId3" imgW="26009600" imgH="19507200" progId="Photoshop.Image.6">
                  <p:embed/>
                </p:oleObj>
              </mc:Choice>
              <mc:Fallback>
                <p:oleObj name="Image" r:id="rId3" imgW="26009600" imgH="19507200" progId="Photoshop.Image.6">
                  <p:embed/>
                  <p:pic>
                    <p:nvPicPr>
                      <p:cNvPr id="111618" name="Object 2">
                        <a:extLst>
                          <a:ext uri="{FF2B5EF4-FFF2-40B4-BE49-F238E27FC236}">
                            <a16:creationId xmlns:a16="http://schemas.microsoft.com/office/drawing/2014/main" id="{99E0A527-54F3-EC31-7048-09EFA5B95768}"/>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16418" t="19708" r="36078" b="20000"/>
                      <a:stretch>
                        <a:fillRect/>
                      </a:stretch>
                    </p:blipFill>
                    <p:spPr bwMode="auto">
                      <a:xfrm>
                        <a:off x="3211050" y="534434"/>
                        <a:ext cx="5915165" cy="5801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Rectangle 1">
            <a:extLst>
              <a:ext uri="{FF2B5EF4-FFF2-40B4-BE49-F238E27FC236}">
                <a16:creationId xmlns:a16="http://schemas.microsoft.com/office/drawing/2014/main" id="{1683A868-DBCC-B952-47A4-6287BAC415CE}"/>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3" name="TextBox 2">
            <a:extLst>
              <a:ext uri="{FF2B5EF4-FFF2-40B4-BE49-F238E27FC236}">
                <a16:creationId xmlns:a16="http://schemas.microsoft.com/office/drawing/2014/main" id="{310E2FDB-F336-F775-7AF5-780FD4464BF1}"/>
              </a:ext>
            </a:extLst>
          </p:cNvPr>
          <p:cNvSpPr txBox="1">
            <a:spLocks noChangeArrowheads="1"/>
          </p:cNvSpPr>
          <p:nvPr/>
        </p:nvSpPr>
        <p:spPr bwMode="auto">
          <a:xfrm>
            <a:off x="150812" y="6494182"/>
            <a:ext cx="5310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r>
              <a:rPr lang="en-US" altLang="en-US" sz="1600" b="0" dirty="0">
                <a:solidFill>
                  <a:srgbClr val="FFFF00"/>
                </a:solidFill>
                <a:cs typeface="Times New Roman" panose="02020603050405020304" pitchFamily="18" charset="0"/>
              </a:rPr>
              <a:t>Case courtesy of Betty Rafferty, MD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45EBA08F-6B51-E329-F8AB-64A5E64E536E}"/>
              </a:ext>
            </a:extLst>
          </p:cNvPr>
          <p:cNvSpPr>
            <a:spLocks noGrp="1" noChangeArrowheads="1"/>
          </p:cNvSpPr>
          <p:nvPr>
            <p:ph type="title"/>
          </p:nvPr>
        </p:nvSpPr>
        <p:spPr>
          <a:xfrm>
            <a:off x="2092415" y="455695"/>
            <a:ext cx="7984913" cy="1142702"/>
          </a:xfrm>
        </p:spPr>
        <p:txBody>
          <a:bodyPr/>
          <a:lstStyle/>
          <a:p>
            <a:pPr defTabSz="801830" eaLnBrk="1" hangingPunct="1">
              <a:defRPr/>
            </a:pPr>
            <a:r>
              <a:rPr lang="en-US" sz="3600" dirty="0">
                <a:solidFill>
                  <a:srgbClr val="FFFF00"/>
                </a:solidFill>
                <a:latin typeface="Times New Roman" charset="0"/>
                <a:ea typeface="ＭＳ Ｐゴシック" charset="0"/>
                <a:cs typeface="+mj-cs"/>
              </a:rPr>
              <a:t>Percutaneous Biopsy</a:t>
            </a:r>
          </a:p>
        </p:txBody>
      </p:sp>
      <p:sp>
        <p:nvSpPr>
          <p:cNvPr id="174083" name="Rectangle 3">
            <a:extLst>
              <a:ext uri="{FF2B5EF4-FFF2-40B4-BE49-F238E27FC236}">
                <a16:creationId xmlns:a16="http://schemas.microsoft.com/office/drawing/2014/main" id="{110F8DE7-5F94-2D53-5803-2DFB24FCABDA}"/>
              </a:ext>
            </a:extLst>
          </p:cNvPr>
          <p:cNvSpPr>
            <a:spLocks noGrp="1" noChangeArrowheads="1"/>
          </p:cNvSpPr>
          <p:nvPr>
            <p:ph idx="1"/>
          </p:nvPr>
        </p:nvSpPr>
        <p:spPr>
          <a:xfrm>
            <a:off x="2061346" y="1882992"/>
            <a:ext cx="7984913" cy="4530199"/>
          </a:xfrm>
        </p:spPr>
        <p:txBody>
          <a:bodyPr/>
          <a:lstStyle/>
          <a:p>
            <a:pPr defTabSz="801830" eaLnBrk="1" hangingPunct="1">
              <a:buClr>
                <a:schemeClr val="tx1"/>
              </a:buClr>
              <a:defRPr/>
            </a:pPr>
            <a:r>
              <a:rPr lang="en-US" sz="2800" dirty="0">
                <a:solidFill>
                  <a:srgbClr val="FFFFFF"/>
                </a:solidFill>
                <a:latin typeface="Times New Roman" charset="0"/>
                <a:ea typeface="ＭＳ Ｐゴシック" charset="0"/>
                <a:cs typeface="+mn-cs"/>
              </a:rPr>
              <a:t>Performed under each modality (mammography/tomosynthesis, ultrasound, and MRI)</a:t>
            </a:r>
          </a:p>
        </p:txBody>
      </p:sp>
      <p:sp>
        <p:nvSpPr>
          <p:cNvPr id="2" name="Rectangle 1">
            <a:extLst>
              <a:ext uri="{FF2B5EF4-FFF2-40B4-BE49-F238E27FC236}">
                <a16:creationId xmlns:a16="http://schemas.microsoft.com/office/drawing/2014/main" id="{9BAB18E4-E60D-888A-0C98-19349A486C28}"/>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56C8A38A-20EB-2F19-E5F0-C876A5DA61DF}"/>
              </a:ext>
            </a:extLst>
          </p:cNvPr>
          <p:cNvSpPr>
            <a:spLocks noGrp="1" noChangeArrowheads="1"/>
          </p:cNvSpPr>
          <p:nvPr>
            <p:ph type="title"/>
          </p:nvPr>
        </p:nvSpPr>
        <p:spPr>
          <a:xfrm>
            <a:off x="2061345" y="455695"/>
            <a:ext cx="7984913" cy="1142702"/>
          </a:xfrm>
        </p:spPr>
        <p:txBody>
          <a:bodyPr/>
          <a:lstStyle/>
          <a:p>
            <a:pPr defTabSz="801830" eaLnBrk="1" hangingPunct="1">
              <a:defRPr/>
            </a:pPr>
            <a:r>
              <a:rPr lang="en-US" sz="3600" dirty="0">
                <a:solidFill>
                  <a:srgbClr val="FFFF00"/>
                </a:solidFill>
                <a:latin typeface="Times New Roman" charset="0"/>
                <a:ea typeface="ＭＳ Ｐゴシック" charset="0"/>
                <a:cs typeface="+mj-cs"/>
              </a:rPr>
              <a:t>Percutaneous Biopsy</a:t>
            </a:r>
          </a:p>
        </p:txBody>
      </p:sp>
      <p:sp>
        <p:nvSpPr>
          <p:cNvPr id="174083" name="Rectangle 3">
            <a:extLst>
              <a:ext uri="{FF2B5EF4-FFF2-40B4-BE49-F238E27FC236}">
                <a16:creationId xmlns:a16="http://schemas.microsoft.com/office/drawing/2014/main" id="{CC1BADC1-4B12-A3D4-BB05-6FF966401F42}"/>
              </a:ext>
            </a:extLst>
          </p:cNvPr>
          <p:cNvSpPr>
            <a:spLocks noGrp="1" noChangeArrowheads="1"/>
          </p:cNvSpPr>
          <p:nvPr>
            <p:ph idx="1"/>
          </p:nvPr>
        </p:nvSpPr>
        <p:spPr>
          <a:xfrm>
            <a:off x="2061346" y="1882992"/>
            <a:ext cx="7984913" cy="4530199"/>
          </a:xfrm>
        </p:spPr>
        <p:txBody>
          <a:bodyPr/>
          <a:lstStyle/>
          <a:p>
            <a:pPr defTabSz="801830" eaLnBrk="1" hangingPunct="1">
              <a:buClr>
                <a:schemeClr val="tx1"/>
              </a:buClr>
              <a:defRPr/>
            </a:pPr>
            <a:r>
              <a:rPr lang="en-US" sz="2800" dirty="0">
                <a:solidFill>
                  <a:srgbClr val="FFFFFF"/>
                </a:solidFill>
                <a:latin typeface="Times New Roman" charset="0"/>
                <a:ea typeface="ＭＳ Ｐゴシック" charset="0"/>
                <a:cs typeface="+mn-cs"/>
              </a:rPr>
              <a:t>In all breast biopsies, correlation of the radiologic and pathologic findings is critical to establish concordance and management</a:t>
            </a:r>
          </a:p>
        </p:txBody>
      </p:sp>
      <p:sp>
        <p:nvSpPr>
          <p:cNvPr id="2" name="Rectangle 1">
            <a:extLst>
              <a:ext uri="{FF2B5EF4-FFF2-40B4-BE49-F238E27FC236}">
                <a16:creationId xmlns:a16="http://schemas.microsoft.com/office/drawing/2014/main" id="{5119B4F2-7B43-E362-01F7-206E238588ED}"/>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a:extLst>
              <a:ext uri="{FF2B5EF4-FFF2-40B4-BE49-F238E27FC236}">
                <a16:creationId xmlns:a16="http://schemas.microsoft.com/office/drawing/2014/main" id="{8C5C7692-48BB-4F98-23DB-F5891192E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064" r="13235" b="8701"/>
          <a:stretch>
            <a:fillRect/>
          </a:stretch>
        </p:blipFill>
        <p:spPr bwMode="auto">
          <a:xfrm>
            <a:off x="5132358" y="1030166"/>
            <a:ext cx="1600623" cy="479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4">
            <a:extLst>
              <a:ext uri="{FF2B5EF4-FFF2-40B4-BE49-F238E27FC236}">
                <a16:creationId xmlns:a16="http://schemas.microsoft.com/office/drawing/2014/main" id="{52E5052E-0AB4-C3A0-CD31-917616906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711" r="46771" b="19566"/>
          <a:stretch>
            <a:fillRect/>
          </a:stretch>
        </p:blipFill>
        <p:spPr bwMode="auto">
          <a:xfrm>
            <a:off x="7996115" y="1073577"/>
            <a:ext cx="1602024" cy="471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5">
            <a:extLst>
              <a:ext uri="{FF2B5EF4-FFF2-40B4-BE49-F238E27FC236}">
                <a16:creationId xmlns:a16="http://schemas.microsoft.com/office/drawing/2014/main" id="{30BB3A4C-AEF6-56F9-92E6-7663BD715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141" r="75319" b="15256"/>
          <a:stretch>
            <a:fillRect/>
          </a:stretch>
        </p:blipFill>
        <p:spPr bwMode="auto">
          <a:xfrm>
            <a:off x="1922709" y="1030166"/>
            <a:ext cx="1674843" cy="475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5717" name="Straight Arrow Connector 1">
            <a:extLst>
              <a:ext uri="{FF2B5EF4-FFF2-40B4-BE49-F238E27FC236}">
                <a16:creationId xmlns:a16="http://schemas.microsoft.com/office/drawing/2014/main" id="{5CB3AB0D-D9C9-6D69-9B6B-4AD6BC11AD30}"/>
              </a:ext>
            </a:extLst>
          </p:cNvPr>
          <p:cNvCxnSpPr>
            <a:cxnSpLocks noChangeShapeType="1"/>
          </p:cNvCxnSpPr>
          <p:nvPr/>
        </p:nvCxnSpPr>
        <p:spPr bwMode="auto">
          <a:xfrm flipH="1">
            <a:off x="8561865" y="3172733"/>
            <a:ext cx="470524" cy="470524"/>
          </a:xfrm>
          <a:prstGeom prst="straightConnector1">
            <a:avLst/>
          </a:prstGeom>
          <a:noFill/>
          <a:ln w="25400" algn="ctr">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2" name="Rectangle 1">
            <a:extLst>
              <a:ext uri="{FF2B5EF4-FFF2-40B4-BE49-F238E27FC236}">
                <a16:creationId xmlns:a16="http://schemas.microsoft.com/office/drawing/2014/main" id="{E54FC68D-459A-6AC6-1922-120B87D94694}"/>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4">
            <a:extLst>
              <a:ext uri="{FF2B5EF4-FFF2-40B4-BE49-F238E27FC236}">
                <a16:creationId xmlns:a16="http://schemas.microsoft.com/office/drawing/2014/main" id="{823C09F2-E7F3-C9E3-076C-EB7DD3EE3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810" b="11412"/>
          <a:stretch>
            <a:fillRect/>
          </a:stretch>
        </p:blipFill>
        <p:spPr bwMode="auto">
          <a:xfrm>
            <a:off x="2464652" y="807507"/>
            <a:ext cx="7259521" cy="502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C239F93-88E1-06B3-B7A4-38259EBF62C1}"/>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a:extLst>
              <a:ext uri="{FF2B5EF4-FFF2-40B4-BE49-F238E27FC236}">
                <a16:creationId xmlns:a16="http://schemas.microsoft.com/office/drawing/2014/main" id="{38AE2F45-AEBE-A804-974E-2EB2412814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22" r="64403" b="13051"/>
          <a:stretch/>
        </p:blipFill>
        <p:spPr bwMode="auto">
          <a:xfrm>
            <a:off x="4481185" y="533399"/>
            <a:ext cx="3092018" cy="632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7763" name="Straight Arrow Connector 1">
            <a:extLst>
              <a:ext uri="{FF2B5EF4-FFF2-40B4-BE49-F238E27FC236}">
                <a16:creationId xmlns:a16="http://schemas.microsoft.com/office/drawing/2014/main" id="{0A7901AE-A205-2F7C-ED0E-0020EDE1D940}"/>
              </a:ext>
            </a:extLst>
          </p:cNvPr>
          <p:cNvCxnSpPr>
            <a:cxnSpLocks noChangeShapeType="1"/>
          </p:cNvCxnSpPr>
          <p:nvPr/>
        </p:nvCxnSpPr>
        <p:spPr bwMode="auto">
          <a:xfrm flipH="1">
            <a:off x="5018928" y="2420733"/>
            <a:ext cx="470524" cy="470524"/>
          </a:xfrm>
          <a:prstGeom prst="straightConnector1">
            <a:avLst/>
          </a:prstGeom>
          <a:noFill/>
          <a:ln w="25400" algn="ctr">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2" name="Rectangle 1">
            <a:extLst>
              <a:ext uri="{FF2B5EF4-FFF2-40B4-BE49-F238E27FC236}">
                <a16:creationId xmlns:a16="http://schemas.microsoft.com/office/drawing/2014/main" id="{875FDD6F-DB96-CE22-78A6-8454A12A5346}"/>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Text Placeholder 2">
            <a:extLst>
              <a:ext uri="{FF2B5EF4-FFF2-40B4-BE49-F238E27FC236}">
                <a16:creationId xmlns:a16="http://schemas.microsoft.com/office/drawing/2014/main" id="{EB3DD8F5-1145-605D-F80D-D23BF4EBCF7E}"/>
              </a:ext>
            </a:extLst>
          </p:cNvPr>
          <p:cNvSpPr>
            <a:spLocks noGrp="1" noChangeArrowheads="1"/>
          </p:cNvSpPr>
          <p:nvPr>
            <p:ph type="body" idx="1"/>
          </p:nvPr>
        </p:nvSpPr>
        <p:spPr/>
        <p:txBody>
          <a:bodyPr/>
          <a:lstStyle/>
          <a:p>
            <a:pPr>
              <a:spcBef>
                <a:spcPts val="0"/>
              </a:spcBef>
              <a:spcAft>
                <a:spcPts val="1200"/>
              </a:spcAft>
            </a:pPr>
            <a:r>
              <a:rPr lang="en-US" altLang="en-US" sz="2800" dirty="0">
                <a:latin typeface="Times New Roman" panose="02020603050405020304" pitchFamily="18" charset="0"/>
              </a:rPr>
              <a:t>US guided biopsy yielded usual ductal hyperplasia</a:t>
            </a:r>
          </a:p>
          <a:p>
            <a:pPr>
              <a:spcBef>
                <a:spcPts val="0"/>
              </a:spcBef>
              <a:spcAft>
                <a:spcPts val="1200"/>
              </a:spcAft>
            </a:pPr>
            <a:r>
              <a:rPr lang="en-US" altLang="en-US" sz="2800" dirty="0">
                <a:latin typeface="Times New Roman" panose="02020603050405020304" pitchFamily="18" charset="0"/>
              </a:rPr>
              <a:t>This was deemed discordant</a:t>
            </a:r>
          </a:p>
        </p:txBody>
      </p:sp>
      <p:sp>
        <p:nvSpPr>
          <p:cNvPr id="2" name="Rectangle 1">
            <a:extLst>
              <a:ext uri="{FF2B5EF4-FFF2-40B4-BE49-F238E27FC236}">
                <a16:creationId xmlns:a16="http://schemas.microsoft.com/office/drawing/2014/main" id="{1D28F6AA-D06C-D478-56CD-9CA67613ACC2}"/>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Text Placeholder 2">
            <a:extLst>
              <a:ext uri="{FF2B5EF4-FFF2-40B4-BE49-F238E27FC236}">
                <a16:creationId xmlns:a16="http://schemas.microsoft.com/office/drawing/2014/main" id="{D0848162-6A7B-6016-6AEB-024EA5F29B8C}"/>
              </a:ext>
            </a:extLst>
          </p:cNvPr>
          <p:cNvSpPr>
            <a:spLocks noGrp="1" noChangeArrowheads="1"/>
          </p:cNvSpPr>
          <p:nvPr>
            <p:ph type="body" idx="1"/>
          </p:nvPr>
        </p:nvSpPr>
        <p:spPr/>
        <p:txBody>
          <a:bodyPr/>
          <a:lstStyle/>
          <a:p>
            <a:r>
              <a:rPr lang="en-US" altLang="en-US" sz="2800" dirty="0">
                <a:latin typeface="Times New Roman" panose="02020603050405020304" pitchFamily="18" charset="0"/>
              </a:rPr>
              <a:t>Repeat stereotactic biopsy was performed and it revealed IDC</a:t>
            </a:r>
          </a:p>
        </p:txBody>
      </p:sp>
      <p:sp>
        <p:nvSpPr>
          <p:cNvPr id="2" name="Rectangle 1">
            <a:extLst>
              <a:ext uri="{FF2B5EF4-FFF2-40B4-BE49-F238E27FC236}">
                <a16:creationId xmlns:a16="http://schemas.microsoft.com/office/drawing/2014/main" id="{59E7C379-3B36-D531-6A36-F8B8EDA5309D}"/>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4">
            <a:extLst>
              <a:ext uri="{FF2B5EF4-FFF2-40B4-BE49-F238E27FC236}">
                <a16:creationId xmlns:a16="http://schemas.microsoft.com/office/drawing/2014/main" id="{1A8A0C36-DD35-3606-16A4-2B848711BF3D}"/>
              </a:ext>
            </a:extLst>
          </p:cNvPr>
          <p:cNvSpPr>
            <a:spLocks noGrp="1" noChangeArrowheads="1"/>
          </p:cNvSpPr>
          <p:nvPr>
            <p:ph type="title"/>
          </p:nvPr>
        </p:nvSpPr>
        <p:spPr>
          <a:xfrm>
            <a:off x="2216256" y="457199"/>
            <a:ext cx="7984913" cy="913255"/>
          </a:xfrm>
        </p:spPr>
        <p:txBody>
          <a:bodyPr vert="horz" wrap="square" lIns="89423" tIns="44714" rIns="89423" bIns="44714" numCol="1" anchor="ctr" anchorCtr="0" compatLnSpc="1">
            <a:prstTxWarp prst="textNoShape">
              <a:avLst/>
            </a:prstTxWarp>
          </a:bodyPr>
          <a:lstStyle/>
          <a:p>
            <a:pPr defTabSz="801830" eaLnBrk="1" hangingPunct="1">
              <a:defRPr/>
            </a:pPr>
            <a:r>
              <a:rPr lang="en-US" sz="3600" dirty="0">
                <a:solidFill>
                  <a:srgbClr val="FFFF00"/>
                </a:solidFill>
                <a:latin typeface="Times New Roman" charset="0"/>
                <a:ea typeface="ＭＳ Ｐゴシック" charset="0"/>
                <a:cs typeface="+mj-cs"/>
              </a:rPr>
              <a:t>Breast Cancer Detection</a:t>
            </a:r>
          </a:p>
        </p:txBody>
      </p:sp>
      <p:sp>
        <p:nvSpPr>
          <p:cNvPr id="2" name="Rectangle 1">
            <a:extLst>
              <a:ext uri="{FF2B5EF4-FFF2-40B4-BE49-F238E27FC236}">
                <a16:creationId xmlns:a16="http://schemas.microsoft.com/office/drawing/2014/main" id="{CFFACC24-7624-1AAC-EE85-C0E0B7A7E8C0}"/>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3" name="Rectangle 3">
            <a:extLst>
              <a:ext uri="{FF2B5EF4-FFF2-40B4-BE49-F238E27FC236}">
                <a16:creationId xmlns:a16="http://schemas.microsoft.com/office/drawing/2014/main" id="{8D1A7CEE-1B21-A7F8-7906-E752ADE10062}"/>
              </a:ext>
            </a:extLst>
          </p:cNvPr>
          <p:cNvSpPr>
            <a:spLocks noChangeArrowheads="1"/>
          </p:cNvSpPr>
          <p:nvPr/>
        </p:nvSpPr>
        <p:spPr bwMode="auto">
          <a:xfrm>
            <a:off x="1598612" y="2209800"/>
            <a:ext cx="9220200" cy="20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495300" indent="-495300" defTabSz="1003300">
              <a:spcBef>
                <a:spcPct val="20000"/>
              </a:spcBef>
              <a:buChar char="•"/>
              <a:defRPr sz="3600">
                <a:solidFill>
                  <a:schemeClr val="tx1"/>
                </a:solidFill>
                <a:latin typeface="Times New Roman" panose="02020603050405020304" pitchFamily="18" charset="0"/>
                <a:ea typeface="MS PGothic" panose="020B0600070205080204" pitchFamily="34" charset="-128"/>
              </a:defRPr>
            </a:lvl1pPr>
            <a:lvl2pPr marL="1003300" indent="-495300" defTabSz="1003300">
              <a:spcBef>
                <a:spcPct val="20000"/>
              </a:spcBef>
              <a:buChar char="–"/>
              <a:defRPr sz="3100">
                <a:solidFill>
                  <a:schemeClr val="tx1"/>
                </a:solidFill>
                <a:latin typeface="Times New Roman" panose="02020603050405020304" pitchFamily="18" charset="0"/>
                <a:ea typeface="MS PGothic" panose="020B0600070205080204" pitchFamily="34" charset="-128"/>
              </a:defRPr>
            </a:lvl2pPr>
            <a:lvl3pPr marL="1143000" indent="-228600" defTabSz="1003300">
              <a:spcBef>
                <a:spcPct val="20000"/>
              </a:spcBef>
              <a:buChar char="•"/>
              <a:defRPr sz="2700">
                <a:solidFill>
                  <a:schemeClr val="tx1"/>
                </a:solidFill>
                <a:latin typeface="Times New Roman" panose="02020603050405020304" pitchFamily="18" charset="0"/>
                <a:ea typeface="MS PGothic" panose="020B0600070205080204" pitchFamily="34" charset="-128"/>
              </a:defRPr>
            </a:lvl3pPr>
            <a:lvl4pPr marL="16002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4pPr>
            <a:lvl5pPr marL="2057400" indent="-228600" defTabSz="1003300">
              <a:spcBef>
                <a:spcPct val="20000"/>
              </a:spcBef>
              <a:buChar char="»"/>
              <a:defRPr sz="2200">
                <a:solidFill>
                  <a:schemeClr val="tx1"/>
                </a:solidFill>
                <a:latin typeface="Times New Roman" panose="02020603050405020304" pitchFamily="18" charset="0"/>
                <a:ea typeface="MS PGothic" panose="020B0600070205080204" pitchFamily="34" charset="-128"/>
              </a:defRPr>
            </a:lvl5pPr>
            <a:lvl6pPr marL="25146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6pPr>
            <a:lvl7pPr marL="29718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7pPr>
            <a:lvl8pPr marL="34290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8pPr>
            <a:lvl9pPr marL="3886200" indent="-228600" defTabSz="1003300" eaLnBrk="0" fontAlgn="base" hangingPunct="0">
              <a:spcBef>
                <a:spcPct val="20000"/>
              </a:spcBef>
              <a:spcAft>
                <a:spcPct val="0"/>
              </a:spcAft>
              <a:buChar char="»"/>
              <a:defRPr sz="2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spcAft>
                <a:spcPts val="1200"/>
              </a:spcAft>
              <a:buClr>
                <a:schemeClr val="tx1"/>
              </a:buClr>
              <a:buSzPct val="90000"/>
            </a:pPr>
            <a:r>
              <a:rPr lang="en-US" altLang="en-US" sz="2800" b="0" dirty="0"/>
              <a:t>Mammography is an imperfect tool</a:t>
            </a:r>
          </a:p>
          <a:p>
            <a:pPr eaLnBrk="1" hangingPunct="1">
              <a:spcBef>
                <a:spcPct val="0"/>
              </a:spcBef>
              <a:spcAft>
                <a:spcPts val="1200"/>
              </a:spcAft>
              <a:buClr>
                <a:schemeClr val="tx1"/>
              </a:buClr>
              <a:buSzPct val="90000"/>
            </a:pPr>
            <a:r>
              <a:rPr lang="en-US" altLang="en-US" sz="2800" b="0" dirty="0"/>
              <a:t>False negative rate is estimated at approximately 0.6 cancers/1,000 screening exams</a:t>
            </a:r>
          </a:p>
          <a:p>
            <a:pPr eaLnBrk="1" hangingPunct="1">
              <a:spcBef>
                <a:spcPct val="0"/>
              </a:spcBef>
              <a:buClr>
                <a:schemeClr val="tx1"/>
              </a:buClr>
              <a:buSzPct val="90000"/>
            </a:pPr>
            <a:endParaRPr lang="en-US" altLang="en-US" sz="2800" b="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F8B09-208E-911B-37B9-FDEDE17D10A5}"/>
              </a:ext>
            </a:extLst>
          </p:cNvPr>
          <p:cNvSpPr>
            <a:spLocks noGrp="1"/>
          </p:cNvSpPr>
          <p:nvPr>
            <p:ph type="title"/>
          </p:nvPr>
        </p:nvSpPr>
        <p:spPr/>
        <p:txBody>
          <a:bodyPr>
            <a:normAutofit/>
          </a:bodyPr>
          <a:lstStyle/>
          <a:p>
            <a:pPr>
              <a:defRPr/>
            </a:pPr>
            <a:r>
              <a:rPr lang="en-US" sz="3600" dirty="0">
                <a:solidFill>
                  <a:srgbClr val="FFFF00"/>
                </a:solidFill>
              </a:rPr>
              <a:t>Whole Breast Screening Ultrasound</a:t>
            </a:r>
          </a:p>
        </p:txBody>
      </p:sp>
      <p:sp>
        <p:nvSpPr>
          <p:cNvPr id="3" name="Content Placeholder 2">
            <a:extLst>
              <a:ext uri="{FF2B5EF4-FFF2-40B4-BE49-F238E27FC236}">
                <a16:creationId xmlns:a16="http://schemas.microsoft.com/office/drawing/2014/main" id="{C3F6F6B4-2813-D474-8B0B-DA0E9397FA65}"/>
              </a:ext>
            </a:extLst>
          </p:cNvPr>
          <p:cNvSpPr>
            <a:spLocks noGrp="1"/>
          </p:cNvSpPr>
          <p:nvPr>
            <p:ph idx="1"/>
          </p:nvPr>
        </p:nvSpPr>
        <p:spPr/>
        <p:txBody>
          <a:bodyPr>
            <a:normAutofit fontScale="85000" lnSpcReduction="20000"/>
          </a:bodyPr>
          <a:lstStyle/>
          <a:p>
            <a:pPr>
              <a:defRPr/>
            </a:pPr>
            <a:r>
              <a:rPr lang="en-US" dirty="0"/>
              <a:t>ACRIN 6666 (2008)</a:t>
            </a:r>
          </a:p>
          <a:p>
            <a:pPr lvl="1">
              <a:defRPr/>
            </a:pPr>
            <a:r>
              <a:rPr lang="en-US" dirty="0"/>
              <a:t>2809 women with dense breasts in at least one quadrant</a:t>
            </a:r>
          </a:p>
          <a:p>
            <a:pPr lvl="1">
              <a:defRPr/>
            </a:pPr>
            <a:r>
              <a:rPr lang="en-US" dirty="0"/>
              <a:t>Elevated lifetime risk (family history, BRCA, radiation)</a:t>
            </a:r>
          </a:p>
          <a:p>
            <a:pPr lvl="1">
              <a:defRPr/>
            </a:pPr>
            <a:r>
              <a:rPr lang="en-US" dirty="0"/>
              <a:t>MD performed handheld US + Mammography detected 4.2 additional cancers/1000 patients compared to Mammography alone</a:t>
            </a:r>
          </a:p>
          <a:p>
            <a:pPr lvl="2">
              <a:defRPr/>
            </a:pPr>
            <a:r>
              <a:rPr lang="en-US" dirty="0"/>
              <a:t>91% invasive</a:t>
            </a:r>
          </a:p>
          <a:p>
            <a:pPr lvl="2">
              <a:defRPr/>
            </a:pPr>
            <a:r>
              <a:rPr lang="en-US" dirty="0"/>
              <a:t>The vast majority of these were node negative and &lt;10mm</a:t>
            </a:r>
          </a:p>
          <a:p>
            <a:pPr lvl="1">
              <a:defRPr/>
            </a:pPr>
            <a:r>
              <a:rPr lang="en-US" dirty="0">
                <a:solidFill>
                  <a:srgbClr val="FFFF00"/>
                </a:solidFill>
              </a:rPr>
              <a:t>PPV of US + Mammography 11.2%</a:t>
            </a:r>
          </a:p>
          <a:p>
            <a:pPr lvl="1">
              <a:defRPr/>
            </a:pPr>
            <a:r>
              <a:rPr lang="en-US" dirty="0">
                <a:solidFill>
                  <a:srgbClr val="FFFF00"/>
                </a:solidFill>
              </a:rPr>
              <a:t>PPV Mammography alone 22.6%</a:t>
            </a:r>
          </a:p>
          <a:p>
            <a:pPr lvl="1">
              <a:defRPr/>
            </a:pPr>
            <a:r>
              <a:rPr lang="en-US" dirty="0"/>
              <a:t>Sensitivity of US + Mammography 76%</a:t>
            </a:r>
          </a:p>
          <a:p>
            <a:pPr lvl="1">
              <a:defRPr/>
            </a:pPr>
            <a:r>
              <a:rPr lang="en-US" dirty="0"/>
              <a:t>Sensitivity of Mammography alone 52%</a:t>
            </a:r>
          </a:p>
          <a:p>
            <a:pPr lvl="1">
              <a:defRPr/>
            </a:pPr>
            <a:r>
              <a:rPr lang="en-US" dirty="0"/>
              <a:t>Average of 19 minutes of physician time for examination</a:t>
            </a:r>
          </a:p>
          <a:p>
            <a:pPr>
              <a:defRPr/>
            </a:pPr>
            <a:endParaRPr lang="en-US" dirty="0"/>
          </a:p>
        </p:txBody>
      </p:sp>
      <p:sp>
        <p:nvSpPr>
          <p:cNvPr id="4" name="TextBox 3">
            <a:extLst>
              <a:ext uri="{FF2B5EF4-FFF2-40B4-BE49-F238E27FC236}">
                <a16:creationId xmlns:a16="http://schemas.microsoft.com/office/drawing/2014/main" id="{30F8B114-C780-6308-6907-698F02F017A3}"/>
              </a:ext>
            </a:extLst>
          </p:cNvPr>
          <p:cNvSpPr txBox="1"/>
          <p:nvPr/>
        </p:nvSpPr>
        <p:spPr>
          <a:xfrm>
            <a:off x="455612" y="6167957"/>
            <a:ext cx="9325245" cy="584775"/>
          </a:xfrm>
          <a:prstGeom prst="rect">
            <a:avLst/>
          </a:prstGeom>
          <a:noFill/>
        </p:spPr>
        <p:txBody>
          <a:bodyPr wrap="none">
            <a:spAutoFit/>
          </a:bodyPr>
          <a:lstStyle/>
          <a:p>
            <a:pPr>
              <a:defRPr/>
            </a:pPr>
            <a:r>
              <a:rPr lang="en-US" sz="1600" b="0" dirty="0">
                <a:solidFill>
                  <a:schemeClr val="tx1"/>
                </a:solidFill>
              </a:rPr>
              <a:t>Berg WA, et al. Combined screening with ultrasound and mammography vs mammography alone in women at </a:t>
            </a:r>
          </a:p>
          <a:p>
            <a:pPr>
              <a:defRPr/>
            </a:pPr>
            <a:r>
              <a:rPr lang="en-US" sz="1600" b="0" dirty="0">
                <a:solidFill>
                  <a:schemeClr val="tx1"/>
                </a:solidFill>
              </a:rPr>
              <a:t>elevated risk of breast cancer. JAMA. 2008;299(18):2151-63. </a:t>
            </a:r>
          </a:p>
        </p:txBody>
      </p:sp>
      <p:sp>
        <p:nvSpPr>
          <p:cNvPr id="5" name="Rectangle 4">
            <a:extLst>
              <a:ext uri="{FF2B5EF4-FFF2-40B4-BE49-F238E27FC236}">
                <a16:creationId xmlns:a16="http://schemas.microsoft.com/office/drawing/2014/main" id="{1D345A91-3F39-DA34-C66C-10007D241F31}"/>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C51FC10A-0E81-4D18-83B6-4D1798539F09}"/>
              </a:ext>
            </a:extLst>
          </p:cNvPr>
          <p:cNvSpPr>
            <a:spLocks noGrp="1" noChangeArrowheads="1"/>
          </p:cNvSpPr>
          <p:nvPr>
            <p:ph type="title"/>
          </p:nvPr>
        </p:nvSpPr>
        <p:spPr/>
        <p:txBody>
          <a:bodyPr/>
          <a:lstStyle/>
          <a:p>
            <a:pPr defTabSz="892787" eaLnBrk="1" hangingPunct="1">
              <a:defRPr/>
            </a:pPr>
            <a:r>
              <a:rPr lang="en-US" sz="3600" dirty="0">
                <a:solidFill>
                  <a:srgbClr val="FFFF00"/>
                </a:solidFill>
                <a:latin typeface="Times New Roman" charset="0"/>
                <a:ea typeface="ＭＳ Ｐゴシック" charset="0"/>
                <a:cs typeface="+mj-cs"/>
              </a:rPr>
              <a:t>Breast Cancer Screening</a:t>
            </a:r>
          </a:p>
        </p:txBody>
      </p:sp>
      <p:sp>
        <p:nvSpPr>
          <p:cNvPr id="120835" name="Rectangle 3">
            <a:extLst>
              <a:ext uri="{FF2B5EF4-FFF2-40B4-BE49-F238E27FC236}">
                <a16:creationId xmlns:a16="http://schemas.microsoft.com/office/drawing/2014/main" id="{FC32FB5F-74FC-DCDA-2ACE-D3107F87D903}"/>
              </a:ext>
            </a:extLst>
          </p:cNvPr>
          <p:cNvSpPr>
            <a:spLocks noGrp="1" noChangeArrowheads="1"/>
          </p:cNvSpPr>
          <p:nvPr>
            <p:ph idx="1"/>
          </p:nvPr>
        </p:nvSpPr>
        <p:spPr>
          <a:xfrm>
            <a:off x="1446212" y="1599640"/>
            <a:ext cx="9296400" cy="4527176"/>
          </a:xfrm>
        </p:spPr>
        <p:txBody>
          <a:bodyPr/>
          <a:lstStyle/>
          <a:p>
            <a:pPr defTabSz="892787" eaLnBrk="1" hangingPunct="1">
              <a:spcBef>
                <a:spcPts val="0"/>
              </a:spcBef>
              <a:spcAft>
                <a:spcPts val="2400"/>
              </a:spcAft>
              <a:buClr>
                <a:schemeClr val="tx1"/>
              </a:buClr>
              <a:buFont typeface="Arial" panose="020B0604020202020204" pitchFamily="34" charset="0"/>
              <a:buChar char="•"/>
              <a:defRPr/>
            </a:pPr>
            <a:r>
              <a:rPr lang="en-US" sz="2800" dirty="0">
                <a:solidFill>
                  <a:srgbClr val="FFFFFF"/>
                </a:solidFill>
                <a:latin typeface="Times New Roman" charset="0"/>
                <a:ea typeface="ＭＳ Ｐゴシック" charset="0"/>
                <a:cs typeface="+mn-cs"/>
              </a:rPr>
              <a:t>Mammography</a:t>
            </a:r>
          </a:p>
          <a:p>
            <a:pPr defTabSz="892787" eaLnBrk="1" hangingPunct="1">
              <a:spcBef>
                <a:spcPts val="0"/>
              </a:spcBef>
              <a:spcAft>
                <a:spcPts val="2400"/>
              </a:spcAft>
              <a:buClr>
                <a:schemeClr val="tx1"/>
              </a:buClr>
              <a:buFont typeface="Arial" panose="020B0604020202020204" pitchFamily="34" charset="0"/>
              <a:buChar char="•"/>
              <a:defRPr/>
            </a:pPr>
            <a:r>
              <a:rPr lang="en-US" sz="2800" dirty="0">
                <a:solidFill>
                  <a:srgbClr val="FFFFFF"/>
                </a:solidFill>
                <a:latin typeface="Times New Roman" charset="0"/>
                <a:ea typeface="ＭＳ Ｐゴシック" charset="0"/>
                <a:cs typeface="+mn-cs"/>
              </a:rPr>
              <a:t>Ultrasound</a:t>
            </a:r>
          </a:p>
          <a:p>
            <a:pPr defTabSz="892787" eaLnBrk="1" hangingPunct="1">
              <a:spcBef>
                <a:spcPts val="0"/>
              </a:spcBef>
              <a:spcAft>
                <a:spcPts val="1200"/>
              </a:spcAft>
              <a:buClr>
                <a:schemeClr val="tx1"/>
              </a:buClr>
              <a:buFont typeface="Arial" panose="020B0604020202020204" pitchFamily="34" charset="0"/>
              <a:buChar char="•"/>
              <a:defRPr/>
            </a:pPr>
            <a:r>
              <a:rPr lang="en-US" sz="2800" dirty="0">
                <a:solidFill>
                  <a:srgbClr val="FFFFFF"/>
                </a:solidFill>
                <a:latin typeface="Times New Roman" charset="0"/>
                <a:ea typeface="ＭＳ Ｐゴシック" charset="0"/>
                <a:cs typeface="+mn-cs"/>
              </a:rPr>
              <a:t>MRI</a:t>
            </a:r>
          </a:p>
          <a:p>
            <a:pPr lvl="1" defTabSz="892787" eaLnBrk="1" hangingPunct="1">
              <a:spcBef>
                <a:spcPts val="0"/>
              </a:spcBef>
              <a:spcAft>
                <a:spcPts val="1200"/>
              </a:spcAft>
              <a:buClr>
                <a:schemeClr val="tx1"/>
              </a:buClr>
              <a:buFont typeface="Times New Roman" panose="02020603050405020304" pitchFamily="18" charset="0"/>
              <a:buChar char="–"/>
              <a:defRPr/>
            </a:pPr>
            <a:r>
              <a:rPr lang="en-US" sz="2400" dirty="0">
                <a:solidFill>
                  <a:srgbClr val="FFFFFF"/>
                </a:solidFill>
                <a:latin typeface="Times New Roman" charset="0"/>
                <a:ea typeface="ＭＳ Ｐゴシック" charset="0"/>
                <a:cs typeface="+mn-cs"/>
              </a:rPr>
              <a:t>CEM</a:t>
            </a:r>
          </a:p>
        </p:txBody>
      </p:sp>
      <p:sp>
        <p:nvSpPr>
          <p:cNvPr id="2" name="Rectangle 1">
            <a:extLst>
              <a:ext uri="{FF2B5EF4-FFF2-40B4-BE49-F238E27FC236}">
                <a16:creationId xmlns:a16="http://schemas.microsoft.com/office/drawing/2014/main" id="{0EE990E7-0A73-B96B-BF87-55D733F194E3}"/>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ED5B0171-DFF6-0CB8-F75D-5116DFC33E4B}"/>
              </a:ext>
            </a:extLst>
          </p:cNvPr>
          <p:cNvSpPr>
            <a:spLocks noGrp="1" noChangeArrowheads="1"/>
          </p:cNvSpPr>
          <p:nvPr>
            <p:ph type="title"/>
          </p:nvPr>
        </p:nvSpPr>
        <p:spPr/>
        <p:txBody>
          <a:bodyPr/>
          <a:lstStyle/>
          <a:p>
            <a:r>
              <a:rPr lang="en-US" altLang="en-US" sz="3881">
                <a:solidFill>
                  <a:srgbClr val="FFFF00"/>
                </a:solidFill>
                <a:latin typeface="Times New Roman" panose="02020603050405020304" pitchFamily="18" charset="0"/>
              </a:rPr>
              <a:t>Whole Breast Screening Ultrasound</a:t>
            </a:r>
          </a:p>
        </p:txBody>
      </p:sp>
      <p:sp>
        <p:nvSpPr>
          <p:cNvPr id="122883" name="Content Placeholder 2">
            <a:extLst>
              <a:ext uri="{FF2B5EF4-FFF2-40B4-BE49-F238E27FC236}">
                <a16:creationId xmlns:a16="http://schemas.microsoft.com/office/drawing/2014/main" id="{6D34256E-3579-12B1-B7E9-818D62B0AABC}"/>
              </a:ext>
            </a:extLst>
          </p:cNvPr>
          <p:cNvSpPr>
            <a:spLocks noGrp="1" noChangeArrowheads="1"/>
          </p:cNvSpPr>
          <p:nvPr>
            <p:ph idx="1"/>
          </p:nvPr>
        </p:nvSpPr>
        <p:spPr/>
        <p:txBody>
          <a:bodyPr/>
          <a:lstStyle/>
          <a:p>
            <a:r>
              <a:rPr lang="en-US" altLang="en-US">
                <a:latin typeface="Times New Roman" panose="02020603050405020304" pitchFamily="18" charset="0"/>
              </a:rPr>
              <a:t>Automated Whole Breast Screening Ultrasound (ABUS)</a:t>
            </a:r>
          </a:p>
          <a:p>
            <a:pPr lvl="1"/>
            <a:r>
              <a:rPr lang="en-US" altLang="en-US">
                <a:latin typeface="Times New Roman" panose="02020603050405020304" pitchFamily="18" charset="0"/>
              </a:rPr>
              <a:t>Examination uncoupled from interpretation</a:t>
            </a:r>
          </a:p>
          <a:p>
            <a:pPr lvl="1"/>
            <a:r>
              <a:rPr lang="en-US" altLang="en-US">
                <a:latin typeface="Times New Roman" panose="02020603050405020304" pitchFamily="18" charset="0"/>
              </a:rPr>
              <a:t>Technologist performs examination</a:t>
            </a:r>
          </a:p>
          <a:p>
            <a:pPr lvl="1"/>
            <a:r>
              <a:rPr lang="en-US" altLang="en-US">
                <a:latin typeface="Times New Roman" panose="02020603050405020304" pitchFamily="18" charset="0"/>
              </a:rPr>
              <a:t>Similar diagnostic performance to handheld US (HHUS) screening trials</a:t>
            </a:r>
          </a:p>
          <a:p>
            <a:pPr lvl="2"/>
            <a:r>
              <a:rPr lang="en-US" altLang="en-US">
                <a:latin typeface="Times New Roman" panose="02020603050405020304" pitchFamily="18" charset="0"/>
              </a:rPr>
              <a:t>Additional cancer yield of 3-4/1000 over mammography alone</a:t>
            </a:r>
          </a:p>
          <a:p>
            <a:pPr lvl="2"/>
            <a:r>
              <a:rPr lang="en-US" altLang="en-US">
                <a:latin typeface="Times New Roman" panose="02020603050405020304" pitchFamily="18" charset="0"/>
              </a:rPr>
              <a:t>PPV of 10-38%</a:t>
            </a:r>
          </a:p>
          <a:p>
            <a:pPr lvl="2"/>
            <a:r>
              <a:rPr lang="en-US" altLang="en-US">
                <a:latin typeface="Times New Roman" panose="02020603050405020304" pitchFamily="18" charset="0"/>
              </a:rPr>
              <a:t>Overall agreement in findings between HHUS and ABUS</a:t>
            </a:r>
          </a:p>
        </p:txBody>
      </p:sp>
      <p:sp>
        <p:nvSpPr>
          <p:cNvPr id="2" name="Rectangle 1">
            <a:extLst>
              <a:ext uri="{FF2B5EF4-FFF2-40B4-BE49-F238E27FC236}">
                <a16:creationId xmlns:a16="http://schemas.microsoft.com/office/drawing/2014/main" id="{C0E06BD8-6B88-8F65-1150-BCEC264D8CF3}"/>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C3C11AFE-888C-2261-C75F-625F77958755}"/>
              </a:ext>
            </a:extLst>
          </p:cNvPr>
          <p:cNvSpPr>
            <a:spLocks noGrp="1" noChangeArrowheads="1"/>
          </p:cNvSpPr>
          <p:nvPr>
            <p:ph type="title"/>
          </p:nvPr>
        </p:nvSpPr>
        <p:spPr/>
        <p:txBody>
          <a:bodyPr/>
          <a:lstStyle/>
          <a:p>
            <a:r>
              <a:rPr lang="en-US" altLang="en-US" sz="3600" dirty="0">
                <a:solidFill>
                  <a:srgbClr val="FFFF00"/>
                </a:solidFill>
                <a:latin typeface="Times New Roman" panose="02020603050405020304" pitchFamily="18" charset="0"/>
              </a:rPr>
              <a:t>Whole Breast Screening Ultrasound</a:t>
            </a:r>
          </a:p>
        </p:txBody>
      </p:sp>
      <p:sp>
        <p:nvSpPr>
          <p:cNvPr id="123907" name="Content Placeholder 2">
            <a:extLst>
              <a:ext uri="{FF2B5EF4-FFF2-40B4-BE49-F238E27FC236}">
                <a16:creationId xmlns:a16="http://schemas.microsoft.com/office/drawing/2014/main" id="{484AEC19-9086-4E13-ADB4-F3600326F87B}"/>
              </a:ext>
            </a:extLst>
          </p:cNvPr>
          <p:cNvSpPr>
            <a:spLocks noGrp="1" noChangeArrowheads="1"/>
          </p:cNvSpPr>
          <p:nvPr>
            <p:ph idx="1"/>
          </p:nvPr>
        </p:nvSpPr>
        <p:spPr/>
        <p:txBody>
          <a:bodyPr/>
          <a:lstStyle/>
          <a:p>
            <a:r>
              <a:rPr lang="en-US" altLang="en-US" sz="2800" dirty="0">
                <a:latin typeface="Times New Roman" panose="02020603050405020304" pitchFamily="18" charset="0"/>
              </a:rPr>
              <a:t>Automated Whole Breast Screening Ultrasound (ABUS)</a:t>
            </a:r>
          </a:p>
        </p:txBody>
      </p:sp>
      <p:pic>
        <p:nvPicPr>
          <p:cNvPr id="123908" name="Picture 3">
            <a:extLst>
              <a:ext uri="{FF2B5EF4-FFF2-40B4-BE49-F238E27FC236}">
                <a16:creationId xmlns:a16="http://schemas.microsoft.com/office/drawing/2014/main" id="{B81ACF2D-FD4D-5BB8-B8E7-B3283603D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520"/>
          <a:stretch>
            <a:fillRect/>
          </a:stretch>
        </p:blipFill>
        <p:spPr bwMode="auto">
          <a:xfrm>
            <a:off x="3775399" y="2756824"/>
            <a:ext cx="4638027" cy="398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4FBE1D1-7B6B-5FAF-D58C-375F6AB3A12F}"/>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1" name="Rectangle 3">
            <a:extLst>
              <a:ext uri="{FF2B5EF4-FFF2-40B4-BE49-F238E27FC236}">
                <a16:creationId xmlns:a16="http://schemas.microsoft.com/office/drawing/2014/main" id="{4A9B58AC-A76E-20D1-9FC7-33D99A958515}"/>
              </a:ext>
            </a:extLst>
          </p:cNvPr>
          <p:cNvSpPr>
            <a:spLocks noGrp="1" noChangeArrowheads="1"/>
          </p:cNvSpPr>
          <p:nvPr>
            <p:ph sz="half" idx="1"/>
          </p:nvPr>
        </p:nvSpPr>
        <p:spPr>
          <a:xfrm>
            <a:off x="1806479" y="1600117"/>
            <a:ext cx="4287935" cy="5028731"/>
          </a:xfrm>
          <a:solidFill>
            <a:srgbClr val="FFFFFF"/>
          </a:solidFill>
        </p:spPr>
        <p:txBody>
          <a:bodyPr/>
          <a:lstStyle/>
          <a:p>
            <a:pPr marL="334445" indent="-334445" defTabSz="892787" eaLnBrk="1" hangingPunct="1">
              <a:defRPr/>
            </a:pPr>
            <a:endParaRPr lang="en-US" sz="2735" dirty="0">
              <a:ea typeface="ＭＳ Ｐゴシック" charset="0"/>
              <a:cs typeface="+mn-cs"/>
            </a:endParaRPr>
          </a:p>
        </p:txBody>
      </p:sp>
      <p:grpSp>
        <p:nvGrpSpPr>
          <p:cNvPr id="125955" name="Group 4">
            <a:extLst>
              <a:ext uri="{FF2B5EF4-FFF2-40B4-BE49-F238E27FC236}">
                <a16:creationId xmlns:a16="http://schemas.microsoft.com/office/drawing/2014/main" id="{9CD0179C-2BBD-CBF5-9373-8F64B58F40C2}"/>
              </a:ext>
            </a:extLst>
          </p:cNvPr>
          <p:cNvGrpSpPr>
            <a:grpSpLocks/>
          </p:cNvGrpSpPr>
          <p:nvPr/>
        </p:nvGrpSpPr>
        <p:grpSpPr bwMode="auto">
          <a:xfrm>
            <a:off x="3079416" y="1905398"/>
            <a:ext cx="1631431" cy="4192709"/>
            <a:chOff x="2112" y="1056"/>
            <a:chExt cx="1392" cy="2688"/>
          </a:xfrm>
        </p:grpSpPr>
        <p:sp>
          <p:nvSpPr>
            <p:cNvPr id="125996" name="Line 5">
              <a:extLst>
                <a:ext uri="{FF2B5EF4-FFF2-40B4-BE49-F238E27FC236}">
                  <a16:creationId xmlns:a16="http://schemas.microsoft.com/office/drawing/2014/main" id="{2F0385EF-5108-F1FC-3AE3-656FDA310479}"/>
                </a:ext>
              </a:extLst>
            </p:cNvPr>
            <p:cNvSpPr>
              <a:spLocks noChangeShapeType="1"/>
            </p:cNvSpPr>
            <p:nvPr/>
          </p:nvSpPr>
          <p:spPr bwMode="auto">
            <a:xfrm flipH="1">
              <a:off x="2112" y="1248"/>
              <a:ext cx="672" cy="2496"/>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sp>
          <p:nvSpPr>
            <p:cNvPr id="125997" name="Line 6">
              <a:extLst>
                <a:ext uri="{FF2B5EF4-FFF2-40B4-BE49-F238E27FC236}">
                  <a16:creationId xmlns:a16="http://schemas.microsoft.com/office/drawing/2014/main" id="{2BA9EFD1-CEB0-85C7-B48A-A6ED124311B5}"/>
                </a:ext>
              </a:extLst>
            </p:cNvPr>
            <p:cNvSpPr>
              <a:spLocks noChangeShapeType="1"/>
            </p:cNvSpPr>
            <p:nvPr/>
          </p:nvSpPr>
          <p:spPr bwMode="auto">
            <a:xfrm>
              <a:off x="2784" y="1248"/>
              <a:ext cx="720" cy="2448"/>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sp>
          <p:nvSpPr>
            <p:cNvPr id="125998" name="Oval 7">
              <a:extLst>
                <a:ext uri="{FF2B5EF4-FFF2-40B4-BE49-F238E27FC236}">
                  <a16:creationId xmlns:a16="http://schemas.microsoft.com/office/drawing/2014/main" id="{96DB24AF-1185-EC68-7330-73C79E01CA35}"/>
                </a:ext>
              </a:extLst>
            </p:cNvPr>
            <p:cNvSpPr>
              <a:spLocks noChangeArrowheads="1"/>
            </p:cNvSpPr>
            <p:nvPr/>
          </p:nvSpPr>
          <p:spPr bwMode="auto">
            <a:xfrm>
              <a:off x="2640" y="1056"/>
              <a:ext cx="288" cy="288"/>
            </a:xfrm>
            <a:prstGeom prst="ellipse">
              <a:avLst/>
            </a:prstGeom>
            <a:solidFill>
              <a:schemeClr val="bg2"/>
            </a:solidFill>
            <a:ln w="9525">
              <a:solidFill>
                <a:srgbClr val="000066"/>
              </a:solidFill>
              <a:round/>
              <a:headEnd type="none" w="sm" len="sm"/>
              <a:tailEnd type="none" w="sm" len="sm"/>
            </a:ln>
          </p:spPr>
          <p:txBody>
            <a:bodyPr wrap="none" anchor="ctr"/>
            <a:lstStyle/>
            <a:p>
              <a:endParaRPr lang="en-US" altLang="en-US" sz="3346"/>
            </a:p>
          </p:txBody>
        </p:sp>
      </p:grpSp>
      <p:sp>
        <p:nvSpPr>
          <p:cNvPr id="125956" name="Rectangle 8">
            <a:extLst>
              <a:ext uri="{FF2B5EF4-FFF2-40B4-BE49-F238E27FC236}">
                <a16:creationId xmlns:a16="http://schemas.microsoft.com/office/drawing/2014/main" id="{180BEB45-1FDE-4F49-283C-F12ED88E573F}"/>
              </a:ext>
            </a:extLst>
          </p:cNvPr>
          <p:cNvSpPr>
            <a:spLocks noChangeArrowheads="1"/>
          </p:cNvSpPr>
          <p:nvPr/>
        </p:nvSpPr>
        <p:spPr bwMode="auto">
          <a:xfrm>
            <a:off x="2967387" y="6098108"/>
            <a:ext cx="1800876" cy="149840"/>
          </a:xfrm>
          <a:prstGeom prst="rect">
            <a:avLst/>
          </a:prstGeom>
          <a:solidFill>
            <a:schemeClr val="bg2"/>
          </a:solidFill>
          <a:ln w="9525">
            <a:solidFill>
              <a:schemeClr val="tx1"/>
            </a:solidFill>
            <a:miter lim="800000"/>
            <a:headEnd type="none" w="sm" len="sm"/>
            <a:tailEnd type="none" w="sm" len="sm"/>
          </a:ln>
        </p:spPr>
        <p:txBody>
          <a:bodyPr wrap="none" lIns="80352" tIns="40175" rIns="80352" bIns="40175" anchor="ctr"/>
          <a:lstStyle/>
          <a:p>
            <a:endParaRPr lang="en-US" altLang="en-US" sz="3346"/>
          </a:p>
        </p:txBody>
      </p:sp>
      <p:sp>
        <p:nvSpPr>
          <p:cNvPr id="125957" name="Oval 9">
            <a:extLst>
              <a:ext uri="{FF2B5EF4-FFF2-40B4-BE49-F238E27FC236}">
                <a16:creationId xmlns:a16="http://schemas.microsoft.com/office/drawing/2014/main" id="{3E0C9742-F286-91E1-095F-70E2751FD94E}"/>
              </a:ext>
            </a:extLst>
          </p:cNvPr>
          <p:cNvSpPr>
            <a:spLocks noChangeArrowheads="1"/>
          </p:cNvSpPr>
          <p:nvPr/>
        </p:nvSpPr>
        <p:spPr bwMode="auto">
          <a:xfrm>
            <a:off x="3304874" y="5572967"/>
            <a:ext cx="1181913" cy="525139"/>
          </a:xfrm>
          <a:prstGeom prst="ellipse">
            <a:avLst/>
          </a:prstGeom>
          <a:solidFill>
            <a:srgbClr val="FFCC99"/>
          </a:solidFill>
          <a:ln w="9525">
            <a:solidFill>
              <a:schemeClr val="tx1"/>
            </a:solidFill>
            <a:round/>
            <a:headEnd type="none" w="sm" len="sm"/>
            <a:tailEnd type="none" w="sm" len="sm"/>
          </a:ln>
        </p:spPr>
        <p:txBody>
          <a:bodyPr wrap="none" lIns="80352" tIns="40175" rIns="80352" bIns="40175" anchor="ctr"/>
          <a:lstStyle/>
          <a:p>
            <a:endParaRPr lang="en-US" altLang="en-US" sz="3346"/>
          </a:p>
        </p:txBody>
      </p:sp>
      <p:sp>
        <p:nvSpPr>
          <p:cNvPr id="125958" name="Line 10">
            <a:extLst>
              <a:ext uri="{FF2B5EF4-FFF2-40B4-BE49-F238E27FC236}">
                <a16:creationId xmlns:a16="http://schemas.microsoft.com/office/drawing/2014/main" id="{DFF1D838-6501-DD4C-4429-5EC8F2560C54}"/>
              </a:ext>
            </a:extLst>
          </p:cNvPr>
          <p:cNvSpPr>
            <a:spLocks noChangeShapeType="1"/>
          </p:cNvSpPr>
          <p:nvPr/>
        </p:nvSpPr>
        <p:spPr bwMode="auto">
          <a:xfrm flipV="1">
            <a:off x="2909971" y="5572968"/>
            <a:ext cx="2026337" cy="0"/>
          </a:xfrm>
          <a:prstGeom prst="line">
            <a:avLst/>
          </a:prstGeom>
          <a:noFill/>
          <a:ln w="317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80352" tIns="40175" rIns="80352" bIns="40175"/>
          <a:lstStyle/>
          <a:p>
            <a:endParaRPr lang="en-US" sz="3346"/>
          </a:p>
        </p:txBody>
      </p:sp>
      <p:grpSp>
        <p:nvGrpSpPr>
          <p:cNvPr id="125959" name="Group 11">
            <a:extLst>
              <a:ext uri="{FF2B5EF4-FFF2-40B4-BE49-F238E27FC236}">
                <a16:creationId xmlns:a16="http://schemas.microsoft.com/office/drawing/2014/main" id="{84CBDF5F-2A7E-3E85-C8BC-292FADC60C72}"/>
              </a:ext>
            </a:extLst>
          </p:cNvPr>
          <p:cNvGrpSpPr>
            <a:grpSpLocks/>
          </p:cNvGrpSpPr>
          <p:nvPr/>
        </p:nvGrpSpPr>
        <p:grpSpPr bwMode="auto">
          <a:xfrm>
            <a:off x="1953518" y="2514560"/>
            <a:ext cx="2757329" cy="3520531"/>
            <a:chOff x="1152" y="1488"/>
            <a:chExt cx="2352" cy="2256"/>
          </a:xfrm>
        </p:grpSpPr>
        <p:sp>
          <p:nvSpPr>
            <p:cNvPr id="125993" name="Oval 12">
              <a:extLst>
                <a:ext uri="{FF2B5EF4-FFF2-40B4-BE49-F238E27FC236}">
                  <a16:creationId xmlns:a16="http://schemas.microsoft.com/office/drawing/2014/main" id="{54AA045A-297A-4032-6910-5DF3F3BD08D6}"/>
                </a:ext>
              </a:extLst>
            </p:cNvPr>
            <p:cNvSpPr>
              <a:spLocks noChangeArrowheads="1"/>
            </p:cNvSpPr>
            <p:nvPr/>
          </p:nvSpPr>
          <p:spPr bwMode="auto">
            <a:xfrm>
              <a:off x="1152" y="1488"/>
              <a:ext cx="288" cy="288"/>
            </a:xfrm>
            <a:prstGeom prst="ellipse">
              <a:avLst/>
            </a:prstGeom>
            <a:solidFill>
              <a:schemeClr val="bg2"/>
            </a:solidFill>
            <a:ln w="9525">
              <a:solidFill>
                <a:srgbClr val="000066"/>
              </a:solidFill>
              <a:round/>
              <a:headEnd type="none" w="sm" len="sm"/>
              <a:tailEnd type="none" w="sm" len="sm"/>
            </a:ln>
          </p:spPr>
          <p:txBody>
            <a:bodyPr wrap="none" anchor="ctr"/>
            <a:lstStyle/>
            <a:p>
              <a:endParaRPr lang="en-US" altLang="en-US" sz="3346"/>
            </a:p>
          </p:txBody>
        </p:sp>
        <p:sp>
          <p:nvSpPr>
            <p:cNvPr id="125994" name="Line 13">
              <a:extLst>
                <a:ext uri="{FF2B5EF4-FFF2-40B4-BE49-F238E27FC236}">
                  <a16:creationId xmlns:a16="http://schemas.microsoft.com/office/drawing/2014/main" id="{AE91FE5F-AE87-1575-590A-DED2F69AFBBC}"/>
                </a:ext>
              </a:extLst>
            </p:cNvPr>
            <p:cNvSpPr>
              <a:spLocks noChangeShapeType="1"/>
            </p:cNvSpPr>
            <p:nvPr/>
          </p:nvSpPr>
          <p:spPr bwMode="auto">
            <a:xfrm>
              <a:off x="1344" y="1776"/>
              <a:ext cx="768" cy="1968"/>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sp>
          <p:nvSpPr>
            <p:cNvPr id="125995" name="Line 14">
              <a:extLst>
                <a:ext uri="{FF2B5EF4-FFF2-40B4-BE49-F238E27FC236}">
                  <a16:creationId xmlns:a16="http://schemas.microsoft.com/office/drawing/2014/main" id="{282FB985-DFB1-D4AA-A010-7CB364E61D60}"/>
                </a:ext>
              </a:extLst>
            </p:cNvPr>
            <p:cNvSpPr>
              <a:spLocks noChangeShapeType="1"/>
            </p:cNvSpPr>
            <p:nvPr/>
          </p:nvSpPr>
          <p:spPr bwMode="auto">
            <a:xfrm>
              <a:off x="1392" y="1728"/>
              <a:ext cx="2112" cy="2016"/>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grpSp>
      <p:grpSp>
        <p:nvGrpSpPr>
          <p:cNvPr id="125960" name="Group 15">
            <a:extLst>
              <a:ext uri="{FF2B5EF4-FFF2-40B4-BE49-F238E27FC236}">
                <a16:creationId xmlns:a16="http://schemas.microsoft.com/office/drawing/2014/main" id="{F3353658-D08D-078A-DF55-7CBBAF56AC65}"/>
              </a:ext>
            </a:extLst>
          </p:cNvPr>
          <p:cNvGrpSpPr>
            <a:grpSpLocks/>
          </p:cNvGrpSpPr>
          <p:nvPr/>
        </p:nvGrpSpPr>
        <p:grpSpPr bwMode="auto">
          <a:xfrm>
            <a:off x="3079416" y="2578977"/>
            <a:ext cx="2645299" cy="3519131"/>
            <a:chOff x="2112" y="1488"/>
            <a:chExt cx="2256" cy="2256"/>
          </a:xfrm>
        </p:grpSpPr>
        <p:sp>
          <p:nvSpPr>
            <p:cNvPr id="125990" name="Oval 16">
              <a:extLst>
                <a:ext uri="{FF2B5EF4-FFF2-40B4-BE49-F238E27FC236}">
                  <a16:creationId xmlns:a16="http://schemas.microsoft.com/office/drawing/2014/main" id="{7D7485EF-6C5D-2A81-17CB-20B45F880FB5}"/>
                </a:ext>
              </a:extLst>
            </p:cNvPr>
            <p:cNvSpPr>
              <a:spLocks noChangeArrowheads="1"/>
            </p:cNvSpPr>
            <p:nvPr/>
          </p:nvSpPr>
          <p:spPr bwMode="auto">
            <a:xfrm>
              <a:off x="4080" y="1488"/>
              <a:ext cx="288" cy="288"/>
            </a:xfrm>
            <a:prstGeom prst="ellipse">
              <a:avLst/>
            </a:prstGeom>
            <a:solidFill>
              <a:schemeClr val="bg2"/>
            </a:solidFill>
            <a:ln w="9525">
              <a:solidFill>
                <a:schemeClr val="tx1"/>
              </a:solidFill>
              <a:round/>
              <a:headEnd type="none" w="sm" len="sm"/>
              <a:tailEnd type="none" w="sm" len="sm"/>
            </a:ln>
          </p:spPr>
          <p:txBody>
            <a:bodyPr wrap="none" anchor="ctr"/>
            <a:lstStyle/>
            <a:p>
              <a:endParaRPr lang="en-US" altLang="en-US" sz="3346"/>
            </a:p>
          </p:txBody>
        </p:sp>
        <p:sp>
          <p:nvSpPr>
            <p:cNvPr id="125991" name="Line 17">
              <a:extLst>
                <a:ext uri="{FF2B5EF4-FFF2-40B4-BE49-F238E27FC236}">
                  <a16:creationId xmlns:a16="http://schemas.microsoft.com/office/drawing/2014/main" id="{934DF277-E05C-6101-E500-C5C9D395A5FA}"/>
                </a:ext>
              </a:extLst>
            </p:cNvPr>
            <p:cNvSpPr>
              <a:spLocks noChangeShapeType="1"/>
            </p:cNvSpPr>
            <p:nvPr/>
          </p:nvSpPr>
          <p:spPr bwMode="auto">
            <a:xfrm flipH="1">
              <a:off x="2112" y="1728"/>
              <a:ext cx="2016" cy="2016"/>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sp>
          <p:nvSpPr>
            <p:cNvPr id="125992" name="Line 18">
              <a:extLst>
                <a:ext uri="{FF2B5EF4-FFF2-40B4-BE49-F238E27FC236}">
                  <a16:creationId xmlns:a16="http://schemas.microsoft.com/office/drawing/2014/main" id="{8A50D0AA-ADF7-6BE6-2D89-FE4B1816FA7C}"/>
                </a:ext>
              </a:extLst>
            </p:cNvPr>
            <p:cNvSpPr>
              <a:spLocks noChangeShapeType="1"/>
            </p:cNvSpPr>
            <p:nvPr/>
          </p:nvSpPr>
          <p:spPr bwMode="auto">
            <a:xfrm flipH="1">
              <a:off x="3505" y="1776"/>
              <a:ext cx="671" cy="1968"/>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grpSp>
      <p:grpSp>
        <p:nvGrpSpPr>
          <p:cNvPr id="125961" name="Group 19">
            <a:extLst>
              <a:ext uri="{FF2B5EF4-FFF2-40B4-BE49-F238E27FC236}">
                <a16:creationId xmlns:a16="http://schemas.microsoft.com/office/drawing/2014/main" id="{F55D16FE-0531-7E8A-6158-2CE593C0AC2C}"/>
              </a:ext>
            </a:extLst>
          </p:cNvPr>
          <p:cNvGrpSpPr>
            <a:grpSpLocks/>
          </p:cNvGrpSpPr>
          <p:nvPr/>
        </p:nvGrpSpPr>
        <p:grpSpPr bwMode="auto">
          <a:xfrm>
            <a:off x="3079416" y="2129458"/>
            <a:ext cx="1856891" cy="3968650"/>
            <a:chOff x="2112" y="1200"/>
            <a:chExt cx="1584" cy="2544"/>
          </a:xfrm>
        </p:grpSpPr>
        <p:sp>
          <p:nvSpPr>
            <p:cNvPr id="125987" name="Oval 20">
              <a:extLst>
                <a:ext uri="{FF2B5EF4-FFF2-40B4-BE49-F238E27FC236}">
                  <a16:creationId xmlns:a16="http://schemas.microsoft.com/office/drawing/2014/main" id="{5253D15E-F8BB-9F59-742F-3A27B3952896}"/>
                </a:ext>
              </a:extLst>
            </p:cNvPr>
            <p:cNvSpPr>
              <a:spLocks noChangeArrowheads="1"/>
            </p:cNvSpPr>
            <p:nvPr/>
          </p:nvSpPr>
          <p:spPr bwMode="auto">
            <a:xfrm>
              <a:off x="3408" y="1200"/>
              <a:ext cx="288" cy="283"/>
            </a:xfrm>
            <a:prstGeom prst="ellipse">
              <a:avLst/>
            </a:prstGeom>
            <a:solidFill>
              <a:schemeClr val="bg2"/>
            </a:solidFill>
            <a:ln w="9525">
              <a:solidFill>
                <a:schemeClr val="tx1"/>
              </a:solidFill>
              <a:round/>
              <a:headEnd type="none" w="sm" len="sm"/>
              <a:tailEnd type="none" w="sm" len="sm"/>
            </a:ln>
          </p:spPr>
          <p:txBody>
            <a:bodyPr wrap="none" anchor="ctr"/>
            <a:lstStyle/>
            <a:p>
              <a:endParaRPr lang="en-US" altLang="en-US" sz="3346"/>
            </a:p>
          </p:txBody>
        </p:sp>
        <p:sp>
          <p:nvSpPr>
            <p:cNvPr id="125988" name="Line 21">
              <a:extLst>
                <a:ext uri="{FF2B5EF4-FFF2-40B4-BE49-F238E27FC236}">
                  <a16:creationId xmlns:a16="http://schemas.microsoft.com/office/drawing/2014/main" id="{59C7D781-111B-23B7-3792-4E038241A005}"/>
                </a:ext>
              </a:extLst>
            </p:cNvPr>
            <p:cNvSpPr>
              <a:spLocks noChangeShapeType="1"/>
            </p:cNvSpPr>
            <p:nvPr/>
          </p:nvSpPr>
          <p:spPr bwMode="auto">
            <a:xfrm flipH="1">
              <a:off x="2112" y="1436"/>
              <a:ext cx="1344" cy="2308"/>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sp>
          <p:nvSpPr>
            <p:cNvPr id="125989" name="Line 22">
              <a:extLst>
                <a:ext uri="{FF2B5EF4-FFF2-40B4-BE49-F238E27FC236}">
                  <a16:creationId xmlns:a16="http://schemas.microsoft.com/office/drawing/2014/main" id="{C3272C41-8509-DBB5-7398-4854431EA268}"/>
                </a:ext>
              </a:extLst>
            </p:cNvPr>
            <p:cNvSpPr>
              <a:spLocks noChangeShapeType="1"/>
            </p:cNvSpPr>
            <p:nvPr/>
          </p:nvSpPr>
          <p:spPr bwMode="auto">
            <a:xfrm flipH="1">
              <a:off x="3504" y="1483"/>
              <a:ext cx="48" cy="2215"/>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grpSp>
      <p:grpSp>
        <p:nvGrpSpPr>
          <p:cNvPr id="125962" name="Group 23">
            <a:extLst>
              <a:ext uri="{FF2B5EF4-FFF2-40B4-BE49-F238E27FC236}">
                <a16:creationId xmlns:a16="http://schemas.microsoft.com/office/drawing/2014/main" id="{9CBCF37B-2EEC-4CE2-9F4C-90517AF11840}"/>
              </a:ext>
            </a:extLst>
          </p:cNvPr>
          <p:cNvGrpSpPr>
            <a:grpSpLocks/>
          </p:cNvGrpSpPr>
          <p:nvPr/>
        </p:nvGrpSpPr>
        <p:grpSpPr bwMode="auto">
          <a:xfrm>
            <a:off x="2797941" y="2129458"/>
            <a:ext cx="1912906" cy="3968650"/>
            <a:chOff x="1872" y="1200"/>
            <a:chExt cx="1632" cy="2544"/>
          </a:xfrm>
        </p:grpSpPr>
        <p:sp>
          <p:nvSpPr>
            <p:cNvPr id="125984" name="Oval 24">
              <a:extLst>
                <a:ext uri="{FF2B5EF4-FFF2-40B4-BE49-F238E27FC236}">
                  <a16:creationId xmlns:a16="http://schemas.microsoft.com/office/drawing/2014/main" id="{415F17F1-CF20-0901-85A1-1807B341E598}"/>
                </a:ext>
              </a:extLst>
            </p:cNvPr>
            <p:cNvSpPr>
              <a:spLocks noChangeArrowheads="1"/>
            </p:cNvSpPr>
            <p:nvPr/>
          </p:nvSpPr>
          <p:spPr bwMode="auto">
            <a:xfrm>
              <a:off x="1872" y="1200"/>
              <a:ext cx="288" cy="288"/>
            </a:xfrm>
            <a:prstGeom prst="ellipse">
              <a:avLst/>
            </a:prstGeom>
            <a:solidFill>
              <a:schemeClr val="bg2"/>
            </a:solidFill>
            <a:ln w="9525">
              <a:solidFill>
                <a:srgbClr val="000066"/>
              </a:solidFill>
              <a:round/>
              <a:headEnd type="none" w="sm" len="sm"/>
              <a:tailEnd type="none" w="sm" len="sm"/>
            </a:ln>
          </p:spPr>
          <p:txBody>
            <a:bodyPr wrap="none" anchor="ctr"/>
            <a:lstStyle/>
            <a:p>
              <a:endParaRPr lang="en-US" altLang="en-US" sz="3346"/>
            </a:p>
          </p:txBody>
        </p:sp>
        <p:sp>
          <p:nvSpPr>
            <p:cNvPr id="125985" name="Line 25">
              <a:extLst>
                <a:ext uri="{FF2B5EF4-FFF2-40B4-BE49-F238E27FC236}">
                  <a16:creationId xmlns:a16="http://schemas.microsoft.com/office/drawing/2014/main" id="{D951B31D-5DE2-730C-AE58-F7887F189302}"/>
                </a:ext>
              </a:extLst>
            </p:cNvPr>
            <p:cNvSpPr>
              <a:spLocks noChangeShapeType="1"/>
            </p:cNvSpPr>
            <p:nvPr/>
          </p:nvSpPr>
          <p:spPr bwMode="auto">
            <a:xfrm>
              <a:off x="2017" y="1488"/>
              <a:ext cx="98" cy="2208"/>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sp>
          <p:nvSpPr>
            <p:cNvPr id="125986" name="Line 26">
              <a:extLst>
                <a:ext uri="{FF2B5EF4-FFF2-40B4-BE49-F238E27FC236}">
                  <a16:creationId xmlns:a16="http://schemas.microsoft.com/office/drawing/2014/main" id="{124A454D-97FB-2E4C-2715-A662E398218A}"/>
                </a:ext>
              </a:extLst>
            </p:cNvPr>
            <p:cNvSpPr>
              <a:spLocks noChangeShapeType="1"/>
            </p:cNvSpPr>
            <p:nvPr/>
          </p:nvSpPr>
          <p:spPr bwMode="auto">
            <a:xfrm>
              <a:off x="2064" y="1488"/>
              <a:ext cx="1440" cy="2256"/>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grpSp>
      <p:grpSp>
        <p:nvGrpSpPr>
          <p:cNvPr id="125963" name="Group 27">
            <a:extLst>
              <a:ext uri="{FF2B5EF4-FFF2-40B4-BE49-F238E27FC236}">
                <a16:creationId xmlns:a16="http://schemas.microsoft.com/office/drawing/2014/main" id="{CA1CCB3C-7E59-682C-94CC-77EBCEC2DD6D}"/>
              </a:ext>
            </a:extLst>
          </p:cNvPr>
          <p:cNvGrpSpPr>
            <a:grpSpLocks/>
          </p:cNvGrpSpPr>
          <p:nvPr/>
        </p:nvGrpSpPr>
        <p:grpSpPr bwMode="auto">
          <a:xfrm>
            <a:off x="2348421" y="2279296"/>
            <a:ext cx="2362425" cy="3818810"/>
            <a:chOff x="1488" y="1296"/>
            <a:chExt cx="2016" cy="2448"/>
          </a:xfrm>
        </p:grpSpPr>
        <p:sp>
          <p:nvSpPr>
            <p:cNvPr id="125981" name="Oval 28">
              <a:extLst>
                <a:ext uri="{FF2B5EF4-FFF2-40B4-BE49-F238E27FC236}">
                  <a16:creationId xmlns:a16="http://schemas.microsoft.com/office/drawing/2014/main" id="{4EFEC25F-4BCA-30D1-DFF2-32107B33A7D1}"/>
                </a:ext>
              </a:extLst>
            </p:cNvPr>
            <p:cNvSpPr>
              <a:spLocks noChangeArrowheads="1"/>
            </p:cNvSpPr>
            <p:nvPr/>
          </p:nvSpPr>
          <p:spPr bwMode="auto">
            <a:xfrm>
              <a:off x="1488" y="1296"/>
              <a:ext cx="288" cy="288"/>
            </a:xfrm>
            <a:prstGeom prst="ellipse">
              <a:avLst/>
            </a:prstGeom>
            <a:solidFill>
              <a:schemeClr val="bg2"/>
            </a:solidFill>
            <a:ln w="9525">
              <a:solidFill>
                <a:srgbClr val="000066"/>
              </a:solidFill>
              <a:round/>
              <a:headEnd type="none" w="sm" len="sm"/>
              <a:tailEnd type="none" w="sm" len="sm"/>
            </a:ln>
          </p:spPr>
          <p:txBody>
            <a:bodyPr wrap="none" anchor="ctr"/>
            <a:lstStyle/>
            <a:p>
              <a:endParaRPr lang="en-US" altLang="en-US" sz="3346"/>
            </a:p>
          </p:txBody>
        </p:sp>
        <p:sp>
          <p:nvSpPr>
            <p:cNvPr id="125982" name="Line 29">
              <a:extLst>
                <a:ext uri="{FF2B5EF4-FFF2-40B4-BE49-F238E27FC236}">
                  <a16:creationId xmlns:a16="http://schemas.microsoft.com/office/drawing/2014/main" id="{A8138D39-DE0A-A834-7517-1AE81B19826F}"/>
                </a:ext>
              </a:extLst>
            </p:cNvPr>
            <p:cNvSpPr>
              <a:spLocks noChangeShapeType="1"/>
            </p:cNvSpPr>
            <p:nvPr/>
          </p:nvSpPr>
          <p:spPr bwMode="auto">
            <a:xfrm>
              <a:off x="1680" y="1584"/>
              <a:ext cx="429" cy="2160"/>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sp>
          <p:nvSpPr>
            <p:cNvPr id="125983" name="Line 30">
              <a:extLst>
                <a:ext uri="{FF2B5EF4-FFF2-40B4-BE49-F238E27FC236}">
                  <a16:creationId xmlns:a16="http://schemas.microsoft.com/office/drawing/2014/main" id="{B9613225-5793-FC18-8CD6-FBFD3C7AE7EA}"/>
                </a:ext>
              </a:extLst>
            </p:cNvPr>
            <p:cNvSpPr>
              <a:spLocks noChangeShapeType="1"/>
            </p:cNvSpPr>
            <p:nvPr/>
          </p:nvSpPr>
          <p:spPr bwMode="auto">
            <a:xfrm>
              <a:off x="1728" y="1536"/>
              <a:ext cx="1776" cy="2208"/>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grpSp>
      <p:grpSp>
        <p:nvGrpSpPr>
          <p:cNvPr id="125964" name="Group 31">
            <a:extLst>
              <a:ext uri="{FF2B5EF4-FFF2-40B4-BE49-F238E27FC236}">
                <a16:creationId xmlns:a16="http://schemas.microsoft.com/office/drawing/2014/main" id="{D1412147-1F97-4465-B087-7C1254ABECF1}"/>
              </a:ext>
            </a:extLst>
          </p:cNvPr>
          <p:cNvGrpSpPr>
            <a:grpSpLocks/>
          </p:cNvGrpSpPr>
          <p:nvPr/>
        </p:nvGrpSpPr>
        <p:grpSpPr bwMode="auto">
          <a:xfrm>
            <a:off x="3079416" y="1979618"/>
            <a:ext cx="1631431" cy="4118489"/>
            <a:chOff x="2112" y="1104"/>
            <a:chExt cx="1392" cy="2640"/>
          </a:xfrm>
        </p:grpSpPr>
        <p:sp>
          <p:nvSpPr>
            <p:cNvPr id="125978" name="Oval 32">
              <a:extLst>
                <a:ext uri="{FF2B5EF4-FFF2-40B4-BE49-F238E27FC236}">
                  <a16:creationId xmlns:a16="http://schemas.microsoft.com/office/drawing/2014/main" id="{4D1062AF-D20E-ADAE-EBBB-401339CF749B}"/>
                </a:ext>
              </a:extLst>
            </p:cNvPr>
            <p:cNvSpPr>
              <a:spLocks noChangeArrowheads="1"/>
            </p:cNvSpPr>
            <p:nvPr/>
          </p:nvSpPr>
          <p:spPr bwMode="auto">
            <a:xfrm>
              <a:off x="2257" y="1104"/>
              <a:ext cx="288" cy="288"/>
            </a:xfrm>
            <a:prstGeom prst="ellipse">
              <a:avLst/>
            </a:prstGeom>
            <a:solidFill>
              <a:schemeClr val="bg2"/>
            </a:solidFill>
            <a:ln w="9525">
              <a:solidFill>
                <a:srgbClr val="000066"/>
              </a:solidFill>
              <a:round/>
              <a:headEnd type="none" w="sm" len="sm"/>
              <a:tailEnd type="none" w="sm" len="sm"/>
            </a:ln>
          </p:spPr>
          <p:txBody>
            <a:bodyPr wrap="none" anchor="ctr"/>
            <a:lstStyle/>
            <a:p>
              <a:endParaRPr lang="en-US" altLang="en-US" sz="3346"/>
            </a:p>
          </p:txBody>
        </p:sp>
        <p:sp>
          <p:nvSpPr>
            <p:cNvPr id="125979" name="Line 33">
              <a:extLst>
                <a:ext uri="{FF2B5EF4-FFF2-40B4-BE49-F238E27FC236}">
                  <a16:creationId xmlns:a16="http://schemas.microsoft.com/office/drawing/2014/main" id="{2D2FD159-A91D-99B2-62CB-8C9A3DC27A4F}"/>
                </a:ext>
              </a:extLst>
            </p:cNvPr>
            <p:cNvSpPr>
              <a:spLocks noChangeShapeType="1"/>
            </p:cNvSpPr>
            <p:nvPr/>
          </p:nvSpPr>
          <p:spPr bwMode="auto">
            <a:xfrm flipH="1">
              <a:off x="2112" y="1392"/>
              <a:ext cx="288" cy="2352"/>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sp>
          <p:nvSpPr>
            <p:cNvPr id="125980" name="Line 34">
              <a:extLst>
                <a:ext uri="{FF2B5EF4-FFF2-40B4-BE49-F238E27FC236}">
                  <a16:creationId xmlns:a16="http://schemas.microsoft.com/office/drawing/2014/main" id="{EF093E3B-129C-25E4-1CD7-BF828F689E3B}"/>
                </a:ext>
              </a:extLst>
            </p:cNvPr>
            <p:cNvSpPr>
              <a:spLocks noChangeShapeType="1"/>
            </p:cNvSpPr>
            <p:nvPr/>
          </p:nvSpPr>
          <p:spPr bwMode="auto">
            <a:xfrm>
              <a:off x="2448" y="1392"/>
              <a:ext cx="1056" cy="2352"/>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grpSp>
      <p:grpSp>
        <p:nvGrpSpPr>
          <p:cNvPr id="125965" name="Group 35">
            <a:extLst>
              <a:ext uri="{FF2B5EF4-FFF2-40B4-BE49-F238E27FC236}">
                <a16:creationId xmlns:a16="http://schemas.microsoft.com/office/drawing/2014/main" id="{90AF1152-21BB-3537-5690-2ADCB8664F4F}"/>
              </a:ext>
            </a:extLst>
          </p:cNvPr>
          <p:cNvGrpSpPr>
            <a:grpSpLocks/>
          </p:cNvGrpSpPr>
          <p:nvPr/>
        </p:nvGrpSpPr>
        <p:grpSpPr bwMode="auto">
          <a:xfrm>
            <a:off x="3079416" y="1979618"/>
            <a:ext cx="1631431" cy="4118489"/>
            <a:chOff x="2112" y="1104"/>
            <a:chExt cx="1392" cy="2640"/>
          </a:xfrm>
        </p:grpSpPr>
        <p:sp>
          <p:nvSpPr>
            <p:cNvPr id="125975" name="Line 36">
              <a:extLst>
                <a:ext uri="{FF2B5EF4-FFF2-40B4-BE49-F238E27FC236}">
                  <a16:creationId xmlns:a16="http://schemas.microsoft.com/office/drawing/2014/main" id="{F691E935-F58C-67CD-DF0B-D30F9C7D025A}"/>
                </a:ext>
              </a:extLst>
            </p:cNvPr>
            <p:cNvSpPr>
              <a:spLocks noChangeShapeType="1"/>
            </p:cNvSpPr>
            <p:nvPr/>
          </p:nvSpPr>
          <p:spPr bwMode="auto">
            <a:xfrm flipH="1">
              <a:off x="2112" y="1296"/>
              <a:ext cx="1056" cy="2448"/>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sp>
          <p:nvSpPr>
            <p:cNvPr id="125976" name="Line 37">
              <a:extLst>
                <a:ext uri="{FF2B5EF4-FFF2-40B4-BE49-F238E27FC236}">
                  <a16:creationId xmlns:a16="http://schemas.microsoft.com/office/drawing/2014/main" id="{059D2AAE-A061-F67E-BC3E-AE6AE862F392}"/>
                </a:ext>
              </a:extLst>
            </p:cNvPr>
            <p:cNvSpPr>
              <a:spLocks noChangeShapeType="1"/>
            </p:cNvSpPr>
            <p:nvPr/>
          </p:nvSpPr>
          <p:spPr bwMode="auto">
            <a:xfrm>
              <a:off x="3168" y="1296"/>
              <a:ext cx="336" cy="2400"/>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sp>
          <p:nvSpPr>
            <p:cNvPr id="125977" name="Oval 38">
              <a:extLst>
                <a:ext uri="{FF2B5EF4-FFF2-40B4-BE49-F238E27FC236}">
                  <a16:creationId xmlns:a16="http://schemas.microsoft.com/office/drawing/2014/main" id="{C72EFB6B-C684-70E4-6AA6-4583E4BBC784}"/>
                </a:ext>
              </a:extLst>
            </p:cNvPr>
            <p:cNvSpPr>
              <a:spLocks noChangeArrowheads="1"/>
            </p:cNvSpPr>
            <p:nvPr/>
          </p:nvSpPr>
          <p:spPr bwMode="auto">
            <a:xfrm>
              <a:off x="3024" y="1104"/>
              <a:ext cx="288" cy="288"/>
            </a:xfrm>
            <a:prstGeom prst="ellipse">
              <a:avLst/>
            </a:prstGeom>
            <a:solidFill>
              <a:schemeClr val="bg2"/>
            </a:solidFill>
            <a:ln w="9525">
              <a:solidFill>
                <a:schemeClr val="tx1"/>
              </a:solidFill>
              <a:round/>
              <a:headEnd type="none" w="sm" len="sm"/>
              <a:tailEnd type="none" w="sm" len="sm"/>
            </a:ln>
          </p:spPr>
          <p:txBody>
            <a:bodyPr wrap="none" anchor="ctr"/>
            <a:lstStyle/>
            <a:p>
              <a:endParaRPr lang="en-US" altLang="en-US" sz="3346"/>
            </a:p>
          </p:txBody>
        </p:sp>
      </p:grpSp>
      <p:grpSp>
        <p:nvGrpSpPr>
          <p:cNvPr id="125966" name="Group 39">
            <a:extLst>
              <a:ext uri="{FF2B5EF4-FFF2-40B4-BE49-F238E27FC236}">
                <a16:creationId xmlns:a16="http://schemas.microsoft.com/office/drawing/2014/main" id="{CE4A528C-41B9-D362-358B-7F540B3B4492}"/>
              </a:ext>
            </a:extLst>
          </p:cNvPr>
          <p:cNvGrpSpPr>
            <a:grpSpLocks/>
          </p:cNvGrpSpPr>
          <p:nvPr/>
        </p:nvGrpSpPr>
        <p:grpSpPr bwMode="auto">
          <a:xfrm>
            <a:off x="3079415" y="2354918"/>
            <a:ext cx="2250395" cy="3743190"/>
            <a:chOff x="2112" y="1344"/>
            <a:chExt cx="1920" cy="2400"/>
          </a:xfrm>
        </p:grpSpPr>
        <p:sp>
          <p:nvSpPr>
            <p:cNvPr id="125972" name="Oval 40">
              <a:extLst>
                <a:ext uri="{FF2B5EF4-FFF2-40B4-BE49-F238E27FC236}">
                  <a16:creationId xmlns:a16="http://schemas.microsoft.com/office/drawing/2014/main" id="{37A4528D-50A0-A812-0CAF-A496886BC852}"/>
                </a:ext>
              </a:extLst>
            </p:cNvPr>
            <p:cNvSpPr>
              <a:spLocks noChangeArrowheads="1"/>
            </p:cNvSpPr>
            <p:nvPr/>
          </p:nvSpPr>
          <p:spPr bwMode="auto">
            <a:xfrm>
              <a:off x="3744" y="1344"/>
              <a:ext cx="288" cy="288"/>
            </a:xfrm>
            <a:prstGeom prst="ellipse">
              <a:avLst/>
            </a:prstGeom>
            <a:solidFill>
              <a:schemeClr val="bg2"/>
            </a:solidFill>
            <a:ln w="9525">
              <a:solidFill>
                <a:srgbClr val="000066"/>
              </a:solidFill>
              <a:round/>
              <a:headEnd type="none" w="sm" len="sm"/>
              <a:tailEnd type="none" w="sm" len="sm"/>
            </a:ln>
          </p:spPr>
          <p:txBody>
            <a:bodyPr wrap="none" anchor="ctr"/>
            <a:lstStyle/>
            <a:p>
              <a:endParaRPr lang="en-US" altLang="en-US" sz="3346"/>
            </a:p>
          </p:txBody>
        </p:sp>
        <p:sp>
          <p:nvSpPr>
            <p:cNvPr id="125973" name="Line 41">
              <a:extLst>
                <a:ext uri="{FF2B5EF4-FFF2-40B4-BE49-F238E27FC236}">
                  <a16:creationId xmlns:a16="http://schemas.microsoft.com/office/drawing/2014/main" id="{C7EF7120-6B3B-1C33-B53C-423F118E6776}"/>
                </a:ext>
              </a:extLst>
            </p:cNvPr>
            <p:cNvSpPr>
              <a:spLocks noChangeShapeType="1"/>
            </p:cNvSpPr>
            <p:nvPr/>
          </p:nvSpPr>
          <p:spPr bwMode="auto">
            <a:xfrm flipH="1">
              <a:off x="2112" y="1584"/>
              <a:ext cx="1680" cy="2160"/>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sp>
          <p:nvSpPr>
            <p:cNvPr id="125974" name="Line 42">
              <a:extLst>
                <a:ext uri="{FF2B5EF4-FFF2-40B4-BE49-F238E27FC236}">
                  <a16:creationId xmlns:a16="http://schemas.microsoft.com/office/drawing/2014/main" id="{C1CB0010-D017-B06A-4B3F-8137137DE360}"/>
                </a:ext>
              </a:extLst>
            </p:cNvPr>
            <p:cNvSpPr>
              <a:spLocks noChangeShapeType="1"/>
            </p:cNvSpPr>
            <p:nvPr/>
          </p:nvSpPr>
          <p:spPr bwMode="auto">
            <a:xfrm flipH="1">
              <a:off x="3504" y="1632"/>
              <a:ext cx="384" cy="2064"/>
            </a:xfrm>
            <a:prstGeom prst="line">
              <a:avLst/>
            </a:prstGeom>
            <a:noFill/>
            <a:ln w="28575">
              <a:solidFill>
                <a:srgbClr val="000066"/>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3346"/>
            </a:p>
          </p:txBody>
        </p:sp>
      </p:grpSp>
      <p:sp>
        <p:nvSpPr>
          <p:cNvPr id="125967" name="Text Box 43">
            <a:extLst>
              <a:ext uri="{FF2B5EF4-FFF2-40B4-BE49-F238E27FC236}">
                <a16:creationId xmlns:a16="http://schemas.microsoft.com/office/drawing/2014/main" id="{35C6722A-C7C0-9F1F-9770-173594974A6D}"/>
              </a:ext>
            </a:extLst>
          </p:cNvPr>
          <p:cNvSpPr txBox="1">
            <a:spLocks noChangeArrowheads="1"/>
          </p:cNvSpPr>
          <p:nvPr/>
        </p:nvSpPr>
        <p:spPr bwMode="auto">
          <a:xfrm>
            <a:off x="1723607" y="5257885"/>
            <a:ext cx="1192214" cy="52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517" tIns="44761" rIns="89517" bIns="44761">
            <a:spAutoFit/>
          </a:bodyPr>
          <a:lstStyle>
            <a:lvl1pPr defTabSz="1019175">
              <a:defRPr sz="4300" b="1">
                <a:solidFill>
                  <a:schemeClr val="bg1"/>
                </a:solidFill>
                <a:latin typeface="Times New Roman" panose="02020603050405020304" pitchFamily="18" charset="0"/>
                <a:ea typeface="MS PGothic" panose="020B0600070205080204" pitchFamily="34" charset="-128"/>
              </a:defRPr>
            </a:lvl1pPr>
            <a:lvl2pPr marL="742950" indent="-285750" defTabSz="1019175">
              <a:defRPr sz="4300" b="1">
                <a:solidFill>
                  <a:schemeClr val="bg1"/>
                </a:solidFill>
                <a:latin typeface="Times New Roman" panose="02020603050405020304" pitchFamily="18" charset="0"/>
                <a:ea typeface="MS PGothic" panose="020B0600070205080204" pitchFamily="34" charset="-128"/>
              </a:defRPr>
            </a:lvl2pPr>
            <a:lvl3pPr marL="1143000" indent="-228600" defTabSz="1019175">
              <a:defRPr sz="4300" b="1">
                <a:solidFill>
                  <a:schemeClr val="bg1"/>
                </a:solidFill>
                <a:latin typeface="Times New Roman" panose="02020603050405020304" pitchFamily="18" charset="0"/>
                <a:ea typeface="MS PGothic" panose="020B0600070205080204" pitchFamily="34" charset="-128"/>
              </a:defRPr>
            </a:lvl3pPr>
            <a:lvl4pPr marL="1600200" indent="-228600" defTabSz="1019175">
              <a:defRPr sz="4300" b="1">
                <a:solidFill>
                  <a:schemeClr val="bg1"/>
                </a:solidFill>
                <a:latin typeface="Times New Roman" panose="02020603050405020304" pitchFamily="18" charset="0"/>
                <a:ea typeface="MS PGothic" panose="020B0600070205080204" pitchFamily="34" charset="-128"/>
              </a:defRPr>
            </a:lvl4pPr>
            <a:lvl5pPr marL="2057400" indent="-228600" defTabSz="1019175">
              <a:defRPr sz="4300" b="1">
                <a:solidFill>
                  <a:schemeClr val="bg1"/>
                </a:solidFill>
                <a:latin typeface="Times New Roman" panose="02020603050405020304" pitchFamily="18" charset="0"/>
                <a:ea typeface="MS PGothic" panose="020B0600070205080204" pitchFamily="34" charset="-128"/>
              </a:defRPr>
            </a:lvl5pPr>
            <a:lvl6pPr marL="2514600" indent="-228600" defTabSz="1019175"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defTabSz="1019175"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defTabSz="1019175"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defTabSz="1019175"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1411">
                <a:solidFill>
                  <a:schemeClr val="tx1"/>
                </a:solidFill>
              </a:rPr>
              <a:t>Compression</a:t>
            </a:r>
          </a:p>
          <a:p>
            <a:pPr algn="ctr" eaLnBrk="1" hangingPunct="1"/>
            <a:r>
              <a:rPr lang="en-US" altLang="en-US" sz="1411">
                <a:solidFill>
                  <a:schemeClr val="tx1"/>
                </a:solidFill>
              </a:rPr>
              <a:t> paddle</a:t>
            </a:r>
          </a:p>
        </p:txBody>
      </p:sp>
      <p:sp>
        <p:nvSpPr>
          <p:cNvPr id="125968" name="Rectangle 44">
            <a:extLst>
              <a:ext uri="{FF2B5EF4-FFF2-40B4-BE49-F238E27FC236}">
                <a16:creationId xmlns:a16="http://schemas.microsoft.com/office/drawing/2014/main" id="{2260FC42-97BF-EB03-1584-186CAC59ACA4}"/>
              </a:ext>
            </a:extLst>
          </p:cNvPr>
          <p:cNvSpPr>
            <a:spLocks noChangeArrowheads="1"/>
          </p:cNvSpPr>
          <p:nvPr/>
        </p:nvSpPr>
        <p:spPr bwMode="auto">
          <a:xfrm>
            <a:off x="6168632" y="1614120"/>
            <a:ext cx="4362154" cy="495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17" tIns="44761" rIns="89517" bIns="44761"/>
          <a:lstStyle>
            <a:lvl1pPr marL="377825" indent="-377825" defTabSz="1011238">
              <a:defRPr sz="4300" b="1">
                <a:solidFill>
                  <a:schemeClr val="bg1"/>
                </a:solidFill>
                <a:latin typeface="Times New Roman" panose="02020603050405020304" pitchFamily="18" charset="0"/>
                <a:ea typeface="MS PGothic" panose="020B0600070205080204" pitchFamily="34" charset="-128"/>
              </a:defRPr>
            </a:lvl1pPr>
            <a:lvl2pPr defTabSz="1011238">
              <a:defRPr sz="4300" b="1">
                <a:solidFill>
                  <a:schemeClr val="bg1"/>
                </a:solidFill>
                <a:latin typeface="Times New Roman" panose="02020603050405020304" pitchFamily="18" charset="0"/>
                <a:ea typeface="MS PGothic" panose="020B0600070205080204" pitchFamily="34" charset="-128"/>
              </a:defRPr>
            </a:lvl2pPr>
            <a:lvl3pPr defTabSz="1011238">
              <a:defRPr sz="4300" b="1">
                <a:solidFill>
                  <a:schemeClr val="bg1"/>
                </a:solidFill>
                <a:latin typeface="Times New Roman" panose="02020603050405020304" pitchFamily="18" charset="0"/>
                <a:ea typeface="MS PGothic" panose="020B0600070205080204" pitchFamily="34" charset="-128"/>
              </a:defRPr>
            </a:lvl3pPr>
            <a:lvl4pPr defTabSz="1011238">
              <a:defRPr sz="4300" b="1">
                <a:solidFill>
                  <a:schemeClr val="bg1"/>
                </a:solidFill>
                <a:latin typeface="Times New Roman" panose="02020603050405020304" pitchFamily="18" charset="0"/>
                <a:ea typeface="MS PGothic" panose="020B0600070205080204" pitchFamily="34" charset="-128"/>
              </a:defRPr>
            </a:lvl4pPr>
            <a:lvl5pPr defTabSz="1011238">
              <a:defRPr sz="4300" b="1">
                <a:solidFill>
                  <a:schemeClr val="bg1"/>
                </a:solidFill>
                <a:latin typeface="Times New Roman" panose="02020603050405020304" pitchFamily="18" charset="0"/>
                <a:ea typeface="MS PGothic" panose="020B0600070205080204" pitchFamily="34" charset="-128"/>
              </a:defRPr>
            </a:lvl5pPr>
            <a:lvl6pPr marL="2268538" indent="1588" defTabSz="1011238"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725738" indent="1588" defTabSz="1011238"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182938" indent="1588" defTabSz="1011238"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640138" indent="1588" defTabSz="1011238"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pPr marL="457200" indent="-457200" eaLnBrk="1" hangingPunct="1">
              <a:spcBef>
                <a:spcPct val="20000"/>
              </a:spcBef>
              <a:buClr>
                <a:schemeClr val="tx1"/>
              </a:buClr>
              <a:buFont typeface="Arial" panose="020B0604020202020204" pitchFamily="34" charset="0"/>
              <a:buChar char="•"/>
            </a:pPr>
            <a:endParaRPr lang="en-US" altLang="en-US" sz="2800" b="0" dirty="0">
              <a:solidFill>
                <a:srgbClr val="FFFFFF"/>
              </a:solidFill>
            </a:endParaRPr>
          </a:p>
          <a:p>
            <a:pPr eaLnBrk="1" hangingPunct="1">
              <a:spcBef>
                <a:spcPts val="0"/>
              </a:spcBef>
              <a:spcAft>
                <a:spcPts val="1200"/>
              </a:spcAft>
              <a:buClr>
                <a:schemeClr val="tx1"/>
              </a:buClr>
              <a:buFontTx/>
              <a:buChar char="•"/>
            </a:pPr>
            <a:r>
              <a:rPr lang="en-US" altLang="en-US" sz="2800" b="0" dirty="0">
                <a:solidFill>
                  <a:srgbClr val="FFFFFF"/>
                </a:solidFill>
              </a:rPr>
              <a:t>X-ray tube moves through an arc over the breast</a:t>
            </a:r>
          </a:p>
          <a:p>
            <a:pPr eaLnBrk="1" hangingPunct="1">
              <a:spcBef>
                <a:spcPts val="0"/>
              </a:spcBef>
              <a:spcAft>
                <a:spcPts val="1200"/>
              </a:spcAft>
              <a:buClr>
                <a:schemeClr val="tx1"/>
              </a:buClr>
              <a:buFontTx/>
              <a:buChar char="•"/>
            </a:pPr>
            <a:r>
              <a:rPr lang="en-US" altLang="en-US" sz="2800" b="0" dirty="0">
                <a:solidFill>
                  <a:srgbClr val="FFFFFF"/>
                </a:solidFill>
              </a:rPr>
              <a:t>Multiple projection images are acquired during the sweep </a:t>
            </a:r>
          </a:p>
          <a:p>
            <a:pPr eaLnBrk="1" hangingPunct="1">
              <a:spcBef>
                <a:spcPts val="0"/>
              </a:spcBef>
              <a:spcAft>
                <a:spcPts val="1200"/>
              </a:spcAft>
              <a:buClr>
                <a:schemeClr val="tx1"/>
              </a:buClr>
              <a:buFontTx/>
              <a:buChar char="•"/>
            </a:pPr>
            <a:r>
              <a:rPr lang="en-US" altLang="en-US" sz="2800" b="0" dirty="0">
                <a:solidFill>
                  <a:srgbClr val="FFFFFF"/>
                </a:solidFill>
              </a:rPr>
              <a:t>Can reduce impact of summation artifact from overlapping structures</a:t>
            </a:r>
          </a:p>
          <a:p>
            <a:pPr marL="457200" indent="-457200" eaLnBrk="1" hangingPunct="1">
              <a:spcBef>
                <a:spcPct val="20000"/>
              </a:spcBef>
              <a:buClr>
                <a:schemeClr val="tx1"/>
              </a:buClr>
              <a:buFont typeface="Arial" panose="020B0604020202020204" pitchFamily="34" charset="0"/>
              <a:buChar char="•"/>
            </a:pPr>
            <a:endParaRPr lang="en-US" altLang="en-US" sz="2800" b="0" dirty="0">
              <a:solidFill>
                <a:srgbClr val="FFFFFF"/>
              </a:solidFill>
            </a:endParaRPr>
          </a:p>
          <a:p>
            <a:pPr marL="457200" indent="-457200" eaLnBrk="1" hangingPunct="1">
              <a:spcBef>
                <a:spcPct val="20000"/>
              </a:spcBef>
              <a:buClr>
                <a:schemeClr val="tx1"/>
              </a:buClr>
              <a:buFont typeface="Arial" panose="020B0604020202020204" pitchFamily="34" charset="0"/>
              <a:buChar char="•"/>
            </a:pPr>
            <a:endParaRPr lang="en-US" altLang="en-US" sz="2800" b="0" dirty="0">
              <a:solidFill>
                <a:srgbClr val="FFFFFF"/>
              </a:solidFill>
            </a:endParaRPr>
          </a:p>
          <a:p>
            <a:pPr marL="457200" indent="-457200" eaLnBrk="1" hangingPunct="1">
              <a:spcBef>
                <a:spcPct val="20000"/>
              </a:spcBef>
              <a:buClr>
                <a:schemeClr val="tx1"/>
              </a:buClr>
              <a:buFont typeface="Arial" panose="020B0604020202020204" pitchFamily="34" charset="0"/>
              <a:buChar char="•"/>
            </a:pPr>
            <a:endParaRPr lang="en-US" altLang="en-US" sz="2800" b="0" dirty="0">
              <a:solidFill>
                <a:srgbClr val="FFFFFF"/>
              </a:solidFill>
            </a:endParaRPr>
          </a:p>
          <a:p>
            <a:pPr marL="457200" indent="-457200" eaLnBrk="1" hangingPunct="1">
              <a:spcBef>
                <a:spcPct val="20000"/>
              </a:spcBef>
              <a:buClr>
                <a:schemeClr val="tx1"/>
              </a:buClr>
              <a:buFont typeface="Arial" panose="020B0604020202020204" pitchFamily="34" charset="0"/>
              <a:buChar char="•"/>
            </a:pPr>
            <a:endParaRPr lang="en-US" altLang="en-US" sz="2800" b="0" dirty="0">
              <a:solidFill>
                <a:srgbClr val="FFFF99"/>
              </a:solidFill>
            </a:endParaRPr>
          </a:p>
          <a:p>
            <a:pPr marL="457200" indent="-457200" eaLnBrk="1" hangingPunct="1">
              <a:spcBef>
                <a:spcPct val="20000"/>
              </a:spcBef>
              <a:buClr>
                <a:schemeClr val="tx1"/>
              </a:buClr>
              <a:buFont typeface="Arial" panose="020B0604020202020204" pitchFamily="34" charset="0"/>
              <a:buChar char="•"/>
            </a:pPr>
            <a:endParaRPr lang="en-US" altLang="en-US" sz="2800" b="0" i="1" dirty="0">
              <a:solidFill>
                <a:srgbClr val="FFFF99"/>
              </a:solidFill>
            </a:endParaRPr>
          </a:p>
        </p:txBody>
      </p:sp>
      <p:sp>
        <p:nvSpPr>
          <p:cNvPr id="125969" name="Text Box 45">
            <a:extLst>
              <a:ext uri="{FF2B5EF4-FFF2-40B4-BE49-F238E27FC236}">
                <a16:creationId xmlns:a16="http://schemas.microsoft.com/office/drawing/2014/main" id="{66068406-CB1E-C41E-7BCF-6EE472332146}"/>
              </a:ext>
            </a:extLst>
          </p:cNvPr>
          <p:cNvSpPr txBox="1">
            <a:spLocks noChangeArrowheads="1"/>
          </p:cNvSpPr>
          <p:nvPr/>
        </p:nvSpPr>
        <p:spPr bwMode="auto">
          <a:xfrm>
            <a:off x="1906604" y="6019686"/>
            <a:ext cx="844426" cy="30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517" tIns="44761" rIns="89517" bIns="44761">
            <a:spAutoFit/>
          </a:bodyPr>
          <a:lstStyle>
            <a:lvl1pPr defTabSz="1019175">
              <a:defRPr sz="4300" b="1">
                <a:solidFill>
                  <a:schemeClr val="bg1"/>
                </a:solidFill>
                <a:latin typeface="Times New Roman" panose="02020603050405020304" pitchFamily="18" charset="0"/>
                <a:ea typeface="MS PGothic" panose="020B0600070205080204" pitchFamily="34" charset="-128"/>
              </a:defRPr>
            </a:lvl1pPr>
            <a:lvl2pPr marL="742950" indent="-285750" defTabSz="1019175">
              <a:defRPr sz="4300" b="1">
                <a:solidFill>
                  <a:schemeClr val="bg1"/>
                </a:solidFill>
                <a:latin typeface="Times New Roman" panose="02020603050405020304" pitchFamily="18" charset="0"/>
                <a:ea typeface="MS PGothic" panose="020B0600070205080204" pitchFamily="34" charset="-128"/>
              </a:defRPr>
            </a:lvl2pPr>
            <a:lvl3pPr marL="1143000" indent="-228600" defTabSz="1019175">
              <a:defRPr sz="4300" b="1">
                <a:solidFill>
                  <a:schemeClr val="bg1"/>
                </a:solidFill>
                <a:latin typeface="Times New Roman" panose="02020603050405020304" pitchFamily="18" charset="0"/>
                <a:ea typeface="MS PGothic" panose="020B0600070205080204" pitchFamily="34" charset="-128"/>
              </a:defRPr>
            </a:lvl3pPr>
            <a:lvl4pPr marL="1600200" indent="-228600" defTabSz="1019175">
              <a:defRPr sz="4300" b="1">
                <a:solidFill>
                  <a:schemeClr val="bg1"/>
                </a:solidFill>
                <a:latin typeface="Times New Roman" panose="02020603050405020304" pitchFamily="18" charset="0"/>
                <a:ea typeface="MS PGothic" panose="020B0600070205080204" pitchFamily="34" charset="-128"/>
              </a:defRPr>
            </a:lvl4pPr>
            <a:lvl5pPr marL="2057400" indent="-228600" defTabSz="1019175">
              <a:defRPr sz="4300" b="1">
                <a:solidFill>
                  <a:schemeClr val="bg1"/>
                </a:solidFill>
                <a:latin typeface="Times New Roman" panose="02020603050405020304" pitchFamily="18" charset="0"/>
                <a:ea typeface="MS PGothic" panose="020B0600070205080204" pitchFamily="34" charset="-128"/>
              </a:defRPr>
            </a:lvl5pPr>
            <a:lvl6pPr marL="2514600" indent="-228600" defTabSz="1019175"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defTabSz="1019175"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defTabSz="1019175"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defTabSz="1019175"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1411">
                <a:solidFill>
                  <a:schemeClr val="tx1"/>
                </a:solidFill>
              </a:rPr>
              <a:t>Detector</a:t>
            </a:r>
          </a:p>
        </p:txBody>
      </p:sp>
      <p:sp>
        <p:nvSpPr>
          <p:cNvPr id="125970" name="Text Box 46">
            <a:extLst>
              <a:ext uri="{FF2B5EF4-FFF2-40B4-BE49-F238E27FC236}">
                <a16:creationId xmlns:a16="http://schemas.microsoft.com/office/drawing/2014/main" id="{F7A81764-45A1-0143-C090-7EECA368090A}"/>
              </a:ext>
            </a:extLst>
          </p:cNvPr>
          <p:cNvSpPr txBox="1">
            <a:spLocks noChangeArrowheads="1"/>
          </p:cNvSpPr>
          <p:nvPr/>
        </p:nvSpPr>
        <p:spPr bwMode="auto">
          <a:xfrm>
            <a:off x="1787637" y="1727550"/>
            <a:ext cx="1176184" cy="30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517" tIns="44761" rIns="89517" bIns="44761">
            <a:spAutoFit/>
          </a:bodyPr>
          <a:lstStyle>
            <a:lvl1pPr defTabSz="1019175">
              <a:defRPr sz="4300" b="1">
                <a:solidFill>
                  <a:schemeClr val="bg1"/>
                </a:solidFill>
                <a:latin typeface="Times New Roman" panose="02020603050405020304" pitchFamily="18" charset="0"/>
                <a:ea typeface="MS PGothic" panose="020B0600070205080204" pitchFamily="34" charset="-128"/>
              </a:defRPr>
            </a:lvl1pPr>
            <a:lvl2pPr marL="742950" indent="-285750" defTabSz="1019175">
              <a:defRPr sz="4300" b="1">
                <a:solidFill>
                  <a:schemeClr val="bg1"/>
                </a:solidFill>
                <a:latin typeface="Times New Roman" panose="02020603050405020304" pitchFamily="18" charset="0"/>
                <a:ea typeface="MS PGothic" panose="020B0600070205080204" pitchFamily="34" charset="-128"/>
              </a:defRPr>
            </a:lvl2pPr>
            <a:lvl3pPr marL="1143000" indent="-228600" defTabSz="1019175">
              <a:defRPr sz="4300" b="1">
                <a:solidFill>
                  <a:schemeClr val="bg1"/>
                </a:solidFill>
                <a:latin typeface="Times New Roman" panose="02020603050405020304" pitchFamily="18" charset="0"/>
                <a:ea typeface="MS PGothic" panose="020B0600070205080204" pitchFamily="34" charset="-128"/>
              </a:defRPr>
            </a:lvl3pPr>
            <a:lvl4pPr marL="1600200" indent="-228600" defTabSz="1019175">
              <a:defRPr sz="4300" b="1">
                <a:solidFill>
                  <a:schemeClr val="bg1"/>
                </a:solidFill>
                <a:latin typeface="Times New Roman" panose="02020603050405020304" pitchFamily="18" charset="0"/>
                <a:ea typeface="MS PGothic" panose="020B0600070205080204" pitchFamily="34" charset="-128"/>
              </a:defRPr>
            </a:lvl4pPr>
            <a:lvl5pPr marL="2057400" indent="-228600" defTabSz="1019175">
              <a:defRPr sz="4300" b="1">
                <a:solidFill>
                  <a:schemeClr val="bg1"/>
                </a:solidFill>
                <a:latin typeface="Times New Roman" panose="02020603050405020304" pitchFamily="18" charset="0"/>
                <a:ea typeface="MS PGothic" panose="020B0600070205080204" pitchFamily="34" charset="-128"/>
              </a:defRPr>
            </a:lvl5pPr>
            <a:lvl6pPr marL="2514600" indent="-228600" defTabSz="1019175"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defTabSz="1019175"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defTabSz="1019175"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defTabSz="1019175"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1411">
                <a:solidFill>
                  <a:schemeClr val="tx1"/>
                </a:solidFill>
              </a:rPr>
              <a:t>X-ray source</a:t>
            </a:r>
          </a:p>
        </p:txBody>
      </p:sp>
      <p:sp>
        <p:nvSpPr>
          <p:cNvPr id="125971" name="Rectangle 2">
            <a:extLst>
              <a:ext uri="{FF2B5EF4-FFF2-40B4-BE49-F238E27FC236}">
                <a16:creationId xmlns:a16="http://schemas.microsoft.com/office/drawing/2014/main" id="{5D572152-9B27-7317-9A24-9237C332DF75}"/>
              </a:ext>
            </a:extLst>
          </p:cNvPr>
          <p:cNvSpPr>
            <a:spLocks noChangeArrowheads="1"/>
          </p:cNvSpPr>
          <p:nvPr/>
        </p:nvSpPr>
        <p:spPr bwMode="auto">
          <a:xfrm>
            <a:off x="2101957" y="229154"/>
            <a:ext cx="7984913" cy="114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339" tIns="44673" rIns="89339" bIns="44673" anchor="ctr"/>
          <a:lstStyle>
            <a:lvl1pPr defTabSz="908050">
              <a:defRPr sz="4300" b="1">
                <a:solidFill>
                  <a:schemeClr val="bg1"/>
                </a:solidFill>
                <a:latin typeface="Times New Roman" panose="02020603050405020304" pitchFamily="18" charset="0"/>
                <a:ea typeface="MS PGothic" panose="020B0600070205080204" pitchFamily="34" charset="-128"/>
              </a:defRPr>
            </a:lvl1pPr>
            <a:lvl2pPr defTabSz="908050">
              <a:defRPr sz="4300" b="1">
                <a:solidFill>
                  <a:schemeClr val="bg1"/>
                </a:solidFill>
                <a:latin typeface="Times New Roman" panose="02020603050405020304" pitchFamily="18" charset="0"/>
                <a:ea typeface="MS PGothic" panose="020B0600070205080204" pitchFamily="34" charset="-128"/>
              </a:defRPr>
            </a:lvl2pPr>
            <a:lvl3pPr defTabSz="908050">
              <a:defRPr sz="4300" b="1">
                <a:solidFill>
                  <a:schemeClr val="bg1"/>
                </a:solidFill>
                <a:latin typeface="Times New Roman" panose="02020603050405020304" pitchFamily="18" charset="0"/>
                <a:ea typeface="MS PGothic" panose="020B0600070205080204" pitchFamily="34" charset="-128"/>
              </a:defRPr>
            </a:lvl3pPr>
            <a:lvl4pPr defTabSz="908050">
              <a:defRPr sz="4300" b="1">
                <a:solidFill>
                  <a:schemeClr val="bg1"/>
                </a:solidFill>
                <a:latin typeface="Times New Roman" panose="02020603050405020304" pitchFamily="18" charset="0"/>
                <a:ea typeface="MS PGothic" panose="020B0600070205080204" pitchFamily="34" charset="-128"/>
              </a:defRPr>
            </a:lvl4pPr>
            <a:lvl5pPr defTabSz="908050">
              <a:defRPr sz="4300" b="1">
                <a:solidFill>
                  <a:schemeClr val="bg1"/>
                </a:solidFill>
                <a:latin typeface="Times New Roman" panose="02020603050405020304" pitchFamily="18" charset="0"/>
                <a:ea typeface="MS PGothic" panose="020B0600070205080204" pitchFamily="34" charset="-128"/>
              </a:defRPr>
            </a:lvl5pPr>
            <a:lvl6pPr marL="2268538" indent="1588" defTabSz="90805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725738" indent="1588" defTabSz="90805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182938" indent="1588" defTabSz="90805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640138" indent="1588" defTabSz="90805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3600" dirty="0">
                <a:solidFill>
                  <a:srgbClr val="FFFF00"/>
                </a:solidFill>
              </a:rPr>
              <a:t>Breast Tomosynthesis</a:t>
            </a:r>
          </a:p>
        </p:txBody>
      </p:sp>
      <p:sp>
        <p:nvSpPr>
          <p:cNvPr id="2" name="Rectangle 1">
            <a:extLst>
              <a:ext uri="{FF2B5EF4-FFF2-40B4-BE49-F238E27FC236}">
                <a16:creationId xmlns:a16="http://schemas.microsoft.com/office/drawing/2014/main" id="{BEC46744-5930-D066-C6EC-EF267DA85C86}"/>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08503508_RMLO_selenia_crop">
            <a:extLst>
              <a:ext uri="{FF2B5EF4-FFF2-40B4-BE49-F238E27FC236}">
                <a16:creationId xmlns:a16="http://schemas.microsoft.com/office/drawing/2014/main" id="{8BB406B9-D62A-C7CD-61CD-435906AB1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6" r="14615"/>
          <a:stretch>
            <a:fillRect/>
          </a:stretch>
        </p:blipFill>
        <p:spPr bwMode="auto">
          <a:xfrm>
            <a:off x="4280934" y="538636"/>
            <a:ext cx="3626960" cy="434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 Box 3">
            <a:extLst>
              <a:ext uri="{FF2B5EF4-FFF2-40B4-BE49-F238E27FC236}">
                <a16:creationId xmlns:a16="http://schemas.microsoft.com/office/drawing/2014/main" id="{86CB14AF-01A2-A9FE-C24F-84A4AF89B7E1}"/>
              </a:ext>
            </a:extLst>
          </p:cNvPr>
          <p:cNvSpPr txBox="1">
            <a:spLocks noChangeArrowheads="1"/>
          </p:cNvSpPr>
          <p:nvPr/>
        </p:nvSpPr>
        <p:spPr bwMode="auto">
          <a:xfrm>
            <a:off x="5422235" y="5311099"/>
            <a:ext cx="1062602" cy="45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600" tIns="44802" rIns="89600" bIns="44802">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382">
                <a:solidFill>
                  <a:srgbClr val="FFFFFF"/>
                </a:solidFill>
              </a:rPr>
              <a:t>FFDM</a:t>
            </a:r>
          </a:p>
        </p:txBody>
      </p:sp>
      <p:sp>
        <p:nvSpPr>
          <p:cNvPr id="2" name="Rectangle 1">
            <a:extLst>
              <a:ext uri="{FF2B5EF4-FFF2-40B4-BE49-F238E27FC236}">
                <a16:creationId xmlns:a16="http://schemas.microsoft.com/office/drawing/2014/main" id="{B80539F1-AC09-3D4C-863B-2A3AA311A39F}"/>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3" name="TextBox 2">
            <a:extLst>
              <a:ext uri="{FF2B5EF4-FFF2-40B4-BE49-F238E27FC236}">
                <a16:creationId xmlns:a16="http://schemas.microsoft.com/office/drawing/2014/main" id="{47A00703-85B4-94DC-6819-F463672E6016}"/>
              </a:ext>
            </a:extLst>
          </p:cNvPr>
          <p:cNvSpPr txBox="1">
            <a:spLocks noChangeArrowheads="1"/>
          </p:cNvSpPr>
          <p:nvPr/>
        </p:nvSpPr>
        <p:spPr bwMode="auto">
          <a:xfrm>
            <a:off x="150812" y="6494182"/>
            <a:ext cx="5310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r>
              <a:rPr lang="en-US" altLang="en-US" sz="1600" b="0" dirty="0">
                <a:solidFill>
                  <a:srgbClr val="FFFF00"/>
                </a:solidFill>
                <a:cs typeface="Times New Roman" panose="02020603050405020304" pitchFamily="18" charset="0"/>
              </a:rPr>
              <a:t>Case courtesy of Betty Rafferty, MD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08503508_RMLO_selenia_crop">
            <a:extLst>
              <a:ext uri="{FF2B5EF4-FFF2-40B4-BE49-F238E27FC236}">
                <a16:creationId xmlns:a16="http://schemas.microsoft.com/office/drawing/2014/main" id="{EE2A838B-CC5D-C367-A03A-0D8100E8EE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6" r="14615"/>
          <a:stretch>
            <a:fillRect/>
          </a:stretch>
        </p:blipFill>
        <p:spPr bwMode="auto">
          <a:xfrm>
            <a:off x="2128564" y="1032968"/>
            <a:ext cx="3626960" cy="434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 Box 3">
            <a:extLst>
              <a:ext uri="{FF2B5EF4-FFF2-40B4-BE49-F238E27FC236}">
                <a16:creationId xmlns:a16="http://schemas.microsoft.com/office/drawing/2014/main" id="{E636DE7B-BD40-AF7C-CBEA-4153BD51DD6A}"/>
              </a:ext>
            </a:extLst>
          </p:cNvPr>
          <p:cNvSpPr txBox="1">
            <a:spLocks noChangeArrowheads="1"/>
          </p:cNvSpPr>
          <p:nvPr/>
        </p:nvSpPr>
        <p:spPr bwMode="auto">
          <a:xfrm>
            <a:off x="2991192" y="5596775"/>
            <a:ext cx="1062602" cy="45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600" tIns="44802" rIns="89600" bIns="44802">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382">
                <a:solidFill>
                  <a:srgbClr val="FFFFFF"/>
                </a:solidFill>
              </a:rPr>
              <a:t>FFDM</a:t>
            </a:r>
          </a:p>
        </p:txBody>
      </p:sp>
      <p:pic>
        <p:nvPicPr>
          <p:cNvPr id="128004" name="Picture 4" descr="08503508_RMLO_Tomo_crop1">
            <a:extLst>
              <a:ext uri="{FF2B5EF4-FFF2-40B4-BE49-F238E27FC236}">
                <a16:creationId xmlns:a16="http://schemas.microsoft.com/office/drawing/2014/main" id="{4FC8F9C5-07C5-2F20-0D58-13B81D1CF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8" r="6128"/>
          <a:stretch>
            <a:fillRect/>
          </a:stretch>
        </p:blipFill>
        <p:spPr bwMode="auto">
          <a:xfrm>
            <a:off x="6296065" y="1032968"/>
            <a:ext cx="3698379" cy="43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Text Box 5">
            <a:extLst>
              <a:ext uri="{FF2B5EF4-FFF2-40B4-BE49-F238E27FC236}">
                <a16:creationId xmlns:a16="http://schemas.microsoft.com/office/drawing/2014/main" id="{7BA84EEF-3D28-0757-8466-227E771B5924}"/>
              </a:ext>
            </a:extLst>
          </p:cNvPr>
          <p:cNvSpPr txBox="1">
            <a:spLocks noChangeArrowheads="1"/>
          </p:cNvSpPr>
          <p:nvPr/>
        </p:nvSpPr>
        <p:spPr bwMode="auto">
          <a:xfrm>
            <a:off x="7123685" y="5596775"/>
            <a:ext cx="2086152" cy="45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600" tIns="44802" rIns="89600" bIns="44802">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382">
                <a:solidFill>
                  <a:srgbClr val="FFFFFF"/>
                </a:solidFill>
              </a:rPr>
              <a:t>Tomosynthesis</a:t>
            </a:r>
          </a:p>
        </p:txBody>
      </p:sp>
      <p:sp>
        <p:nvSpPr>
          <p:cNvPr id="2" name="Rectangle 1">
            <a:extLst>
              <a:ext uri="{FF2B5EF4-FFF2-40B4-BE49-F238E27FC236}">
                <a16:creationId xmlns:a16="http://schemas.microsoft.com/office/drawing/2014/main" id="{6911AEED-7E26-8822-AFAB-39FFE970543D}"/>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3" name="TextBox 2">
            <a:extLst>
              <a:ext uri="{FF2B5EF4-FFF2-40B4-BE49-F238E27FC236}">
                <a16:creationId xmlns:a16="http://schemas.microsoft.com/office/drawing/2014/main" id="{661DC8FB-D299-F84D-354E-47BB0974A641}"/>
              </a:ext>
            </a:extLst>
          </p:cNvPr>
          <p:cNvSpPr txBox="1">
            <a:spLocks noChangeArrowheads="1"/>
          </p:cNvSpPr>
          <p:nvPr/>
        </p:nvSpPr>
        <p:spPr bwMode="auto">
          <a:xfrm>
            <a:off x="150812" y="6494182"/>
            <a:ext cx="5310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r>
              <a:rPr lang="en-US" altLang="en-US" sz="1600" b="0" dirty="0">
                <a:solidFill>
                  <a:srgbClr val="FFFF00"/>
                </a:solidFill>
                <a:cs typeface="Times New Roman" panose="02020603050405020304" pitchFamily="18" charset="0"/>
              </a:rPr>
              <a:t>Case courtesy of Betty Rafferty, MD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D785-7E0C-1079-C673-E0702C9F5922}"/>
            </a:ext>
          </a:extLst>
        </p:cNvPr>
        <p:cNvGrpSpPr/>
        <p:nvPr/>
      </p:nvGrpSpPr>
      <p:grpSpPr>
        <a:xfrm>
          <a:off x="0" y="0"/>
          <a:ext cx="0" cy="0"/>
          <a:chOff x="0" y="0"/>
          <a:chExt cx="0" cy="0"/>
        </a:xfrm>
      </p:grpSpPr>
      <p:pic>
        <p:nvPicPr>
          <p:cNvPr id="37890" name="Picture 1" descr="Cover">
            <a:extLst>
              <a:ext uri="{FF2B5EF4-FFF2-40B4-BE49-F238E27FC236}">
                <a16:creationId xmlns:a16="http://schemas.microsoft.com/office/drawing/2014/main" id="{E605D5FD-6C2B-8072-F359-A403EF342A97}"/>
              </a:ext>
            </a:extLst>
          </p:cNvPr>
          <p:cNvPicPr>
            <a:picLocks noChangeAspect="1" noChangeArrowheads="1"/>
          </p:cNvPicPr>
          <p:nvPr/>
        </p:nvPicPr>
        <p:blipFill>
          <a:blip r:embed="rId3" cstate="print"/>
          <a:srcRect/>
          <a:stretch>
            <a:fillRect/>
          </a:stretch>
        </p:blipFill>
        <p:spPr bwMode="auto">
          <a:xfrm>
            <a:off x="4923432" y="1600200"/>
            <a:ext cx="4589860" cy="4241006"/>
          </a:xfrm>
          <a:prstGeom prst="rect">
            <a:avLst/>
          </a:prstGeom>
          <a:noFill/>
          <a:ln w="9525">
            <a:noFill/>
            <a:miter lim="800000"/>
            <a:headEnd/>
            <a:tailEnd/>
          </a:ln>
        </p:spPr>
      </p:pic>
      <p:cxnSp>
        <p:nvCxnSpPr>
          <p:cNvPr id="4" name="Straight Connector 3">
            <a:extLst>
              <a:ext uri="{FF2B5EF4-FFF2-40B4-BE49-F238E27FC236}">
                <a16:creationId xmlns:a16="http://schemas.microsoft.com/office/drawing/2014/main" id="{54C82110-BF32-B050-493F-CDFF726A97F7}"/>
              </a:ext>
            </a:extLst>
          </p:cNvPr>
          <p:cNvCxnSpPr>
            <a:cxnSpLocks noChangeShapeType="1"/>
          </p:cNvCxnSpPr>
          <p:nvPr/>
        </p:nvCxnSpPr>
        <p:spPr bwMode="auto">
          <a:xfrm>
            <a:off x="7190979" y="1878806"/>
            <a:ext cx="54769" cy="3570684"/>
          </a:xfrm>
          <a:prstGeom prst="line">
            <a:avLst/>
          </a:prstGeom>
          <a:noFill/>
          <a:ln w="66675" algn="ctr">
            <a:solidFill>
              <a:srgbClr val="FF0000"/>
            </a:solidFill>
            <a:round/>
            <a:headEnd/>
            <a:tailEnd/>
          </a:ln>
        </p:spPr>
      </p:cxnSp>
      <p:pic>
        <p:nvPicPr>
          <p:cNvPr id="37892" name="Picture 2">
            <a:extLst>
              <a:ext uri="{FF2B5EF4-FFF2-40B4-BE49-F238E27FC236}">
                <a16:creationId xmlns:a16="http://schemas.microsoft.com/office/drawing/2014/main" id="{FC351BDF-9599-D459-84F2-E01CF5D79410}"/>
              </a:ext>
            </a:extLst>
          </p:cNvPr>
          <p:cNvPicPr>
            <a:picLocks noChangeAspect="1" noChangeArrowheads="1"/>
          </p:cNvPicPr>
          <p:nvPr/>
        </p:nvPicPr>
        <p:blipFill>
          <a:blip r:embed="rId4" cstate="print"/>
          <a:srcRect/>
          <a:stretch>
            <a:fillRect/>
          </a:stretch>
        </p:blipFill>
        <p:spPr bwMode="auto">
          <a:xfrm>
            <a:off x="455612" y="517028"/>
            <a:ext cx="4894747" cy="999532"/>
          </a:xfrm>
          <a:prstGeom prst="rect">
            <a:avLst/>
          </a:prstGeom>
          <a:noFill/>
          <a:ln w="12700">
            <a:noFill/>
            <a:miter lim="800000"/>
            <a:headEnd type="none" w="sm" len="sm"/>
            <a:tailEnd type="none" w="sm" len="sm"/>
          </a:ln>
        </p:spPr>
      </p:pic>
      <p:sp>
        <p:nvSpPr>
          <p:cNvPr id="37893" name="Rectangle 9">
            <a:extLst>
              <a:ext uri="{FF2B5EF4-FFF2-40B4-BE49-F238E27FC236}">
                <a16:creationId xmlns:a16="http://schemas.microsoft.com/office/drawing/2014/main" id="{82C779C6-8D85-0E9F-F2BF-7E7BF6AC023B}"/>
              </a:ext>
            </a:extLst>
          </p:cNvPr>
          <p:cNvSpPr>
            <a:spLocks noChangeArrowheads="1"/>
          </p:cNvSpPr>
          <p:nvPr/>
        </p:nvSpPr>
        <p:spPr bwMode="auto">
          <a:xfrm>
            <a:off x="4113212" y="752475"/>
            <a:ext cx="478631" cy="264319"/>
          </a:xfrm>
          <a:prstGeom prst="rect">
            <a:avLst/>
          </a:prstGeom>
          <a:solidFill>
            <a:schemeClr val="tx1"/>
          </a:solidFill>
          <a:ln w="9525" algn="ctr">
            <a:noFill/>
            <a:round/>
            <a:headEnd/>
            <a:tailEnd/>
          </a:ln>
        </p:spPr>
        <p:txBody>
          <a:bodyPr/>
          <a:lstStyle/>
          <a:p>
            <a:pPr defTabSz="685800" eaLnBrk="1" fontAlgn="auto" hangingPunct="1">
              <a:spcBef>
                <a:spcPts val="0"/>
              </a:spcBef>
              <a:spcAft>
                <a:spcPts val="0"/>
              </a:spcAft>
              <a:defRPr/>
            </a:pPr>
            <a:endParaRPr lang="en-US" sz="2400" b="0" kern="0">
              <a:solidFill>
                <a:srgbClr val="FFFFFF"/>
              </a:solidFill>
              <a:latin typeface="Arial"/>
              <a:ea typeface="+mn-ea"/>
            </a:endParaRPr>
          </a:p>
        </p:txBody>
      </p:sp>
      <p:sp>
        <p:nvSpPr>
          <p:cNvPr id="2" name="TextBox 1">
            <a:extLst>
              <a:ext uri="{FF2B5EF4-FFF2-40B4-BE49-F238E27FC236}">
                <a16:creationId xmlns:a16="http://schemas.microsoft.com/office/drawing/2014/main" id="{E3D7A63E-1806-56A3-6F17-BE05915E66E5}"/>
              </a:ext>
            </a:extLst>
          </p:cNvPr>
          <p:cNvSpPr txBox="1"/>
          <p:nvPr/>
        </p:nvSpPr>
        <p:spPr>
          <a:xfrm>
            <a:off x="531813" y="1828800"/>
            <a:ext cx="4278510" cy="3877985"/>
          </a:xfrm>
          <a:prstGeom prst="rect">
            <a:avLst/>
          </a:prstGeom>
          <a:noFill/>
        </p:spPr>
        <p:txBody>
          <a:bodyPr wrap="square" rtlCol="0">
            <a:spAutoFit/>
          </a:bodyPr>
          <a:lstStyle/>
          <a:p>
            <a:pPr marL="342900" indent="-342900" defTabSz="685800" eaLnBrk="1" fontAlgn="auto" hangingPunct="1">
              <a:spcBef>
                <a:spcPts val="0"/>
              </a:spcBef>
              <a:spcAft>
                <a:spcPts val="1200"/>
              </a:spcAft>
              <a:buFont typeface="Arial" panose="020B0604020202020204" pitchFamily="34" charset="0"/>
              <a:buChar char="•"/>
              <a:defRPr/>
            </a:pPr>
            <a:r>
              <a:rPr lang="en-US" sz="2400" b="0" kern="0" dirty="0">
                <a:solidFill>
                  <a:srgbClr val="FFFFFF">
                    <a:lumMod val="95000"/>
                  </a:srgbClr>
                </a:solidFill>
                <a:ea typeface="+mn-ea"/>
                <a:cs typeface="Times New Roman" panose="02020603050405020304" pitchFamily="18" charset="0"/>
              </a:rPr>
              <a:t>3D may be better but wide variation across radiologists</a:t>
            </a:r>
          </a:p>
          <a:p>
            <a:pPr marL="342900" indent="-342900" defTabSz="685800" eaLnBrk="1" fontAlgn="auto" hangingPunct="1">
              <a:spcBef>
                <a:spcPts val="0"/>
              </a:spcBef>
              <a:spcAft>
                <a:spcPts val="1200"/>
              </a:spcAft>
              <a:buFont typeface="Arial" panose="020B0604020202020204" pitchFamily="34" charset="0"/>
              <a:buChar char="•"/>
              <a:defRPr/>
            </a:pPr>
            <a:r>
              <a:rPr lang="en-US" sz="2400" b="0" kern="0" dirty="0">
                <a:solidFill>
                  <a:srgbClr val="FFFFFF">
                    <a:lumMod val="95000"/>
                  </a:srgbClr>
                </a:solidFill>
                <a:ea typeface="+mn-ea"/>
                <a:cs typeface="Times New Roman" panose="02020603050405020304" pitchFamily="18" charset="0"/>
              </a:rPr>
              <a:t>Early enthusiasm for improved performance has been tempered a bit</a:t>
            </a:r>
          </a:p>
          <a:p>
            <a:pPr marL="342900" indent="-342900" defTabSz="685800" eaLnBrk="1" fontAlgn="auto" hangingPunct="1">
              <a:spcBef>
                <a:spcPts val="0"/>
              </a:spcBef>
              <a:spcAft>
                <a:spcPts val="1200"/>
              </a:spcAft>
              <a:buFont typeface="Arial" panose="020B0604020202020204" pitchFamily="34" charset="0"/>
              <a:buChar char="•"/>
              <a:defRPr/>
            </a:pPr>
            <a:r>
              <a:rPr lang="en-US" sz="2400" b="0" kern="0" dirty="0">
                <a:solidFill>
                  <a:srgbClr val="FFFFFF">
                    <a:lumMod val="95000"/>
                  </a:srgbClr>
                </a:solidFill>
                <a:ea typeface="+mn-ea"/>
                <a:cs typeface="Times New Roman" panose="02020603050405020304" pitchFamily="18" charset="0"/>
              </a:rPr>
              <a:t>European and Canadian National Screening Programs remain 2D for the most part</a:t>
            </a:r>
          </a:p>
          <a:p>
            <a:pPr marL="342900" indent="-342900" defTabSz="685800" eaLnBrk="1" fontAlgn="auto" hangingPunct="1">
              <a:spcBef>
                <a:spcPts val="0"/>
              </a:spcBef>
              <a:spcAft>
                <a:spcPts val="1200"/>
              </a:spcAft>
              <a:buFont typeface="Arial" panose="020B0604020202020204" pitchFamily="34" charset="0"/>
              <a:buChar char="•"/>
              <a:defRPr/>
            </a:pPr>
            <a:r>
              <a:rPr lang="en-US" sz="2400" b="0" kern="0" dirty="0">
                <a:solidFill>
                  <a:srgbClr val="FFFFFF">
                    <a:lumMod val="95000"/>
                  </a:srgbClr>
                </a:solidFill>
                <a:ea typeface="+mn-ea"/>
                <a:cs typeface="Times New Roman" panose="02020603050405020304" pitchFamily="18" charset="0"/>
              </a:rPr>
              <a:t>US market is almost all 3D</a:t>
            </a:r>
          </a:p>
        </p:txBody>
      </p:sp>
      <p:sp>
        <p:nvSpPr>
          <p:cNvPr id="5" name="Oval 4">
            <a:extLst>
              <a:ext uri="{FF2B5EF4-FFF2-40B4-BE49-F238E27FC236}">
                <a16:creationId xmlns:a16="http://schemas.microsoft.com/office/drawing/2014/main" id="{7C3FDAF3-1472-6094-90A8-18B63D485657}"/>
              </a:ext>
            </a:extLst>
          </p:cNvPr>
          <p:cNvSpPr/>
          <p:nvPr/>
        </p:nvSpPr>
        <p:spPr bwMode="auto">
          <a:xfrm>
            <a:off x="6189662" y="3276600"/>
            <a:ext cx="304800" cy="304800"/>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defRPr/>
            </a:pPr>
            <a:endParaRPr lang="en-US" sz="4300">
              <a:solidFill>
                <a:srgbClr val="000000"/>
              </a:solidFill>
              <a:ea typeface="+mn-ea"/>
            </a:endParaRPr>
          </a:p>
        </p:txBody>
      </p:sp>
      <p:sp>
        <p:nvSpPr>
          <p:cNvPr id="8" name="Oval 7">
            <a:extLst>
              <a:ext uri="{FF2B5EF4-FFF2-40B4-BE49-F238E27FC236}">
                <a16:creationId xmlns:a16="http://schemas.microsoft.com/office/drawing/2014/main" id="{6942B3DF-8CFF-69F7-5989-9F14E7018181}"/>
              </a:ext>
            </a:extLst>
          </p:cNvPr>
          <p:cNvSpPr/>
          <p:nvPr/>
        </p:nvSpPr>
        <p:spPr bwMode="auto">
          <a:xfrm>
            <a:off x="6094412" y="3848800"/>
            <a:ext cx="304800" cy="304800"/>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defRPr/>
            </a:pPr>
            <a:endParaRPr lang="en-US" sz="4300">
              <a:solidFill>
                <a:srgbClr val="000000"/>
              </a:solidFill>
              <a:ea typeface="+mn-ea"/>
            </a:endParaRPr>
          </a:p>
        </p:txBody>
      </p:sp>
      <p:sp>
        <p:nvSpPr>
          <p:cNvPr id="3" name="Rectangle 2">
            <a:extLst>
              <a:ext uri="{FF2B5EF4-FFF2-40B4-BE49-F238E27FC236}">
                <a16:creationId xmlns:a16="http://schemas.microsoft.com/office/drawing/2014/main" id="{6C6BDE75-10A8-FC40-A2F4-07F49AADD9A2}"/>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lc="http://schemas.openxmlformats.org/drawingml/2006/lockedCanva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extLst>
      <p:ext uri="{BB962C8B-B14F-4D97-AF65-F5344CB8AC3E}">
        <p14:creationId xmlns:p14="http://schemas.microsoft.com/office/powerpoint/2010/main" val="1990922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Rectangle 4">
            <a:extLst>
              <a:ext uri="{FF2B5EF4-FFF2-40B4-BE49-F238E27FC236}">
                <a16:creationId xmlns:a16="http://schemas.microsoft.com/office/drawing/2014/main" id="{D3AA3518-535D-F010-9A93-A2681E52EAA7}"/>
              </a:ext>
            </a:extLst>
          </p:cNvPr>
          <p:cNvSpPr>
            <a:spLocks noGrp="1" noChangeArrowheads="1"/>
          </p:cNvSpPr>
          <p:nvPr>
            <p:ph idx="4294967295"/>
          </p:nvPr>
        </p:nvSpPr>
        <p:spPr>
          <a:xfrm>
            <a:off x="379412" y="3930875"/>
            <a:ext cx="11504613" cy="2370822"/>
          </a:xfrm>
        </p:spPr>
        <p:txBody>
          <a:bodyPr/>
          <a:lstStyle/>
          <a:p>
            <a:pPr marL="331685" indent="-331685" eaLnBrk="1" hangingPunct="1">
              <a:spcBef>
                <a:spcPts val="0"/>
              </a:spcBef>
              <a:spcAft>
                <a:spcPts val="1200"/>
              </a:spcAft>
              <a:buClr>
                <a:schemeClr val="tx1"/>
              </a:buClr>
              <a:defRPr/>
            </a:pPr>
            <a:r>
              <a:rPr lang="en-US" sz="2400" dirty="0">
                <a:latin typeface="Times New Roman" charset="0"/>
                <a:ea typeface="ＭＳ Ｐゴシック" charset="0"/>
                <a:cs typeface="+mn-cs"/>
              </a:rPr>
              <a:t>Tomosynthesis was associated with detection of smaller node-negative cancers</a:t>
            </a:r>
          </a:p>
          <a:p>
            <a:pPr marL="331685" indent="-331685" eaLnBrk="1" hangingPunct="1">
              <a:spcBef>
                <a:spcPts val="0"/>
              </a:spcBef>
              <a:spcAft>
                <a:spcPts val="1200"/>
              </a:spcAft>
              <a:buClr>
                <a:schemeClr val="tx1"/>
              </a:buClr>
              <a:defRPr/>
            </a:pPr>
            <a:r>
              <a:rPr lang="en-US" sz="2400" dirty="0">
                <a:latin typeface="Times New Roman" charset="0"/>
                <a:ea typeface="ＭＳ Ｐゴシック" charset="0"/>
                <a:cs typeface="+mn-cs"/>
              </a:rPr>
              <a:t>Tomosynthesis was associated with higher cancer detection rate and lower recall rate for all age groups and density categories</a:t>
            </a:r>
          </a:p>
          <a:p>
            <a:pPr marL="331685" indent="-331685" eaLnBrk="1" hangingPunct="1">
              <a:spcBef>
                <a:spcPts val="0"/>
              </a:spcBef>
              <a:spcAft>
                <a:spcPts val="1200"/>
              </a:spcAft>
              <a:buClr>
                <a:schemeClr val="tx1"/>
              </a:buClr>
              <a:defRPr/>
            </a:pPr>
            <a:r>
              <a:rPr lang="en-US" sz="2400" dirty="0">
                <a:latin typeface="Times New Roman" charset="0"/>
                <a:ea typeface="ＭＳ Ｐゴシック" charset="0"/>
                <a:cs typeface="+mn-cs"/>
              </a:rPr>
              <a:t>Cancer detection improvement was most pronounced in the 40-49 age group and among those with dense breasts</a:t>
            </a:r>
          </a:p>
        </p:txBody>
      </p:sp>
      <p:pic>
        <p:nvPicPr>
          <p:cNvPr id="131075" name="Picture 2" descr="Graphical user interface, text, application, email&#10;&#10;Description automatically generated">
            <a:extLst>
              <a:ext uri="{FF2B5EF4-FFF2-40B4-BE49-F238E27FC236}">
                <a16:creationId xmlns:a16="http://schemas.microsoft.com/office/drawing/2014/main" id="{5E889E36-4A28-D431-4C10-1F49FF262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461" y="556304"/>
            <a:ext cx="8742514" cy="327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D4E54ECE-07C1-4233-F34C-4E77B06CD7BC}"/>
              </a:ext>
            </a:extLst>
          </p:cNvPr>
          <p:cNvSpPr txBox="1">
            <a:spLocks noChangeArrowheads="1"/>
          </p:cNvSpPr>
          <p:nvPr/>
        </p:nvSpPr>
        <p:spPr bwMode="auto">
          <a:xfrm>
            <a:off x="7466012" y="6521072"/>
            <a:ext cx="4460921" cy="33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31" tIns="44915" rIns="89831" bIns="4491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mn-cs"/>
              </a:rPr>
              <a:t>Conant EF, et al. JAMA Oncol. 2019;5(5):635-642. </a:t>
            </a:r>
          </a:p>
        </p:txBody>
      </p:sp>
      <p:sp>
        <p:nvSpPr>
          <p:cNvPr id="3" name="Rectangle 2">
            <a:extLst>
              <a:ext uri="{FF2B5EF4-FFF2-40B4-BE49-F238E27FC236}">
                <a16:creationId xmlns:a16="http://schemas.microsoft.com/office/drawing/2014/main" id="{C775EFAC-C8D1-EF0D-271D-652D8335CA54}"/>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lc="http://schemas.openxmlformats.org/drawingml/2006/lockedCanva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S PGothic" panose="020B0600070205080204" pitchFamily="34" charset="-128"/>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99260D-5AA5-4E30-AABF-C8D35AAFFD73}"/>
              </a:ext>
            </a:extLst>
          </p:cNvPr>
          <p:cNvPicPr>
            <a:picLocks noChangeAspect="1"/>
          </p:cNvPicPr>
          <p:nvPr/>
        </p:nvPicPr>
        <p:blipFill>
          <a:blip r:embed="rId3"/>
          <a:stretch>
            <a:fillRect/>
          </a:stretch>
        </p:blipFill>
        <p:spPr>
          <a:xfrm>
            <a:off x="3732212" y="2743200"/>
            <a:ext cx="7535849" cy="3387544"/>
          </a:xfrm>
          <a:prstGeom prst="rect">
            <a:avLst/>
          </a:prstGeom>
        </p:spPr>
      </p:pic>
      <p:pic>
        <p:nvPicPr>
          <p:cNvPr id="3" name="Picture 2">
            <a:extLst>
              <a:ext uri="{FF2B5EF4-FFF2-40B4-BE49-F238E27FC236}">
                <a16:creationId xmlns:a16="http://schemas.microsoft.com/office/drawing/2014/main" id="{6310A77A-9EBE-4AE4-BA60-C9C6D769DD3C}"/>
              </a:ext>
            </a:extLst>
          </p:cNvPr>
          <p:cNvPicPr>
            <a:picLocks noChangeAspect="1"/>
          </p:cNvPicPr>
          <p:nvPr/>
        </p:nvPicPr>
        <p:blipFill>
          <a:blip r:embed="rId4"/>
          <a:stretch>
            <a:fillRect/>
          </a:stretch>
        </p:blipFill>
        <p:spPr>
          <a:xfrm>
            <a:off x="74612" y="542067"/>
            <a:ext cx="6971306" cy="2175733"/>
          </a:xfrm>
          <a:prstGeom prst="rect">
            <a:avLst/>
          </a:prstGeom>
        </p:spPr>
      </p:pic>
      <p:sp>
        <p:nvSpPr>
          <p:cNvPr id="4" name="Rectangle 3">
            <a:extLst>
              <a:ext uri="{FF2B5EF4-FFF2-40B4-BE49-F238E27FC236}">
                <a16:creationId xmlns:a16="http://schemas.microsoft.com/office/drawing/2014/main" id="{AED74B00-514E-6C7A-597A-223CAEEB9254}"/>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extLst>
      <p:ext uri="{BB962C8B-B14F-4D97-AF65-F5344CB8AC3E}">
        <p14:creationId xmlns:p14="http://schemas.microsoft.com/office/powerpoint/2010/main" val="4103729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5BE6D-5E00-0764-1C4F-6E715BA45A0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27A0236-B6D6-3489-37A4-EA5A270CB1C4}"/>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lc="http://schemas.openxmlformats.org/drawingml/2006/lockedCanva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pic>
        <p:nvPicPr>
          <p:cNvPr id="8" name="Picture 7">
            <a:extLst>
              <a:ext uri="{FF2B5EF4-FFF2-40B4-BE49-F238E27FC236}">
                <a16:creationId xmlns:a16="http://schemas.microsoft.com/office/drawing/2014/main" id="{08EE275E-AA2F-8740-F24F-C6AADF8FD5E4}"/>
              </a:ext>
            </a:extLst>
          </p:cNvPr>
          <p:cNvPicPr>
            <a:picLocks noChangeAspect="1"/>
          </p:cNvPicPr>
          <p:nvPr/>
        </p:nvPicPr>
        <p:blipFill>
          <a:blip r:embed="rId3"/>
          <a:stretch>
            <a:fillRect/>
          </a:stretch>
        </p:blipFill>
        <p:spPr>
          <a:xfrm>
            <a:off x="227012" y="762000"/>
            <a:ext cx="5033149" cy="3670254"/>
          </a:xfrm>
          <a:prstGeom prst="rect">
            <a:avLst/>
          </a:prstGeom>
        </p:spPr>
      </p:pic>
      <p:pic>
        <p:nvPicPr>
          <p:cNvPr id="10" name="Picture 9">
            <a:extLst>
              <a:ext uri="{FF2B5EF4-FFF2-40B4-BE49-F238E27FC236}">
                <a16:creationId xmlns:a16="http://schemas.microsoft.com/office/drawing/2014/main" id="{4889A687-6097-12F9-2ABE-0A433064C181}"/>
              </a:ext>
            </a:extLst>
          </p:cNvPr>
          <p:cNvPicPr>
            <a:picLocks noChangeAspect="1"/>
          </p:cNvPicPr>
          <p:nvPr/>
        </p:nvPicPr>
        <p:blipFill>
          <a:blip r:embed="rId4"/>
          <a:stretch>
            <a:fillRect/>
          </a:stretch>
        </p:blipFill>
        <p:spPr>
          <a:xfrm>
            <a:off x="5408612" y="762000"/>
            <a:ext cx="4548303" cy="3352800"/>
          </a:xfrm>
          <a:prstGeom prst="rect">
            <a:avLst/>
          </a:prstGeom>
        </p:spPr>
      </p:pic>
      <p:grpSp>
        <p:nvGrpSpPr>
          <p:cNvPr id="14" name="Group 13">
            <a:extLst>
              <a:ext uri="{FF2B5EF4-FFF2-40B4-BE49-F238E27FC236}">
                <a16:creationId xmlns:a16="http://schemas.microsoft.com/office/drawing/2014/main" id="{0357DB30-ED6E-CF79-FBB1-DDBF7D3A65B0}"/>
              </a:ext>
            </a:extLst>
          </p:cNvPr>
          <p:cNvGrpSpPr/>
          <p:nvPr/>
        </p:nvGrpSpPr>
        <p:grpSpPr>
          <a:xfrm>
            <a:off x="7008812" y="2348049"/>
            <a:ext cx="5079929" cy="4168409"/>
            <a:chOff x="7008812" y="2348049"/>
            <a:chExt cx="5079929" cy="4168409"/>
          </a:xfrm>
        </p:grpSpPr>
        <p:pic>
          <p:nvPicPr>
            <p:cNvPr id="12" name="Picture 11">
              <a:extLst>
                <a:ext uri="{FF2B5EF4-FFF2-40B4-BE49-F238E27FC236}">
                  <a16:creationId xmlns:a16="http://schemas.microsoft.com/office/drawing/2014/main" id="{B9F48583-7D56-75D0-CD18-F2CAF878FA44}"/>
                </a:ext>
              </a:extLst>
            </p:cNvPr>
            <p:cNvPicPr>
              <a:picLocks noChangeAspect="1"/>
            </p:cNvPicPr>
            <p:nvPr/>
          </p:nvPicPr>
          <p:blipFill>
            <a:blip r:embed="rId5"/>
            <a:stretch>
              <a:fillRect/>
            </a:stretch>
          </p:blipFill>
          <p:spPr>
            <a:xfrm>
              <a:off x="7008812" y="2348049"/>
              <a:ext cx="5079929" cy="4168409"/>
            </a:xfrm>
            <a:prstGeom prst="rect">
              <a:avLst/>
            </a:prstGeom>
          </p:spPr>
        </p:pic>
        <p:sp>
          <p:nvSpPr>
            <p:cNvPr id="13" name="Rectangle 12">
              <a:extLst>
                <a:ext uri="{FF2B5EF4-FFF2-40B4-BE49-F238E27FC236}">
                  <a16:creationId xmlns:a16="http://schemas.microsoft.com/office/drawing/2014/main" id="{7AFD4BEA-F8DC-2053-AEF3-BD2D764A1BC6}"/>
                </a:ext>
              </a:extLst>
            </p:cNvPr>
            <p:cNvSpPr/>
            <p:nvPr/>
          </p:nvSpPr>
          <p:spPr bwMode="auto">
            <a:xfrm>
              <a:off x="9066212" y="2348049"/>
              <a:ext cx="3022529" cy="2084205"/>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300" b="1" i="0" u="none" strike="noStrike" cap="none" normalizeH="0" baseline="0">
                <a:ln>
                  <a:noFill/>
                </a:ln>
                <a:solidFill>
                  <a:schemeClr val="bg1"/>
                </a:solidFill>
                <a:effectLst/>
                <a:latin typeface="Times New Roman" pitchFamily="18" charset="0"/>
              </a:endParaRPr>
            </a:p>
          </p:txBody>
        </p:sp>
      </p:grpSp>
    </p:spTree>
    <p:extLst>
      <p:ext uri="{BB962C8B-B14F-4D97-AF65-F5344CB8AC3E}">
        <p14:creationId xmlns:p14="http://schemas.microsoft.com/office/powerpoint/2010/main" val="4276983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29A59-603C-1714-6BB6-0D6C8C13254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4215FB3-11D3-25BF-4DD7-0EB4FFD4AC88}"/>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lc="http://schemas.openxmlformats.org/drawingml/2006/lockedCanva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pic>
        <p:nvPicPr>
          <p:cNvPr id="6" name="Picture 5">
            <a:extLst>
              <a:ext uri="{FF2B5EF4-FFF2-40B4-BE49-F238E27FC236}">
                <a16:creationId xmlns:a16="http://schemas.microsoft.com/office/drawing/2014/main" id="{D42E0CB7-8126-A74A-66D7-5EC7C840279C}"/>
              </a:ext>
            </a:extLst>
          </p:cNvPr>
          <p:cNvPicPr>
            <a:picLocks noChangeAspect="1"/>
          </p:cNvPicPr>
          <p:nvPr/>
        </p:nvPicPr>
        <p:blipFill>
          <a:blip r:embed="rId3"/>
          <a:stretch>
            <a:fillRect/>
          </a:stretch>
        </p:blipFill>
        <p:spPr>
          <a:xfrm>
            <a:off x="1971635" y="716045"/>
            <a:ext cx="8245555" cy="5425910"/>
          </a:xfrm>
          <a:prstGeom prst="rect">
            <a:avLst/>
          </a:prstGeom>
        </p:spPr>
      </p:pic>
    </p:spTree>
    <p:extLst>
      <p:ext uri="{BB962C8B-B14F-4D97-AF65-F5344CB8AC3E}">
        <p14:creationId xmlns:p14="http://schemas.microsoft.com/office/powerpoint/2010/main" val="2298201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8B12B-046E-FF32-4BF6-0ACAE3917B41}"/>
              </a:ext>
            </a:extLst>
          </p:cNvPr>
          <p:cNvSpPr>
            <a:spLocks noGrp="1"/>
          </p:cNvSpPr>
          <p:nvPr>
            <p:ph type="title"/>
          </p:nvPr>
        </p:nvSpPr>
        <p:spPr/>
        <p:txBody>
          <a:bodyPr/>
          <a:lstStyle/>
          <a:p>
            <a:pPr>
              <a:defRPr/>
            </a:pPr>
            <a:r>
              <a:rPr lang="en-US" sz="3600" dirty="0">
                <a:solidFill>
                  <a:srgbClr val="FFFF00"/>
                </a:solidFill>
                <a:latin typeface="Times New Roman" charset="0"/>
                <a:ea typeface="ＭＳ Ｐゴシック" charset="0"/>
                <a:cs typeface="+mj-cs"/>
              </a:rPr>
              <a:t>Breast Cancer Screening</a:t>
            </a:r>
            <a:endParaRPr lang="en-US" sz="3600" dirty="0">
              <a:solidFill>
                <a:srgbClr val="FFFF00"/>
              </a:solidFill>
            </a:endParaRPr>
          </a:p>
        </p:txBody>
      </p:sp>
      <p:sp>
        <p:nvSpPr>
          <p:cNvPr id="61443" name="Content Placeholder 2">
            <a:extLst>
              <a:ext uri="{FF2B5EF4-FFF2-40B4-BE49-F238E27FC236}">
                <a16:creationId xmlns:a16="http://schemas.microsoft.com/office/drawing/2014/main" id="{DFA93326-86EB-966A-A6D1-59D456792041}"/>
              </a:ext>
            </a:extLst>
          </p:cNvPr>
          <p:cNvSpPr>
            <a:spLocks noGrp="1" noChangeArrowheads="1"/>
          </p:cNvSpPr>
          <p:nvPr>
            <p:ph idx="1"/>
          </p:nvPr>
        </p:nvSpPr>
        <p:spPr>
          <a:xfrm>
            <a:off x="641090" y="1599640"/>
            <a:ext cx="10937910" cy="4527176"/>
          </a:xfrm>
        </p:spPr>
        <p:txBody>
          <a:bodyPr/>
          <a:lstStyle/>
          <a:p>
            <a:r>
              <a:rPr lang="en-US" altLang="en-US" sz="2800" dirty="0">
                <a:latin typeface="Times New Roman" panose="02020603050405020304" pitchFamily="18" charset="0"/>
              </a:rPr>
              <a:t>Benefits</a:t>
            </a:r>
          </a:p>
          <a:p>
            <a:pPr lvl="1"/>
            <a:r>
              <a:rPr lang="en-US" altLang="en-US" sz="2400" dirty="0">
                <a:latin typeface="Times New Roman" panose="02020603050405020304" pitchFamily="18" charset="0"/>
              </a:rPr>
              <a:t>Randomized controlled trials of screening mammography have consistently demonstrated a 15-30% reduction in breast cancer deaths</a:t>
            </a:r>
          </a:p>
          <a:p>
            <a:pPr lvl="2"/>
            <a:r>
              <a:rPr lang="en-US" altLang="en-US" sz="2000" dirty="0">
                <a:latin typeface="Times New Roman" panose="02020603050405020304" pitchFamily="18" charset="0"/>
              </a:rPr>
              <a:t>Apart from the CNBSS trial</a:t>
            </a:r>
          </a:p>
          <a:p>
            <a:pPr lvl="1"/>
            <a:r>
              <a:rPr lang="en-US" altLang="en-US" sz="2400" dirty="0">
                <a:latin typeface="Times New Roman" panose="02020603050405020304" pitchFamily="18" charset="0"/>
              </a:rPr>
              <a:t>Potentially minimize axillary surgery</a:t>
            </a:r>
          </a:p>
          <a:p>
            <a:pPr lvl="1"/>
            <a:r>
              <a:rPr lang="en-US" altLang="en-US" sz="2400" dirty="0">
                <a:latin typeface="Times New Roman" panose="02020603050405020304" pitchFamily="18" charset="0"/>
              </a:rPr>
              <a:t>Potentially less chemotherapy</a:t>
            </a:r>
            <a:r>
              <a:rPr lang="en-US" altLang="en-US" sz="2400" baseline="30000" dirty="0">
                <a:latin typeface="Times New Roman" panose="02020603050405020304" pitchFamily="18" charset="0"/>
              </a:rPr>
              <a:t>1</a:t>
            </a:r>
          </a:p>
        </p:txBody>
      </p:sp>
      <p:sp>
        <p:nvSpPr>
          <p:cNvPr id="61444" name="TextBox 3">
            <a:extLst>
              <a:ext uri="{FF2B5EF4-FFF2-40B4-BE49-F238E27FC236}">
                <a16:creationId xmlns:a16="http://schemas.microsoft.com/office/drawing/2014/main" id="{D5E9467C-9CA1-5902-B8D7-E0EF2FDDE323}"/>
              </a:ext>
            </a:extLst>
          </p:cNvPr>
          <p:cNvSpPr txBox="1">
            <a:spLocks noChangeArrowheads="1"/>
          </p:cNvSpPr>
          <p:nvPr/>
        </p:nvSpPr>
        <p:spPr bwMode="auto">
          <a:xfrm>
            <a:off x="641090" y="6096000"/>
            <a:ext cx="10744200"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600" b="0" baseline="30000" dirty="0">
                <a:solidFill>
                  <a:schemeClr val="tx1"/>
                </a:solidFill>
                <a:ea typeface="Calibri" panose="020F0502020204030204" pitchFamily="34" charset="0"/>
                <a:cs typeface="Times New Roman" panose="02020603050405020304" pitchFamily="18" charset="0"/>
              </a:rPr>
              <a:t>1</a:t>
            </a:r>
            <a:r>
              <a:rPr lang="en-US" altLang="en-US" sz="1600" b="0" dirty="0">
                <a:solidFill>
                  <a:schemeClr val="tx1"/>
                </a:solidFill>
                <a:ea typeface="Calibri" panose="020F0502020204030204" pitchFamily="34" charset="0"/>
                <a:cs typeface="Times New Roman" panose="02020603050405020304" pitchFamily="18" charset="0"/>
              </a:rPr>
              <a:t>Barth  RJ  Jr, Gibson  GR, Carney PA, Mott  LA, Becher RD, </a:t>
            </a:r>
            <a:r>
              <a:rPr lang="en-US" altLang="en-US" sz="1600" b="0" dirty="0" err="1">
                <a:solidFill>
                  <a:schemeClr val="tx1"/>
                </a:solidFill>
                <a:ea typeface="Calibri" panose="020F0502020204030204" pitchFamily="34" charset="0"/>
                <a:cs typeface="Times New Roman" panose="02020603050405020304" pitchFamily="18" charset="0"/>
              </a:rPr>
              <a:t>Poplack</a:t>
            </a:r>
            <a:r>
              <a:rPr lang="en-US" altLang="en-US" sz="1600" b="0" dirty="0">
                <a:solidFill>
                  <a:schemeClr val="tx1"/>
                </a:solidFill>
                <a:ea typeface="Calibri" panose="020F0502020204030204" pitchFamily="34" charset="0"/>
                <a:cs typeface="Times New Roman" panose="02020603050405020304" pitchFamily="18" charset="0"/>
              </a:rPr>
              <a:t> SP. Detection of breast cancer on screening mammography allows patients to be treated with less-toxic therapy. AJR 2005:184:324–329.</a:t>
            </a:r>
            <a:endParaRPr lang="en-US" altLang="en-US" sz="16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D6BB314E-F9FC-8A10-B38C-CD685044464E}"/>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1FD311-3404-E482-C3C9-452E99F6A3FE}"/>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6" name="Title 1">
            <a:extLst>
              <a:ext uri="{FF2B5EF4-FFF2-40B4-BE49-F238E27FC236}">
                <a16:creationId xmlns:a16="http://schemas.microsoft.com/office/drawing/2014/main" id="{D801C59A-FC21-471C-3A27-E43D5AEB1ACD}"/>
              </a:ext>
            </a:extLst>
          </p:cNvPr>
          <p:cNvSpPr txBox="1">
            <a:spLocks/>
          </p:cNvSpPr>
          <p:nvPr/>
        </p:nvSpPr>
        <p:spPr>
          <a:xfrm>
            <a:off x="303212" y="623981"/>
            <a:ext cx="11734800" cy="912019"/>
          </a:xfrm>
          <a:prstGeom prst="rect">
            <a:avLst/>
          </a:prstGeom>
        </p:spPr>
        <p:txBody>
          <a:bodyPr/>
          <a:lstStyle>
            <a:lvl1pPr algn="ctr" defTabSz="885011" rtl="0" eaLnBrk="0" fontAlgn="base" hangingPunct="0">
              <a:spcBef>
                <a:spcPct val="0"/>
              </a:spcBef>
              <a:spcAft>
                <a:spcPct val="0"/>
              </a:spcAft>
              <a:defRPr sz="4322">
                <a:solidFill>
                  <a:schemeClr val="tx2"/>
                </a:solidFill>
                <a:latin typeface="Times New Roman"/>
                <a:ea typeface="MS PGothic" panose="020B0600070205080204" pitchFamily="34" charset="-128"/>
                <a:cs typeface="ＭＳ Ｐゴシック" charset="0"/>
              </a:defRPr>
            </a:lvl1pPr>
            <a:lvl2pPr algn="ctr" defTabSz="885011" rtl="0" eaLnBrk="0" fontAlgn="base" hangingPunct="0">
              <a:spcBef>
                <a:spcPct val="0"/>
              </a:spcBef>
              <a:spcAft>
                <a:spcPct val="0"/>
              </a:spcAft>
              <a:defRPr sz="4322">
                <a:solidFill>
                  <a:schemeClr val="tx2"/>
                </a:solidFill>
                <a:latin typeface="Times New Roman" charset="0"/>
                <a:ea typeface="MS PGothic" panose="020B0600070205080204" pitchFamily="34" charset="-128"/>
                <a:cs typeface="ＭＳ Ｐゴシック" charset="0"/>
              </a:defRPr>
            </a:lvl2pPr>
            <a:lvl3pPr algn="ctr" defTabSz="885011" rtl="0" eaLnBrk="0" fontAlgn="base" hangingPunct="0">
              <a:spcBef>
                <a:spcPct val="0"/>
              </a:spcBef>
              <a:spcAft>
                <a:spcPct val="0"/>
              </a:spcAft>
              <a:defRPr sz="4322">
                <a:solidFill>
                  <a:schemeClr val="tx2"/>
                </a:solidFill>
                <a:latin typeface="Times New Roman" charset="0"/>
                <a:ea typeface="MS PGothic" panose="020B0600070205080204" pitchFamily="34" charset="-128"/>
                <a:cs typeface="ＭＳ Ｐゴシック" charset="0"/>
              </a:defRPr>
            </a:lvl3pPr>
            <a:lvl4pPr algn="ctr" defTabSz="885011" rtl="0" eaLnBrk="0" fontAlgn="base" hangingPunct="0">
              <a:spcBef>
                <a:spcPct val="0"/>
              </a:spcBef>
              <a:spcAft>
                <a:spcPct val="0"/>
              </a:spcAft>
              <a:defRPr sz="4322">
                <a:solidFill>
                  <a:schemeClr val="tx2"/>
                </a:solidFill>
                <a:latin typeface="Times New Roman" charset="0"/>
                <a:ea typeface="MS PGothic" panose="020B0600070205080204" pitchFamily="34" charset="-128"/>
                <a:cs typeface="ＭＳ Ｐゴシック" charset="0"/>
              </a:defRPr>
            </a:lvl4pPr>
            <a:lvl5pPr algn="ctr" defTabSz="885011" rtl="0" eaLnBrk="0" fontAlgn="base" hangingPunct="0">
              <a:spcBef>
                <a:spcPct val="0"/>
              </a:spcBef>
              <a:spcAft>
                <a:spcPct val="0"/>
              </a:spcAft>
              <a:defRPr sz="4322">
                <a:solidFill>
                  <a:schemeClr val="tx2"/>
                </a:solidFill>
                <a:latin typeface="Times New Roman" charset="0"/>
                <a:ea typeface="MS PGothic" panose="020B0600070205080204" pitchFamily="34" charset="-128"/>
                <a:cs typeface="ＭＳ Ｐゴシック" charset="0"/>
              </a:defRPr>
            </a:lvl5pPr>
            <a:lvl6pPr marL="401692" algn="ctr" defTabSz="895448" rtl="0" fontAlgn="base">
              <a:spcBef>
                <a:spcPct val="0"/>
              </a:spcBef>
              <a:spcAft>
                <a:spcPct val="0"/>
              </a:spcAft>
              <a:defRPr sz="4322">
                <a:solidFill>
                  <a:schemeClr val="tx2"/>
                </a:solidFill>
                <a:latin typeface="Arial" pitchFamily="34" charset="0"/>
              </a:defRPr>
            </a:lvl6pPr>
            <a:lvl7pPr marL="803388" algn="ctr" defTabSz="895448" rtl="0" fontAlgn="base">
              <a:spcBef>
                <a:spcPct val="0"/>
              </a:spcBef>
              <a:spcAft>
                <a:spcPct val="0"/>
              </a:spcAft>
              <a:defRPr sz="4322">
                <a:solidFill>
                  <a:schemeClr val="tx2"/>
                </a:solidFill>
                <a:latin typeface="Arial" pitchFamily="34" charset="0"/>
              </a:defRPr>
            </a:lvl7pPr>
            <a:lvl8pPr marL="1205086" algn="ctr" defTabSz="895448" rtl="0" fontAlgn="base">
              <a:spcBef>
                <a:spcPct val="0"/>
              </a:spcBef>
              <a:spcAft>
                <a:spcPct val="0"/>
              </a:spcAft>
              <a:defRPr sz="4322">
                <a:solidFill>
                  <a:schemeClr val="tx2"/>
                </a:solidFill>
                <a:latin typeface="Arial" pitchFamily="34" charset="0"/>
              </a:defRPr>
            </a:lvl8pPr>
            <a:lvl9pPr marL="1606780" algn="ctr" defTabSz="895448" rtl="0" fontAlgn="base">
              <a:spcBef>
                <a:spcPct val="0"/>
              </a:spcBef>
              <a:spcAft>
                <a:spcPct val="0"/>
              </a:spcAft>
              <a:defRPr sz="4322">
                <a:solidFill>
                  <a:schemeClr val="tx2"/>
                </a:solidFill>
                <a:latin typeface="Arial" pitchFamily="34" charset="0"/>
              </a:defRPr>
            </a:lvl9pPr>
          </a:lstStyle>
          <a:p>
            <a:r>
              <a:rPr lang="en-US" sz="3600" b="1" kern="0" dirty="0">
                <a:solidFill>
                  <a:srgbClr val="FFFF00"/>
                </a:solidFill>
              </a:rPr>
              <a:t>Our challenges with current approaches to risk assessment</a:t>
            </a:r>
          </a:p>
        </p:txBody>
      </p:sp>
      <p:pic>
        <p:nvPicPr>
          <p:cNvPr id="7" name="Picture 6">
            <a:extLst>
              <a:ext uri="{FF2B5EF4-FFF2-40B4-BE49-F238E27FC236}">
                <a16:creationId xmlns:a16="http://schemas.microsoft.com/office/drawing/2014/main" id="{B85AE0A2-28C5-AF3A-9571-38983455743F}"/>
              </a:ext>
            </a:extLst>
          </p:cNvPr>
          <p:cNvPicPr>
            <a:picLocks noChangeAspect="1"/>
          </p:cNvPicPr>
          <p:nvPr/>
        </p:nvPicPr>
        <p:blipFill>
          <a:blip r:embed="rId3"/>
          <a:stretch>
            <a:fillRect/>
          </a:stretch>
        </p:blipFill>
        <p:spPr>
          <a:xfrm>
            <a:off x="7999412" y="2243947"/>
            <a:ext cx="3013318" cy="2903342"/>
          </a:xfrm>
          <a:prstGeom prst="rect">
            <a:avLst/>
          </a:prstGeom>
        </p:spPr>
      </p:pic>
      <p:sp>
        <p:nvSpPr>
          <p:cNvPr id="10" name="TextBox 9">
            <a:extLst>
              <a:ext uri="{FF2B5EF4-FFF2-40B4-BE49-F238E27FC236}">
                <a16:creationId xmlns:a16="http://schemas.microsoft.com/office/drawing/2014/main" id="{A3C429C7-3A94-450E-A4D0-C4ACF47201D5}"/>
              </a:ext>
            </a:extLst>
          </p:cNvPr>
          <p:cNvSpPr txBox="1"/>
          <p:nvPr/>
        </p:nvSpPr>
        <p:spPr>
          <a:xfrm>
            <a:off x="303212" y="1864348"/>
            <a:ext cx="7315200" cy="3662541"/>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400" b="0" dirty="0">
                <a:solidFill>
                  <a:schemeClr val="tx1"/>
                </a:solidFill>
              </a:rPr>
              <a:t>The majority of women diagnosed with breast cancer have no known risk factors</a:t>
            </a:r>
          </a:p>
          <a:p>
            <a:pPr marL="963638" lvl="1" indent="-571500">
              <a:spcAft>
                <a:spcPts val="1200"/>
              </a:spcAft>
              <a:buFont typeface="Times New Roman" panose="02020603050405020304" pitchFamily="18" charset="0"/>
              <a:buChar char="–"/>
            </a:pPr>
            <a:r>
              <a:rPr lang="en-US" sz="2400" b="0" dirty="0">
                <a:solidFill>
                  <a:schemeClr val="tx1"/>
                </a:solidFill>
              </a:rPr>
              <a:t>Genetic mutations  &lt;10%</a:t>
            </a:r>
          </a:p>
          <a:p>
            <a:pPr marL="963638" lvl="1" indent="-571500">
              <a:spcAft>
                <a:spcPts val="1200"/>
              </a:spcAft>
              <a:buFont typeface="Times New Roman" panose="02020603050405020304" pitchFamily="18" charset="0"/>
              <a:buChar char="–"/>
            </a:pPr>
            <a:r>
              <a:rPr lang="en-US" sz="2400" b="0" dirty="0">
                <a:solidFill>
                  <a:schemeClr val="tx1"/>
                </a:solidFill>
              </a:rPr>
              <a:t>Family history &lt;15%</a:t>
            </a:r>
          </a:p>
          <a:p>
            <a:pPr marL="342900" indent="-342900">
              <a:spcAft>
                <a:spcPts val="1200"/>
              </a:spcAft>
              <a:buFont typeface="Arial" panose="020B0604020202020204" pitchFamily="34" charset="0"/>
              <a:buChar char="•"/>
            </a:pPr>
            <a:r>
              <a:rPr lang="en-US" sz="2400" b="0" dirty="0">
                <a:solidFill>
                  <a:schemeClr val="tx1"/>
                </a:solidFill>
              </a:rPr>
              <a:t>Traditional risk models (NCI, TC8) demonstrate modest accuracy (AUCs .62) and are racially biased</a:t>
            </a:r>
          </a:p>
          <a:p>
            <a:pPr marL="342900" indent="-342900">
              <a:spcAft>
                <a:spcPts val="1200"/>
              </a:spcAft>
              <a:buFont typeface="Arial" panose="020B0604020202020204" pitchFamily="34" charset="0"/>
              <a:buChar char="•"/>
            </a:pPr>
            <a:r>
              <a:rPr lang="en-US" sz="2400" b="0" dirty="0">
                <a:solidFill>
                  <a:schemeClr val="tx1"/>
                </a:solidFill>
              </a:rPr>
              <a:t>Age (and density to some extent) are two factors used to guide screening decisions</a:t>
            </a:r>
          </a:p>
        </p:txBody>
      </p:sp>
    </p:spTree>
    <p:extLst>
      <p:ext uri="{BB962C8B-B14F-4D97-AF65-F5344CB8AC3E}">
        <p14:creationId xmlns:p14="http://schemas.microsoft.com/office/powerpoint/2010/main" val="41664189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2047E-5310-E42C-04BE-BA8DC9EB2B5B}"/>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79861F1-EC9B-1A04-96AD-6F2A331D1F5B}"/>
              </a:ext>
            </a:extLst>
          </p:cNvPr>
          <p:cNvSpPr>
            <a:spLocks noGrp="1"/>
          </p:cNvSpPr>
          <p:nvPr>
            <p:ph type="sldNum" sz="quarter" idx="4294967295"/>
          </p:nvPr>
        </p:nvSpPr>
        <p:spPr>
          <a:xfrm>
            <a:off x="2665412" y="5747149"/>
            <a:ext cx="342900" cy="253603"/>
          </a:xfrm>
          <a:prstGeom prst="rect">
            <a:avLst/>
          </a:prstGeom>
        </p:spPr>
        <p:txBody>
          <a:bodyPr lIns="102870" tIns="0" bIns="68580" anchor="b"/>
          <a:lstStyle>
            <a:lvl1pPr algn="l" fontAlgn="auto">
              <a:spcBef>
                <a:spcPts val="0"/>
              </a:spcBef>
              <a:spcAft>
                <a:spcPts val="0"/>
              </a:spcAft>
              <a:defRPr sz="750" i="1">
                <a:solidFill>
                  <a:srgbClr val="0039A6"/>
                </a:solidFill>
                <a:latin typeface="+mn-lt"/>
                <a:cs typeface="+mn-cs"/>
              </a:defRPr>
            </a:lvl1pPr>
          </a:lstStyle>
          <a:p>
            <a:pPr defTabSz="685800" eaLnBrk="1" hangingPunct="1">
              <a:buClr>
                <a:prstClr val="black"/>
              </a:buClr>
              <a:defRPr/>
            </a:pPr>
            <a:endParaRPr lang="en-US">
              <a:latin typeface="Calibri"/>
              <a:ea typeface="Microsoft YaHei"/>
            </a:endParaRPr>
          </a:p>
          <a:p>
            <a:pPr defTabSz="685800" eaLnBrk="1" hangingPunct="1">
              <a:buClr>
                <a:prstClr val="black"/>
              </a:buClr>
              <a:defRPr/>
            </a:pPr>
            <a:fld id="{9E6CB6DF-9F13-4F3B-AA51-22CF0F469DF3}" type="slidenum">
              <a:rPr lang="en-US">
                <a:latin typeface="Calibri"/>
                <a:ea typeface="Microsoft YaHei"/>
              </a:rPr>
              <a:pPr defTabSz="685800" eaLnBrk="1" hangingPunct="1">
                <a:buClr>
                  <a:prstClr val="black"/>
                </a:buClr>
                <a:defRPr/>
              </a:pPr>
              <a:t>61</a:t>
            </a:fld>
            <a:endParaRPr lang="en-US">
              <a:latin typeface="Calibri"/>
              <a:ea typeface="Microsoft YaHei"/>
            </a:endParaRPr>
          </a:p>
        </p:txBody>
      </p:sp>
      <p:pic>
        <p:nvPicPr>
          <p:cNvPr id="12" name="Content Placeholder 11">
            <a:extLst>
              <a:ext uri="{FF2B5EF4-FFF2-40B4-BE49-F238E27FC236}">
                <a16:creationId xmlns:a16="http://schemas.microsoft.com/office/drawing/2014/main" id="{CA3699FE-070A-5DC7-638A-F91CBBFF0EAD}"/>
              </a:ext>
            </a:extLst>
          </p:cNvPr>
          <p:cNvPicPr>
            <a:picLocks noGrp="1" noChangeAspect="1"/>
          </p:cNvPicPr>
          <p:nvPr>
            <p:ph idx="1"/>
          </p:nvPr>
        </p:nvPicPr>
        <p:blipFill>
          <a:blip r:embed="rId3"/>
          <a:stretch>
            <a:fillRect/>
          </a:stretch>
        </p:blipFill>
        <p:spPr>
          <a:xfrm>
            <a:off x="1500412" y="-18895"/>
            <a:ext cx="9188000" cy="3922186"/>
          </a:xfrm>
        </p:spPr>
      </p:pic>
      <p:pic>
        <p:nvPicPr>
          <p:cNvPr id="16" name="Picture 15">
            <a:extLst>
              <a:ext uri="{FF2B5EF4-FFF2-40B4-BE49-F238E27FC236}">
                <a16:creationId xmlns:a16="http://schemas.microsoft.com/office/drawing/2014/main" id="{2A230D08-33D3-8510-0388-4072012B7CE4}"/>
              </a:ext>
            </a:extLst>
          </p:cNvPr>
          <p:cNvPicPr>
            <a:picLocks noChangeAspect="1"/>
          </p:cNvPicPr>
          <p:nvPr/>
        </p:nvPicPr>
        <p:blipFill>
          <a:blip r:embed="rId4"/>
          <a:stretch>
            <a:fillRect/>
          </a:stretch>
        </p:blipFill>
        <p:spPr>
          <a:xfrm>
            <a:off x="2364846" y="4629133"/>
            <a:ext cx="3291417" cy="2044276"/>
          </a:xfrm>
          <a:prstGeom prst="rect">
            <a:avLst/>
          </a:prstGeom>
        </p:spPr>
      </p:pic>
      <p:pic>
        <p:nvPicPr>
          <p:cNvPr id="18" name="Picture 17">
            <a:extLst>
              <a:ext uri="{FF2B5EF4-FFF2-40B4-BE49-F238E27FC236}">
                <a16:creationId xmlns:a16="http://schemas.microsoft.com/office/drawing/2014/main" id="{9BB54D2B-B00C-B615-12E6-C71818874009}"/>
              </a:ext>
            </a:extLst>
          </p:cNvPr>
          <p:cNvPicPr>
            <a:picLocks noChangeAspect="1"/>
          </p:cNvPicPr>
          <p:nvPr/>
        </p:nvPicPr>
        <p:blipFill>
          <a:blip r:embed="rId5"/>
          <a:stretch>
            <a:fillRect/>
          </a:stretch>
        </p:blipFill>
        <p:spPr>
          <a:xfrm>
            <a:off x="1903412" y="1368124"/>
            <a:ext cx="4038600" cy="2999099"/>
          </a:xfrm>
          <a:prstGeom prst="rect">
            <a:avLst/>
          </a:prstGeom>
        </p:spPr>
      </p:pic>
      <p:pic>
        <p:nvPicPr>
          <p:cNvPr id="2050" name="Picture 2" descr="FDA National Reporting Standard | DenseBreast-info, Inc.">
            <a:extLst>
              <a:ext uri="{FF2B5EF4-FFF2-40B4-BE49-F238E27FC236}">
                <a16:creationId xmlns:a16="http://schemas.microsoft.com/office/drawing/2014/main" id="{EB88E6B6-2786-0EF7-4D1F-4ABEE92712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4154" y="3903291"/>
            <a:ext cx="3732369" cy="277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6319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9D879-7DF8-95F6-F123-7C8F5586A174}"/>
            </a:ext>
          </a:extLst>
        </p:cNvPr>
        <p:cNvGrpSpPr/>
        <p:nvPr/>
      </p:nvGrpSpPr>
      <p:grpSpPr>
        <a:xfrm>
          <a:off x="0" y="0"/>
          <a:ext cx="0" cy="0"/>
          <a:chOff x="0" y="0"/>
          <a:chExt cx="0" cy="0"/>
        </a:xfrm>
      </p:grpSpPr>
      <p:sp>
        <p:nvSpPr>
          <p:cNvPr id="525" name="Text">
            <a:extLst>
              <a:ext uri="{FF2B5EF4-FFF2-40B4-BE49-F238E27FC236}">
                <a16:creationId xmlns:a16="http://schemas.microsoft.com/office/drawing/2014/main" id="{B4E311DA-A1D9-D426-1EA0-C945FE97F59C}"/>
              </a:ext>
            </a:extLst>
          </p:cNvPr>
          <p:cNvSpPr txBox="1"/>
          <p:nvPr/>
        </p:nvSpPr>
        <p:spPr>
          <a:xfrm>
            <a:off x="4706538" y="3597996"/>
            <a:ext cx="16296" cy="120106"/>
          </a:xfrm>
          <a:prstGeom prst="rect">
            <a:avLst/>
          </a:prstGeom>
          <a:ln w="12700">
            <a:miter lim="400000"/>
          </a:ln>
        </p:spPr>
        <p:txBody>
          <a:bodyPr wrap="none" lIns="8037" tIns="8037" rIns="8037" bIns="8037" anchor="ctr">
            <a:spAutoFit/>
          </a:bodyPr>
          <a:lstStyle/>
          <a:p>
            <a:pPr defTabSz="232160" eaLnBrk="1" fontAlgn="auto" hangingPunct="1">
              <a:spcBef>
                <a:spcPts val="0"/>
              </a:spcBef>
              <a:spcAft>
                <a:spcPts val="0"/>
              </a:spcAft>
              <a:defRPr sz="2400">
                <a:solidFill>
                  <a:srgbClr val="000000"/>
                </a:solidFill>
              </a:defRPr>
            </a:pPr>
            <a:endParaRPr sz="675" b="0" kern="0">
              <a:solidFill>
                <a:srgbClr val="000000"/>
              </a:solidFill>
              <a:latin typeface="Arial"/>
              <a:ea typeface="Microsoft YaHei"/>
              <a:cs typeface="Arial"/>
              <a:sym typeface="Arial"/>
            </a:endParaRPr>
          </a:p>
        </p:txBody>
      </p:sp>
      <p:sp>
        <p:nvSpPr>
          <p:cNvPr id="527" name="Performance">
            <a:extLst>
              <a:ext uri="{FF2B5EF4-FFF2-40B4-BE49-F238E27FC236}">
                <a16:creationId xmlns:a16="http://schemas.microsoft.com/office/drawing/2014/main" id="{4E32E629-972B-76A9-D00F-4C97E8E00C79}"/>
              </a:ext>
            </a:extLst>
          </p:cNvPr>
          <p:cNvSpPr txBox="1"/>
          <p:nvPr/>
        </p:nvSpPr>
        <p:spPr>
          <a:xfrm>
            <a:off x="3408366" y="1733089"/>
            <a:ext cx="2151217" cy="3624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8037" tIns="8037" rIns="8037" bIns="8037" anchor="ctr">
            <a:spAutoFit/>
          </a:bodyPr>
          <a:lstStyle>
            <a:lvl1pPr defTabSz="825500">
              <a:defRPr sz="8000"/>
            </a:lvl1pPr>
          </a:lstStyle>
          <a:p>
            <a:pPr defTabSz="619094" eaLnBrk="1" fontAlgn="auto" hangingPunct="1">
              <a:spcBef>
                <a:spcPts val="0"/>
              </a:spcBef>
              <a:spcAft>
                <a:spcPts val="0"/>
              </a:spcAft>
              <a:defRPr/>
            </a:pPr>
            <a:r>
              <a:rPr sz="2250" b="0" kern="0">
                <a:solidFill>
                  <a:srgbClr val="000000"/>
                </a:solidFill>
                <a:latin typeface="Arial"/>
                <a:ea typeface="Microsoft YaHei"/>
                <a:cs typeface="Arial"/>
                <a:sym typeface="Arial"/>
              </a:rPr>
              <a:t>Performance</a:t>
            </a:r>
          </a:p>
        </p:txBody>
      </p:sp>
      <p:pic>
        <p:nvPicPr>
          <p:cNvPr id="9" name="Picture 8">
            <a:extLst>
              <a:ext uri="{FF2B5EF4-FFF2-40B4-BE49-F238E27FC236}">
                <a16:creationId xmlns:a16="http://schemas.microsoft.com/office/drawing/2014/main" id="{AE3FFF93-6889-7958-5A26-C9B2BC0A59BF}"/>
              </a:ext>
            </a:extLst>
          </p:cNvPr>
          <p:cNvPicPr>
            <a:picLocks noChangeAspect="1"/>
          </p:cNvPicPr>
          <p:nvPr/>
        </p:nvPicPr>
        <p:blipFill>
          <a:blip r:embed="rId3"/>
          <a:stretch>
            <a:fillRect/>
          </a:stretch>
        </p:blipFill>
        <p:spPr>
          <a:xfrm>
            <a:off x="6457840" y="1169932"/>
            <a:ext cx="2369813" cy="2359040"/>
          </a:xfrm>
          <a:prstGeom prst="rect">
            <a:avLst/>
          </a:prstGeom>
        </p:spPr>
      </p:pic>
      <p:sp>
        <p:nvSpPr>
          <p:cNvPr id="10" name="Title 1">
            <a:extLst>
              <a:ext uri="{FF2B5EF4-FFF2-40B4-BE49-F238E27FC236}">
                <a16:creationId xmlns:a16="http://schemas.microsoft.com/office/drawing/2014/main" id="{365F2B43-B60E-D83F-3AA9-D2FE89B1E535}"/>
              </a:ext>
            </a:extLst>
          </p:cNvPr>
          <p:cNvSpPr txBox="1">
            <a:spLocks/>
          </p:cNvSpPr>
          <p:nvPr/>
        </p:nvSpPr>
        <p:spPr>
          <a:xfrm>
            <a:off x="2151062" y="4141151"/>
            <a:ext cx="7715250" cy="1255078"/>
          </a:xfrm>
          <a:prstGeom prst="rect">
            <a:avLst/>
          </a:prstGeom>
        </p:spPr>
        <p:txBody>
          <a:bodyPr/>
          <a:lstStyle>
            <a:lvl1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1pPr>
            <a:lvl2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2pPr>
            <a:lvl3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3pPr>
            <a:lvl4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4pPr>
            <a:lvl5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5pPr>
            <a:lvl6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6pPr>
            <a:lvl7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7pPr>
            <a:lvl8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8pPr>
            <a:lvl9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9pPr>
          </a:lstStyle>
          <a:p>
            <a:pPr marL="342900" indent="-342900" algn="l" defTabSz="231044" eaLnBrk="1" fontAlgn="auto" hangingPunct="1">
              <a:spcAft>
                <a:spcPts val="1200"/>
              </a:spcAft>
              <a:buFont typeface="Arial" panose="020B0604020202020204" pitchFamily="34" charset="0"/>
              <a:buChar char="•"/>
              <a:defRPr/>
            </a:pPr>
            <a:r>
              <a:rPr lang="en-US" sz="2800" dirty="0">
                <a:latin typeface="Times New Roman" panose="02020603050405020304" pitchFamily="18" charset="0"/>
                <a:ea typeface="Calibri" panose="020F0502020204030204" pitchFamily="34" charset="0"/>
                <a:cs typeface="Times New Roman" panose="02020603050405020304" pitchFamily="18" charset="0"/>
              </a:rPr>
              <a:t>Leverage computer vision, power of AI, to extract more information than breast density or lesion (calcs, mass, distortion) presence</a:t>
            </a:r>
            <a:endParaRPr lang="en-US" sz="2800" kern="0" dirty="0">
              <a:latin typeface="Times New Roman" panose="02020603050405020304" pitchFamily="18" charset="0"/>
              <a:cs typeface="Times New Roman" panose="02020603050405020304" pitchFamily="18" charset="0"/>
            </a:endParaRPr>
          </a:p>
          <a:p>
            <a:pPr algn="l" defTabSz="231044" eaLnBrk="1" fontAlgn="auto" hangingPunct="1">
              <a:spcAft>
                <a:spcPts val="1200"/>
              </a:spcAft>
              <a:defRPr/>
            </a:pPr>
            <a:endParaRPr lang="en-US" sz="2800" kern="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76A3F767-3BB5-8693-12B2-862C3B5D1C4E}"/>
              </a:ext>
            </a:extLst>
          </p:cNvPr>
          <p:cNvPicPr>
            <a:picLocks noChangeAspect="1"/>
          </p:cNvPicPr>
          <p:nvPr/>
        </p:nvPicPr>
        <p:blipFill rotWithShape="1">
          <a:blip r:embed="rId4"/>
          <a:srcRect r="23961"/>
          <a:stretch/>
        </p:blipFill>
        <p:spPr>
          <a:xfrm>
            <a:off x="2789212" y="1013582"/>
            <a:ext cx="794610" cy="1497002"/>
          </a:xfrm>
          <a:prstGeom prst="rect">
            <a:avLst/>
          </a:prstGeom>
        </p:spPr>
      </p:pic>
      <p:pic>
        <p:nvPicPr>
          <p:cNvPr id="15" name="Picture 14">
            <a:extLst>
              <a:ext uri="{FF2B5EF4-FFF2-40B4-BE49-F238E27FC236}">
                <a16:creationId xmlns:a16="http://schemas.microsoft.com/office/drawing/2014/main" id="{598FCDC5-17F1-3D70-8227-2DD8479079A3}"/>
              </a:ext>
            </a:extLst>
          </p:cNvPr>
          <p:cNvPicPr>
            <a:picLocks noChangeAspect="1"/>
          </p:cNvPicPr>
          <p:nvPr/>
        </p:nvPicPr>
        <p:blipFill rotWithShape="1">
          <a:blip r:embed="rId5"/>
          <a:srcRect l="75458" t="1482" r="9264" b="55106"/>
          <a:stretch/>
        </p:blipFill>
        <p:spPr>
          <a:xfrm>
            <a:off x="3423346" y="1222822"/>
            <a:ext cx="890852" cy="1395812"/>
          </a:xfrm>
          <a:prstGeom prst="rect">
            <a:avLst/>
          </a:prstGeom>
        </p:spPr>
      </p:pic>
      <p:pic>
        <p:nvPicPr>
          <p:cNvPr id="13" name="Picture 12">
            <a:extLst>
              <a:ext uri="{FF2B5EF4-FFF2-40B4-BE49-F238E27FC236}">
                <a16:creationId xmlns:a16="http://schemas.microsoft.com/office/drawing/2014/main" id="{1CDD124E-1E00-A4E7-1EE3-7210D1AD137A}"/>
              </a:ext>
            </a:extLst>
          </p:cNvPr>
          <p:cNvPicPr>
            <a:picLocks noChangeAspect="1"/>
          </p:cNvPicPr>
          <p:nvPr/>
        </p:nvPicPr>
        <p:blipFill rotWithShape="1">
          <a:blip r:embed="rId6"/>
          <a:srcRect l="75280" r="14782" b="50000"/>
          <a:stretch/>
        </p:blipFill>
        <p:spPr>
          <a:xfrm>
            <a:off x="4258839" y="1074311"/>
            <a:ext cx="689492" cy="1385364"/>
          </a:xfrm>
          <a:prstGeom prst="rect">
            <a:avLst/>
          </a:prstGeom>
        </p:spPr>
      </p:pic>
      <p:pic>
        <p:nvPicPr>
          <p:cNvPr id="14" name="Picture 13">
            <a:extLst>
              <a:ext uri="{FF2B5EF4-FFF2-40B4-BE49-F238E27FC236}">
                <a16:creationId xmlns:a16="http://schemas.microsoft.com/office/drawing/2014/main" id="{E1EFC5E5-AB09-66B7-E846-EBCDA113E798}"/>
              </a:ext>
            </a:extLst>
          </p:cNvPr>
          <p:cNvPicPr>
            <a:picLocks noChangeAspect="1"/>
          </p:cNvPicPr>
          <p:nvPr/>
        </p:nvPicPr>
        <p:blipFill rotWithShape="1">
          <a:blip r:embed="rId7"/>
          <a:srcRect l="50780" t="-6090" r="16581" b="68067"/>
          <a:stretch/>
        </p:blipFill>
        <p:spPr>
          <a:xfrm>
            <a:off x="4943592" y="798502"/>
            <a:ext cx="789323" cy="1661174"/>
          </a:xfrm>
          <a:prstGeom prst="rect">
            <a:avLst/>
          </a:prstGeom>
        </p:spPr>
      </p:pic>
      <p:pic>
        <p:nvPicPr>
          <p:cNvPr id="18" name="Content Placeholder 5" descr="case 2 L MLO.jpg">
            <a:extLst>
              <a:ext uri="{FF2B5EF4-FFF2-40B4-BE49-F238E27FC236}">
                <a16:creationId xmlns:a16="http://schemas.microsoft.com/office/drawing/2014/main" id="{2C5435BF-1691-8D44-43E8-A9A5DB99DBA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0454"/>
          <a:stretch/>
        </p:blipFill>
        <p:spPr>
          <a:xfrm>
            <a:off x="4513973" y="2492563"/>
            <a:ext cx="901875" cy="14218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pic>
        <p:nvPicPr>
          <p:cNvPr id="7" name="Picture 6">
            <a:extLst>
              <a:ext uri="{FF2B5EF4-FFF2-40B4-BE49-F238E27FC236}">
                <a16:creationId xmlns:a16="http://schemas.microsoft.com/office/drawing/2014/main" id="{BF12340A-2D3D-5D0F-AA1A-0CE702989B3D}"/>
              </a:ext>
            </a:extLst>
          </p:cNvPr>
          <p:cNvPicPr>
            <a:picLocks noChangeAspect="1"/>
          </p:cNvPicPr>
          <p:nvPr/>
        </p:nvPicPr>
        <p:blipFill>
          <a:blip r:embed="rId9"/>
          <a:stretch>
            <a:fillRect/>
          </a:stretch>
        </p:blipFill>
        <p:spPr>
          <a:xfrm>
            <a:off x="2819927" y="2495426"/>
            <a:ext cx="864394" cy="1464469"/>
          </a:xfrm>
          <a:prstGeom prst="rect">
            <a:avLst/>
          </a:prstGeom>
        </p:spPr>
      </p:pic>
      <p:pic>
        <p:nvPicPr>
          <p:cNvPr id="5" name="Picture 4">
            <a:extLst>
              <a:ext uri="{FF2B5EF4-FFF2-40B4-BE49-F238E27FC236}">
                <a16:creationId xmlns:a16="http://schemas.microsoft.com/office/drawing/2014/main" id="{C034A7D2-01C3-BC48-6833-ABCBEB8ACD8C}"/>
              </a:ext>
            </a:extLst>
          </p:cNvPr>
          <p:cNvPicPr>
            <a:picLocks noChangeAspect="1"/>
          </p:cNvPicPr>
          <p:nvPr/>
        </p:nvPicPr>
        <p:blipFill>
          <a:blip r:embed="rId10"/>
          <a:stretch>
            <a:fillRect/>
          </a:stretch>
        </p:blipFill>
        <p:spPr>
          <a:xfrm>
            <a:off x="3818871" y="2492564"/>
            <a:ext cx="877190" cy="1691159"/>
          </a:xfrm>
          <a:prstGeom prst="rect">
            <a:avLst/>
          </a:prstGeom>
        </p:spPr>
      </p:pic>
    </p:spTree>
    <p:extLst>
      <p:ext uri="{BB962C8B-B14F-4D97-AF65-F5344CB8AC3E}">
        <p14:creationId xmlns:p14="http://schemas.microsoft.com/office/powerpoint/2010/main" val="517000982"/>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C9FB4-0A7A-2D3D-4052-E63B1E4404A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CDE7DBC-325F-419D-23AD-AE681945CEC8}"/>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pic>
        <p:nvPicPr>
          <p:cNvPr id="2" name="Picture 1">
            <a:extLst>
              <a:ext uri="{FF2B5EF4-FFF2-40B4-BE49-F238E27FC236}">
                <a16:creationId xmlns:a16="http://schemas.microsoft.com/office/drawing/2014/main" id="{F9F1C670-0AF2-BE31-3E9D-15035CB02562}"/>
              </a:ext>
            </a:extLst>
          </p:cNvPr>
          <p:cNvPicPr>
            <a:picLocks noChangeAspect="1"/>
          </p:cNvPicPr>
          <p:nvPr/>
        </p:nvPicPr>
        <p:blipFill>
          <a:blip r:embed="rId3"/>
          <a:stretch>
            <a:fillRect/>
          </a:stretch>
        </p:blipFill>
        <p:spPr>
          <a:xfrm>
            <a:off x="448591" y="1260435"/>
            <a:ext cx="6614618" cy="2209800"/>
          </a:xfrm>
          <a:prstGeom prst="rect">
            <a:avLst/>
          </a:prstGeom>
        </p:spPr>
      </p:pic>
      <p:sp>
        <p:nvSpPr>
          <p:cNvPr id="3" name="TextBox 2">
            <a:extLst>
              <a:ext uri="{FF2B5EF4-FFF2-40B4-BE49-F238E27FC236}">
                <a16:creationId xmlns:a16="http://schemas.microsoft.com/office/drawing/2014/main" id="{9EF59559-E09E-13AA-0092-B90A8536AFDF}"/>
              </a:ext>
            </a:extLst>
          </p:cNvPr>
          <p:cNvSpPr txBox="1"/>
          <p:nvPr/>
        </p:nvSpPr>
        <p:spPr>
          <a:xfrm>
            <a:off x="7237413" y="1088063"/>
            <a:ext cx="4181440" cy="2554545"/>
          </a:xfrm>
          <a:prstGeom prst="rect">
            <a:avLst/>
          </a:prstGeom>
          <a:noFill/>
        </p:spPr>
        <p:txBody>
          <a:bodyPr wrap="square" rtlCol="0">
            <a:spAutoFit/>
          </a:bodyPr>
          <a:lstStyle/>
          <a:p>
            <a:pPr marL="214313" indent="-214313" defTabSz="685800" eaLnBrk="1" fontAlgn="auto" hangingPunct="1">
              <a:spcBef>
                <a:spcPts val="0"/>
              </a:spcBef>
              <a:spcAft>
                <a:spcPts val="0"/>
              </a:spcAft>
              <a:buFont typeface="Arial" panose="020B0604020202020204" pitchFamily="34" charset="0"/>
              <a:buChar char="•"/>
              <a:defRPr/>
            </a:pPr>
            <a:r>
              <a:rPr lang="en-US" sz="2000" b="0" dirty="0">
                <a:solidFill>
                  <a:schemeClr val="tx1"/>
                </a:solidFill>
                <a:ea typeface="+mn-ea"/>
                <a:cs typeface="Times New Roman" panose="02020603050405020304" pitchFamily="18" charset="0"/>
              </a:rPr>
              <a:t>Consistent trends of improved performance of Image Only AI models compared to traditional clinical models</a:t>
            </a:r>
          </a:p>
          <a:p>
            <a:pPr defTabSz="685800" eaLnBrk="1" fontAlgn="auto" hangingPunct="1">
              <a:spcBef>
                <a:spcPts val="0"/>
              </a:spcBef>
              <a:spcAft>
                <a:spcPts val="0"/>
              </a:spcAft>
              <a:defRPr/>
            </a:pPr>
            <a:endParaRPr lang="en-US" sz="2000" b="0" dirty="0">
              <a:solidFill>
                <a:schemeClr val="tx1"/>
              </a:solidFill>
              <a:ea typeface="+mn-ea"/>
              <a:cs typeface="Times New Roman" panose="02020603050405020304" pitchFamily="18" charset="0"/>
            </a:endParaRPr>
          </a:p>
          <a:p>
            <a:pPr marL="214313" indent="-214313" defTabSz="685800" eaLnBrk="1" fontAlgn="auto" hangingPunct="1">
              <a:spcBef>
                <a:spcPts val="0"/>
              </a:spcBef>
              <a:spcAft>
                <a:spcPts val="0"/>
              </a:spcAft>
              <a:buFont typeface="Arial" panose="020B0604020202020204" pitchFamily="34" charset="0"/>
              <a:buChar char="•"/>
              <a:defRPr/>
            </a:pPr>
            <a:r>
              <a:rPr lang="en-US" sz="2000" b="0" dirty="0">
                <a:solidFill>
                  <a:schemeClr val="tx1"/>
                </a:solidFill>
                <a:ea typeface="+mn-ea"/>
                <a:cs typeface="Times New Roman" panose="02020603050405020304" pitchFamily="18" charset="0"/>
              </a:rPr>
              <a:t>Most are 4-6 year risk prediction algorithms, some shorter term (1-3 years) and some 10 year</a:t>
            </a:r>
          </a:p>
        </p:txBody>
      </p:sp>
      <p:pic>
        <p:nvPicPr>
          <p:cNvPr id="5" name="Picture 4">
            <a:extLst>
              <a:ext uri="{FF2B5EF4-FFF2-40B4-BE49-F238E27FC236}">
                <a16:creationId xmlns:a16="http://schemas.microsoft.com/office/drawing/2014/main" id="{8B4FCBAA-AFE8-AA0A-F93A-24DF13CA9FA8}"/>
              </a:ext>
            </a:extLst>
          </p:cNvPr>
          <p:cNvPicPr>
            <a:picLocks noChangeAspect="1"/>
          </p:cNvPicPr>
          <p:nvPr/>
        </p:nvPicPr>
        <p:blipFill rotWithShape="1">
          <a:blip r:embed="rId4"/>
          <a:srcRect r="19261" b="79702"/>
          <a:stretch/>
        </p:blipFill>
        <p:spPr>
          <a:xfrm>
            <a:off x="1370012" y="3886200"/>
            <a:ext cx="10048841" cy="2209800"/>
          </a:xfrm>
          <a:prstGeom prst="rect">
            <a:avLst/>
          </a:prstGeom>
        </p:spPr>
      </p:pic>
    </p:spTree>
    <p:extLst>
      <p:ext uri="{BB962C8B-B14F-4D97-AF65-F5344CB8AC3E}">
        <p14:creationId xmlns:p14="http://schemas.microsoft.com/office/powerpoint/2010/main" val="22913573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e the source image">
            <a:extLst>
              <a:ext uri="{FF2B5EF4-FFF2-40B4-BE49-F238E27FC236}">
                <a16:creationId xmlns:a16="http://schemas.microsoft.com/office/drawing/2014/main" id="{050EDC02-8B59-4EF1-809A-DDBEF2997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468" y="3464759"/>
            <a:ext cx="4668755" cy="26261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ee the source image">
            <a:extLst>
              <a:ext uri="{FF2B5EF4-FFF2-40B4-BE49-F238E27FC236}">
                <a16:creationId xmlns:a16="http://schemas.microsoft.com/office/drawing/2014/main" id="{64591A30-EEE6-4F27-A550-FAF7F41F0F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9403" y="254280"/>
            <a:ext cx="4718848" cy="26928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hy You Should Consider 3D Imaging at Your Next Mammography">
            <a:extLst>
              <a:ext uri="{FF2B5EF4-FFF2-40B4-BE49-F238E27FC236}">
                <a16:creationId xmlns:a16="http://schemas.microsoft.com/office/drawing/2014/main" id="{FCE485B7-91CB-4BFF-A8CF-963D90ACB6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9133" y="98360"/>
            <a:ext cx="4342269" cy="28735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1538F28-B52B-4EA7-BF17-31EC49451F3A}"/>
              </a:ext>
            </a:extLst>
          </p:cNvPr>
          <p:cNvPicPr>
            <a:picLocks noChangeAspect="1"/>
          </p:cNvPicPr>
          <p:nvPr/>
        </p:nvPicPr>
        <p:blipFill rotWithShape="1">
          <a:blip r:embed="rId6"/>
          <a:srcRect l="75458" t="1482" r="9264" b="55106"/>
          <a:stretch/>
        </p:blipFill>
        <p:spPr>
          <a:xfrm>
            <a:off x="4037548" y="1625492"/>
            <a:ext cx="914162" cy="1432334"/>
          </a:xfrm>
          <a:prstGeom prst="rect">
            <a:avLst/>
          </a:prstGeom>
        </p:spPr>
      </p:pic>
      <p:pic>
        <p:nvPicPr>
          <p:cNvPr id="9" name="Picture 8">
            <a:extLst>
              <a:ext uri="{FF2B5EF4-FFF2-40B4-BE49-F238E27FC236}">
                <a16:creationId xmlns:a16="http://schemas.microsoft.com/office/drawing/2014/main" id="{0BECE43D-6D0E-4FF7-A892-0D5113B4B321}"/>
              </a:ext>
            </a:extLst>
          </p:cNvPr>
          <p:cNvPicPr>
            <a:picLocks noChangeAspect="1"/>
          </p:cNvPicPr>
          <p:nvPr/>
        </p:nvPicPr>
        <p:blipFill rotWithShape="1">
          <a:blip r:embed="rId6"/>
          <a:srcRect l="75458" t="1482" r="9264" b="55106"/>
          <a:stretch/>
        </p:blipFill>
        <p:spPr>
          <a:xfrm rot="120000" flipH="1">
            <a:off x="3098670" y="1613208"/>
            <a:ext cx="914162" cy="1432334"/>
          </a:xfrm>
          <a:prstGeom prst="rect">
            <a:avLst/>
          </a:prstGeom>
        </p:spPr>
      </p:pic>
      <p:pic>
        <p:nvPicPr>
          <p:cNvPr id="10" name="Picture 9">
            <a:extLst>
              <a:ext uri="{FF2B5EF4-FFF2-40B4-BE49-F238E27FC236}">
                <a16:creationId xmlns:a16="http://schemas.microsoft.com/office/drawing/2014/main" id="{D943FF5B-7D69-46AE-BFC1-21843647495B}"/>
              </a:ext>
            </a:extLst>
          </p:cNvPr>
          <p:cNvPicPr>
            <a:picLocks noChangeAspect="1"/>
          </p:cNvPicPr>
          <p:nvPr/>
        </p:nvPicPr>
        <p:blipFill>
          <a:blip r:embed="rId7"/>
          <a:stretch>
            <a:fillRect/>
          </a:stretch>
        </p:blipFill>
        <p:spPr>
          <a:xfrm>
            <a:off x="1513439" y="335013"/>
            <a:ext cx="1560516" cy="1200125"/>
          </a:xfrm>
          <a:prstGeom prst="rect">
            <a:avLst/>
          </a:prstGeom>
        </p:spPr>
      </p:pic>
      <p:sp>
        <p:nvSpPr>
          <p:cNvPr id="2" name="TextBox 1">
            <a:extLst>
              <a:ext uri="{FF2B5EF4-FFF2-40B4-BE49-F238E27FC236}">
                <a16:creationId xmlns:a16="http://schemas.microsoft.com/office/drawing/2014/main" id="{B8418808-82C8-491E-A5BA-BC2F94B445FA}"/>
              </a:ext>
            </a:extLst>
          </p:cNvPr>
          <p:cNvSpPr txBox="1"/>
          <p:nvPr/>
        </p:nvSpPr>
        <p:spPr>
          <a:xfrm>
            <a:off x="522098" y="3223980"/>
            <a:ext cx="5362819" cy="3107733"/>
          </a:xfrm>
          <a:prstGeom prst="rect">
            <a:avLst/>
          </a:prstGeom>
          <a:noFill/>
        </p:spPr>
        <p:txBody>
          <a:bodyPr wrap="square" rtlCol="0">
            <a:spAutoFit/>
          </a:bodyPr>
          <a:lstStyle/>
          <a:p>
            <a:pPr defTabSz="914126" eaLnBrk="1" fontAlgn="auto" hangingPunct="1">
              <a:spcBef>
                <a:spcPts val="0"/>
              </a:spcBef>
              <a:spcAft>
                <a:spcPts val="0"/>
              </a:spcAft>
              <a:defRPr/>
            </a:pPr>
            <a:r>
              <a:rPr lang="en-US" sz="2799" b="0" dirty="0">
                <a:solidFill>
                  <a:srgbClr val="FFFFFF"/>
                </a:solidFill>
                <a:ea typeface="+mn-ea"/>
                <a:cs typeface="Times New Roman" panose="02020603050405020304" pitchFamily="18" charset="0"/>
              </a:rPr>
              <a:t>AI Risk Assessment Model to empower women for effective personalized screening, supporting access to imaging</a:t>
            </a:r>
          </a:p>
          <a:p>
            <a:pPr defTabSz="914126" eaLnBrk="1" fontAlgn="auto" hangingPunct="1">
              <a:spcBef>
                <a:spcPts val="0"/>
              </a:spcBef>
              <a:spcAft>
                <a:spcPts val="0"/>
              </a:spcAft>
              <a:defRPr/>
            </a:pPr>
            <a:r>
              <a:rPr lang="en-US" sz="2799" b="0" dirty="0">
                <a:solidFill>
                  <a:srgbClr val="FFFFFF"/>
                </a:solidFill>
                <a:ea typeface="+mn-ea"/>
                <a:cs typeface="Times New Roman" panose="02020603050405020304" pitchFamily="18" charset="0"/>
              </a:rPr>
              <a:t>technology beyond the mammogram, to the right patient at the right time</a:t>
            </a:r>
          </a:p>
        </p:txBody>
      </p:sp>
    </p:spTree>
    <p:extLst>
      <p:ext uri="{BB962C8B-B14F-4D97-AF65-F5344CB8AC3E}">
        <p14:creationId xmlns:p14="http://schemas.microsoft.com/office/powerpoint/2010/main" val="20840735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8" y="951599"/>
            <a:ext cx="7696200" cy="685800"/>
          </a:xfrm>
        </p:spPr>
        <p:txBody>
          <a:bodyPr/>
          <a:lstStyle/>
          <a:p>
            <a:r>
              <a:rPr lang="en-US" sz="3600" dirty="0">
                <a:solidFill>
                  <a:srgbClr val="FFFF00"/>
                </a:solidFill>
              </a:rPr>
              <a:t>Computer Assistance vs Autonomous Interpretation</a:t>
            </a:r>
            <a:br>
              <a:rPr lang="en-US" sz="3600" dirty="0">
                <a:solidFill>
                  <a:srgbClr val="FFFF00"/>
                </a:solidFill>
              </a:rPr>
            </a:br>
            <a:endParaRPr lang="en-US" sz="3600" dirty="0">
              <a:solidFill>
                <a:srgbClr val="FFFF00"/>
              </a:solidFill>
            </a:endParaRPr>
          </a:p>
        </p:txBody>
      </p:sp>
      <p:sp>
        <p:nvSpPr>
          <p:cNvPr id="3" name="Text Placeholder 2"/>
          <p:cNvSpPr>
            <a:spLocks noGrp="1"/>
          </p:cNvSpPr>
          <p:nvPr>
            <p:ph type="body" idx="1"/>
          </p:nvPr>
        </p:nvSpPr>
        <p:spPr>
          <a:xfrm>
            <a:off x="1827212" y="1828800"/>
            <a:ext cx="8229600" cy="3505200"/>
          </a:xfrm>
        </p:spPr>
        <p:txBody>
          <a:bodyPr/>
          <a:lstStyle/>
          <a:p>
            <a:pPr marL="512762" lvl="1" indent="0">
              <a:buNone/>
            </a:pPr>
            <a:endParaRPr lang="en-US" sz="2000" dirty="0"/>
          </a:p>
          <a:p>
            <a:pPr marL="512762" lvl="1" indent="0">
              <a:buNone/>
            </a:pPr>
            <a:endParaRPr lang="en-US" sz="2000" dirty="0"/>
          </a:p>
        </p:txBody>
      </p:sp>
      <p:pic>
        <p:nvPicPr>
          <p:cNvPr id="7" name="Picture 4">
            <a:extLst>
              <a:ext uri="{FF2B5EF4-FFF2-40B4-BE49-F238E27FC236}">
                <a16:creationId xmlns:a16="http://schemas.microsoft.com/office/drawing/2014/main" id="{B3683055-1696-4BDF-B7EE-BE2D54C27D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85" t="25951" r="16506"/>
          <a:stretch/>
        </p:blipFill>
        <p:spPr bwMode="auto">
          <a:xfrm>
            <a:off x="2044510" y="2535876"/>
            <a:ext cx="1370288" cy="1018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8327CD2D-C576-42A4-9678-A03FAB5AC275}"/>
              </a:ext>
            </a:extLst>
          </p:cNvPr>
          <p:cNvSpPr txBox="1"/>
          <p:nvPr/>
        </p:nvSpPr>
        <p:spPr>
          <a:xfrm>
            <a:off x="1835792" y="5100091"/>
            <a:ext cx="1828801" cy="369332"/>
          </a:xfrm>
          <a:prstGeom prst="rect">
            <a:avLst/>
          </a:prstGeom>
          <a:noFill/>
        </p:spPr>
        <p:txBody>
          <a:bodyPr wrap="square" rtlCol="0">
            <a:spAutoFit/>
          </a:bodyPr>
          <a:lstStyle/>
          <a:p>
            <a:pPr eaLnBrk="1" fontAlgn="auto" hangingPunct="1">
              <a:spcBef>
                <a:spcPts val="0"/>
              </a:spcBef>
              <a:spcAft>
                <a:spcPts val="0"/>
              </a:spcAft>
              <a:defRPr/>
            </a:pPr>
            <a:r>
              <a:rPr lang="en-US" sz="1800" b="0" dirty="0">
                <a:solidFill>
                  <a:srgbClr val="FFFFFF"/>
                </a:solidFill>
                <a:ea typeface="+mn-ea"/>
                <a:cs typeface="Times New Roman" panose="02020603050405020304" pitchFamily="18" charset="0"/>
              </a:rPr>
              <a:t>Traditional CAD</a:t>
            </a:r>
          </a:p>
        </p:txBody>
      </p:sp>
      <p:sp>
        <p:nvSpPr>
          <p:cNvPr id="9" name="TextBox 8">
            <a:extLst>
              <a:ext uri="{FF2B5EF4-FFF2-40B4-BE49-F238E27FC236}">
                <a16:creationId xmlns:a16="http://schemas.microsoft.com/office/drawing/2014/main" id="{7B10D32E-6AE0-4F2E-A4A3-F8C2BFBC70F4}"/>
              </a:ext>
            </a:extLst>
          </p:cNvPr>
          <p:cNvSpPr txBox="1"/>
          <p:nvPr/>
        </p:nvSpPr>
        <p:spPr>
          <a:xfrm>
            <a:off x="7027390" y="5503740"/>
            <a:ext cx="2213901" cy="923330"/>
          </a:xfrm>
          <a:prstGeom prst="rect">
            <a:avLst/>
          </a:prstGeom>
          <a:noFill/>
        </p:spPr>
        <p:txBody>
          <a:bodyPr wrap="square" rtlCol="0">
            <a:spAutoFit/>
          </a:bodyPr>
          <a:lstStyle/>
          <a:p>
            <a:pPr eaLnBrk="1" fontAlgn="auto" hangingPunct="1">
              <a:spcBef>
                <a:spcPts val="0"/>
              </a:spcBef>
              <a:spcAft>
                <a:spcPts val="0"/>
              </a:spcAft>
              <a:defRPr/>
            </a:pPr>
            <a:r>
              <a:rPr lang="en-US" sz="1800" b="0" dirty="0">
                <a:solidFill>
                  <a:srgbClr val="FFFFFF"/>
                </a:solidFill>
                <a:ea typeface="+mn-ea"/>
                <a:cs typeface="Times New Roman" panose="02020603050405020304" pitchFamily="18" charset="0"/>
              </a:rPr>
              <a:t>Fully Autonomous Interpretation  of Subset of Exams</a:t>
            </a:r>
          </a:p>
        </p:txBody>
      </p:sp>
      <p:sp>
        <p:nvSpPr>
          <p:cNvPr id="10" name="TextBox 9">
            <a:extLst>
              <a:ext uri="{FF2B5EF4-FFF2-40B4-BE49-F238E27FC236}">
                <a16:creationId xmlns:a16="http://schemas.microsoft.com/office/drawing/2014/main" id="{5AB7E309-B957-493B-A0DA-F01BB94C8A14}"/>
              </a:ext>
            </a:extLst>
          </p:cNvPr>
          <p:cNvSpPr txBox="1"/>
          <p:nvPr/>
        </p:nvSpPr>
        <p:spPr>
          <a:xfrm>
            <a:off x="4834091" y="5959358"/>
            <a:ext cx="1295401" cy="369332"/>
          </a:xfrm>
          <a:prstGeom prst="rect">
            <a:avLst/>
          </a:prstGeom>
          <a:noFill/>
        </p:spPr>
        <p:txBody>
          <a:bodyPr wrap="square" rtlCol="0">
            <a:spAutoFit/>
          </a:bodyPr>
          <a:lstStyle/>
          <a:p>
            <a:pPr eaLnBrk="1" fontAlgn="auto" hangingPunct="1">
              <a:spcBef>
                <a:spcPts val="0"/>
              </a:spcBef>
              <a:spcAft>
                <a:spcPts val="0"/>
              </a:spcAft>
              <a:defRPr/>
            </a:pPr>
            <a:r>
              <a:rPr lang="en-US" sz="1800" b="0" dirty="0">
                <a:solidFill>
                  <a:srgbClr val="FFFFFF"/>
                </a:solidFill>
                <a:ea typeface="+mn-ea"/>
                <a:cs typeface="Times New Roman" panose="02020603050405020304" pitchFamily="18" charset="0"/>
              </a:rPr>
              <a:t>AI Triage</a:t>
            </a:r>
          </a:p>
        </p:txBody>
      </p:sp>
      <p:sp>
        <p:nvSpPr>
          <p:cNvPr id="11" name="TextBox 10">
            <a:extLst>
              <a:ext uri="{FF2B5EF4-FFF2-40B4-BE49-F238E27FC236}">
                <a16:creationId xmlns:a16="http://schemas.microsoft.com/office/drawing/2014/main" id="{CFBA0C1A-99ED-4D48-8B2C-A055B5737CBC}"/>
              </a:ext>
            </a:extLst>
          </p:cNvPr>
          <p:cNvSpPr txBox="1"/>
          <p:nvPr/>
        </p:nvSpPr>
        <p:spPr>
          <a:xfrm>
            <a:off x="8523226" y="3093357"/>
            <a:ext cx="2213901" cy="1200329"/>
          </a:xfrm>
          <a:prstGeom prst="rect">
            <a:avLst/>
          </a:prstGeom>
          <a:noFill/>
        </p:spPr>
        <p:txBody>
          <a:bodyPr wrap="square" rtlCol="0">
            <a:spAutoFit/>
          </a:bodyPr>
          <a:lstStyle/>
          <a:p>
            <a:pPr eaLnBrk="1" fontAlgn="auto" hangingPunct="1">
              <a:spcBef>
                <a:spcPts val="0"/>
              </a:spcBef>
              <a:spcAft>
                <a:spcPts val="0"/>
              </a:spcAft>
              <a:defRPr/>
            </a:pPr>
            <a:r>
              <a:rPr lang="en-US" sz="1800" b="0" dirty="0">
                <a:solidFill>
                  <a:srgbClr val="FFFFFF"/>
                </a:solidFill>
                <a:ea typeface="+mn-ea"/>
                <a:cs typeface="Times New Roman" panose="02020603050405020304" pitchFamily="18" charset="0"/>
              </a:rPr>
              <a:t>Fully Autonomous Interpretation  of All Exams for Specific Case Use</a:t>
            </a:r>
          </a:p>
        </p:txBody>
      </p:sp>
      <p:sp>
        <p:nvSpPr>
          <p:cNvPr id="13" name="Arrow: Right 12">
            <a:extLst>
              <a:ext uri="{FF2B5EF4-FFF2-40B4-BE49-F238E27FC236}">
                <a16:creationId xmlns:a16="http://schemas.microsoft.com/office/drawing/2014/main" id="{431C1EC1-2718-4B4E-A3A6-79F8BAD0568D}"/>
              </a:ext>
            </a:extLst>
          </p:cNvPr>
          <p:cNvSpPr/>
          <p:nvPr/>
        </p:nvSpPr>
        <p:spPr bwMode="auto">
          <a:xfrm rot="21035142">
            <a:off x="1575613" y="1400900"/>
            <a:ext cx="7141729" cy="763346"/>
          </a:xfrm>
          <a:prstGeom prst="rightArrow">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eaLnBrk="1" hangingPunct="1">
              <a:defRPr/>
            </a:pPr>
            <a:endParaRPr lang="en-US" sz="1800" b="0">
              <a:solidFill>
                <a:srgbClr val="FFFFFF"/>
              </a:solidFill>
              <a:latin typeface="Arial" charset="0"/>
              <a:ea typeface="+mn-ea"/>
            </a:endParaRPr>
          </a:p>
        </p:txBody>
      </p:sp>
      <p:grpSp>
        <p:nvGrpSpPr>
          <p:cNvPr id="23" name="Group 22">
            <a:extLst>
              <a:ext uri="{FF2B5EF4-FFF2-40B4-BE49-F238E27FC236}">
                <a16:creationId xmlns:a16="http://schemas.microsoft.com/office/drawing/2014/main" id="{9E788085-8A07-4ADE-8F2A-9F88FE34D136}"/>
              </a:ext>
            </a:extLst>
          </p:cNvPr>
          <p:cNvGrpSpPr/>
          <p:nvPr/>
        </p:nvGrpSpPr>
        <p:grpSpPr>
          <a:xfrm>
            <a:off x="4312690" y="2261931"/>
            <a:ext cx="1231563" cy="1481013"/>
            <a:chOff x="2807037" y="2344319"/>
            <a:chExt cx="1231563" cy="1481013"/>
          </a:xfrm>
        </p:grpSpPr>
        <p:pic>
          <p:nvPicPr>
            <p:cNvPr id="17" name="Picture 2">
              <a:extLst>
                <a:ext uri="{FF2B5EF4-FFF2-40B4-BE49-F238E27FC236}">
                  <a16:creationId xmlns:a16="http://schemas.microsoft.com/office/drawing/2014/main" id="{22E0B3F4-33FF-4CE8-BA14-05D728ADB56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2807037" y="23443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8" name="Picture 2">
              <a:extLst>
                <a:ext uri="{FF2B5EF4-FFF2-40B4-BE49-F238E27FC236}">
                  <a16:creationId xmlns:a16="http://schemas.microsoft.com/office/drawing/2014/main" id="{256E8F1C-616F-4ABF-9918-2BF2FF2F656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2959437" y="24967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 name="Picture 2">
              <a:extLst>
                <a:ext uri="{FF2B5EF4-FFF2-40B4-BE49-F238E27FC236}">
                  <a16:creationId xmlns:a16="http://schemas.microsoft.com/office/drawing/2014/main" id="{FE15E0DC-3396-4326-8A5B-CC23766B3E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3111837" y="26491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0" name="Picture 2">
              <a:extLst>
                <a:ext uri="{FF2B5EF4-FFF2-40B4-BE49-F238E27FC236}">
                  <a16:creationId xmlns:a16="http://schemas.microsoft.com/office/drawing/2014/main" id="{9274DBBF-4799-43F7-A422-35FAB9DEA92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3264237" y="28015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1" name="Picture 2">
              <a:extLst>
                <a:ext uri="{FF2B5EF4-FFF2-40B4-BE49-F238E27FC236}">
                  <a16:creationId xmlns:a16="http://schemas.microsoft.com/office/drawing/2014/main" id="{454FF60C-D509-442E-80D7-F4D5A7F84E9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3416637" y="29539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2" name="Picture 2">
              <a:extLst>
                <a:ext uri="{FF2B5EF4-FFF2-40B4-BE49-F238E27FC236}">
                  <a16:creationId xmlns:a16="http://schemas.microsoft.com/office/drawing/2014/main" id="{7171E005-6F47-4762-BD4D-2E196D2D5C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3569037" y="31063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24" name="Group 23">
            <a:extLst>
              <a:ext uri="{FF2B5EF4-FFF2-40B4-BE49-F238E27FC236}">
                <a16:creationId xmlns:a16="http://schemas.microsoft.com/office/drawing/2014/main" id="{BE318038-0D35-40F8-A8A6-A5FE6EE86B09}"/>
              </a:ext>
            </a:extLst>
          </p:cNvPr>
          <p:cNvGrpSpPr/>
          <p:nvPr/>
        </p:nvGrpSpPr>
        <p:grpSpPr>
          <a:xfrm>
            <a:off x="6684563" y="1750797"/>
            <a:ext cx="1231563" cy="1481013"/>
            <a:chOff x="2807037" y="2344319"/>
            <a:chExt cx="1231563" cy="1481013"/>
          </a:xfrm>
        </p:grpSpPr>
        <p:pic>
          <p:nvPicPr>
            <p:cNvPr id="25" name="Picture 2">
              <a:extLst>
                <a:ext uri="{FF2B5EF4-FFF2-40B4-BE49-F238E27FC236}">
                  <a16:creationId xmlns:a16="http://schemas.microsoft.com/office/drawing/2014/main" id="{02BA6E66-F85E-4093-9ADE-5B43586FA2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2807037" y="23443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6" name="Picture 2">
              <a:extLst>
                <a:ext uri="{FF2B5EF4-FFF2-40B4-BE49-F238E27FC236}">
                  <a16:creationId xmlns:a16="http://schemas.microsoft.com/office/drawing/2014/main" id="{22C0CB09-4EBC-4084-AAA4-B8BC2D804B6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2959437" y="24967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7" name="Picture 2">
              <a:extLst>
                <a:ext uri="{FF2B5EF4-FFF2-40B4-BE49-F238E27FC236}">
                  <a16:creationId xmlns:a16="http://schemas.microsoft.com/office/drawing/2014/main" id="{F8FDD00F-0631-4DB4-A598-4D9F42733A6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3111837" y="26491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8" name="Picture 2">
              <a:extLst>
                <a:ext uri="{FF2B5EF4-FFF2-40B4-BE49-F238E27FC236}">
                  <a16:creationId xmlns:a16="http://schemas.microsoft.com/office/drawing/2014/main" id="{AA53A886-3B41-4508-A350-EE1FD1DD81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3264237" y="28015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9" name="Picture 2">
              <a:extLst>
                <a:ext uri="{FF2B5EF4-FFF2-40B4-BE49-F238E27FC236}">
                  <a16:creationId xmlns:a16="http://schemas.microsoft.com/office/drawing/2014/main" id="{C19977FF-7666-465E-9876-BD55FC7AE4F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3416637" y="29539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0" name="Picture 2">
              <a:extLst>
                <a:ext uri="{FF2B5EF4-FFF2-40B4-BE49-F238E27FC236}">
                  <a16:creationId xmlns:a16="http://schemas.microsoft.com/office/drawing/2014/main" id="{9E214117-C1AE-4667-9886-01CF26B70AE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3569037" y="31063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31" name="Group 30">
            <a:extLst>
              <a:ext uri="{FF2B5EF4-FFF2-40B4-BE49-F238E27FC236}">
                <a16:creationId xmlns:a16="http://schemas.microsoft.com/office/drawing/2014/main" id="{1675BE66-401E-424A-A267-09212BBA24D6}"/>
              </a:ext>
            </a:extLst>
          </p:cNvPr>
          <p:cNvGrpSpPr/>
          <p:nvPr/>
        </p:nvGrpSpPr>
        <p:grpSpPr>
          <a:xfrm>
            <a:off x="8829566" y="462681"/>
            <a:ext cx="1231563" cy="1481013"/>
            <a:chOff x="2807037" y="2344319"/>
            <a:chExt cx="1231563" cy="1481013"/>
          </a:xfrm>
        </p:grpSpPr>
        <p:pic>
          <p:nvPicPr>
            <p:cNvPr id="32" name="Picture 2">
              <a:extLst>
                <a:ext uri="{FF2B5EF4-FFF2-40B4-BE49-F238E27FC236}">
                  <a16:creationId xmlns:a16="http://schemas.microsoft.com/office/drawing/2014/main" id="{481D812A-94DA-41A9-A8AE-0AD4B9C409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2807037" y="23443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3" name="Picture 2">
              <a:extLst>
                <a:ext uri="{FF2B5EF4-FFF2-40B4-BE49-F238E27FC236}">
                  <a16:creationId xmlns:a16="http://schemas.microsoft.com/office/drawing/2014/main" id="{BB2BE77B-5848-4FF6-8118-24DC2E685A3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2959437" y="24967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4" name="Picture 2">
              <a:extLst>
                <a:ext uri="{FF2B5EF4-FFF2-40B4-BE49-F238E27FC236}">
                  <a16:creationId xmlns:a16="http://schemas.microsoft.com/office/drawing/2014/main" id="{9ED39502-AFAA-49E0-A44D-D37D6EAD7D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3111837" y="26491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 name="Picture 2">
              <a:extLst>
                <a:ext uri="{FF2B5EF4-FFF2-40B4-BE49-F238E27FC236}">
                  <a16:creationId xmlns:a16="http://schemas.microsoft.com/office/drawing/2014/main" id="{F13DD917-755A-47B8-B698-72CA33B0D86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3264237" y="28015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6" name="Picture 2">
              <a:extLst>
                <a:ext uri="{FF2B5EF4-FFF2-40B4-BE49-F238E27FC236}">
                  <a16:creationId xmlns:a16="http://schemas.microsoft.com/office/drawing/2014/main" id="{89CB3A61-9A9B-4AB3-97A7-D4CED0D3274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3416637" y="29539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7" name="Picture 2">
              <a:extLst>
                <a:ext uri="{FF2B5EF4-FFF2-40B4-BE49-F238E27FC236}">
                  <a16:creationId xmlns:a16="http://schemas.microsoft.com/office/drawing/2014/main" id="{C1BAE1CD-11F6-4692-B3EF-AF7CB8F92F8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3569037" y="31063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38" name="Group 37">
            <a:extLst>
              <a:ext uri="{FF2B5EF4-FFF2-40B4-BE49-F238E27FC236}">
                <a16:creationId xmlns:a16="http://schemas.microsoft.com/office/drawing/2014/main" id="{D0C2D267-BE6D-4BD2-9751-B29EE636F432}"/>
              </a:ext>
            </a:extLst>
          </p:cNvPr>
          <p:cNvGrpSpPr/>
          <p:nvPr/>
        </p:nvGrpSpPr>
        <p:grpSpPr>
          <a:xfrm>
            <a:off x="4055673" y="4042323"/>
            <a:ext cx="913765" cy="814243"/>
            <a:chOff x="2807037" y="2344319"/>
            <a:chExt cx="1231563" cy="1481013"/>
          </a:xfrm>
        </p:grpSpPr>
        <p:pic>
          <p:nvPicPr>
            <p:cNvPr id="39" name="Picture 2">
              <a:extLst>
                <a:ext uri="{FF2B5EF4-FFF2-40B4-BE49-F238E27FC236}">
                  <a16:creationId xmlns:a16="http://schemas.microsoft.com/office/drawing/2014/main" id="{1782BC08-6DE2-4AE4-BD09-7C381704913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2807037" y="23443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0" name="Picture 2">
              <a:extLst>
                <a:ext uri="{FF2B5EF4-FFF2-40B4-BE49-F238E27FC236}">
                  <a16:creationId xmlns:a16="http://schemas.microsoft.com/office/drawing/2014/main" id="{D64392F6-E695-4AAE-A48A-6730C854142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2959437" y="24967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1" name="Picture 2">
              <a:extLst>
                <a:ext uri="{FF2B5EF4-FFF2-40B4-BE49-F238E27FC236}">
                  <a16:creationId xmlns:a16="http://schemas.microsoft.com/office/drawing/2014/main" id="{70A810BD-BB84-4167-9330-0011BD5AE11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3111837" y="26491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2" name="Picture 2">
              <a:extLst>
                <a:ext uri="{FF2B5EF4-FFF2-40B4-BE49-F238E27FC236}">
                  <a16:creationId xmlns:a16="http://schemas.microsoft.com/office/drawing/2014/main" id="{022CF5F2-AA66-4A34-BABD-7B110CED7D2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3264237" y="28015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3" name="Picture 2">
              <a:extLst>
                <a:ext uri="{FF2B5EF4-FFF2-40B4-BE49-F238E27FC236}">
                  <a16:creationId xmlns:a16="http://schemas.microsoft.com/office/drawing/2014/main" id="{CBC33613-1E6E-43BF-84C0-49BA1321F7A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3416637" y="29539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4" name="Picture 2">
              <a:extLst>
                <a:ext uri="{FF2B5EF4-FFF2-40B4-BE49-F238E27FC236}">
                  <a16:creationId xmlns:a16="http://schemas.microsoft.com/office/drawing/2014/main" id="{D07CA650-7B2B-433A-ABBB-FB6ADD72D8C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3569037" y="31063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cxnSp>
        <p:nvCxnSpPr>
          <p:cNvPr id="46" name="Straight Arrow Connector 45">
            <a:extLst>
              <a:ext uri="{FF2B5EF4-FFF2-40B4-BE49-F238E27FC236}">
                <a16:creationId xmlns:a16="http://schemas.microsoft.com/office/drawing/2014/main" id="{C6B90B7F-1709-4FDA-AA82-FF3243BB05CC}"/>
              </a:ext>
            </a:extLst>
          </p:cNvPr>
          <p:cNvCxnSpPr/>
          <p:nvPr/>
        </p:nvCxnSpPr>
        <p:spPr bwMode="auto">
          <a:xfrm flipH="1">
            <a:off x="4710227" y="3662341"/>
            <a:ext cx="317163" cy="418938"/>
          </a:xfrm>
          <a:prstGeom prst="straightConnector1">
            <a:avLst/>
          </a:prstGeom>
          <a:noFill/>
          <a:ln w="381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46">
            <a:extLst>
              <a:ext uri="{FF2B5EF4-FFF2-40B4-BE49-F238E27FC236}">
                <a16:creationId xmlns:a16="http://schemas.microsoft.com/office/drawing/2014/main" id="{3C1C2028-B55B-4304-BAF1-14A0538334C8}"/>
              </a:ext>
            </a:extLst>
          </p:cNvPr>
          <p:cNvCxnSpPr>
            <a:cxnSpLocks/>
          </p:cNvCxnSpPr>
          <p:nvPr/>
        </p:nvCxnSpPr>
        <p:spPr bwMode="auto">
          <a:xfrm>
            <a:off x="5154035" y="3668700"/>
            <a:ext cx="255080" cy="472286"/>
          </a:xfrm>
          <a:prstGeom prst="straightConnector1">
            <a:avLst/>
          </a:prstGeom>
          <a:noFill/>
          <a:ln w="381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a:extLst>
              <a:ext uri="{FF2B5EF4-FFF2-40B4-BE49-F238E27FC236}">
                <a16:creationId xmlns:a16="http://schemas.microsoft.com/office/drawing/2014/main" id="{E3700FAE-41E5-4F40-B349-2B8842FB723E}"/>
              </a:ext>
            </a:extLst>
          </p:cNvPr>
          <p:cNvCxnSpPr>
            <a:cxnSpLocks/>
          </p:cNvCxnSpPr>
          <p:nvPr/>
        </p:nvCxnSpPr>
        <p:spPr bwMode="auto">
          <a:xfrm flipH="1">
            <a:off x="6993346" y="3090436"/>
            <a:ext cx="304801" cy="538436"/>
          </a:xfrm>
          <a:prstGeom prst="straightConnector1">
            <a:avLst/>
          </a:prstGeom>
          <a:noFill/>
          <a:ln w="381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Arrow Connector 48">
            <a:extLst>
              <a:ext uri="{FF2B5EF4-FFF2-40B4-BE49-F238E27FC236}">
                <a16:creationId xmlns:a16="http://schemas.microsoft.com/office/drawing/2014/main" id="{115C1788-10A4-4D1A-9AF4-7E3A6AF53763}"/>
              </a:ext>
            </a:extLst>
          </p:cNvPr>
          <p:cNvCxnSpPr>
            <a:cxnSpLocks/>
          </p:cNvCxnSpPr>
          <p:nvPr/>
        </p:nvCxnSpPr>
        <p:spPr bwMode="auto">
          <a:xfrm>
            <a:off x="7795212" y="3235564"/>
            <a:ext cx="359290" cy="507125"/>
          </a:xfrm>
          <a:prstGeom prst="straightConnector1">
            <a:avLst/>
          </a:prstGeom>
          <a:noFill/>
          <a:ln w="381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8" name="Picture 57">
            <a:extLst>
              <a:ext uri="{FF2B5EF4-FFF2-40B4-BE49-F238E27FC236}">
                <a16:creationId xmlns:a16="http://schemas.microsoft.com/office/drawing/2014/main" id="{639878E4-6572-49FD-AF95-3882022DC648}"/>
              </a:ext>
            </a:extLst>
          </p:cNvPr>
          <p:cNvPicPr>
            <a:picLocks noChangeAspect="1"/>
          </p:cNvPicPr>
          <p:nvPr/>
        </p:nvPicPr>
        <p:blipFill>
          <a:blip r:embed="rId5"/>
          <a:stretch>
            <a:fillRect/>
          </a:stretch>
        </p:blipFill>
        <p:spPr>
          <a:xfrm>
            <a:off x="2246312" y="5542056"/>
            <a:ext cx="1021740" cy="1121771"/>
          </a:xfrm>
          <a:prstGeom prst="rect">
            <a:avLst/>
          </a:prstGeom>
        </p:spPr>
      </p:pic>
      <p:pic>
        <p:nvPicPr>
          <p:cNvPr id="59" name="Picture 58">
            <a:extLst>
              <a:ext uri="{FF2B5EF4-FFF2-40B4-BE49-F238E27FC236}">
                <a16:creationId xmlns:a16="http://schemas.microsoft.com/office/drawing/2014/main" id="{DB6D714D-52A4-40FC-921F-188A86BE577D}"/>
              </a:ext>
            </a:extLst>
          </p:cNvPr>
          <p:cNvPicPr>
            <a:picLocks noChangeAspect="1"/>
          </p:cNvPicPr>
          <p:nvPr/>
        </p:nvPicPr>
        <p:blipFill>
          <a:blip r:embed="rId5"/>
          <a:stretch>
            <a:fillRect/>
          </a:stretch>
        </p:blipFill>
        <p:spPr>
          <a:xfrm>
            <a:off x="4281614" y="4882981"/>
            <a:ext cx="752870" cy="826578"/>
          </a:xfrm>
          <a:prstGeom prst="rect">
            <a:avLst/>
          </a:prstGeom>
        </p:spPr>
      </p:pic>
      <p:grpSp>
        <p:nvGrpSpPr>
          <p:cNvPr id="60" name="Group 59">
            <a:extLst>
              <a:ext uri="{FF2B5EF4-FFF2-40B4-BE49-F238E27FC236}">
                <a16:creationId xmlns:a16="http://schemas.microsoft.com/office/drawing/2014/main" id="{F1DDF09E-F29E-4067-8977-97BE292A4C74}"/>
              </a:ext>
            </a:extLst>
          </p:cNvPr>
          <p:cNvGrpSpPr/>
          <p:nvPr/>
        </p:nvGrpSpPr>
        <p:grpSpPr>
          <a:xfrm>
            <a:off x="5415464" y="4204390"/>
            <a:ext cx="711438" cy="633816"/>
            <a:chOff x="2807037" y="2344319"/>
            <a:chExt cx="958869" cy="1152839"/>
          </a:xfrm>
        </p:grpSpPr>
        <p:pic>
          <p:nvPicPr>
            <p:cNvPr id="61" name="Picture 2">
              <a:extLst>
                <a:ext uri="{FF2B5EF4-FFF2-40B4-BE49-F238E27FC236}">
                  <a16:creationId xmlns:a16="http://schemas.microsoft.com/office/drawing/2014/main" id="{8BFE9871-64E8-4B05-8386-4DA2C52636F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2807037" y="23443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2" name="Picture 2">
              <a:extLst>
                <a:ext uri="{FF2B5EF4-FFF2-40B4-BE49-F238E27FC236}">
                  <a16:creationId xmlns:a16="http://schemas.microsoft.com/office/drawing/2014/main" id="{4C31C286-385C-413F-9B41-DA43BE52495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3073422" y="2489915"/>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3" name="Picture 2">
              <a:extLst>
                <a:ext uri="{FF2B5EF4-FFF2-40B4-BE49-F238E27FC236}">
                  <a16:creationId xmlns:a16="http://schemas.microsoft.com/office/drawing/2014/main" id="{73F2DFB9-BE96-4E03-A6F0-97552281967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3296343" y="2778145"/>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pic>
        <p:nvPicPr>
          <p:cNvPr id="67" name="Picture 66">
            <a:extLst>
              <a:ext uri="{FF2B5EF4-FFF2-40B4-BE49-F238E27FC236}">
                <a16:creationId xmlns:a16="http://schemas.microsoft.com/office/drawing/2014/main" id="{9ACE527D-5D8A-4645-A5FF-6BF565BEC1BF}"/>
              </a:ext>
            </a:extLst>
          </p:cNvPr>
          <p:cNvPicPr>
            <a:picLocks noChangeAspect="1"/>
          </p:cNvPicPr>
          <p:nvPr/>
        </p:nvPicPr>
        <p:blipFill>
          <a:blip r:embed="rId5"/>
          <a:stretch>
            <a:fillRect/>
          </a:stretch>
        </p:blipFill>
        <p:spPr>
          <a:xfrm>
            <a:off x="5598398" y="4882981"/>
            <a:ext cx="752870" cy="826578"/>
          </a:xfrm>
          <a:prstGeom prst="rect">
            <a:avLst/>
          </a:prstGeom>
        </p:spPr>
      </p:pic>
      <p:grpSp>
        <p:nvGrpSpPr>
          <p:cNvPr id="68" name="Group 67">
            <a:extLst>
              <a:ext uri="{FF2B5EF4-FFF2-40B4-BE49-F238E27FC236}">
                <a16:creationId xmlns:a16="http://schemas.microsoft.com/office/drawing/2014/main" id="{E3292F1C-4289-4BC0-A918-58D1CA0CA1FB}"/>
              </a:ext>
            </a:extLst>
          </p:cNvPr>
          <p:cNvGrpSpPr/>
          <p:nvPr/>
        </p:nvGrpSpPr>
        <p:grpSpPr>
          <a:xfrm>
            <a:off x="6500695" y="3618180"/>
            <a:ext cx="913765" cy="814243"/>
            <a:chOff x="2807037" y="2344319"/>
            <a:chExt cx="1231563" cy="1481013"/>
          </a:xfrm>
        </p:grpSpPr>
        <p:pic>
          <p:nvPicPr>
            <p:cNvPr id="69" name="Picture 2">
              <a:extLst>
                <a:ext uri="{FF2B5EF4-FFF2-40B4-BE49-F238E27FC236}">
                  <a16:creationId xmlns:a16="http://schemas.microsoft.com/office/drawing/2014/main" id="{52E72D43-4C74-41FC-9196-F3F88894658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2807037" y="23443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0" name="Picture 2">
              <a:extLst>
                <a:ext uri="{FF2B5EF4-FFF2-40B4-BE49-F238E27FC236}">
                  <a16:creationId xmlns:a16="http://schemas.microsoft.com/office/drawing/2014/main" id="{CC6C31E9-9044-4D9F-81EC-EB39D625B4F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2959437" y="24967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1" name="Picture 2">
              <a:extLst>
                <a:ext uri="{FF2B5EF4-FFF2-40B4-BE49-F238E27FC236}">
                  <a16:creationId xmlns:a16="http://schemas.microsoft.com/office/drawing/2014/main" id="{FB9D636A-3A73-4BD1-A7DE-A257A3C9772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3111837" y="26491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2" name="Picture 2">
              <a:extLst>
                <a:ext uri="{FF2B5EF4-FFF2-40B4-BE49-F238E27FC236}">
                  <a16:creationId xmlns:a16="http://schemas.microsoft.com/office/drawing/2014/main" id="{8FFAEC44-F3C6-4FB6-A92E-911162923EF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3264237" y="28015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3" name="Picture 2">
              <a:extLst>
                <a:ext uri="{FF2B5EF4-FFF2-40B4-BE49-F238E27FC236}">
                  <a16:creationId xmlns:a16="http://schemas.microsoft.com/office/drawing/2014/main" id="{0D7285BA-4504-458F-BA7D-451006BA995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3416637" y="29539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4" name="Picture 2">
              <a:extLst>
                <a:ext uri="{FF2B5EF4-FFF2-40B4-BE49-F238E27FC236}">
                  <a16:creationId xmlns:a16="http://schemas.microsoft.com/office/drawing/2014/main" id="{0B4CBC66-F817-4DF1-A7DE-87B549C8047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3569037" y="31063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82" name="Group 81">
            <a:extLst>
              <a:ext uri="{FF2B5EF4-FFF2-40B4-BE49-F238E27FC236}">
                <a16:creationId xmlns:a16="http://schemas.microsoft.com/office/drawing/2014/main" id="{EBA589C8-9FB1-4AD9-9309-B7999A75BDA5}"/>
              </a:ext>
            </a:extLst>
          </p:cNvPr>
          <p:cNvGrpSpPr/>
          <p:nvPr/>
        </p:nvGrpSpPr>
        <p:grpSpPr>
          <a:xfrm>
            <a:off x="7819147" y="3770825"/>
            <a:ext cx="574543" cy="562880"/>
            <a:chOff x="2807037" y="2344319"/>
            <a:chExt cx="774363" cy="1023813"/>
          </a:xfrm>
        </p:grpSpPr>
        <p:pic>
          <p:nvPicPr>
            <p:cNvPr id="83" name="Picture 2">
              <a:extLst>
                <a:ext uri="{FF2B5EF4-FFF2-40B4-BE49-F238E27FC236}">
                  <a16:creationId xmlns:a16="http://schemas.microsoft.com/office/drawing/2014/main" id="{C9416845-DDD0-424A-BB6D-50E380736C6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2807037" y="23443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84" name="Picture 2">
              <a:extLst>
                <a:ext uri="{FF2B5EF4-FFF2-40B4-BE49-F238E27FC236}">
                  <a16:creationId xmlns:a16="http://schemas.microsoft.com/office/drawing/2014/main" id="{4829DD86-3C72-4254-AAA3-6049C2B20DC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2959437" y="24967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85" name="Picture 2">
              <a:extLst>
                <a:ext uri="{FF2B5EF4-FFF2-40B4-BE49-F238E27FC236}">
                  <a16:creationId xmlns:a16="http://schemas.microsoft.com/office/drawing/2014/main" id="{76A0BCAF-C6F6-4602-9DBA-82D05156BBE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794" b="-11635"/>
            <a:stretch/>
          </p:blipFill>
          <p:spPr bwMode="auto">
            <a:xfrm>
              <a:off x="3111837" y="26491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pic>
        <p:nvPicPr>
          <p:cNvPr id="96" name="Picture 95">
            <a:extLst>
              <a:ext uri="{FF2B5EF4-FFF2-40B4-BE49-F238E27FC236}">
                <a16:creationId xmlns:a16="http://schemas.microsoft.com/office/drawing/2014/main" id="{C4753454-EBC6-46D5-B07D-F99E683D864D}"/>
              </a:ext>
            </a:extLst>
          </p:cNvPr>
          <p:cNvPicPr>
            <a:picLocks noChangeAspect="1"/>
          </p:cNvPicPr>
          <p:nvPr/>
        </p:nvPicPr>
        <p:blipFill>
          <a:blip r:embed="rId5"/>
          <a:stretch>
            <a:fillRect/>
          </a:stretch>
        </p:blipFill>
        <p:spPr>
          <a:xfrm>
            <a:off x="8012455" y="4469692"/>
            <a:ext cx="752870" cy="826578"/>
          </a:xfrm>
          <a:prstGeom prst="rect">
            <a:avLst/>
          </a:prstGeom>
        </p:spPr>
      </p:pic>
      <p:grpSp>
        <p:nvGrpSpPr>
          <p:cNvPr id="97" name="Group 96">
            <a:extLst>
              <a:ext uri="{FF2B5EF4-FFF2-40B4-BE49-F238E27FC236}">
                <a16:creationId xmlns:a16="http://schemas.microsoft.com/office/drawing/2014/main" id="{D6B6E9A4-B3EB-4BB4-8617-28D4D096BF17}"/>
              </a:ext>
            </a:extLst>
          </p:cNvPr>
          <p:cNvGrpSpPr/>
          <p:nvPr/>
        </p:nvGrpSpPr>
        <p:grpSpPr>
          <a:xfrm>
            <a:off x="1802892" y="3662342"/>
            <a:ext cx="1231563" cy="1481013"/>
            <a:chOff x="2807037" y="2344319"/>
            <a:chExt cx="1231563" cy="1481013"/>
          </a:xfrm>
        </p:grpSpPr>
        <p:pic>
          <p:nvPicPr>
            <p:cNvPr id="98" name="Picture 2">
              <a:extLst>
                <a:ext uri="{FF2B5EF4-FFF2-40B4-BE49-F238E27FC236}">
                  <a16:creationId xmlns:a16="http://schemas.microsoft.com/office/drawing/2014/main" id="{1DE92D51-B591-451F-B781-551CD967148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2807037" y="23443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9" name="Picture 2">
              <a:extLst>
                <a:ext uri="{FF2B5EF4-FFF2-40B4-BE49-F238E27FC236}">
                  <a16:creationId xmlns:a16="http://schemas.microsoft.com/office/drawing/2014/main" id="{653DC31E-92A4-4571-86EE-56B11DA87B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2959437" y="24967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0" name="Picture 2">
              <a:extLst>
                <a:ext uri="{FF2B5EF4-FFF2-40B4-BE49-F238E27FC236}">
                  <a16:creationId xmlns:a16="http://schemas.microsoft.com/office/drawing/2014/main" id="{2A3DDFC2-D4C4-4197-8384-B4917D6F20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3111837" y="26491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1" name="Picture 2">
              <a:extLst>
                <a:ext uri="{FF2B5EF4-FFF2-40B4-BE49-F238E27FC236}">
                  <a16:creationId xmlns:a16="http://schemas.microsoft.com/office/drawing/2014/main" id="{44F64679-566E-4901-8C71-51DDA8757FD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3264237" y="28015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2" name="Picture 2">
              <a:extLst>
                <a:ext uri="{FF2B5EF4-FFF2-40B4-BE49-F238E27FC236}">
                  <a16:creationId xmlns:a16="http://schemas.microsoft.com/office/drawing/2014/main" id="{EF210C54-7E07-4677-B96F-6C22FDC4B55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3416637" y="29539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3" name="Picture 2">
              <a:extLst>
                <a:ext uri="{FF2B5EF4-FFF2-40B4-BE49-F238E27FC236}">
                  <a16:creationId xmlns:a16="http://schemas.microsoft.com/office/drawing/2014/main" id="{E11622F8-E166-48AC-AA75-93396251ED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794" b="-11635"/>
            <a:stretch/>
          </p:blipFill>
          <p:spPr bwMode="auto">
            <a:xfrm>
              <a:off x="3569037" y="3106319"/>
              <a:ext cx="469563" cy="719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pic>
        <p:nvPicPr>
          <p:cNvPr id="105" name="Picture 104">
            <a:extLst>
              <a:ext uri="{FF2B5EF4-FFF2-40B4-BE49-F238E27FC236}">
                <a16:creationId xmlns:a16="http://schemas.microsoft.com/office/drawing/2014/main" id="{BA37298F-79D3-41BF-8E18-F93DA4C6045B}"/>
              </a:ext>
            </a:extLst>
          </p:cNvPr>
          <p:cNvPicPr>
            <a:picLocks noChangeAspect="1"/>
          </p:cNvPicPr>
          <p:nvPr/>
        </p:nvPicPr>
        <p:blipFill rotWithShape="1">
          <a:blip r:embed="rId6">
            <a:extLst>
              <a:ext uri="{28A0092B-C50C-407E-A947-70E740481C1C}">
                <a14:useLocalDpi xmlns:a14="http://schemas.microsoft.com/office/drawing/2010/main" val="0"/>
              </a:ext>
            </a:extLst>
          </a:blip>
          <a:srcRect r="35730"/>
          <a:stretch/>
        </p:blipFill>
        <p:spPr>
          <a:xfrm>
            <a:off x="6666982" y="4417020"/>
            <a:ext cx="917626" cy="799557"/>
          </a:xfrm>
          <a:prstGeom prst="rect">
            <a:avLst/>
          </a:prstGeom>
        </p:spPr>
      </p:pic>
      <p:pic>
        <p:nvPicPr>
          <p:cNvPr id="106" name="Picture 105">
            <a:extLst>
              <a:ext uri="{FF2B5EF4-FFF2-40B4-BE49-F238E27FC236}">
                <a16:creationId xmlns:a16="http://schemas.microsoft.com/office/drawing/2014/main" id="{17D6C8DD-AAFC-4919-8834-CA0084C8B88D}"/>
              </a:ext>
            </a:extLst>
          </p:cNvPr>
          <p:cNvPicPr>
            <a:picLocks noChangeAspect="1"/>
          </p:cNvPicPr>
          <p:nvPr/>
        </p:nvPicPr>
        <p:blipFill rotWithShape="1">
          <a:blip r:embed="rId6">
            <a:extLst>
              <a:ext uri="{28A0092B-C50C-407E-A947-70E740481C1C}">
                <a14:useLocalDpi xmlns:a14="http://schemas.microsoft.com/office/drawing/2010/main" val="0"/>
              </a:ext>
            </a:extLst>
          </a:blip>
          <a:srcRect r="35730"/>
          <a:stretch/>
        </p:blipFill>
        <p:spPr>
          <a:xfrm>
            <a:off x="9357709" y="2070031"/>
            <a:ext cx="917626" cy="799557"/>
          </a:xfrm>
          <a:prstGeom prst="rect">
            <a:avLst/>
          </a:prstGeom>
        </p:spPr>
      </p:pic>
      <p:sp>
        <p:nvSpPr>
          <p:cNvPr id="4" name="Rectangle 3">
            <a:extLst>
              <a:ext uri="{FF2B5EF4-FFF2-40B4-BE49-F238E27FC236}">
                <a16:creationId xmlns:a16="http://schemas.microsoft.com/office/drawing/2014/main" id="{1F33FC0D-1602-35C6-0514-2B4A09D6FEBD}"/>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extLst>
      <p:ext uri="{BB962C8B-B14F-4D97-AF65-F5344CB8AC3E}">
        <p14:creationId xmlns:p14="http://schemas.microsoft.com/office/powerpoint/2010/main" val="11963986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3773489" y="485776"/>
            <a:ext cx="4664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tx2"/>
              </a:buClr>
              <a:buChar char="•"/>
              <a:defRPr sz="2800">
                <a:solidFill>
                  <a:srgbClr val="FFFFFF"/>
                </a:solidFill>
                <a:latin typeface="Arial Unicode MS" pitchFamily="34" charset="-128"/>
              </a:defRPr>
            </a:lvl1pPr>
            <a:lvl2pPr marL="742950" indent="-285750">
              <a:spcBef>
                <a:spcPct val="20000"/>
              </a:spcBef>
              <a:buClr>
                <a:schemeClr val="tx2"/>
              </a:buClr>
              <a:buChar char="–"/>
              <a:defRPr sz="2400">
                <a:solidFill>
                  <a:srgbClr val="FFFFFF"/>
                </a:solidFill>
                <a:latin typeface="Arial Unicode MS" pitchFamily="34" charset="-128"/>
              </a:defRPr>
            </a:lvl2pPr>
            <a:lvl3pPr marL="1143000" indent="-228600">
              <a:spcBef>
                <a:spcPct val="20000"/>
              </a:spcBef>
              <a:buClr>
                <a:schemeClr val="tx2"/>
              </a:buClr>
              <a:buChar char="•"/>
              <a:defRPr sz="2000">
                <a:solidFill>
                  <a:srgbClr val="FFFFFF"/>
                </a:solidFill>
                <a:latin typeface="Arial Unicode MS" pitchFamily="34" charset="-128"/>
              </a:defRPr>
            </a:lvl3pPr>
            <a:lvl4pPr marL="1600200" indent="-228600">
              <a:spcBef>
                <a:spcPct val="20000"/>
              </a:spcBef>
              <a:buClr>
                <a:schemeClr val="tx2"/>
              </a:buClr>
              <a:buChar char="–"/>
              <a:defRPr>
                <a:solidFill>
                  <a:srgbClr val="FFFFFF"/>
                </a:solidFill>
                <a:latin typeface="Arial Unicode MS" pitchFamily="34" charset="-128"/>
              </a:defRPr>
            </a:lvl4pPr>
            <a:lvl5pPr marL="2057400" indent="-228600">
              <a:spcBef>
                <a:spcPct val="20000"/>
              </a:spcBef>
              <a:buClr>
                <a:schemeClr val="tx2"/>
              </a:buClr>
              <a:buChar char="•"/>
              <a:defRPr sz="1600">
                <a:solidFill>
                  <a:srgbClr val="FFFFFF"/>
                </a:solidFill>
                <a:latin typeface="Arial Unicode MS" pitchFamily="34" charset="-128"/>
              </a:defRPr>
            </a:lvl5pPr>
            <a:lvl6pPr marL="2514600" indent="-228600" eaLnBrk="0" fontAlgn="base" hangingPunct="0">
              <a:spcBef>
                <a:spcPct val="20000"/>
              </a:spcBef>
              <a:spcAft>
                <a:spcPct val="0"/>
              </a:spcAft>
              <a:buClr>
                <a:schemeClr val="tx2"/>
              </a:buClr>
              <a:buChar char="•"/>
              <a:defRPr sz="1600">
                <a:solidFill>
                  <a:srgbClr val="FFFFFF"/>
                </a:solidFill>
                <a:latin typeface="Arial Unicode MS" pitchFamily="34" charset="-128"/>
              </a:defRPr>
            </a:lvl6pPr>
            <a:lvl7pPr marL="2971800" indent="-228600" eaLnBrk="0" fontAlgn="base" hangingPunct="0">
              <a:spcBef>
                <a:spcPct val="20000"/>
              </a:spcBef>
              <a:spcAft>
                <a:spcPct val="0"/>
              </a:spcAft>
              <a:buClr>
                <a:schemeClr val="tx2"/>
              </a:buClr>
              <a:buChar char="•"/>
              <a:defRPr sz="1600">
                <a:solidFill>
                  <a:srgbClr val="FFFFFF"/>
                </a:solidFill>
                <a:latin typeface="Arial Unicode MS" pitchFamily="34" charset="-128"/>
              </a:defRPr>
            </a:lvl7pPr>
            <a:lvl8pPr marL="3429000" indent="-228600" eaLnBrk="0" fontAlgn="base" hangingPunct="0">
              <a:spcBef>
                <a:spcPct val="20000"/>
              </a:spcBef>
              <a:spcAft>
                <a:spcPct val="0"/>
              </a:spcAft>
              <a:buClr>
                <a:schemeClr val="tx2"/>
              </a:buClr>
              <a:buChar char="•"/>
              <a:defRPr sz="1600">
                <a:solidFill>
                  <a:srgbClr val="FFFFFF"/>
                </a:solidFill>
                <a:latin typeface="Arial Unicode MS" pitchFamily="34" charset="-128"/>
              </a:defRPr>
            </a:lvl8pPr>
            <a:lvl9pPr marL="3886200" indent="-228600" eaLnBrk="0" fontAlgn="base" hangingPunct="0">
              <a:spcBef>
                <a:spcPct val="20000"/>
              </a:spcBef>
              <a:spcAft>
                <a:spcPct val="0"/>
              </a:spcAft>
              <a:buClr>
                <a:schemeClr val="tx2"/>
              </a:buClr>
              <a:buChar char="•"/>
              <a:defRPr sz="1600">
                <a:solidFill>
                  <a:srgbClr val="FFFFFF"/>
                </a:solidFill>
                <a:latin typeface="Arial Unicode MS" pitchFamily="34" charset="-128"/>
              </a:defRPr>
            </a:lvl9pPr>
          </a:lstStyle>
          <a:p>
            <a:pPr algn="ctr" defTabSz="914353" eaLnBrk="1" fontAlgn="auto" hangingPunct="1">
              <a:spcBef>
                <a:spcPct val="50000"/>
              </a:spcBef>
              <a:spcAft>
                <a:spcPts val="0"/>
              </a:spcAft>
              <a:buClrTx/>
              <a:buNone/>
              <a:defRPr/>
            </a:pPr>
            <a:r>
              <a:rPr lang="en-US" altLang="en-US" sz="4800" b="0" i="1" kern="0" dirty="0">
                <a:solidFill>
                  <a:srgbClr val="FFFF00"/>
                </a:solidFill>
                <a:latin typeface="Times New Roman" panose="02020603050405020304" pitchFamily="18" charset="0"/>
                <a:ea typeface="+mn-ea"/>
                <a:sym typeface="Helvetica Light"/>
              </a:rPr>
              <a:t>Thank you</a:t>
            </a:r>
          </a:p>
        </p:txBody>
      </p:sp>
      <p:pic>
        <p:nvPicPr>
          <p:cNvPr id="757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887" y="1638300"/>
            <a:ext cx="7545388"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421639A8-6B0A-B037-95BA-D47487EBD1F4}"/>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extLst>
      <p:ext uri="{BB962C8B-B14F-4D97-AF65-F5344CB8AC3E}">
        <p14:creationId xmlns:p14="http://schemas.microsoft.com/office/powerpoint/2010/main" val="50879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A85E-F709-DE04-4BF3-B48E305551A7}"/>
              </a:ext>
            </a:extLst>
          </p:cNvPr>
          <p:cNvSpPr>
            <a:spLocks noGrp="1"/>
          </p:cNvSpPr>
          <p:nvPr>
            <p:ph type="title"/>
          </p:nvPr>
        </p:nvSpPr>
        <p:spPr/>
        <p:txBody>
          <a:bodyPr/>
          <a:lstStyle/>
          <a:p>
            <a:pPr>
              <a:defRPr/>
            </a:pPr>
            <a:r>
              <a:rPr lang="en-US" sz="3600" dirty="0">
                <a:solidFill>
                  <a:srgbClr val="FFFF00"/>
                </a:solidFill>
                <a:latin typeface="Times New Roman" charset="0"/>
                <a:ea typeface="ＭＳ Ｐゴシック" charset="0"/>
                <a:cs typeface="+mj-cs"/>
              </a:rPr>
              <a:t>Breast Cancer Screening</a:t>
            </a:r>
            <a:endParaRPr lang="en-US" sz="3600" dirty="0">
              <a:solidFill>
                <a:srgbClr val="FFFF00"/>
              </a:solidFill>
            </a:endParaRPr>
          </a:p>
        </p:txBody>
      </p:sp>
      <p:sp>
        <p:nvSpPr>
          <p:cNvPr id="63491" name="Content Placeholder 2">
            <a:extLst>
              <a:ext uri="{FF2B5EF4-FFF2-40B4-BE49-F238E27FC236}">
                <a16:creationId xmlns:a16="http://schemas.microsoft.com/office/drawing/2014/main" id="{9754BEDA-0151-18BB-3262-15B825CDBA3F}"/>
              </a:ext>
            </a:extLst>
          </p:cNvPr>
          <p:cNvSpPr>
            <a:spLocks noGrp="1" noChangeArrowheads="1"/>
          </p:cNvSpPr>
          <p:nvPr>
            <p:ph idx="1"/>
          </p:nvPr>
        </p:nvSpPr>
        <p:spPr/>
        <p:txBody>
          <a:bodyPr/>
          <a:lstStyle/>
          <a:p>
            <a:r>
              <a:rPr lang="en-US" altLang="en-US" sz="2800" dirty="0">
                <a:latin typeface="Times New Roman" panose="02020603050405020304" pitchFamily="18" charset="0"/>
              </a:rPr>
              <a:t>Harms</a:t>
            </a:r>
          </a:p>
          <a:p>
            <a:pPr lvl="1"/>
            <a:r>
              <a:rPr lang="en-US" altLang="en-US" sz="2400" dirty="0">
                <a:latin typeface="Times New Roman" panose="02020603050405020304" pitchFamily="18" charset="0"/>
              </a:rPr>
              <a:t>False positive mammograms</a:t>
            </a:r>
          </a:p>
          <a:p>
            <a:pPr lvl="1"/>
            <a:r>
              <a:rPr lang="en-US" altLang="en-US" sz="2400" dirty="0">
                <a:latin typeface="Times New Roman" panose="02020603050405020304" pitchFamily="18" charset="0"/>
              </a:rPr>
              <a:t>Unnecessary biopsies</a:t>
            </a:r>
          </a:p>
          <a:p>
            <a:pPr lvl="1"/>
            <a:r>
              <a:rPr lang="en-US" altLang="en-US" sz="2400" dirty="0">
                <a:latin typeface="Times New Roman" panose="02020603050405020304" pitchFamily="18" charset="0"/>
              </a:rPr>
              <a:t>Overdiagnosis</a:t>
            </a:r>
          </a:p>
          <a:p>
            <a:pPr lvl="2"/>
            <a:r>
              <a:rPr lang="en-US" altLang="en-US" sz="2000" dirty="0">
                <a:latin typeface="Times New Roman" panose="02020603050405020304" pitchFamily="18" charset="0"/>
              </a:rPr>
              <a:t>DCIS</a:t>
            </a:r>
          </a:p>
          <a:p>
            <a:pPr lvl="1"/>
            <a:r>
              <a:rPr lang="en-US" altLang="en-US" sz="2400" dirty="0">
                <a:latin typeface="Times New Roman" panose="02020603050405020304" pitchFamily="18" charset="0"/>
              </a:rPr>
              <a:t>Patient anxiety</a:t>
            </a:r>
          </a:p>
        </p:txBody>
      </p:sp>
      <p:sp>
        <p:nvSpPr>
          <p:cNvPr id="3" name="Rectangle 2">
            <a:extLst>
              <a:ext uri="{FF2B5EF4-FFF2-40B4-BE49-F238E27FC236}">
                <a16:creationId xmlns:a16="http://schemas.microsoft.com/office/drawing/2014/main" id="{96B7111F-C2A9-44C9-FB16-B49FEE4AB473}"/>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5783E35-7112-4395-A79B-761AE1F1C437}"/>
              </a:ext>
            </a:extLst>
          </p:cNvPr>
          <p:cNvSpPr>
            <a:spLocks noGrp="1"/>
          </p:cNvSpPr>
          <p:nvPr>
            <p:ph type="title" idx="4294967295"/>
          </p:nvPr>
        </p:nvSpPr>
        <p:spPr>
          <a:xfrm>
            <a:off x="0" y="0"/>
            <a:ext cx="8458200" cy="1219200"/>
          </a:xfrm>
        </p:spPr>
        <p:txBody>
          <a:bodyPr/>
          <a:lstStyle/>
          <a:p>
            <a:r>
              <a:rPr lang="en-US" altLang="en-US"/>
              <a:t> </a:t>
            </a:r>
          </a:p>
        </p:txBody>
      </p:sp>
      <p:pic>
        <p:nvPicPr>
          <p:cNvPr id="27651" name="Picture 2" descr="C:\Documents and Settings\jrepass\Desktop\mammogram.PNG">
            <a:extLst>
              <a:ext uri="{FF2B5EF4-FFF2-40B4-BE49-F238E27FC236}">
                <a16:creationId xmlns:a16="http://schemas.microsoft.com/office/drawing/2014/main" id="{842F2398-1100-441F-9567-C10F9BEC7E59}"/>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7490" r="8245"/>
          <a:stretch/>
        </p:blipFill>
        <p:spPr>
          <a:xfrm>
            <a:off x="-1588" y="1066800"/>
            <a:ext cx="4686300" cy="5484813"/>
          </a:xfrm>
        </p:spPr>
      </p:pic>
      <p:sp>
        <p:nvSpPr>
          <p:cNvPr id="27652" name="Rectangle 1">
            <a:extLst>
              <a:ext uri="{FF2B5EF4-FFF2-40B4-BE49-F238E27FC236}">
                <a16:creationId xmlns:a16="http://schemas.microsoft.com/office/drawing/2014/main" id="{68E8883E-9EE1-4699-8A9F-C4C630114C2A}"/>
              </a:ext>
            </a:extLst>
          </p:cNvPr>
          <p:cNvSpPr>
            <a:spLocks noChangeArrowheads="1"/>
          </p:cNvSpPr>
          <p:nvPr/>
        </p:nvSpPr>
        <p:spPr bwMode="auto">
          <a:xfrm>
            <a:off x="6018212" y="1295400"/>
            <a:ext cx="55626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FF"/>
                </a:solidFill>
                <a:latin typeface="Arial" panose="020B0604020202020204" pitchFamily="34" charset="0"/>
              </a:defRPr>
            </a:lvl1pPr>
            <a:lvl2pPr marL="742950" indent="-285750">
              <a:spcBef>
                <a:spcPct val="20000"/>
              </a:spcBef>
              <a:buChar char="–"/>
              <a:defRPr sz="2800">
                <a:solidFill>
                  <a:srgbClr val="FFFFFF"/>
                </a:solidFill>
                <a:latin typeface="Arial" panose="020B0604020202020204" pitchFamily="34" charset="0"/>
              </a:defRPr>
            </a:lvl2pPr>
            <a:lvl3pPr marL="1143000" indent="-228600">
              <a:spcBef>
                <a:spcPct val="20000"/>
              </a:spcBef>
              <a:buChar char="•"/>
              <a:defRPr sz="2400">
                <a:solidFill>
                  <a:srgbClr val="FFFFFF"/>
                </a:solidFill>
                <a:latin typeface="Arial" panose="020B0604020202020204" pitchFamily="34" charset="0"/>
              </a:defRPr>
            </a:lvl3pPr>
            <a:lvl4pPr marL="1600200" indent="-228600">
              <a:spcBef>
                <a:spcPct val="20000"/>
              </a:spcBef>
              <a:buChar char="–"/>
              <a:defRPr sz="2000">
                <a:solidFill>
                  <a:srgbClr val="FFFFFF"/>
                </a:solidFill>
                <a:latin typeface="Arial" panose="020B0604020202020204" pitchFamily="34" charset="0"/>
              </a:defRPr>
            </a:lvl4pPr>
            <a:lvl5pPr marL="2057400" indent="-228600">
              <a:spcBef>
                <a:spcPct val="20000"/>
              </a:spcBef>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defRPr>
            </a:lvl9pPr>
          </a:lstStyle>
          <a:p>
            <a:pPr defTabSz="914353">
              <a:spcBef>
                <a:spcPct val="0"/>
              </a:spcBef>
              <a:buNone/>
              <a:defRPr/>
            </a:pPr>
            <a:r>
              <a:rPr lang="en-US" altLang="en-US" sz="2400" b="0" dirty="0">
                <a:latin typeface="Times New Roman" panose="02020603050405020304" pitchFamily="18" charset="0"/>
                <a:ea typeface="+mn-ea"/>
                <a:cs typeface="Times New Roman" panose="02020603050405020304" pitchFamily="18" charset="0"/>
                <a:sym typeface="Helvetica Light"/>
              </a:rPr>
              <a:t>Mammography Screening Advertisement from the American Cancer Society, 1970s</a:t>
            </a:r>
          </a:p>
          <a:p>
            <a:pPr defTabSz="914353">
              <a:spcBef>
                <a:spcPct val="0"/>
              </a:spcBef>
              <a:buNone/>
              <a:defRPr/>
            </a:pPr>
            <a:endParaRPr lang="en-US" altLang="en-US" sz="2400" b="0" kern="0" dirty="0">
              <a:latin typeface="Times New Roman" panose="02020603050405020304" pitchFamily="18" charset="0"/>
              <a:ea typeface="+mn-ea"/>
              <a:cs typeface="Times New Roman" panose="02020603050405020304" pitchFamily="18" charset="0"/>
              <a:sym typeface="Helvetica Light"/>
            </a:endParaRPr>
          </a:p>
          <a:p>
            <a:pPr defTabSz="914353">
              <a:spcBef>
                <a:spcPct val="0"/>
              </a:spcBef>
              <a:buNone/>
              <a:defRPr/>
            </a:pPr>
            <a:r>
              <a:rPr lang="en-US" altLang="en-US" sz="2400" b="0" dirty="0">
                <a:latin typeface="Times New Roman" panose="02020603050405020304" pitchFamily="18" charset="0"/>
                <a:ea typeface="+mn-ea"/>
                <a:cs typeface="Times New Roman" panose="02020603050405020304" pitchFamily="18" charset="0"/>
                <a:sym typeface="Helvetica Light"/>
              </a:rPr>
              <a:t>“if you are a woman over 35…..</a:t>
            </a:r>
          </a:p>
          <a:p>
            <a:pPr defTabSz="914353">
              <a:spcBef>
                <a:spcPct val="0"/>
              </a:spcBef>
              <a:buNone/>
              <a:defRPr/>
            </a:pPr>
            <a:endParaRPr lang="en-US" altLang="en-US" sz="2400" b="0" kern="0" dirty="0">
              <a:latin typeface="Times New Roman" panose="02020603050405020304" pitchFamily="18" charset="0"/>
              <a:ea typeface="+mn-ea"/>
              <a:cs typeface="Times New Roman" panose="02020603050405020304" pitchFamily="18" charset="0"/>
              <a:sym typeface="Helvetica Light"/>
            </a:endParaRPr>
          </a:p>
          <a:p>
            <a:pPr defTabSz="914353">
              <a:spcBef>
                <a:spcPct val="0"/>
              </a:spcBef>
              <a:buNone/>
              <a:defRPr/>
            </a:pPr>
            <a:r>
              <a:rPr lang="en-US" altLang="en-US" sz="2400" b="0" dirty="0">
                <a:latin typeface="Times New Roman" panose="02020603050405020304" pitchFamily="18" charset="0"/>
                <a:ea typeface="+mn-ea"/>
                <a:cs typeface="Times New Roman" panose="02020603050405020304" pitchFamily="18" charset="0"/>
                <a:sym typeface="Helvetica Light"/>
              </a:rPr>
              <a:t>1995:</a:t>
            </a:r>
          </a:p>
          <a:p>
            <a:pPr defTabSz="914353">
              <a:spcBef>
                <a:spcPct val="0"/>
              </a:spcBef>
              <a:buNone/>
              <a:defRPr/>
            </a:pPr>
            <a:r>
              <a:rPr lang="en-US" altLang="en-US" sz="2400" b="0" dirty="0">
                <a:latin typeface="Times New Roman" panose="02020603050405020304" pitchFamily="18" charset="0"/>
                <a:ea typeface="+mn-ea"/>
                <a:cs typeface="Times New Roman" panose="02020603050405020304" pitchFamily="18" charset="0"/>
                <a:sym typeface="Helvetica Light"/>
              </a:rPr>
              <a:t>Over 40…</a:t>
            </a:r>
          </a:p>
          <a:p>
            <a:pPr defTabSz="914353">
              <a:spcBef>
                <a:spcPct val="0"/>
              </a:spcBef>
              <a:buNone/>
              <a:defRPr/>
            </a:pPr>
            <a:endParaRPr lang="en-US" altLang="en-US" sz="2400" b="0" dirty="0">
              <a:latin typeface="Times New Roman" panose="02020603050405020304" pitchFamily="18" charset="0"/>
              <a:ea typeface="+mn-ea"/>
              <a:cs typeface="Times New Roman" panose="02020603050405020304" pitchFamily="18" charset="0"/>
              <a:sym typeface="Helvetica Light"/>
            </a:endParaRPr>
          </a:p>
          <a:p>
            <a:pPr defTabSz="914353">
              <a:spcBef>
                <a:spcPct val="0"/>
              </a:spcBef>
              <a:buNone/>
              <a:defRPr/>
            </a:pPr>
            <a:r>
              <a:rPr lang="en-US" altLang="en-US" sz="2400" b="0" dirty="0">
                <a:latin typeface="Times New Roman" panose="02020603050405020304" pitchFamily="18" charset="0"/>
                <a:ea typeface="+mn-ea"/>
                <a:cs typeface="Times New Roman" panose="02020603050405020304" pitchFamily="18" charset="0"/>
                <a:sym typeface="Helvetica Light"/>
              </a:rPr>
              <a:t>2016:  </a:t>
            </a:r>
          </a:p>
          <a:p>
            <a:pPr defTabSz="914353">
              <a:spcBef>
                <a:spcPct val="0"/>
              </a:spcBef>
              <a:buNone/>
              <a:defRPr/>
            </a:pPr>
            <a:r>
              <a:rPr lang="en-US" altLang="en-US" sz="2400" b="0" dirty="0">
                <a:latin typeface="Times New Roman" panose="02020603050405020304" pitchFamily="18" charset="0"/>
                <a:ea typeface="+mn-ea"/>
                <a:cs typeface="Times New Roman" panose="02020603050405020304" pitchFamily="18" charset="0"/>
                <a:sym typeface="Helvetica Light"/>
              </a:rPr>
              <a:t>Over 50</a:t>
            </a:r>
          </a:p>
          <a:p>
            <a:pPr defTabSz="914353">
              <a:spcBef>
                <a:spcPct val="0"/>
              </a:spcBef>
              <a:buNone/>
              <a:defRPr/>
            </a:pPr>
            <a:endParaRPr lang="en-US" altLang="en-US" sz="2400" b="0" kern="0" dirty="0">
              <a:latin typeface="Times New Roman" panose="02020603050405020304" pitchFamily="18" charset="0"/>
              <a:ea typeface="+mn-ea"/>
              <a:cs typeface="Times New Roman" panose="02020603050405020304" pitchFamily="18" charset="0"/>
              <a:sym typeface="Helvetica Light"/>
            </a:endParaRPr>
          </a:p>
          <a:p>
            <a:pPr defTabSz="914353">
              <a:spcBef>
                <a:spcPct val="0"/>
              </a:spcBef>
              <a:buNone/>
              <a:defRPr/>
            </a:pPr>
            <a:r>
              <a:rPr lang="en-US" altLang="en-US" sz="2400" b="0" dirty="0">
                <a:latin typeface="Times New Roman" panose="02020603050405020304" pitchFamily="18" charset="0"/>
                <a:ea typeface="+mn-ea"/>
                <a:cs typeface="Times New Roman" panose="02020603050405020304" pitchFamily="18" charset="0"/>
                <a:sym typeface="Helvetica Light"/>
              </a:rPr>
              <a:t>2023:</a:t>
            </a:r>
          </a:p>
          <a:p>
            <a:pPr defTabSz="914353">
              <a:spcBef>
                <a:spcPct val="0"/>
              </a:spcBef>
              <a:buNone/>
              <a:defRPr/>
            </a:pPr>
            <a:r>
              <a:rPr lang="en-US" altLang="en-US" sz="2400" b="0" dirty="0">
                <a:latin typeface="Times New Roman" panose="02020603050405020304" pitchFamily="18" charset="0"/>
                <a:ea typeface="+mn-ea"/>
                <a:cs typeface="Times New Roman" panose="02020603050405020304" pitchFamily="18" charset="0"/>
                <a:sym typeface="Helvetica Light"/>
              </a:rPr>
              <a:t>Over 40 (agreement!)</a:t>
            </a:r>
          </a:p>
        </p:txBody>
      </p:sp>
      <p:sp>
        <p:nvSpPr>
          <p:cNvPr id="2" name="Rectangle 1">
            <a:extLst>
              <a:ext uri="{FF2B5EF4-FFF2-40B4-BE49-F238E27FC236}">
                <a16:creationId xmlns:a16="http://schemas.microsoft.com/office/drawing/2014/main" id="{3F83341F-41E8-8549-6C6E-15B223AC57F9}"/>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691DEE3B-50AC-8E0A-7342-783EC2B20FAE}"/>
              </a:ext>
            </a:extLst>
          </p:cNvPr>
          <p:cNvSpPr>
            <a:spLocks noGrp="1" noChangeArrowheads="1"/>
          </p:cNvSpPr>
          <p:nvPr>
            <p:ph type="title" idx="4294967295"/>
          </p:nvPr>
        </p:nvSpPr>
        <p:spPr>
          <a:xfrm>
            <a:off x="0" y="274638"/>
            <a:ext cx="12188825" cy="1143000"/>
          </a:xfrm>
        </p:spPr>
        <p:txBody>
          <a:bodyPr/>
          <a:lstStyle/>
          <a:p>
            <a:pPr defTabSz="892787" eaLnBrk="1" hangingPunct="1">
              <a:defRPr/>
            </a:pPr>
            <a:r>
              <a:rPr lang="en-US" sz="3600" dirty="0">
                <a:solidFill>
                  <a:srgbClr val="FFFF00"/>
                </a:solidFill>
                <a:latin typeface="Times New Roman" charset="0"/>
                <a:ea typeface="ＭＳ Ｐゴシック" charset="0"/>
                <a:cs typeface="+mj-cs"/>
              </a:rPr>
              <a:t>USPSTF Recommendations</a:t>
            </a:r>
          </a:p>
        </p:txBody>
      </p:sp>
      <p:sp>
        <p:nvSpPr>
          <p:cNvPr id="123907" name="Rectangle 3">
            <a:extLst>
              <a:ext uri="{FF2B5EF4-FFF2-40B4-BE49-F238E27FC236}">
                <a16:creationId xmlns:a16="http://schemas.microsoft.com/office/drawing/2014/main" id="{A0222741-0221-C1C6-CCF0-71B1DDB4055A}"/>
              </a:ext>
            </a:extLst>
          </p:cNvPr>
          <p:cNvSpPr>
            <a:spLocks noGrp="1" noChangeArrowheads="1"/>
          </p:cNvSpPr>
          <p:nvPr>
            <p:ph type="body" idx="4294967295"/>
          </p:nvPr>
        </p:nvSpPr>
        <p:spPr>
          <a:xfrm>
            <a:off x="455612" y="1279525"/>
            <a:ext cx="11277600" cy="5310188"/>
          </a:xfrm>
        </p:spPr>
        <p:txBody>
          <a:bodyPr/>
          <a:lstStyle/>
          <a:p>
            <a:pPr defTabSz="892787" eaLnBrk="1" hangingPunct="1">
              <a:spcBef>
                <a:spcPts val="0"/>
              </a:spcBef>
              <a:spcAft>
                <a:spcPts val="2400"/>
              </a:spcAft>
              <a:buClr>
                <a:schemeClr val="tx1"/>
              </a:buClr>
              <a:defRPr/>
            </a:pPr>
            <a:r>
              <a:rPr lang="en-US" sz="2800" dirty="0">
                <a:latin typeface="Times New Roman" charset="0"/>
                <a:ea typeface="ＭＳ Ｐゴシック" charset="0"/>
                <a:cs typeface="+mn-cs"/>
              </a:rPr>
              <a:t>Biennial screening mammography for women aged 40-74</a:t>
            </a:r>
          </a:p>
          <a:p>
            <a:pPr marL="334445" indent="-334445" defTabSz="892787" eaLnBrk="1" hangingPunct="1">
              <a:spcBef>
                <a:spcPts val="0"/>
              </a:spcBef>
              <a:spcAft>
                <a:spcPts val="2400"/>
              </a:spcAft>
              <a:buClr>
                <a:schemeClr val="tx1"/>
              </a:buClr>
              <a:defRPr/>
            </a:pPr>
            <a:r>
              <a:rPr lang="en-US" sz="2800" dirty="0">
                <a:latin typeface="Times New Roman" charset="0"/>
                <a:ea typeface="ＭＳ Ｐゴシック" charset="0"/>
                <a:cs typeface="+mn-cs"/>
              </a:rPr>
              <a:t>Insufficient evidence to assess benefits / harms of screening mammography in women &gt;75 years</a:t>
            </a:r>
          </a:p>
          <a:p>
            <a:pPr marL="334445" indent="-334445" defTabSz="892787" eaLnBrk="1" hangingPunct="1">
              <a:spcBef>
                <a:spcPts val="0"/>
              </a:spcBef>
              <a:spcAft>
                <a:spcPts val="2400"/>
              </a:spcAft>
              <a:buClr>
                <a:schemeClr val="tx1"/>
              </a:buClr>
              <a:defRPr/>
            </a:pPr>
            <a:r>
              <a:rPr lang="en-US" sz="2800" dirty="0">
                <a:latin typeface="Times New Roman" charset="0"/>
                <a:ea typeface="ＭＳ Ｐゴシック" charset="0"/>
                <a:cs typeface="+mn-cs"/>
              </a:rPr>
              <a:t>Insufficient evidence to assess benefits / harms of clinical breast exam</a:t>
            </a:r>
          </a:p>
          <a:p>
            <a:pPr marL="334445" indent="-334445" defTabSz="892787" eaLnBrk="1" hangingPunct="1">
              <a:spcBef>
                <a:spcPts val="0"/>
              </a:spcBef>
              <a:spcAft>
                <a:spcPts val="2400"/>
              </a:spcAft>
              <a:buClr>
                <a:schemeClr val="tx1"/>
              </a:buClr>
              <a:defRPr/>
            </a:pPr>
            <a:r>
              <a:rPr lang="en-US" sz="2800" dirty="0">
                <a:latin typeface="Times New Roman" charset="0"/>
                <a:ea typeface="ＭＳ Ｐゴシック" charset="0"/>
                <a:cs typeface="+mn-cs"/>
              </a:rPr>
              <a:t>Insufficient evidence to assess benefits / harms of digital mammography, MRI, or tomosynthesis as screening modalities for breast cancer</a:t>
            </a:r>
          </a:p>
        </p:txBody>
      </p:sp>
      <p:sp>
        <p:nvSpPr>
          <p:cNvPr id="66564" name="TextBox 7">
            <a:extLst>
              <a:ext uri="{FF2B5EF4-FFF2-40B4-BE49-F238E27FC236}">
                <a16:creationId xmlns:a16="http://schemas.microsoft.com/office/drawing/2014/main" id="{6E410E9C-9999-4CDA-EC27-CE159CA9D046}"/>
              </a:ext>
            </a:extLst>
          </p:cNvPr>
          <p:cNvSpPr txBox="1">
            <a:spLocks noChangeArrowheads="1"/>
          </p:cNvSpPr>
          <p:nvPr/>
        </p:nvSpPr>
        <p:spPr bwMode="auto">
          <a:xfrm>
            <a:off x="5831142" y="6460803"/>
            <a:ext cx="4119779" cy="33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51" tIns="44926" rIns="89851" bIns="44926">
            <a:spAutoFit/>
          </a:bodyPr>
          <a:lstStyle>
            <a:lvl1pPr>
              <a:defRPr sz="4300" b="1">
                <a:solidFill>
                  <a:schemeClr val="bg1"/>
                </a:solidFill>
                <a:latin typeface="Times New Roman" panose="02020603050405020304" pitchFamily="18" charset="0"/>
                <a:ea typeface="MS PGothic" panose="020B0600070205080204" pitchFamily="34" charset="-128"/>
              </a:defRPr>
            </a:lvl1pPr>
            <a:lvl2pPr marL="742950" indent="-285750">
              <a:defRPr sz="4300" b="1">
                <a:solidFill>
                  <a:schemeClr val="bg1"/>
                </a:solidFill>
                <a:latin typeface="Times New Roman" panose="02020603050405020304" pitchFamily="18" charset="0"/>
                <a:ea typeface="MS PGothic" panose="020B0600070205080204" pitchFamily="34" charset="-128"/>
              </a:defRPr>
            </a:lvl2pPr>
            <a:lvl3pPr marL="1143000" indent="-228600">
              <a:defRPr sz="4300" b="1">
                <a:solidFill>
                  <a:schemeClr val="bg1"/>
                </a:solidFill>
                <a:latin typeface="Times New Roman" panose="02020603050405020304" pitchFamily="18" charset="0"/>
                <a:ea typeface="MS PGothic" panose="020B0600070205080204" pitchFamily="34" charset="-128"/>
              </a:defRPr>
            </a:lvl3pPr>
            <a:lvl4pPr marL="1600200" indent="-228600">
              <a:defRPr sz="4300" b="1">
                <a:solidFill>
                  <a:schemeClr val="bg1"/>
                </a:solidFill>
                <a:latin typeface="Times New Roman" panose="02020603050405020304" pitchFamily="18" charset="0"/>
                <a:ea typeface="MS PGothic" panose="020B0600070205080204" pitchFamily="34" charset="-128"/>
              </a:defRPr>
            </a:lvl4pPr>
            <a:lvl5pPr marL="2057400" indent="-228600">
              <a:defRPr sz="4300" b="1">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300" b="1">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1600" b="0" dirty="0">
                <a:solidFill>
                  <a:schemeClr val="tx1"/>
                </a:solidFill>
              </a:rPr>
              <a:t>Siu AL, et al. </a:t>
            </a:r>
            <a:r>
              <a:rPr lang="sv-SE" altLang="en-US" sz="1600" b="0" dirty="0">
                <a:solidFill>
                  <a:schemeClr val="tx1"/>
                </a:solidFill>
              </a:rPr>
              <a:t>Ann Intern Med 2016;164(4):279.</a:t>
            </a:r>
            <a:endParaRPr lang="en-US" altLang="en-US" sz="1600" b="0" dirty="0">
              <a:solidFill>
                <a:schemeClr val="tx1"/>
              </a:solidFill>
            </a:endParaRPr>
          </a:p>
        </p:txBody>
      </p:sp>
      <p:sp>
        <p:nvSpPr>
          <p:cNvPr id="2" name="Rectangle 1">
            <a:extLst>
              <a:ext uri="{FF2B5EF4-FFF2-40B4-BE49-F238E27FC236}">
                <a16:creationId xmlns:a16="http://schemas.microsoft.com/office/drawing/2014/main" id="{7D4CD873-88C7-D8E3-7D29-843416D74306}"/>
              </a:ext>
            </a:extLst>
          </p:cNvPr>
          <p:cNvSpPr/>
          <p:nvPr/>
        </p:nvSpPr>
        <p:spPr bwMode="auto">
          <a:xfrm>
            <a:off x="1827212" y="0"/>
            <a:ext cx="1905000" cy="457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3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3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Microsoft YaHei"/>
      </a:majorFont>
      <a:minorFont>
        <a:latin typeface="Arial"/>
        <a:ea typeface="Microsoft YaHei"/>
        <a:cs typeface="Microsoft Ya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Clairity 1">
      <a:dk1>
        <a:srgbClr val="000000"/>
      </a:dk1>
      <a:lt1>
        <a:srgbClr val="FFFFFF"/>
      </a:lt1>
      <a:dk2>
        <a:srgbClr val="300A30"/>
      </a:dk2>
      <a:lt2>
        <a:srgbClr val="80CBD6"/>
      </a:lt2>
      <a:accent1>
        <a:srgbClr val="225170"/>
      </a:accent1>
      <a:accent2>
        <a:srgbClr val="FF6B34"/>
      </a:accent2>
      <a:accent3>
        <a:srgbClr val="FFE3E0"/>
      </a:accent3>
      <a:accent4>
        <a:srgbClr val="593B59"/>
      </a:accent4>
      <a:accent5>
        <a:srgbClr val="D9EFF3"/>
      </a:accent5>
      <a:accent6>
        <a:srgbClr val="B3B3B3"/>
      </a:accent6>
      <a:hlink>
        <a:srgbClr val="FF6B34"/>
      </a:hlink>
      <a:folHlink>
        <a:srgbClr val="FF6B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a:defPPr>
      </a:lstStyle>
      <a:style>
        <a:lnRef idx="2">
          <a:schemeClr val="accent3"/>
        </a:lnRef>
        <a:fillRef idx="1">
          <a:schemeClr val="lt1"/>
        </a:fillRef>
        <a:effectRef idx="0">
          <a:schemeClr val="accent3"/>
        </a:effectRef>
        <a:fontRef idx="minor">
          <a:schemeClr val="dk1"/>
        </a:fontRef>
      </a:style>
    </a:spDef>
    <a:lnDef>
      <a:spPr>
        <a:ln w="12700">
          <a:solidFill>
            <a:schemeClr val="bg1">
              <a:lumMod val="6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Clairity 1">
      <a:dk1>
        <a:srgbClr val="000000"/>
      </a:dk1>
      <a:lt1>
        <a:srgbClr val="FFFFFF"/>
      </a:lt1>
      <a:dk2>
        <a:srgbClr val="300A30"/>
      </a:dk2>
      <a:lt2>
        <a:srgbClr val="80CBD6"/>
      </a:lt2>
      <a:accent1>
        <a:srgbClr val="225170"/>
      </a:accent1>
      <a:accent2>
        <a:srgbClr val="FF6B34"/>
      </a:accent2>
      <a:accent3>
        <a:srgbClr val="FFE3E0"/>
      </a:accent3>
      <a:accent4>
        <a:srgbClr val="593B59"/>
      </a:accent4>
      <a:accent5>
        <a:srgbClr val="D9EFF3"/>
      </a:accent5>
      <a:accent6>
        <a:srgbClr val="B3B3B3"/>
      </a:accent6>
      <a:hlink>
        <a:srgbClr val="FF6B34"/>
      </a:hlink>
      <a:folHlink>
        <a:srgbClr val="FF6B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a:defPPr>
      </a:lstStyle>
      <a:style>
        <a:lnRef idx="2">
          <a:schemeClr val="accent3"/>
        </a:lnRef>
        <a:fillRef idx="1">
          <a:schemeClr val="lt1"/>
        </a:fillRef>
        <a:effectRef idx="0">
          <a:schemeClr val="accent3"/>
        </a:effectRef>
        <a:fontRef idx="minor">
          <a:schemeClr val="dk1"/>
        </a:fontRef>
      </a:style>
    </a:spDef>
    <a:lnDef>
      <a:spPr>
        <a:ln w="12700">
          <a:solidFill>
            <a:schemeClr val="bg1">
              <a:lumMod val="6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Clairity 1">
      <a:dk1>
        <a:srgbClr val="000000"/>
      </a:dk1>
      <a:lt1>
        <a:srgbClr val="FFFFFF"/>
      </a:lt1>
      <a:dk2>
        <a:srgbClr val="300A30"/>
      </a:dk2>
      <a:lt2>
        <a:srgbClr val="80CBD6"/>
      </a:lt2>
      <a:accent1>
        <a:srgbClr val="225170"/>
      </a:accent1>
      <a:accent2>
        <a:srgbClr val="FF6B34"/>
      </a:accent2>
      <a:accent3>
        <a:srgbClr val="FFE3E0"/>
      </a:accent3>
      <a:accent4>
        <a:srgbClr val="593B59"/>
      </a:accent4>
      <a:accent5>
        <a:srgbClr val="D9EFF3"/>
      </a:accent5>
      <a:accent6>
        <a:srgbClr val="B3B3B3"/>
      </a:accent6>
      <a:hlink>
        <a:srgbClr val="FF6B34"/>
      </a:hlink>
      <a:folHlink>
        <a:srgbClr val="FF6B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a:defPPr>
      </a:lstStyle>
      <a:style>
        <a:lnRef idx="2">
          <a:schemeClr val="accent3"/>
        </a:lnRef>
        <a:fillRef idx="1">
          <a:schemeClr val="lt1"/>
        </a:fillRef>
        <a:effectRef idx="0">
          <a:schemeClr val="accent3"/>
        </a:effectRef>
        <a:fontRef idx="minor">
          <a:schemeClr val="dk1"/>
        </a:fontRef>
      </a:style>
    </a:spDef>
    <a:lnDef>
      <a:spPr>
        <a:ln w="12700">
          <a:solidFill>
            <a:schemeClr val="bg1">
              <a:lumMod val="6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7" ma:contentTypeDescription="Create a new document." ma:contentTypeScope="" ma:versionID="62bcf0d535e8160328420235242ad947">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e2631bbb7d3fab08e0f44285d288a533"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10f3a55-5827-4867-b053-f8bf38e98e1a" xsi:nil="true"/>
    <lcf76f155ced4ddcb4097134ff3c332f xmlns="45e9ec89-519e-4911-95c9-484d5e7a405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9B32B6-025D-4A65-93A3-B9EF737EE8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262C9D-3EE0-489F-ACC7-875ED69058C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86c0f8f-28f8-4bd9-85b0-6ffd12225559"/>
    <ds:schemaRef ds:uri="http://purl.org/dc/elements/1.1/"/>
    <ds:schemaRef ds:uri="http://schemas.microsoft.com/office/2006/metadata/properties"/>
    <ds:schemaRef ds:uri="eb8742bf-c3a1-4217-8c66-ca3024533d4c"/>
    <ds:schemaRef ds:uri="http://www.w3.org/XML/1998/namespace"/>
    <ds:schemaRef ds:uri="http://purl.org/dc/dcmitype/"/>
    <ds:schemaRef ds:uri="810f3a55-5827-4867-b053-f8bf38e98e1a"/>
    <ds:schemaRef ds:uri="45e9ec89-519e-4911-95c9-484d5e7a405c"/>
  </ds:schemaRefs>
</ds:datastoreItem>
</file>

<file path=customXml/itemProps3.xml><?xml version="1.0" encoding="utf-8"?>
<ds:datastoreItem xmlns:ds="http://schemas.openxmlformats.org/officeDocument/2006/customXml" ds:itemID="{CD024152-B467-49BC-BDA7-17884F38CB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7808</TotalTime>
  <Words>2471</Words>
  <Application>Microsoft Office PowerPoint</Application>
  <PresentationFormat>Custom</PresentationFormat>
  <Paragraphs>236</Paragraphs>
  <Slides>66</Slides>
  <Notes>23</Notes>
  <HiddenSlides>0</HiddenSlides>
  <MMClips>0</MMClips>
  <ScaleCrop>false</ScaleCrop>
  <HeadingPairs>
    <vt:vector size="8" baseType="variant">
      <vt:variant>
        <vt:lpstr>Fonts Used</vt:lpstr>
      </vt:variant>
      <vt:variant>
        <vt:i4>14</vt:i4>
      </vt:variant>
      <vt:variant>
        <vt:lpstr>Theme</vt:lpstr>
      </vt:variant>
      <vt:variant>
        <vt:i4>6</vt:i4>
      </vt:variant>
      <vt:variant>
        <vt:lpstr>Embedded OLE Servers</vt:lpstr>
      </vt:variant>
      <vt:variant>
        <vt:i4>1</vt:i4>
      </vt:variant>
      <vt:variant>
        <vt:lpstr>Slide Titles</vt:lpstr>
      </vt:variant>
      <vt:variant>
        <vt:i4>66</vt:i4>
      </vt:variant>
    </vt:vector>
  </HeadingPairs>
  <TitlesOfParts>
    <vt:vector size="87" baseType="lpstr">
      <vt:lpstr>MS PGothic</vt:lpstr>
      <vt:lpstr>MS PGothic</vt:lpstr>
      <vt:lpstr>Arial</vt:lpstr>
      <vt:lpstr>Calibri</vt:lpstr>
      <vt:lpstr>Candara</vt:lpstr>
      <vt:lpstr>Europa-Regular</vt:lpstr>
      <vt:lpstr>Merriweather</vt:lpstr>
      <vt:lpstr>Monotype Sorts</vt:lpstr>
      <vt:lpstr>Noto Symbol</vt:lpstr>
      <vt:lpstr>Roboto</vt:lpstr>
      <vt:lpstr>Symbol</vt:lpstr>
      <vt:lpstr>Times New Roman</vt:lpstr>
      <vt:lpstr>Tms Rmn</vt:lpstr>
      <vt:lpstr>Wingdings</vt:lpstr>
      <vt:lpstr>Default Design</vt:lpstr>
      <vt:lpstr>2_Office Theme</vt:lpstr>
      <vt:lpstr>5_Office Theme</vt:lpstr>
      <vt:lpstr>5_Default</vt:lpstr>
      <vt:lpstr>6_Office Theme</vt:lpstr>
      <vt:lpstr>3_Office Theme</vt:lpstr>
      <vt:lpstr>Image</vt:lpstr>
      <vt:lpstr>PowerPoint Presentation</vt:lpstr>
      <vt:lpstr>PowerPoint Presentation</vt:lpstr>
      <vt:lpstr>Objectives</vt:lpstr>
      <vt:lpstr>Breast Cancer Screening</vt:lpstr>
      <vt:lpstr>Breast Cancer Screening</vt:lpstr>
      <vt:lpstr>Breast Cancer Screening</vt:lpstr>
      <vt:lpstr>Breast Cancer Screening</vt:lpstr>
      <vt:lpstr> </vt:lpstr>
      <vt:lpstr>USPSTF Recommendations</vt:lpstr>
      <vt:lpstr>PowerPoint Presentation</vt:lpstr>
      <vt:lpstr>PowerPoint Presentation</vt:lpstr>
      <vt:lpstr>PowerPoint Presentation</vt:lpstr>
      <vt:lpstr>PowerPoint Presentation</vt:lpstr>
      <vt:lpstr>Breast Cancer Screening and Radiation</vt:lpstr>
      <vt:lpstr>Breast Cancer Screening and Radiation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Percutaneous Biopsy</vt:lpstr>
      <vt:lpstr>Percutaneous Biopsy</vt:lpstr>
      <vt:lpstr>PowerPoint Presentation</vt:lpstr>
      <vt:lpstr>PowerPoint Presentation</vt:lpstr>
      <vt:lpstr>PowerPoint Presentation</vt:lpstr>
      <vt:lpstr>PowerPoint Presentation</vt:lpstr>
      <vt:lpstr>PowerPoint Presentation</vt:lpstr>
      <vt:lpstr>Breast Cancer Detection</vt:lpstr>
      <vt:lpstr>Whole Breast Screening Ultrasound</vt:lpstr>
      <vt:lpstr>Whole Breast Screening Ultrasound</vt:lpstr>
      <vt:lpstr>Whole Breast Screening Ultrasound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Computer Assistance vs Autonomous Interpretation </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Elizabeth Rafferty</dc:creator>
  <cp:lastModifiedBy>Peter Gray</cp:lastModifiedBy>
  <cp:revision>458</cp:revision>
  <dcterms:created xsi:type="dcterms:W3CDTF">2000-01-09T23:19:28Z</dcterms:created>
  <dcterms:modified xsi:type="dcterms:W3CDTF">2025-11-06T12:04:40Z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0x0101004C9E166F0CC97B47B53690FEF2A49C61</vt:lpwstr>
  </property>
</Properties>
</file>