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726" r:id="rId5"/>
    <p:sldMasterId id="2147483743" r:id="rId6"/>
    <p:sldMasterId id="2147483749" r:id="rId7"/>
    <p:sldMasterId id="2147483771" r:id="rId8"/>
    <p:sldMasterId id="2147483800" r:id="rId9"/>
    <p:sldMasterId id="2147483816" r:id="rId10"/>
  </p:sldMasterIdLst>
  <p:notesMasterIdLst>
    <p:notesMasterId r:id="rId69"/>
  </p:notesMasterIdLst>
  <p:sldIdLst>
    <p:sldId id="1338" r:id="rId11"/>
    <p:sldId id="1650" r:id="rId12"/>
    <p:sldId id="983" r:id="rId13"/>
    <p:sldId id="882" r:id="rId14"/>
    <p:sldId id="1323" r:id="rId15"/>
    <p:sldId id="269" r:id="rId16"/>
    <p:sldId id="1325" r:id="rId17"/>
    <p:sldId id="282" r:id="rId18"/>
    <p:sldId id="1076" r:id="rId19"/>
    <p:sldId id="1144" r:id="rId20"/>
    <p:sldId id="2147196858" r:id="rId21"/>
    <p:sldId id="2147196859" r:id="rId22"/>
    <p:sldId id="381" r:id="rId23"/>
    <p:sldId id="274" r:id="rId24"/>
    <p:sldId id="1326" r:id="rId25"/>
    <p:sldId id="2145705316" r:id="rId26"/>
    <p:sldId id="2147196855" r:id="rId27"/>
    <p:sldId id="2147196927" r:id="rId28"/>
    <p:sldId id="1341" r:id="rId29"/>
    <p:sldId id="1098" r:id="rId30"/>
    <p:sldId id="1339" r:id="rId31"/>
    <p:sldId id="1651" r:id="rId32"/>
    <p:sldId id="1652" r:id="rId33"/>
    <p:sldId id="2147196861" r:id="rId34"/>
    <p:sldId id="2147196862" r:id="rId35"/>
    <p:sldId id="2147196863" r:id="rId36"/>
    <p:sldId id="1115" r:id="rId37"/>
    <p:sldId id="800" r:id="rId38"/>
    <p:sldId id="369" r:id="rId39"/>
    <p:sldId id="370" r:id="rId40"/>
    <p:sldId id="1335" r:id="rId41"/>
    <p:sldId id="348" r:id="rId42"/>
    <p:sldId id="350" r:id="rId43"/>
    <p:sldId id="349" r:id="rId44"/>
    <p:sldId id="305" r:id="rId45"/>
    <p:sldId id="306" r:id="rId46"/>
    <p:sldId id="378" r:id="rId47"/>
    <p:sldId id="379" r:id="rId48"/>
    <p:sldId id="380" r:id="rId49"/>
    <p:sldId id="393" r:id="rId50"/>
    <p:sldId id="398" r:id="rId51"/>
    <p:sldId id="395" r:id="rId52"/>
    <p:sldId id="396" r:id="rId53"/>
    <p:sldId id="863" r:id="rId54"/>
    <p:sldId id="1022" r:id="rId55"/>
    <p:sldId id="1332" r:id="rId56"/>
    <p:sldId id="298" r:id="rId57"/>
    <p:sldId id="1331" r:id="rId58"/>
    <p:sldId id="1336" r:id="rId59"/>
    <p:sldId id="1342" r:id="rId60"/>
    <p:sldId id="2147196928" r:id="rId61"/>
    <p:sldId id="2145705306" r:id="rId62"/>
    <p:sldId id="2147196864" r:id="rId63"/>
    <p:sldId id="2147196904" r:id="rId64"/>
    <p:sldId id="2147196906" r:id="rId65"/>
    <p:sldId id="2147196912" r:id="rId66"/>
    <p:sldId id="2147196913" r:id="rId67"/>
    <p:sldId id="1337" r:id="rId6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DBA44-BB34-4AAC-A22E-59CDEBE58121}" v="188" dt="2025-10-16T21:23:43.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94"/>
  </p:normalViewPr>
  <p:slideViewPr>
    <p:cSldViewPr showGuides="1">
      <p:cViewPr varScale="1">
        <p:scale>
          <a:sx n="63" d="100"/>
          <a:sy n="63" d="100"/>
        </p:scale>
        <p:origin x="668"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35" d="100"/>
          <a:sy n="35" d="100"/>
        </p:scale>
        <p:origin x="-151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F2924594-AB87-0236-4833-8E654C4E06C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253955" name="Rectangle 3">
            <a:extLst>
              <a:ext uri="{FF2B5EF4-FFF2-40B4-BE49-F238E27FC236}">
                <a16:creationId xmlns:a16="http://schemas.microsoft.com/office/drawing/2014/main" id="{39719B77-4C83-9685-137F-33F110D93884}"/>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E00657F4-F0DB-DD81-8042-644C39F0068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7" name="Rectangle 5">
            <a:extLst>
              <a:ext uri="{FF2B5EF4-FFF2-40B4-BE49-F238E27FC236}">
                <a16:creationId xmlns:a16="http://schemas.microsoft.com/office/drawing/2014/main" id="{3CA7A47B-124B-CAD6-E2F6-771CA267308A}"/>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3958" name="Rectangle 6">
            <a:extLst>
              <a:ext uri="{FF2B5EF4-FFF2-40B4-BE49-F238E27FC236}">
                <a16:creationId xmlns:a16="http://schemas.microsoft.com/office/drawing/2014/main" id="{4764B5C4-B49B-4F45-D6EA-E5273EC849E4}"/>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cs typeface="+mn-cs"/>
              </a:defRPr>
            </a:lvl1pPr>
          </a:lstStyle>
          <a:p>
            <a:pPr>
              <a:defRPr/>
            </a:pPr>
            <a:endParaRPr lang="en-US"/>
          </a:p>
        </p:txBody>
      </p:sp>
      <p:sp>
        <p:nvSpPr>
          <p:cNvPr id="253959" name="Rectangle 7">
            <a:extLst>
              <a:ext uri="{FF2B5EF4-FFF2-40B4-BE49-F238E27FC236}">
                <a16:creationId xmlns:a16="http://schemas.microsoft.com/office/drawing/2014/main" id="{6E1B87CD-0A6C-7C4D-682A-34E334EBAB78}"/>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ＭＳ Ｐゴシック" panose="020B0600070205080204" pitchFamily="34" charset="-128"/>
              </a:defRPr>
            </a:lvl1pPr>
          </a:lstStyle>
          <a:p>
            <a:pPr>
              <a:defRPr/>
            </a:pPr>
            <a:fld id="{289D96EB-EC12-034B-BF89-65288B92B0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39E3F91-6042-D394-D05F-3DA6055E773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79409A85-E213-C24C-B4DA-4D91794D5821}" type="slidenum">
              <a:rPr lang="en-US" altLang="en-US" sz="1200"/>
              <a:pPr algn="r"/>
              <a:t>6</a:t>
            </a:fld>
            <a:endParaRPr lang="en-US" altLang="en-US" sz="1200"/>
          </a:p>
        </p:txBody>
      </p:sp>
      <p:sp>
        <p:nvSpPr>
          <p:cNvPr id="9219" name="Rectangle 2">
            <a:extLst>
              <a:ext uri="{FF2B5EF4-FFF2-40B4-BE49-F238E27FC236}">
                <a16:creationId xmlns:a16="http://schemas.microsoft.com/office/drawing/2014/main" id="{4749BB0F-4FC7-53B0-DF97-EDCDE7B8D544}"/>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EE58A512-D3B4-5BB3-C755-F0EB426BF1AE}"/>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E3536AF-CA0F-14CA-890E-CE5279D380F1}"/>
              </a:ext>
            </a:extLst>
          </p:cNvPr>
          <p:cNvSpPr>
            <a:spLocks noGrp="1" noRot="1" noChangeAspect="1" noChangeArrowheads="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39879482-5197-3771-2C36-A2039AA80E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Low contralateral cancer detection suggests MRI not of US quality. If you take very wide margins, you are less likely to require reexcision, thus rendering MRI less valuable.</a:t>
            </a:r>
          </a:p>
        </p:txBody>
      </p:sp>
      <p:sp>
        <p:nvSpPr>
          <p:cNvPr id="54276" name="Slide Number Placeholder 3">
            <a:extLst>
              <a:ext uri="{FF2B5EF4-FFF2-40B4-BE49-F238E27FC236}">
                <a16:creationId xmlns:a16="http://schemas.microsoft.com/office/drawing/2014/main" id="{BDC12169-C55D-5C6A-E3BD-701974E636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3693E3-5047-6640-92EA-12CCB8BC866F}" type="slidenum">
              <a:rPr lang="en-US" altLang="en-US" smtClean="0">
                <a:latin typeface="Times New Roman" panose="02020603050405020304" pitchFamily="18" charset="0"/>
              </a:rPr>
              <a:pPr/>
              <a:t>50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64311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A6DF7-547D-4470-1B10-F5172D494B72}"/>
            </a:ext>
          </a:extLst>
        </p:cNvPr>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AB32BB1B-2A02-FF0B-498F-37602C504168}"/>
              </a:ext>
            </a:extLst>
          </p:cNvPr>
          <p:cNvSpPr>
            <a:spLocks noGrp="1" noRot="1" noChangeAspect="1" noChangeArrowheads="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9E4C6872-D0DE-640F-669B-253DF677F9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Low contralateral cancer detection suggests MRI not of US quality. If you take very wide margins, you are less likely to require reexcision, thus rendering MRI less valuable.</a:t>
            </a:r>
          </a:p>
        </p:txBody>
      </p:sp>
      <p:sp>
        <p:nvSpPr>
          <p:cNvPr id="54276" name="Slide Number Placeholder 3">
            <a:extLst>
              <a:ext uri="{FF2B5EF4-FFF2-40B4-BE49-F238E27FC236}">
                <a16:creationId xmlns:a16="http://schemas.microsoft.com/office/drawing/2014/main" id="{5740C0C8-910C-767C-10F8-1A4E56759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C3693E3-5047-6640-92EA-12CCB8BC866F}" type="slidenum">
              <a:rPr lang="en-US" altLang="en-US" smtClean="0">
                <a:latin typeface="Times New Roman" panose="02020603050405020304" pitchFamily="18" charset="0"/>
              </a:rPr>
              <a:pPr/>
              <a:t>51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71270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marR="0" lvl="0" indent="-214313"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Helvetica"/>
              </a:rPr>
              <a:t>The contrast is not viewed in high or low energy images</a:t>
            </a:r>
          </a:p>
          <a:p>
            <a:pPr marL="214313" marR="0" lvl="0" indent="-214313"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Contrast is seen only in the subtraction image</a:t>
            </a:r>
          </a:p>
          <a:p>
            <a:pPr marL="214313" marR="0" lvl="0" indent="-214313" algn="l" defTabSz="6858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Only the low kV and Subtraction images are archived</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Helvetica"/>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70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1493521" y="960120"/>
            <a:ext cx="4326467" cy="3292079"/>
          </a:xfrm>
          <a:prstGeom prst="rect">
            <a:avLst/>
          </a:prstGeom>
          <a:solidFill>
            <a:srgbClr val="FFFFFF"/>
          </a:solidFill>
          <a:ln w="9525">
            <a:solidFill>
              <a:srgbClr val="000000"/>
            </a:solidFill>
            <a:miter lim="800000"/>
            <a:headEnd/>
            <a:tailEnd/>
          </a:ln>
        </p:spPr>
        <p:txBody>
          <a:bodyPr wrap="none" lIns="86744" tIns="43372" rIns="86744" bIns="43372"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563" name="Text Box 2"/>
          <p:cNvSpPr>
            <a:spLocks noGrp="1" noChangeArrowheads="1"/>
          </p:cNvSpPr>
          <p:nvPr>
            <p:ph type="body"/>
          </p:nvPr>
        </p:nvSpPr>
        <p:spPr>
          <a:xfrm>
            <a:off x="1115908" y="4570572"/>
            <a:ext cx="5088466" cy="36521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0551" indent="-80551" eaLnBrk="1">
              <a:lnSpc>
                <a:spcPct val="93000"/>
              </a:lnSpc>
              <a:spcBef>
                <a:spcPct val="0"/>
              </a:spcBef>
              <a:buSzPct val="45000"/>
              <a:tabLst>
                <a:tab pos="686362" algn="l"/>
                <a:tab pos="1372724" algn="l"/>
                <a:tab pos="2059086" algn="l"/>
                <a:tab pos="2745447" algn="l"/>
                <a:tab pos="3433487" algn="l"/>
                <a:tab pos="4119850" algn="l"/>
                <a:tab pos="4806211" algn="l"/>
              </a:tabLst>
            </a:pPr>
            <a:r>
              <a:rPr lang="en-GB">
                <a:ea typeface="ＭＳ Ｐゴシック" charset="0"/>
                <a:cs typeface="ＭＳ Ｐゴシック" charset="0"/>
              </a:rPr>
              <a:t>Cancer yield of the different imaging methods, used alone or in combination. Number of true-positive diagnoses per 1,000 complete screening rounds. Mx, mammography; US, ultrasound; MRI, magnetic resonance imaging.</a:t>
            </a:r>
          </a:p>
        </p:txBody>
      </p:sp>
    </p:spTree>
    <p:extLst>
      <p:ext uri="{BB962C8B-B14F-4D97-AF65-F5344CB8AC3E}">
        <p14:creationId xmlns:p14="http://schemas.microsoft.com/office/powerpoint/2010/main" val="246889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407988" y="696913"/>
            <a:ext cx="6196012" cy="3486150"/>
          </a:xfrm>
          <a:prstGeom prst="rect">
            <a:avLst/>
          </a:prstGeom>
          <a:noFill/>
          <a:ln/>
        </p:spPr>
      </p:sp>
      <p:sp>
        <p:nvSpPr>
          <p:cNvPr id="107523" name="Rectangle 3"/>
          <p:cNvSpPr>
            <a:spLocks noGrp="1" noChangeArrowheads="1"/>
          </p:cNvSpPr>
          <p:nvPr>
            <p:ph type="body" idx="1"/>
          </p:nvPr>
        </p:nvSpPr>
        <p:spPr>
          <a:xfrm>
            <a:off x="701345" y="4416099"/>
            <a:ext cx="5607712" cy="4182457"/>
          </a:xfrm>
          <a:prstGeom prst="rect">
            <a:avLst/>
          </a:prstGeom>
          <a:noFill/>
        </p:spPr>
        <p:txBody>
          <a:bodyPr lIns="88136" tIns="44069" rIns="88136" bIns="44069"/>
          <a:lstStyle/>
          <a:p>
            <a:endParaRPr lang="es-PA" altLang="en-US" dirty="0">
              <a:latin typeface="Arial" pitchFamily="34" charset="0"/>
            </a:endParaRPr>
          </a:p>
        </p:txBody>
      </p:sp>
    </p:spTree>
    <p:extLst>
      <p:ext uri="{BB962C8B-B14F-4D97-AF65-F5344CB8AC3E}">
        <p14:creationId xmlns:p14="http://schemas.microsoft.com/office/powerpoint/2010/main" val="192079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E267-C4C9-4540-91BD-733431E975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37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6C58FFC-5818-6D98-F075-86952025E1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81487B-C1AD-514F-83E0-1BF8B12D70ED}" type="slidenum">
              <a:rPr lang="en-US" altLang="en-US" smtClean="0">
                <a:latin typeface="Times New Roman" panose="02020603050405020304" pitchFamily="18" charset="0"/>
              </a:rPr>
              <a:pPr/>
              <a:t>44</a:t>
            </a:fld>
            <a:endParaRPr lang="en-US" altLang="en-US">
              <a:latin typeface="Times New Roman" panose="02020603050405020304" pitchFamily="18" charset="0"/>
            </a:endParaRPr>
          </a:p>
        </p:txBody>
      </p:sp>
      <p:sp>
        <p:nvSpPr>
          <p:cNvPr id="40963" name="Rectangle 2">
            <a:extLst>
              <a:ext uri="{FF2B5EF4-FFF2-40B4-BE49-F238E27FC236}">
                <a16:creationId xmlns:a16="http://schemas.microsoft.com/office/drawing/2014/main" id="{B463238C-7102-428C-EF8C-3FC6CA3E5919}"/>
              </a:ext>
            </a:extLst>
          </p:cNvPr>
          <p:cNvSpPr>
            <a:spLocks noGrp="1" noRot="1" noChangeAspect="1" noChangeArrowheads="1" noTextEdit="1"/>
          </p:cNvSpPr>
          <p:nvPr>
            <p:ph type="sldImg"/>
          </p:nvPr>
        </p:nvSpPr>
        <p:spPr>
          <a:xfrm>
            <a:off x="381000" y="685800"/>
            <a:ext cx="6096000" cy="3429000"/>
          </a:xfrm>
          <a:ln/>
        </p:spPr>
      </p:sp>
      <p:sp>
        <p:nvSpPr>
          <p:cNvPr id="126980" name="Rectangle 3">
            <a:extLst>
              <a:ext uri="{FF2B5EF4-FFF2-40B4-BE49-F238E27FC236}">
                <a16:creationId xmlns:a16="http://schemas.microsoft.com/office/drawing/2014/main" id="{6D6CF4CB-36A6-4315-4AE9-478B1A80CC39}"/>
              </a:ext>
            </a:extLst>
          </p:cNvPr>
          <p:cNvSpPr>
            <a:spLocks noGrp="1" noChangeArrowheads="1"/>
          </p:cNvSpPr>
          <p:nvPr>
            <p:ph type="body" idx="1"/>
          </p:nvPr>
        </p:nvSpPr>
        <p:spPr/>
        <p:txBody>
          <a:bodyPr/>
          <a:lstStyle/>
          <a:p>
            <a:pPr eaLnBrk="1" hangingPunct="1">
              <a:defRPr/>
            </a:pPr>
            <a:r>
              <a:rPr lang="en-US">
                <a:latin typeface="Times New Roman" charset="0"/>
                <a:ea typeface="ＭＳ Ｐゴシック" charset="0"/>
                <a:cs typeface="+mn-cs"/>
              </a:rPr>
              <a:t>2507138 Advanced breast cancer post neoadjuvant chemo</a:t>
            </a:r>
          </a:p>
          <a:p>
            <a:pPr eaLnBrk="1" hangingPunct="1">
              <a:defRPr/>
            </a:pPr>
            <a:endParaRPr lang="en-US">
              <a:latin typeface="Times New Roman" charset="0"/>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AB5D43C-84DF-492E-15A8-42AFD2574D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21696B5-869C-C442-9296-5D2F67EAEDEB}" type="slidenum">
              <a:rPr lang="en-US" altLang="en-US" smtClean="0">
                <a:latin typeface="Times New Roman" panose="02020603050405020304" pitchFamily="18" charset="0"/>
              </a:rPr>
              <a:pPr/>
              <a:t>45</a:t>
            </a:fld>
            <a:endParaRPr lang="en-US" altLang="en-US">
              <a:latin typeface="Times New Roman" panose="02020603050405020304" pitchFamily="18" charset="0"/>
            </a:endParaRPr>
          </a:p>
        </p:txBody>
      </p:sp>
      <p:sp>
        <p:nvSpPr>
          <p:cNvPr id="43011" name="Rectangle 2">
            <a:extLst>
              <a:ext uri="{FF2B5EF4-FFF2-40B4-BE49-F238E27FC236}">
                <a16:creationId xmlns:a16="http://schemas.microsoft.com/office/drawing/2014/main" id="{757CC852-F195-2CA7-0489-ABDB8F23FA38}"/>
              </a:ext>
            </a:extLst>
          </p:cNvPr>
          <p:cNvSpPr>
            <a:spLocks noGrp="1" noRot="1" noChangeAspect="1" noChangeArrowheads="1" noTextEdit="1"/>
          </p:cNvSpPr>
          <p:nvPr>
            <p:ph type="sldImg"/>
          </p:nvPr>
        </p:nvSpPr>
        <p:spPr>
          <a:xfrm>
            <a:off x="381000" y="685800"/>
            <a:ext cx="6096000" cy="3429000"/>
          </a:xfrm>
          <a:ln/>
        </p:spPr>
      </p:sp>
      <p:sp>
        <p:nvSpPr>
          <p:cNvPr id="128004" name="Rectangle 3">
            <a:extLst>
              <a:ext uri="{FF2B5EF4-FFF2-40B4-BE49-F238E27FC236}">
                <a16:creationId xmlns:a16="http://schemas.microsoft.com/office/drawing/2014/main" id="{ED372BDA-017E-DA80-DDA0-59F170688D49}"/>
              </a:ext>
            </a:extLst>
          </p:cNvPr>
          <p:cNvSpPr>
            <a:spLocks noGrp="1" noChangeArrowheads="1"/>
          </p:cNvSpPr>
          <p:nvPr>
            <p:ph type="body" idx="1"/>
          </p:nvPr>
        </p:nvSpPr>
        <p:spPr>
          <a:xfrm>
            <a:off x="685800" y="4343400"/>
            <a:ext cx="5486400" cy="4114800"/>
          </a:xfrm>
        </p:spPr>
        <p:txBody>
          <a:bodyPr/>
          <a:lstStyle/>
          <a:p>
            <a:pPr eaLnBrk="1" hangingPunct="1">
              <a:defRPr/>
            </a:pPr>
            <a:r>
              <a:rPr lang="en-US">
                <a:latin typeface="Times New Roman" charset="0"/>
                <a:ea typeface="ＭＳ Ｐゴシック" charset="0"/>
                <a:cs typeface="+mn-cs"/>
              </a:rPr>
              <a:t>PRUYN_DEBORAH_K_4368192_positive margins with gross dz anteriorly and additional multifocal and contralateral dz</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D2E9B45-297C-179C-0040-99634766A4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8906A5-588F-0141-96EB-623BA366FB62}" type="slidenum">
              <a:rPr lang="en-US" altLang="en-US" smtClean="0">
                <a:latin typeface="Times New Roman" panose="02020603050405020304" pitchFamily="18" charset="0"/>
              </a:rPr>
              <a:pPr/>
              <a:t>46</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56BE1A6B-68E5-D30D-2C87-7AB4DD737011}"/>
              </a:ext>
            </a:extLst>
          </p:cNvPr>
          <p:cNvSpPr>
            <a:spLocks noGrp="1" noRot="1" noChangeAspect="1" noChangeArrowheads="1" noTextEdit="1"/>
          </p:cNvSpPr>
          <p:nvPr>
            <p:ph type="sldImg"/>
          </p:nvPr>
        </p:nvSpPr>
        <p:spPr>
          <a:xfrm>
            <a:off x="381000" y="685800"/>
            <a:ext cx="6096000" cy="3429000"/>
          </a:xfrm>
          <a:ln/>
        </p:spPr>
      </p:sp>
      <p:sp>
        <p:nvSpPr>
          <p:cNvPr id="128004" name="Rectangle 3">
            <a:extLst>
              <a:ext uri="{FF2B5EF4-FFF2-40B4-BE49-F238E27FC236}">
                <a16:creationId xmlns:a16="http://schemas.microsoft.com/office/drawing/2014/main" id="{835870E7-E6B2-D591-471C-DA7D9FFC745C}"/>
              </a:ext>
            </a:extLst>
          </p:cNvPr>
          <p:cNvSpPr>
            <a:spLocks noGrp="1" noChangeArrowheads="1"/>
          </p:cNvSpPr>
          <p:nvPr>
            <p:ph type="body" idx="1"/>
          </p:nvPr>
        </p:nvSpPr>
        <p:spPr>
          <a:xfrm>
            <a:off x="685800" y="4343400"/>
            <a:ext cx="5486400" cy="4114800"/>
          </a:xfrm>
        </p:spPr>
        <p:txBody>
          <a:bodyPr/>
          <a:lstStyle/>
          <a:p>
            <a:pPr eaLnBrk="1" hangingPunct="1">
              <a:defRPr/>
            </a:pPr>
            <a:r>
              <a:rPr lang="en-US">
                <a:latin typeface="Times New Roman" charset="0"/>
                <a:ea typeface="ＭＳ Ｐゴシック" charset="0"/>
                <a:cs typeface="+mn-cs"/>
              </a:rPr>
              <a:t>PRUYN_DEBORAH_K_4368192_positive margins with gross dz anteriorly and additional multifocal and contralateral dz</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92F2B8-951B-215D-BEB0-C3C046C30688}"/>
              </a:ext>
            </a:extLst>
          </p:cNvPr>
          <p:cNvSpPr>
            <a:spLocks noGrp="1" noRot="1" noChangeAspect="1" noChangeArrowheads="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DCD29EA2-5BC9-9E31-B8F9-D2536C8E57C4}"/>
              </a:ext>
            </a:extLst>
          </p:cNvPr>
          <p:cNvSpPr>
            <a:spLocks noGrp="1"/>
          </p:cNvSpPr>
          <p:nvPr>
            <p:ph type="body" idx="1"/>
          </p:nvPr>
        </p:nvSpPr>
        <p:spPr/>
        <p:txBody>
          <a:bodyPr/>
          <a:lstStyle/>
          <a:p>
            <a:pPr>
              <a:defRPr/>
            </a:pPr>
            <a:r>
              <a:rPr lang="en-US" dirty="0">
                <a:solidFill>
                  <a:schemeClr val="bg1"/>
                </a:solidFill>
                <a:ea typeface="ＭＳ Ｐゴシック" charset="0"/>
                <a:cs typeface="+mn-cs"/>
              </a:rPr>
              <a:t>969 women with newly diagnosed cancer and no evidence of contralateral disease on mammography or clinical exam underwent MRI</a:t>
            </a:r>
          </a:p>
          <a:p>
            <a:pPr>
              <a:defRPr/>
            </a:pPr>
            <a:endParaRPr lang="en-US" dirty="0"/>
          </a:p>
        </p:txBody>
      </p:sp>
      <p:sp>
        <p:nvSpPr>
          <p:cNvPr id="48132" name="Slide Number Placeholder 3">
            <a:extLst>
              <a:ext uri="{FF2B5EF4-FFF2-40B4-BE49-F238E27FC236}">
                <a16:creationId xmlns:a16="http://schemas.microsoft.com/office/drawing/2014/main" id="{B6C9C674-BB7F-1096-613C-AAC89A9519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49422F-3461-5D4B-8E19-5E7E93A31A08}" type="slidenum">
              <a:rPr lang="en-US" altLang="en-US" smtClean="0">
                <a:latin typeface="Times New Roman" panose="02020603050405020304" pitchFamily="18" charset="0"/>
              </a:rPr>
              <a:pPr/>
              <a:t>48</a:t>
            </a:fld>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A53703C-FC52-4961-487D-E844EAA6C214}"/>
              </a:ext>
            </a:extLst>
          </p:cNvPr>
          <p:cNvSpPr>
            <a:spLocks noGrp="1" noRot="1" noChangeAspect="1" noChangeArrowheads="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A8EA9F2D-0FFB-ED6A-403D-D5E9419B97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Low contralateral cancer detection suggests MRI not of US quality. If you take very wide margins, you are less likely to require reexcision, thus rendering MRI less valuable.</a:t>
            </a:r>
          </a:p>
        </p:txBody>
      </p:sp>
      <p:sp>
        <p:nvSpPr>
          <p:cNvPr id="56324" name="Slide Number Placeholder 3">
            <a:extLst>
              <a:ext uri="{FF2B5EF4-FFF2-40B4-BE49-F238E27FC236}">
                <a16:creationId xmlns:a16="http://schemas.microsoft.com/office/drawing/2014/main" id="{2C4B21B3-7537-978D-B808-6D22B3FD0ED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6FA8B5-1DBC-2B43-B7C7-90B126471C92}" type="slidenum">
              <a:rPr lang="en-US" altLang="en-US" smtClean="0">
                <a:latin typeface="Times New Roman" panose="02020603050405020304" pitchFamily="18" charset="0"/>
              </a:rPr>
              <a:pPr/>
              <a:t>49</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A18BDB5-346A-4FFB-8DAB-0FBC992259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E8F395-1033-901F-D07E-2B23BBA705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AD6F37-5FD9-0C6A-CE05-37AE61173A6A}"/>
              </a:ext>
            </a:extLst>
          </p:cNvPr>
          <p:cNvSpPr>
            <a:spLocks noGrp="1" noChangeArrowheads="1"/>
          </p:cNvSpPr>
          <p:nvPr>
            <p:ph type="sldNum" sz="quarter" idx="12"/>
          </p:nvPr>
        </p:nvSpPr>
        <p:spPr>
          <a:ln/>
        </p:spPr>
        <p:txBody>
          <a:bodyPr/>
          <a:lstStyle>
            <a:lvl1pPr>
              <a:defRPr/>
            </a:lvl1pPr>
          </a:lstStyle>
          <a:p>
            <a:pPr>
              <a:defRPr/>
            </a:pPr>
            <a:fld id="{D648B897-95B5-5641-B419-3EB48461CB8F}" type="slidenum">
              <a:rPr lang="en-US" altLang="en-US"/>
              <a:pPr>
                <a:defRPr/>
              </a:pPr>
              <a:t>‹#›</a:t>
            </a:fld>
            <a:endParaRPr lang="en-US" altLang="en-US"/>
          </a:p>
        </p:txBody>
      </p:sp>
    </p:spTree>
    <p:extLst>
      <p:ext uri="{BB962C8B-B14F-4D97-AF65-F5344CB8AC3E}">
        <p14:creationId xmlns:p14="http://schemas.microsoft.com/office/powerpoint/2010/main" val="1899718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7E9AFF-B889-24AF-D1B8-9B1443F22D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D4845C-F117-BCA9-758B-713F48666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A50981-DE14-155D-5090-4CEECF0E6A24}"/>
              </a:ext>
            </a:extLst>
          </p:cNvPr>
          <p:cNvSpPr>
            <a:spLocks noGrp="1" noChangeArrowheads="1"/>
          </p:cNvSpPr>
          <p:nvPr>
            <p:ph type="sldNum" sz="quarter" idx="12"/>
          </p:nvPr>
        </p:nvSpPr>
        <p:spPr>
          <a:ln/>
        </p:spPr>
        <p:txBody>
          <a:bodyPr/>
          <a:lstStyle>
            <a:lvl1pPr>
              <a:defRPr/>
            </a:lvl1pPr>
          </a:lstStyle>
          <a:p>
            <a:pPr>
              <a:defRPr/>
            </a:pPr>
            <a:fld id="{CF6694A3-F4E8-A34F-8522-0DB38BE58F93}" type="slidenum">
              <a:rPr lang="en-US" altLang="en-US"/>
              <a:pPr>
                <a:defRPr/>
              </a:pPr>
              <a:t>‹#›</a:t>
            </a:fld>
            <a:endParaRPr lang="en-US" altLang="en-US"/>
          </a:p>
        </p:txBody>
      </p:sp>
    </p:spTree>
    <p:extLst>
      <p:ext uri="{BB962C8B-B14F-4D97-AF65-F5344CB8AC3E}">
        <p14:creationId xmlns:p14="http://schemas.microsoft.com/office/powerpoint/2010/main" val="1400929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38"/>
            <a:ext cx="10363200" cy="866775"/>
          </a:xfrm>
        </p:spPr>
        <p:txBody>
          <a:bodyPr/>
          <a:lstStyle/>
          <a:p>
            <a:r>
              <a:rPr lang="en-US"/>
              <a:t>Click to edit Master title style</a:t>
            </a:r>
          </a:p>
        </p:txBody>
      </p:sp>
      <p:sp>
        <p:nvSpPr>
          <p:cNvPr id="3" name="Content Placeholder 2"/>
          <p:cNvSpPr>
            <a:spLocks noGrp="1"/>
          </p:cNvSpPr>
          <p:nvPr>
            <p:ph sz="quarter" idx="1"/>
          </p:nvPr>
        </p:nvSpPr>
        <p:spPr>
          <a:xfrm>
            <a:off x="914400" y="1200153"/>
            <a:ext cx="508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800476"/>
            <a:ext cx="508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200149"/>
            <a:ext cx="5080000" cy="5048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0557D796-FE4E-411C-811F-C8915F769A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774080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38"/>
            <a:ext cx="10363200" cy="866775"/>
          </a:xfrm>
        </p:spPr>
        <p:txBody>
          <a:bodyPr/>
          <a:lstStyle/>
          <a:p>
            <a:r>
              <a:rPr lang="en-US"/>
              <a:t>Click to edit Master title style</a:t>
            </a:r>
          </a:p>
        </p:txBody>
      </p:sp>
      <p:sp>
        <p:nvSpPr>
          <p:cNvPr id="3" name="Table Placeholder 2"/>
          <p:cNvSpPr>
            <a:spLocks noGrp="1"/>
          </p:cNvSpPr>
          <p:nvPr>
            <p:ph type="tbl" idx="1"/>
          </p:nvPr>
        </p:nvSpPr>
        <p:spPr>
          <a:xfrm>
            <a:off x="914400" y="1200149"/>
            <a:ext cx="10363200" cy="5048251"/>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BC9DC3D-F2D1-4258-887E-87B90923D7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245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0F267C-3FD9-2B2B-B947-12636B815F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2F0404-1480-A4B2-1BB0-FA61393B31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8AA430-E7E2-D1CD-B740-8A5A45E7AA37}"/>
              </a:ext>
            </a:extLst>
          </p:cNvPr>
          <p:cNvSpPr>
            <a:spLocks noGrp="1" noChangeArrowheads="1"/>
          </p:cNvSpPr>
          <p:nvPr>
            <p:ph type="sldNum" sz="quarter" idx="12"/>
          </p:nvPr>
        </p:nvSpPr>
        <p:spPr>
          <a:ln/>
        </p:spPr>
        <p:txBody>
          <a:bodyPr/>
          <a:lstStyle>
            <a:lvl1pPr>
              <a:defRPr/>
            </a:lvl1pPr>
          </a:lstStyle>
          <a:p>
            <a:pPr>
              <a:defRPr/>
            </a:pPr>
            <a:fld id="{6DBF08C8-394D-E640-B6F5-78F9322B0ED4}" type="slidenum">
              <a:rPr lang="en-US" altLang="en-US"/>
              <a:pPr>
                <a:defRPr/>
              </a:pPr>
              <a:t>‹#›</a:t>
            </a:fld>
            <a:endParaRPr lang="en-US" altLang="en-US"/>
          </a:p>
        </p:txBody>
      </p:sp>
    </p:spTree>
    <p:extLst>
      <p:ext uri="{BB962C8B-B14F-4D97-AF65-F5344CB8AC3E}">
        <p14:creationId xmlns:p14="http://schemas.microsoft.com/office/powerpoint/2010/main" val="286059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D7369F1-A6A0-E81D-6368-2B5237114CB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AF29EFA-BA32-F50D-67AF-38588CFD1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083815A-8083-1FAA-345B-5178DD3D88D6}"/>
              </a:ext>
            </a:extLst>
          </p:cNvPr>
          <p:cNvSpPr>
            <a:spLocks noGrp="1" noChangeArrowheads="1"/>
          </p:cNvSpPr>
          <p:nvPr>
            <p:ph type="sldNum" sz="quarter" idx="12"/>
          </p:nvPr>
        </p:nvSpPr>
        <p:spPr>
          <a:ln/>
        </p:spPr>
        <p:txBody>
          <a:bodyPr/>
          <a:lstStyle>
            <a:lvl1pPr>
              <a:defRPr/>
            </a:lvl1pPr>
          </a:lstStyle>
          <a:p>
            <a:pPr>
              <a:defRPr/>
            </a:pPr>
            <a:fld id="{F2D9F027-A5C8-5D46-B4CF-1176D29F0BFD}" type="slidenum">
              <a:rPr lang="en-US" altLang="en-US"/>
              <a:pPr>
                <a:defRPr/>
              </a:pPr>
              <a:t>‹#›</a:t>
            </a:fld>
            <a:endParaRPr lang="en-US" altLang="en-US"/>
          </a:p>
        </p:txBody>
      </p:sp>
    </p:spTree>
    <p:extLst>
      <p:ext uri="{BB962C8B-B14F-4D97-AF65-F5344CB8AC3E}">
        <p14:creationId xmlns:p14="http://schemas.microsoft.com/office/powerpoint/2010/main" val="3622357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C0CE921-00BA-E474-FE1B-9D9C56CBD1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6FE37-8A9F-2875-9298-8379A8C9C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90DCB2-B514-44F8-D85E-C6A22F3C1A86}"/>
              </a:ext>
            </a:extLst>
          </p:cNvPr>
          <p:cNvSpPr>
            <a:spLocks noGrp="1" noChangeArrowheads="1"/>
          </p:cNvSpPr>
          <p:nvPr>
            <p:ph type="sldNum" sz="quarter" idx="12"/>
          </p:nvPr>
        </p:nvSpPr>
        <p:spPr>
          <a:ln/>
        </p:spPr>
        <p:txBody>
          <a:bodyPr/>
          <a:lstStyle>
            <a:lvl1pPr>
              <a:defRPr/>
            </a:lvl1pPr>
          </a:lstStyle>
          <a:p>
            <a:pPr>
              <a:defRPr/>
            </a:pPr>
            <a:fld id="{9339231D-21DD-4B4C-97D5-1B723852BE9D}" type="slidenum">
              <a:rPr lang="en-US" altLang="en-US"/>
              <a:pPr>
                <a:defRPr/>
              </a:pPr>
              <a:t>‹#›</a:t>
            </a:fld>
            <a:endParaRPr lang="en-US" altLang="en-US"/>
          </a:p>
        </p:txBody>
      </p:sp>
    </p:spTree>
    <p:extLst>
      <p:ext uri="{BB962C8B-B14F-4D97-AF65-F5344CB8AC3E}">
        <p14:creationId xmlns:p14="http://schemas.microsoft.com/office/powerpoint/2010/main" val="22489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DBBD0E-CC4A-4C4F-8421-9B739F14FB27}"/>
              </a:ext>
            </a:extLst>
          </p:cNvPr>
          <p:cNvSpPr>
            <a:spLocks noGrp="1"/>
          </p:cNvSpPr>
          <p:nvPr>
            <p:ph type="dt" sz="half" idx="10"/>
          </p:nvPr>
        </p:nvSpPr>
        <p:spPr/>
        <p:txBody>
          <a:bodyPr/>
          <a:lstStyle>
            <a:lvl1pPr>
              <a:defRPr/>
            </a:lvl1pPr>
          </a:lstStyle>
          <a:p>
            <a:pPr>
              <a:defRPr/>
            </a:pPr>
            <a:fld id="{DDCC27B0-7657-214D-88E0-C517FF957A22}" type="datetimeFigureOut">
              <a:rPr lang="en-US"/>
              <a:pPr>
                <a:defRPr/>
              </a:pPr>
              <a:t>11/5/2025</a:t>
            </a:fld>
            <a:endParaRPr lang="en-US"/>
          </a:p>
        </p:txBody>
      </p:sp>
      <p:sp>
        <p:nvSpPr>
          <p:cNvPr id="5" name="Footer Placeholder 4">
            <a:extLst>
              <a:ext uri="{FF2B5EF4-FFF2-40B4-BE49-F238E27FC236}">
                <a16:creationId xmlns:a16="http://schemas.microsoft.com/office/drawing/2014/main" id="{7AB644DF-94F5-B3F1-5D1A-4CCA54B1FB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57DDA-AD5D-0863-03B8-DB1F5815DEA7}"/>
              </a:ext>
            </a:extLst>
          </p:cNvPr>
          <p:cNvSpPr>
            <a:spLocks noGrp="1"/>
          </p:cNvSpPr>
          <p:nvPr>
            <p:ph type="sldNum" sz="quarter" idx="12"/>
          </p:nvPr>
        </p:nvSpPr>
        <p:spPr/>
        <p:txBody>
          <a:bodyPr/>
          <a:lstStyle>
            <a:lvl1pPr>
              <a:defRPr/>
            </a:lvl1pPr>
          </a:lstStyle>
          <a:p>
            <a:pPr>
              <a:defRPr/>
            </a:pPr>
            <a:fld id="{FAFF034D-0477-DA4A-AD0D-70BBE128B15B}" type="slidenum">
              <a:rPr lang="en-US"/>
              <a:pPr>
                <a:defRPr/>
              </a:pPr>
              <a:t>‹#›</a:t>
            </a:fld>
            <a:endParaRPr lang="en-US"/>
          </a:p>
        </p:txBody>
      </p:sp>
    </p:spTree>
    <p:extLst>
      <p:ext uri="{BB962C8B-B14F-4D97-AF65-F5344CB8AC3E}">
        <p14:creationId xmlns:p14="http://schemas.microsoft.com/office/powerpoint/2010/main" val="291895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4" name="Picture 3" descr="darkblue backgroundB.png"/>
          <p:cNvPicPr>
            <a:picLocks noChangeAspect="1"/>
          </p:cNvPicPr>
          <p:nvPr userDrawn="1"/>
        </p:nvPicPr>
        <p:blipFill>
          <a:blip r:embed="rId2"/>
          <a:srcRect/>
          <a:stretch>
            <a:fillRect/>
          </a:stretch>
        </p:blipFill>
        <p:spPr bwMode="white">
          <a:xfrm>
            <a:off x="0" y="0"/>
            <a:ext cx="12192000" cy="6400800"/>
          </a:xfrm>
          <a:prstGeom prst="rect">
            <a:avLst/>
          </a:prstGeom>
          <a:noFill/>
          <a:ln w="9525">
            <a:noFill/>
            <a:miter lim="800000"/>
            <a:headEnd/>
            <a:tailEnd/>
          </a:ln>
        </p:spPr>
      </p:pic>
      <p:pic>
        <p:nvPicPr>
          <p:cNvPr id="5" name="Picture 4" descr="ECOG-ACRIN_Logo_Colorrev.04.2012.png"/>
          <p:cNvPicPr>
            <a:picLocks noChangeAspect="1"/>
          </p:cNvPicPr>
          <p:nvPr userDrawn="1"/>
        </p:nvPicPr>
        <p:blipFill>
          <a:blip r:embed="rId3"/>
          <a:srcRect/>
          <a:stretch>
            <a:fillRect/>
          </a:stretch>
        </p:blipFill>
        <p:spPr bwMode="auto">
          <a:xfrm>
            <a:off x="256117" y="6477002"/>
            <a:ext cx="3327400" cy="320675"/>
          </a:xfrm>
          <a:prstGeom prst="rect">
            <a:avLst/>
          </a:prstGeom>
          <a:noFill/>
          <a:ln w="9525">
            <a:noFill/>
            <a:miter lim="800000"/>
            <a:headEnd/>
            <a:tailEnd/>
          </a:ln>
        </p:spPr>
      </p:pic>
      <p:sp>
        <p:nvSpPr>
          <p:cNvPr id="11" name="Text Placeholder 3"/>
          <p:cNvSpPr>
            <a:spLocks noGrp="1"/>
          </p:cNvSpPr>
          <p:nvPr>
            <p:ph type="body" sz="quarter" idx="10"/>
          </p:nvPr>
        </p:nvSpPr>
        <p:spPr>
          <a:xfrm>
            <a:off x="801923" y="283701"/>
            <a:ext cx="11082867" cy="747712"/>
          </a:xfrm>
          <a:prstGeom prst="rect">
            <a:avLst/>
          </a:prstGeom>
        </p:spPr>
        <p:txBody>
          <a:bodyPr vert="horz"/>
          <a:lstStyle>
            <a:lvl1pPr marL="0" indent="0" algn="r">
              <a:buFontTx/>
              <a:buNone/>
              <a:defRPr sz="3600">
                <a:solidFill>
                  <a:schemeClr val="bg1"/>
                </a:solidFill>
              </a:defRPr>
            </a:lvl1pPr>
          </a:lstStyle>
          <a:p>
            <a:pPr lvl="0"/>
            <a:r>
              <a:rPr lang="en-US"/>
              <a:t>Click to edit Master text styles</a:t>
            </a:r>
          </a:p>
        </p:txBody>
      </p:sp>
      <p:sp>
        <p:nvSpPr>
          <p:cNvPr id="12" name="Text Placeholder 5"/>
          <p:cNvSpPr>
            <a:spLocks noGrp="1"/>
          </p:cNvSpPr>
          <p:nvPr>
            <p:ph type="body" sz="quarter" idx="11"/>
          </p:nvPr>
        </p:nvSpPr>
        <p:spPr>
          <a:xfrm>
            <a:off x="438151" y="1201739"/>
            <a:ext cx="11446933" cy="4989512"/>
          </a:xfrm>
          <a:prstGeom prst="rect">
            <a:avLst/>
          </a:prstGeom>
        </p:spPr>
        <p:txBody>
          <a:bodyPr vert="horz">
            <a:normAutofit/>
          </a:bodyPr>
          <a:lstStyle>
            <a:lvl1pPr marL="514350" indent="-514350">
              <a:buFont typeface="+mj-lt"/>
              <a:buAutoNum type="arabicPeriod"/>
              <a:defRPr sz="3200">
                <a:solidFill>
                  <a:schemeClr val="bg1"/>
                </a:solidFill>
              </a:defRPr>
            </a:lvl1pPr>
            <a:lvl2pPr>
              <a:defRPr sz="2800">
                <a:solidFill>
                  <a:srgbClr val="00CCFF"/>
                </a:solidFill>
              </a:defRPr>
            </a:lvl2pPr>
            <a:lvl3pPr marL="1257300" indent="-342900">
              <a:buClr>
                <a:srgbClr val="00CCFF"/>
              </a:buClr>
              <a:buFont typeface="Arial"/>
              <a:buChar char="•"/>
              <a:defRPr sz="2400">
                <a:solidFill>
                  <a:srgbClr val="00CCFF"/>
                </a:solidFill>
              </a:defRPr>
            </a:lvl3pPr>
            <a:lvl4pPr>
              <a:defRPr sz="2400">
                <a:solidFill>
                  <a:srgbClr val="00CCFF"/>
                </a:solidFill>
              </a:defRPr>
            </a:lvl4pPr>
            <a:lvl5pPr>
              <a:defRPr sz="2400">
                <a:solidFill>
                  <a:srgbClr val="00CC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12"/>
          </p:nvPr>
        </p:nvSpPr>
        <p:spPr>
          <a:xfrm>
            <a:off x="8362951" y="6400802"/>
            <a:ext cx="3039533" cy="396875"/>
          </a:xfrm>
        </p:spPr>
        <p:txBody>
          <a:bodyPr/>
          <a:lstStyle>
            <a:lvl1pPr>
              <a:defRPr/>
            </a:lvl1pPr>
          </a:lstStyle>
          <a:p>
            <a:pPr>
              <a:defRPr/>
            </a:pPr>
            <a:r>
              <a:rPr lang="en-US">
                <a:solidFill>
                  <a:srgbClr val="000000"/>
                </a:solidFill>
              </a:rPr>
              <a:t>Group Meeting • May 4-6, 2012</a:t>
            </a:r>
          </a:p>
        </p:txBody>
      </p:sp>
      <p:sp>
        <p:nvSpPr>
          <p:cNvPr id="7" name="Slide Number Placeholder 2"/>
          <p:cNvSpPr>
            <a:spLocks noGrp="1"/>
          </p:cNvSpPr>
          <p:nvPr>
            <p:ph type="sldNum" sz="quarter" idx="13"/>
          </p:nvPr>
        </p:nvSpPr>
        <p:spPr>
          <a:xfrm>
            <a:off x="11402484" y="6413599"/>
            <a:ext cx="482600" cy="384175"/>
          </a:xfrm>
        </p:spPr>
        <p:txBody>
          <a:bodyPr/>
          <a:lstStyle>
            <a:lvl1pPr>
              <a:defRPr/>
            </a:lvl1pPr>
          </a:lstStyle>
          <a:p>
            <a:pPr>
              <a:defRPr/>
            </a:pPr>
            <a:fld id="{14960B0B-5A68-4A87-9A26-DEA04C649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175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61" y="2130555"/>
            <a:ext cx="10363969" cy="1469371"/>
          </a:xfrm>
        </p:spPr>
        <p:txBody>
          <a:bodyPr/>
          <a:lstStyle/>
          <a:p>
            <a:r>
              <a:rPr lang="en-US"/>
              <a:t>Click to edit Master title style</a:t>
            </a:r>
          </a:p>
        </p:txBody>
      </p:sp>
      <p:sp>
        <p:nvSpPr>
          <p:cNvPr id="3" name="Subtitle 2"/>
          <p:cNvSpPr>
            <a:spLocks noGrp="1"/>
          </p:cNvSpPr>
          <p:nvPr>
            <p:ph type="subTitle" idx="1"/>
          </p:nvPr>
        </p:nvSpPr>
        <p:spPr>
          <a:xfrm>
            <a:off x="1828075" y="3885641"/>
            <a:ext cx="8535941" cy="1753721"/>
          </a:xfrm>
        </p:spPr>
        <p:txBody>
          <a:bodyPr/>
          <a:lstStyle>
            <a:lvl1pPr marL="0" indent="0" algn="ctr">
              <a:buNone/>
              <a:defRPr/>
            </a:lvl1pPr>
            <a:lvl2pPr marL="401692" indent="0" algn="ctr">
              <a:buNone/>
              <a:defRPr/>
            </a:lvl2pPr>
            <a:lvl3pPr marL="803388" indent="0" algn="ctr">
              <a:buNone/>
              <a:defRPr/>
            </a:lvl3pPr>
            <a:lvl4pPr marL="1205086" indent="0" algn="ctr">
              <a:buNone/>
              <a:defRPr/>
            </a:lvl4pPr>
            <a:lvl5pPr marL="1606780" indent="0" algn="ctr">
              <a:buNone/>
              <a:defRPr/>
            </a:lvl5pPr>
            <a:lvl6pPr marL="2008482" indent="0" algn="ctr">
              <a:buNone/>
              <a:defRPr/>
            </a:lvl6pPr>
            <a:lvl7pPr marL="2410177" indent="0" algn="ctr">
              <a:buNone/>
              <a:defRPr/>
            </a:lvl7pPr>
            <a:lvl8pPr marL="2811871" indent="0" algn="ctr">
              <a:buNone/>
              <a:defRPr/>
            </a:lvl8pPr>
            <a:lvl9pPr marL="321356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467CA48-E024-88FB-567B-86B8578ED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D0BB72-C5F2-338C-E188-BCB0E66E05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48FF67-8C61-7B8F-8DA1-8E6C2E347775}"/>
              </a:ext>
            </a:extLst>
          </p:cNvPr>
          <p:cNvSpPr>
            <a:spLocks noGrp="1" noChangeArrowheads="1"/>
          </p:cNvSpPr>
          <p:nvPr>
            <p:ph type="sldNum" sz="quarter" idx="12"/>
          </p:nvPr>
        </p:nvSpPr>
        <p:spPr>
          <a:ln/>
        </p:spPr>
        <p:txBody>
          <a:bodyPr/>
          <a:lstStyle>
            <a:lvl1pPr>
              <a:defRPr/>
            </a:lvl1pPr>
          </a:lstStyle>
          <a:p>
            <a:pPr>
              <a:defRPr/>
            </a:pPr>
            <a:fld id="{5BA187BA-C1C5-5C4C-B4D8-E52BE22AAB31}" type="slidenum">
              <a:rPr lang="en-US" altLang="en-US"/>
              <a:pPr>
                <a:defRPr/>
              </a:pPr>
              <a:t>‹#›</a:t>
            </a:fld>
            <a:endParaRPr lang="en-US" altLang="en-US"/>
          </a:p>
        </p:txBody>
      </p:sp>
    </p:spTree>
    <p:extLst>
      <p:ext uri="{BB962C8B-B14F-4D97-AF65-F5344CB8AC3E}">
        <p14:creationId xmlns:p14="http://schemas.microsoft.com/office/powerpoint/2010/main" val="1110331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BC97E3-F37F-9D1E-BA70-B3D088EFB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28D7C-FBF2-D56B-07FD-0FBEB8D020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240A12-7AC3-827F-E5EA-252A36F25562}"/>
              </a:ext>
            </a:extLst>
          </p:cNvPr>
          <p:cNvSpPr>
            <a:spLocks noGrp="1" noChangeArrowheads="1"/>
          </p:cNvSpPr>
          <p:nvPr>
            <p:ph type="sldNum" sz="quarter" idx="12"/>
          </p:nvPr>
        </p:nvSpPr>
        <p:spPr>
          <a:ln/>
        </p:spPr>
        <p:txBody>
          <a:bodyPr/>
          <a:lstStyle>
            <a:lvl1pPr>
              <a:defRPr/>
            </a:lvl1pPr>
          </a:lstStyle>
          <a:p>
            <a:pPr>
              <a:defRPr/>
            </a:pPr>
            <a:fld id="{08F80ABE-5EAE-DE4C-B592-52B23E840B4A}" type="slidenum">
              <a:rPr lang="en-US" altLang="en-US"/>
              <a:pPr>
                <a:defRPr/>
              </a:pPr>
              <a:t>‹#›</a:t>
            </a:fld>
            <a:endParaRPr lang="en-US" altLang="en-US"/>
          </a:p>
        </p:txBody>
      </p:sp>
    </p:spTree>
    <p:extLst>
      <p:ext uri="{BB962C8B-B14F-4D97-AF65-F5344CB8AC3E}">
        <p14:creationId xmlns:p14="http://schemas.microsoft.com/office/powerpoint/2010/main" val="124529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3" y="4406713"/>
            <a:ext cx="10362045" cy="1362916"/>
          </a:xfrm>
        </p:spPr>
        <p:txBody>
          <a:bodyPr anchor="t"/>
          <a:lstStyle>
            <a:lvl1pPr algn="l">
              <a:defRPr sz="3528" b="1" cap="all"/>
            </a:lvl1pPr>
          </a:lstStyle>
          <a:p>
            <a:r>
              <a:rPr lang="en-US"/>
              <a:t>Click to edit Master title style</a:t>
            </a:r>
          </a:p>
        </p:txBody>
      </p:sp>
      <p:sp>
        <p:nvSpPr>
          <p:cNvPr id="3" name="Text Placeholder 2"/>
          <p:cNvSpPr>
            <a:spLocks noGrp="1"/>
          </p:cNvSpPr>
          <p:nvPr>
            <p:ph type="body" idx="1"/>
          </p:nvPr>
        </p:nvSpPr>
        <p:spPr>
          <a:xfrm>
            <a:off x="964053" y="2906526"/>
            <a:ext cx="10362045" cy="1500187"/>
          </a:xfrm>
        </p:spPr>
        <p:txBody>
          <a:bodyPr anchor="b"/>
          <a:lstStyle>
            <a:lvl1pPr marL="0" indent="0">
              <a:buNone/>
              <a:defRPr sz="1764"/>
            </a:lvl1pPr>
            <a:lvl2pPr marL="401692" indent="0">
              <a:buNone/>
              <a:defRPr sz="1588"/>
            </a:lvl2pPr>
            <a:lvl3pPr marL="803388" indent="0">
              <a:buNone/>
              <a:defRPr sz="1411"/>
            </a:lvl3pPr>
            <a:lvl4pPr marL="1205086" indent="0">
              <a:buNone/>
              <a:defRPr sz="1235"/>
            </a:lvl4pPr>
            <a:lvl5pPr marL="1606780" indent="0">
              <a:buNone/>
              <a:defRPr sz="1235"/>
            </a:lvl5pPr>
            <a:lvl6pPr marL="2008482" indent="0">
              <a:buNone/>
              <a:defRPr sz="1235"/>
            </a:lvl6pPr>
            <a:lvl7pPr marL="2410177" indent="0">
              <a:buNone/>
              <a:defRPr sz="1235"/>
            </a:lvl7pPr>
            <a:lvl8pPr marL="2811871" indent="0">
              <a:buNone/>
              <a:defRPr sz="1235"/>
            </a:lvl8pPr>
            <a:lvl9pPr marL="3213566" indent="0">
              <a:buNone/>
              <a:defRPr sz="1235"/>
            </a:lvl9pPr>
          </a:lstStyle>
          <a:p>
            <a:pPr lvl="0"/>
            <a:r>
              <a:rPr lang="en-US"/>
              <a:t>Click to edit Master text styles</a:t>
            </a:r>
          </a:p>
        </p:txBody>
      </p:sp>
      <p:sp>
        <p:nvSpPr>
          <p:cNvPr id="4" name="Rectangle 4">
            <a:extLst>
              <a:ext uri="{FF2B5EF4-FFF2-40B4-BE49-F238E27FC236}">
                <a16:creationId xmlns:a16="http://schemas.microsoft.com/office/drawing/2014/main" id="{D3C61827-79B4-A0E3-1C59-DAD6646C6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71604F-23BE-DA35-B610-56D355F7E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6D4FE5-03F7-C031-C307-D093E073630F}"/>
              </a:ext>
            </a:extLst>
          </p:cNvPr>
          <p:cNvSpPr>
            <a:spLocks noGrp="1" noChangeArrowheads="1"/>
          </p:cNvSpPr>
          <p:nvPr>
            <p:ph type="sldNum" sz="quarter" idx="12"/>
          </p:nvPr>
        </p:nvSpPr>
        <p:spPr>
          <a:ln/>
        </p:spPr>
        <p:txBody>
          <a:bodyPr/>
          <a:lstStyle>
            <a:lvl1pPr>
              <a:defRPr/>
            </a:lvl1pPr>
          </a:lstStyle>
          <a:p>
            <a:pPr>
              <a:defRPr/>
            </a:pPr>
            <a:fld id="{CA20CBF2-5A6E-264F-8FCC-7334BDA202E3}" type="slidenum">
              <a:rPr lang="en-US" altLang="en-US"/>
              <a:pPr>
                <a:defRPr/>
              </a:pPr>
              <a:t>‹#›</a:t>
            </a:fld>
            <a:endParaRPr lang="en-US" altLang="en-US"/>
          </a:p>
        </p:txBody>
      </p:sp>
    </p:spTree>
    <p:extLst>
      <p:ext uri="{BB962C8B-B14F-4D97-AF65-F5344CB8AC3E}">
        <p14:creationId xmlns:p14="http://schemas.microsoft.com/office/powerpoint/2010/main" val="46845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86" y="1599644"/>
            <a:ext cx="5393651" cy="4527176"/>
          </a:xfrm>
        </p:spPr>
        <p:txBody>
          <a:bodyPr/>
          <a:lstStyle>
            <a:lvl1pPr>
              <a:defRPr sz="2470"/>
            </a:lvl1pPr>
            <a:lvl2pPr>
              <a:defRPr sz="2205"/>
            </a:lvl2pPr>
            <a:lvl3pPr>
              <a:defRPr sz="1764"/>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08" y="1599644"/>
            <a:ext cx="5393653" cy="4527176"/>
          </a:xfrm>
        </p:spPr>
        <p:txBody>
          <a:bodyPr/>
          <a:lstStyle>
            <a:lvl1pPr>
              <a:defRPr sz="2470"/>
            </a:lvl1pPr>
            <a:lvl2pPr>
              <a:defRPr sz="2205"/>
            </a:lvl2pPr>
            <a:lvl3pPr>
              <a:defRPr sz="1764"/>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12D3FB-C71E-8AD1-82CD-C745206E24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2C3533-46B5-CCAF-819A-95763CEF0D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781A92-4783-D592-180F-77AE9E1996EA}"/>
              </a:ext>
            </a:extLst>
          </p:cNvPr>
          <p:cNvSpPr>
            <a:spLocks noGrp="1" noChangeArrowheads="1"/>
          </p:cNvSpPr>
          <p:nvPr>
            <p:ph type="sldNum" sz="quarter" idx="12"/>
          </p:nvPr>
        </p:nvSpPr>
        <p:spPr>
          <a:ln/>
        </p:spPr>
        <p:txBody>
          <a:bodyPr/>
          <a:lstStyle>
            <a:lvl1pPr>
              <a:defRPr/>
            </a:lvl1pPr>
          </a:lstStyle>
          <a:p>
            <a:pPr>
              <a:defRPr/>
            </a:pPr>
            <a:fld id="{CE34C5A7-7724-E94C-A2A0-260A43902905}" type="slidenum">
              <a:rPr lang="en-US" altLang="en-US"/>
              <a:pPr>
                <a:defRPr/>
              </a:pPr>
              <a:t>‹#›</a:t>
            </a:fld>
            <a:endParaRPr lang="en-US" altLang="en-US"/>
          </a:p>
        </p:txBody>
      </p:sp>
    </p:spTree>
    <p:extLst>
      <p:ext uri="{BB962C8B-B14F-4D97-AF65-F5344CB8AC3E}">
        <p14:creationId xmlns:p14="http://schemas.microsoft.com/office/powerpoint/2010/main" val="421057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348A7-E440-4526-5705-A73B369ECB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C83B6A-6C81-74A1-5766-1871BC7CF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4FA722-10C6-6414-8108-9563D6D7E82B}"/>
              </a:ext>
            </a:extLst>
          </p:cNvPr>
          <p:cNvSpPr>
            <a:spLocks noGrp="1" noChangeArrowheads="1"/>
          </p:cNvSpPr>
          <p:nvPr>
            <p:ph type="sldNum" sz="quarter" idx="12"/>
          </p:nvPr>
        </p:nvSpPr>
        <p:spPr>
          <a:ln/>
        </p:spPr>
        <p:txBody>
          <a:bodyPr/>
          <a:lstStyle>
            <a:lvl1pPr>
              <a:defRPr/>
            </a:lvl1pPr>
          </a:lstStyle>
          <a:p>
            <a:pPr>
              <a:defRPr/>
            </a:pPr>
            <a:fld id="{B60AF514-DDE2-C04E-84DE-B533178BC1A7}" type="slidenum">
              <a:rPr lang="en-US" altLang="en-US"/>
              <a:pPr>
                <a:defRPr/>
              </a:pPr>
              <a:t>‹#›</a:t>
            </a:fld>
            <a:endParaRPr lang="en-US" altLang="en-US"/>
          </a:p>
        </p:txBody>
      </p:sp>
    </p:spTree>
    <p:extLst>
      <p:ext uri="{BB962C8B-B14F-4D97-AF65-F5344CB8AC3E}">
        <p14:creationId xmlns:p14="http://schemas.microsoft.com/office/powerpoint/2010/main" val="64512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6" y="1535207"/>
            <a:ext cx="5385954" cy="640136"/>
          </a:xfrm>
        </p:spPr>
        <p:txBody>
          <a:bodyPr anchor="b"/>
          <a:lstStyle>
            <a:lvl1pPr marL="0" indent="0">
              <a:buNone/>
              <a:defRPr sz="2205" b="1"/>
            </a:lvl1pPr>
            <a:lvl2pPr marL="401692" indent="0">
              <a:buNone/>
              <a:defRPr sz="1764" b="1"/>
            </a:lvl2pPr>
            <a:lvl3pPr marL="803388" indent="0">
              <a:buNone/>
              <a:defRPr sz="1588" b="1"/>
            </a:lvl3pPr>
            <a:lvl4pPr marL="1205086" indent="0">
              <a:buNone/>
              <a:defRPr sz="1411" b="1"/>
            </a:lvl4pPr>
            <a:lvl5pPr marL="1606780" indent="0">
              <a:buNone/>
              <a:defRPr sz="1411" b="1"/>
            </a:lvl5pPr>
            <a:lvl6pPr marL="2008482" indent="0">
              <a:buNone/>
              <a:defRPr sz="1411" b="1"/>
            </a:lvl6pPr>
            <a:lvl7pPr marL="2410177" indent="0">
              <a:buNone/>
              <a:defRPr sz="1411" b="1"/>
            </a:lvl7pPr>
            <a:lvl8pPr marL="2811871" indent="0">
              <a:buNone/>
              <a:defRPr sz="1411" b="1"/>
            </a:lvl8pPr>
            <a:lvl9pPr marL="3213566" indent="0">
              <a:buNone/>
              <a:defRPr sz="1411" b="1"/>
            </a:lvl9pPr>
          </a:lstStyle>
          <a:p>
            <a:pPr lvl="0"/>
            <a:r>
              <a:rPr lang="en-US"/>
              <a:t>Click to edit Master text styles</a:t>
            </a:r>
          </a:p>
        </p:txBody>
      </p:sp>
      <p:sp>
        <p:nvSpPr>
          <p:cNvPr id="4" name="Content Placeholder 3"/>
          <p:cNvSpPr>
            <a:spLocks noGrp="1"/>
          </p:cNvSpPr>
          <p:nvPr>
            <p:ph sz="half" idx="2"/>
          </p:nvPr>
        </p:nvSpPr>
        <p:spPr>
          <a:xfrm>
            <a:off x="609986" y="2175345"/>
            <a:ext cx="5385954" cy="3951474"/>
          </a:xfrm>
        </p:spPr>
        <p:txBody>
          <a:bodyPr/>
          <a:lstStyle>
            <a:lvl1pPr>
              <a:defRPr sz="2205"/>
            </a:lvl1pPr>
            <a:lvl2pPr>
              <a:defRPr sz="1764"/>
            </a:lvl2pPr>
            <a:lvl3pPr>
              <a:defRPr sz="1588"/>
            </a:lvl3pPr>
            <a:lvl4pPr>
              <a:defRPr sz="1411"/>
            </a:lvl4pPr>
            <a:lvl5pPr>
              <a:defRPr sz="1411"/>
            </a:lvl5pPr>
            <a:lvl6pPr>
              <a:defRPr sz="1411"/>
            </a:lvl6pPr>
            <a:lvl7pPr>
              <a:defRPr sz="1411"/>
            </a:lvl7pPr>
            <a:lvl8pPr>
              <a:defRPr sz="1411"/>
            </a:lvl8pPr>
            <a:lvl9pPr>
              <a:defRPr sz="14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7"/>
            <a:ext cx="5387879" cy="640136"/>
          </a:xfrm>
        </p:spPr>
        <p:txBody>
          <a:bodyPr anchor="b"/>
          <a:lstStyle>
            <a:lvl1pPr marL="0" indent="0">
              <a:buNone/>
              <a:defRPr sz="2205" b="1"/>
            </a:lvl1pPr>
            <a:lvl2pPr marL="401692" indent="0">
              <a:buNone/>
              <a:defRPr sz="1764" b="1"/>
            </a:lvl2pPr>
            <a:lvl3pPr marL="803388" indent="0">
              <a:buNone/>
              <a:defRPr sz="1588" b="1"/>
            </a:lvl3pPr>
            <a:lvl4pPr marL="1205086" indent="0">
              <a:buNone/>
              <a:defRPr sz="1411" b="1"/>
            </a:lvl4pPr>
            <a:lvl5pPr marL="1606780" indent="0">
              <a:buNone/>
              <a:defRPr sz="1411" b="1"/>
            </a:lvl5pPr>
            <a:lvl6pPr marL="2008482" indent="0">
              <a:buNone/>
              <a:defRPr sz="1411" b="1"/>
            </a:lvl6pPr>
            <a:lvl7pPr marL="2410177" indent="0">
              <a:buNone/>
              <a:defRPr sz="1411" b="1"/>
            </a:lvl7pPr>
            <a:lvl8pPr marL="2811871" indent="0">
              <a:buNone/>
              <a:defRPr sz="1411" b="1"/>
            </a:lvl8pPr>
            <a:lvl9pPr marL="3213566" indent="0">
              <a:buNone/>
              <a:defRPr sz="1411" b="1"/>
            </a:lvl9pPr>
          </a:lstStyle>
          <a:p>
            <a:pPr lvl="0"/>
            <a:r>
              <a:rPr lang="en-US"/>
              <a:t>Click to edit Master text styles</a:t>
            </a:r>
          </a:p>
        </p:txBody>
      </p:sp>
      <p:sp>
        <p:nvSpPr>
          <p:cNvPr id="6" name="Content Placeholder 5"/>
          <p:cNvSpPr>
            <a:spLocks noGrp="1"/>
          </p:cNvSpPr>
          <p:nvPr>
            <p:ph sz="quarter" idx="4"/>
          </p:nvPr>
        </p:nvSpPr>
        <p:spPr>
          <a:xfrm>
            <a:off x="6194142" y="2175345"/>
            <a:ext cx="5387879" cy="3951474"/>
          </a:xfrm>
        </p:spPr>
        <p:txBody>
          <a:bodyPr/>
          <a:lstStyle>
            <a:lvl1pPr>
              <a:defRPr sz="2205"/>
            </a:lvl1pPr>
            <a:lvl2pPr>
              <a:defRPr sz="1764"/>
            </a:lvl2pPr>
            <a:lvl3pPr>
              <a:defRPr sz="1588"/>
            </a:lvl3pPr>
            <a:lvl4pPr>
              <a:defRPr sz="1411"/>
            </a:lvl4pPr>
            <a:lvl5pPr>
              <a:defRPr sz="1411"/>
            </a:lvl5pPr>
            <a:lvl6pPr>
              <a:defRPr sz="1411"/>
            </a:lvl6pPr>
            <a:lvl7pPr>
              <a:defRPr sz="1411"/>
            </a:lvl7pPr>
            <a:lvl8pPr>
              <a:defRPr sz="1411"/>
            </a:lvl8pPr>
            <a:lvl9pPr>
              <a:defRPr sz="14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5F790-A844-8575-1BD9-75DFF9B021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3779751-510C-7F80-390F-247C5DF4E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8373CBA-A8A3-7B9C-62AB-E6789335372E}"/>
              </a:ext>
            </a:extLst>
          </p:cNvPr>
          <p:cNvSpPr>
            <a:spLocks noGrp="1" noChangeArrowheads="1"/>
          </p:cNvSpPr>
          <p:nvPr>
            <p:ph type="sldNum" sz="quarter" idx="12"/>
          </p:nvPr>
        </p:nvSpPr>
        <p:spPr>
          <a:ln/>
        </p:spPr>
        <p:txBody>
          <a:bodyPr/>
          <a:lstStyle>
            <a:lvl1pPr>
              <a:defRPr/>
            </a:lvl1pPr>
          </a:lstStyle>
          <a:p>
            <a:pPr>
              <a:defRPr/>
            </a:pPr>
            <a:fld id="{03363D0A-DF64-994F-9D44-B34E71AA8840}" type="slidenum">
              <a:rPr lang="en-US" altLang="en-US"/>
              <a:pPr>
                <a:defRPr/>
              </a:pPr>
              <a:t>‹#›</a:t>
            </a:fld>
            <a:endParaRPr lang="en-US" altLang="en-US"/>
          </a:p>
        </p:txBody>
      </p:sp>
    </p:spTree>
    <p:extLst>
      <p:ext uri="{BB962C8B-B14F-4D97-AF65-F5344CB8AC3E}">
        <p14:creationId xmlns:p14="http://schemas.microsoft.com/office/powerpoint/2010/main" val="3662074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9DADD0-2D5D-18A5-5CFF-E4EC3EE560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134773D-5654-6BC6-D53E-C3F567BE3A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D0AD313-883E-D5E8-9151-76C4DF9B6963}"/>
              </a:ext>
            </a:extLst>
          </p:cNvPr>
          <p:cNvSpPr>
            <a:spLocks noGrp="1" noChangeArrowheads="1"/>
          </p:cNvSpPr>
          <p:nvPr>
            <p:ph type="sldNum" sz="quarter" idx="12"/>
          </p:nvPr>
        </p:nvSpPr>
        <p:spPr>
          <a:ln/>
        </p:spPr>
        <p:txBody>
          <a:bodyPr/>
          <a:lstStyle>
            <a:lvl1pPr>
              <a:defRPr/>
            </a:lvl1pPr>
          </a:lstStyle>
          <a:p>
            <a:pPr>
              <a:defRPr/>
            </a:pPr>
            <a:fld id="{F44B0845-DA30-D74C-99B5-086C249B0125}" type="slidenum">
              <a:rPr lang="en-US" altLang="en-US"/>
              <a:pPr>
                <a:defRPr/>
              </a:pPr>
              <a:t>‹#›</a:t>
            </a:fld>
            <a:endParaRPr lang="en-US" altLang="en-US"/>
          </a:p>
        </p:txBody>
      </p:sp>
    </p:spTree>
    <p:extLst>
      <p:ext uri="{BB962C8B-B14F-4D97-AF65-F5344CB8AC3E}">
        <p14:creationId xmlns:p14="http://schemas.microsoft.com/office/powerpoint/2010/main" val="385028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6F2795-0C0D-6F3E-D232-7D7F3FC2C2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671128-8222-6EDC-2B18-2534F3B970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B878D83-640D-32F0-FE4A-10038F027691}"/>
              </a:ext>
            </a:extLst>
          </p:cNvPr>
          <p:cNvSpPr>
            <a:spLocks noGrp="1" noChangeArrowheads="1"/>
          </p:cNvSpPr>
          <p:nvPr>
            <p:ph type="sldNum" sz="quarter" idx="12"/>
          </p:nvPr>
        </p:nvSpPr>
        <p:spPr>
          <a:ln/>
        </p:spPr>
        <p:txBody>
          <a:bodyPr/>
          <a:lstStyle>
            <a:lvl1pPr>
              <a:defRPr/>
            </a:lvl1pPr>
          </a:lstStyle>
          <a:p>
            <a:pPr>
              <a:defRPr/>
            </a:pPr>
            <a:fld id="{F0405F16-8D96-474A-AB6B-F7EEC47E7DC1}" type="slidenum">
              <a:rPr lang="en-US" altLang="en-US"/>
              <a:pPr>
                <a:defRPr/>
              </a:pPr>
              <a:t>‹#›</a:t>
            </a:fld>
            <a:endParaRPr lang="en-US" altLang="en-US"/>
          </a:p>
        </p:txBody>
      </p:sp>
    </p:spTree>
    <p:extLst>
      <p:ext uri="{BB962C8B-B14F-4D97-AF65-F5344CB8AC3E}">
        <p14:creationId xmlns:p14="http://schemas.microsoft.com/office/powerpoint/2010/main" val="250543438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5" y="273145"/>
            <a:ext cx="4010121" cy="1162610"/>
          </a:xfrm>
        </p:spPr>
        <p:txBody>
          <a:bodyPr anchor="b"/>
          <a:lstStyle>
            <a:lvl1pPr algn="l">
              <a:defRPr sz="1764" b="1"/>
            </a:lvl1pPr>
          </a:lstStyle>
          <a:p>
            <a:r>
              <a:rPr lang="en-US"/>
              <a:t>Click to edit Master title style</a:t>
            </a:r>
          </a:p>
        </p:txBody>
      </p:sp>
      <p:sp>
        <p:nvSpPr>
          <p:cNvPr id="3" name="Content Placeholder 2"/>
          <p:cNvSpPr>
            <a:spLocks noGrp="1"/>
          </p:cNvSpPr>
          <p:nvPr>
            <p:ph idx="1"/>
          </p:nvPr>
        </p:nvSpPr>
        <p:spPr>
          <a:xfrm>
            <a:off x="4766349" y="273144"/>
            <a:ext cx="6815667" cy="5853672"/>
          </a:xfrm>
        </p:spPr>
        <p:txBody>
          <a:bodyPr/>
          <a:lstStyle>
            <a:lvl1pPr>
              <a:defRPr sz="2823"/>
            </a:lvl1pPr>
            <a:lvl2pPr>
              <a:defRPr sz="2470"/>
            </a:lvl2pPr>
            <a:lvl3pPr>
              <a:defRPr sz="2205"/>
            </a:lvl3pPr>
            <a:lvl4pPr>
              <a:defRPr sz="1764"/>
            </a:lvl4pPr>
            <a:lvl5pPr>
              <a:defRPr sz="1764"/>
            </a:lvl5pPr>
            <a:lvl6pPr>
              <a:defRPr sz="1764"/>
            </a:lvl6pPr>
            <a:lvl7pPr>
              <a:defRPr sz="1764"/>
            </a:lvl7pPr>
            <a:lvl8pPr>
              <a:defRPr sz="1764"/>
            </a:lvl8pPr>
            <a:lvl9pPr>
              <a:defRPr sz="17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5" y="1435756"/>
            <a:ext cx="4010121" cy="4691062"/>
          </a:xfrm>
        </p:spPr>
        <p:txBody>
          <a:bodyPr/>
          <a:lstStyle>
            <a:lvl1pPr marL="0" indent="0">
              <a:buNone/>
              <a:defRPr sz="1235"/>
            </a:lvl1pPr>
            <a:lvl2pPr marL="401692" indent="0">
              <a:buNone/>
              <a:defRPr sz="1059"/>
            </a:lvl2pPr>
            <a:lvl3pPr marL="803388" indent="0">
              <a:buNone/>
              <a:defRPr sz="882"/>
            </a:lvl3pPr>
            <a:lvl4pPr marL="1205086" indent="0">
              <a:buNone/>
              <a:defRPr sz="794"/>
            </a:lvl4pPr>
            <a:lvl5pPr marL="1606780" indent="0">
              <a:buNone/>
              <a:defRPr sz="794"/>
            </a:lvl5pPr>
            <a:lvl6pPr marL="2008482" indent="0">
              <a:buNone/>
              <a:defRPr sz="794"/>
            </a:lvl6pPr>
            <a:lvl7pPr marL="2410177" indent="0">
              <a:buNone/>
              <a:defRPr sz="794"/>
            </a:lvl7pPr>
            <a:lvl8pPr marL="2811871" indent="0">
              <a:buNone/>
              <a:defRPr sz="794"/>
            </a:lvl8pPr>
            <a:lvl9pPr marL="3213566" indent="0">
              <a:buNone/>
              <a:defRPr sz="794"/>
            </a:lvl9pPr>
          </a:lstStyle>
          <a:p>
            <a:pPr lvl="0"/>
            <a:r>
              <a:rPr lang="en-US"/>
              <a:t>Click to edit Master text styles</a:t>
            </a:r>
          </a:p>
        </p:txBody>
      </p:sp>
      <p:sp>
        <p:nvSpPr>
          <p:cNvPr id="5" name="Rectangle 4">
            <a:extLst>
              <a:ext uri="{FF2B5EF4-FFF2-40B4-BE49-F238E27FC236}">
                <a16:creationId xmlns:a16="http://schemas.microsoft.com/office/drawing/2014/main" id="{205AE742-5109-43EF-0726-D48D50637B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B0CB2D-A2A5-C87C-840A-466AE7EA00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0D0545-1308-509B-3359-35442229DA29}"/>
              </a:ext>
            </a:extLst>
          </p:cNvPr>
          <p:cNvSpPr>
            <a:spLocks noGrp="1" noChangeArrowheads="1"/>
          </p:cNvSpPr>
          <p:nvPr>
            <p:ph type="sldNum" sz="quarter" idx="12"/>
          </p:nvPr>
        </p:nvSpPr>
        <p:spPr>
          <a:ln/>
        </p:spPr>
        <p:txBody>
          <a:bodyPr/>
          <a:lstStyle>
            <a:lvl1pPr>
              <a:defRPr/>
            </a:lvl1pPr>
          </a:lstStyle>
          <a:p>
            <a:pPr>
              <a:defRPr/>
            </a:pPr>
            <a:fld id="{8728E0A6-A104-964D-BF79-E0E8142D6D78}" type="slidenum">
              <a:rPr lang="en-US" altLang="en-US"/>
              <a:pPr>
                <a:defRPr/>
              </a:pPr>
              <a:t>‹#›</a:t>
            </a:fld>
            <a:endParaRPr lang="en-US" altLang="en-US"/>
          </a:p>
        </p:txBody>
      </p:sp>
    </p:spTree>
    <p:extLst>
      <p:ext uri="{BB962C8B-B14F-4D97-AF65-F5344CB8AC3E}">
        <p14:creationId xmlns:p14="http://schemas.microsoft.com/office/powerpoint/2010/main" val="327566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54" y="4800357"/>
            <a:ext cx="7315969" cy="567297"/>
          </a:xfrm>
        </p:spPr>
        <p:txBody>
          <a:bodyPr anchor="b"/>
          <a:lstStyle>
            <a:lvl1pPr algn="l">
              <a:defRPr sz="1764" b="1"/>
            </a:lvl1pPr>
          </a:lstStyle>
          <a:p>
            <a:r>
              <a:rPr lang="en-US"/>
              <a:t>Click to edit Master title style</a:t>
            </a:r>
          </a:p>
        </p:txBody>
      </p:sp>
      <p:sp>
        <p:nvSpPr>
          <p:cNvPr id="3" name="Picture Placeholder 2"/>
          <p:cNvSpPr>
            <a:spLocks noGrp="1"/>
          </p:cNvSpPr>
          <p:nvPr>
            <p:ph type="pic" idx="1"/>
          </p:nvPr>
        </p:nvSpPr>
        <p:spPr>
          <a:xfrm>
            <a:off x="2389954" y="612123"/>
            <a:ext cx="7315969" cy="4115360"/>
          </a:xfrm>
        </p:spPr>
        <p:txBody>
          <a:bodyPr/>
          <a:lstStyle>
            <a:lvl1pPr marL="0" indent="0">
              <a:buNone/>
              <a:defRPr sz="2823"/>
            </a:lvl1pPr>
            <a:lvl2pPr marL="401692" indent="0">
              <a:buNone/>
              <a:defRPr sz="2470"/>
            </a:lvl2pPr>
            <a:lvl3pPr marL="803388" indent="0">
              <a:buNone/>
              <a:defRPr sz="2205"/>
            </a:lvl3pPr>
            <a:lvl4pPr marL="1205086" indent="0">
              <a:buNone/>
              <a:defRPr sz="1764"/>
            </a:lvl4pPr>
            <a:lvl5pPr marL="1606780" indent="0">
              <a:buNone/>
              <a:defRPr sz="1764"/>
            </a:lvl5pPr>
            <a:lvl6pPr marL="2008482" indent="0">
              <a:buNone/>
              <a:defRPr sz="1764"/>
            </a:lvl6pPr>
            <a:lvl7pPr marL="2410177" indent="0">
              <a:buNone/>
              <a:defRPr sz="1764"/>
            </a:lvl7pPr>
            <a:lvl8pPr marL="2811871" indent="0">
              <a:buNone/>
              <a:defRPr sz="1764"/>
            </a:lvl8pPr>
            <a:lvl9pPr marL="3213566" indent="0">
              <a:buNone/>
              <a:defRPr sz="1764"/>
            </a:lvl9pPr>
          </a:lstStyle>
          <a:p>
            <a:pPr lvl="0"/>
            <a:endParaRPr lang="en-US" noProof="0"/>
          </a:p>
        </p:txBody>
      </p:sp>
      <p:sp>
        <p:nvSpPr>
          <p:cNvPr id="4" name="Text Placeholder 3"/>
          <p:cNvSpPr>
            <a:spLocks noGrp="1"/>
          </p:cNvSpPr>
          <p:nvPr>
            <p:ph type="body" sz="half" idx="2"/>
          </p:nvPr>
        </p:nvSpPr>
        <p:spPr>
          <a:xfrm>
            <a:off x="2389954" y="5367619"/>
            <a:ext cx="7315969" cy="804022"/>
          </a:xfrm>
        </p:spPr>
        <p:txBody>
          <a:bodyPr/>
          <a:lstStyle>
            <a:lvl1pPr marL="0" indent="0">
              <a:buNone/>
              <a:defRPr sz="1235"/>
            </a:lvl1pPr>
            <a:lvl2pPr marL="401692" indent="0">
              <a:buNone/>
              <a:defRPr sz="1059"/>
            </a:lvl2pPr>
            <a:lvl3pPr marL="803388" indent="0">
              <a:buNone/>
              <a:defRPr sz="882"/>
            </a:lvl3pPr>
            <a:lvl4pPr marL="1205086" indent="0">
              <a:buNone/>
              <a:defRPr sz="794"/>
            </a:lvl4pPr>
            <a:lvl5pPr marL="1606780" indent="0">
              <a:buNone/>
              <a:defRPr sz="794"/>
            </a:lvl5pPr>
            <a:lvl6pPr marL="2008482" indent="0">
              <a:buNone/>
              <a:defRPr sz="794"/>
            </a:lvl6pPr>
            <a:lvl7pPr marL="2410177" indent="0">
              <a:buNone/>
              <a:defRPr sz="794"/>
            </a:lvl7pPr>
            <a:lvl8pPr marL="2811871" indent="0">
              <a:buNone/>
              <a:defRPr sz="794"/>
            </a:lvl8pPr>
            <a:lvl9pPr marL="3213566" indent="0">
              <a:buNone/>
              <a:defRPr sz="794"/>
            </a:lvl9pPr>
          </a:lstStyle>
          <a:p>
            <a:pPr lvl="0"/>
            <a:r>
              <a:rPr lang="en-US"/>
              <a:t>Click to edit Master text styles</a:t>
            </a:r>
          </a:p>
        </p:txBody>
      </p:sp>
      <p:sp>
        <p:nvSpPr>
          <p:cNvPr id="5" name="Rectangle 4">
            <a:extLst>
              <a:ext uri="{FF2B5EF4-FFF2-40B4-BE49-F238E27FC236}">
                <a16:creationId xmlns:a16="http://schemas.microsoft.com/office/drawing/2014/main" id="{7EE8E156-55B2-E384-C017-A658D7B85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23D5E-0F7B-A7D7-7180-6664068EE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623564-7F02-D205-783A-8B1BEDE6FBEF}"/>
              </a:ext>
            </a:extLst>
          </p:cNvPr>
          <p:cNvSpPr>
            <a:spLocks noGrp="1" noChangeArrowheads="1"/>
          </p:cNvSpPr>
          <p:nvPr>
            <p:ph type="sldNum" sz="quarter" idx="12"/>
          </p:nvPr>
        </p:nvSpPr>
        <p:spPr>
          <a:ln/>
        </p:spPr>
        <p:txBody>
          <a:bodyPr/>
          <a:lstStyle>
            <a:lvl1pPr>
              <a:defRPr/>
            </a:lvl1pPr>
          </a:lstStyle>
          <a:p>
            <a:pPr>
              <a:defRPr/>
            </a:pPr>
            <a:fld id="{47564DA1-4AEB-5B4C-8246-C3DF21E50EC9}" type="slidenum">
              <a:rPr lang="en-US" altLang="en-US"/>
              <a:pPr>
                <a:defRPr/>
              </a:pPr>
              <a:t>‹#›</a:t>
            </a:fld>
            <a:endParaRPr lang="en-US" altLang="en-US"/>
          </a:p>
        </p:txBody>
      </p:sp>
    </p:spTree>
    <p:extLst>
      <p:ext uri="{BB962C8B-B14F-4D97-AF65-F5344CB8AC3E}">
        <p14:creationId xmlns:p14="http://schemas.microsoft.com/office/powerpoint/2010/main" val="475395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FFF109-9C74-DAD5-DEB5-EEF796B26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9843EE-BE87-C1E5-7523-1EE6508036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81FA63-3C16-8AB3-075D-A978B9EC029C}"/>
              </a:ext>
            </a:extLst>
          </p:cNvPr>
          <p:cNvSpPr>
            <a:spLocks noGrp="1" noChangeArrowheads="1"/>
          </p:cNvSpPr>
          <p:nvPr>
            <p:ph type="sldNum" sz="quarter" idx="12"/>
          </p:nvPr>
        </p:nvSpPr>
        <p:spPr>
          <a:ln/>
        </p:spPr>
        <p:txBody>
          <a:bodyPr/>
          <a:lstStyle>
            <a:lvl1pPr>
              <a:defRPr/>
            </a:lvl1pPr>
          </a:lstStyle>
          <a:p>
            <a:pPr>
              <a:defRPr/>
            </a:pPr>
            <a:fld id="{3932D084-C0B4-D441-91BF-1AA737D8111B}" type="slidenum">
              <a:rPr lang="en-US" altLang="en-US"/>
              <a:pPr>
                <a:defRPr/>
              </a:pPr>
              <a:t>‹#›</a:t>
            </a:fld>
            <a:endParaRPr lang="en-US" altLang="en-US"/>
          </a:p>
        </p:txBody>
      </p:sp>
    </p:spTree>
    <p:extLst>
      <p:ext uri="{BB962C8B-B14F-4D97-AF65-F5344CB8AC3E}">
        <p14:creationId xmlns:p14="http://schemas.microsoft.com/office/powerpoint/2010/main" val="2163732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013" y="274546"/>
            <a:ext cx="2742048" cy="58522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020" y="274546"/>
            <a:ext cx="8045257" cy="58522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F046B7-C79A-CDC1-F575-7D7E57ED79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136826-2F95-CFC7-D4C8-BCA3E1539F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B38C39-C578-BCE0-8551-BAF487365E5F}"/>
              </a:ext>
            </a:extLst>
          </p:cNvPr>
          <p:cNvSpPr>
            <a:spLocks noGrp="1" noChangeArrowheads="1"/>
          </p:cNvSpPr>
          <p:nvPr>
            <p:ph type="sldNum" sz="quarter" idx="12"/>
          </p:nvPr>
        </p:nvSpPr>
        <p:spPr>
          <a:ln/>
        </p:spPr>
        <p:txBody>
          <a:bodyPr/>
          <a:lstStyle>
            <a:lvl1pPr>
              <a:defRPr/>
            </a:lvl1pPr>
          </a:lstStyle>
          <a:p>
            <a:pPr>
              <a:defRPr/>
            </a:pPr>
            <a:fld id="{95AC2052-7078-FF4D-9B5F-B12BE36AA52C}" type="slidenum">
              <a:rPr lang="en-US" altLang="en-US"/>
              <a:pPr>
                <a:defRPr/>
              </a:pPr>
              <a:t>‹#›</a:t>
            </a:fld>
            <a:endParaRPr lang="en-US" altLang="en-US"/>
          </a:p>
        </p:txBody>
      </p:sp>
    </p:spTree>
    <p:extLst>
      <p:ext uri="{BB962C8B-B14F-4D97-AF65-F5344CB8AC3E}">
        <p14:creationId xmlns:p14="http://schemas.microsoft.com/office/powerpoint/2010/main" val="1908372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10032" y="274544"/>
            <a:ext cx="10972030" cy="1143000"/>
          </a:xfrm>
        </p:spPr>
        <p:txBody>
          <a:bodyPr/>
          <a:lstStyle/>
          <a:p>
            <a:r>
              <a:rPr lang="en-US"/>
              <a:t>Click to edit Master title style</a:t>
            </a:r>
          </a:p>
        </p:txBody>
      </p:sp>
      <p:sp>
        <p:nvSpPr>
          <p:cNvPr id="3" name="Text Placeholder 2"/>
          <p:cNvSpPr>
            <a:spLocks noGrp="1"/>
          </p:cNvSpPr>
          <p:nvPr>
            <p:ph type="body" sz="half" idx="1"/>
          </p:nvPr>
        </p:nvSpPr>
        <p:spPr>
          <a:xfrm>
            <a:off x="609986" y="1599644"/>
            <a:ext cx="5393651"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8408" y="1599642"/>
            <a:ext cx="5393653" cy="2196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8408" y="3930464"/>
            <a:ext cx="5393653" cy="2196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5808F68-05B9-BA90-742F-1D5E71E072B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E2383D5-B820-79FE-E8E3-1A2BE19DC4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015D234-0807-0658-6163-F7CC4E84FA7F}"/>
              </a:ext>
            </a:extLst>
          </p:cNvPr>
          <p:cNvSpPr>
            <a:spLocks noGrp="1" noChangeArrowheads="1"/>
          </p:cNvSpPr>
          <p:nvPr>
            <p:ph type="sldNum" sz="quarter" idx="12"/>
          </p:nvPr>
        </p:nvSpPr>
        <p:spPr>
          <a:ln/>
        </p:spPr>
        <p:txBody>
          <a:bodyPr/>
          <a:lstStyle>
            <a:lvl1pPr>
              <a:defRPr/>
            </a:lvl1pPr>
          </a:lstStyle>
          <a:p>
            <a:pPr>
              <a:defRPr/>
            </a:pPr>
            <a:fld id="{996300A7-9F83-7B47-A72B-17F39B795B1E}" type="slidenum">
              <a:rPr lang="en-US" altLang="en-US"/>
              <a:pPr>
                <a:defRPr/>
              </a:pPr>
              <a:t>‹#›</a:t>
            </a:fld>
            <a:endParaRPr lang="en-US" altLang="en-US"/>
          </a:p>
        </p:txBody>
      </p:sp>
    </p:spTree>
    <p:extLst>
      <p:ext uri="{BB962C8B-B14F-4D97-AF65-F5344CB8AC3E}">
        <p14:creationId xmlns:p14="http://schemas.microsoft.com/office/powerpoint/2010/main" val="335539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032" y="274544"/>
            <a:ext cx="10972030" cy="1143000"/>
          </a:xfrm>
        </p:spPr>
        <p:txBody>
          <a:bodyPr/>
          <a:lstStyle/>
          <a:p>
            <a:r>
              <a:rPr lang="en-US"/>
              <a:t>Click to edit Master title style</a:t>
            </a:r>
          </a:p>
        </p:txBody>
      </p:sp>
      <p:sp>
        <p:nvSpPr>
          <p:cNvPr id="3" name="Text Placeholder 2"/>
          <p:cNvSpPr>
            <a:spLocks noGrp="1"/>
          </p:cNvSpPr>
          <p:nvPr>
            <p:ph type="body" sz="half" idx="1"/>
          </p:nvPr>
        </p:nvSpPr>
        <p:spPr>
          <a:xfrm>
            <a:off x="609986" y="1599644"/>
            <a:ext cx="5393651"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08" y="1599644"/>
            <a:ext cx="5393653"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49E05D-9848-9B49-AEE3-C52169910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8918A2-AE58-6007-996A-6BF394E40D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4B0FE0-4BF8-12FF-100A-CBF79681A031}"/>
              </a:ext>
            </a:extLst>
          </p:cNvPr>
          <p:cNvSpPr>
            <a:spLocks noGrp="1" noChangeArrowheads="1"/>
          </p:cNvSpPr>
          <p:nvPr>
            <p:ph type="sldNum" sz="quarter" idx="12"/>
          </p:nvPr>
        </p:nvSpPr>
        <p:spPr>
          <a:ln/>
        </p:spPr>
        <p:txBody>
          <a:bodyPr/>
          <a:lstStyle>
            <a:lvl1pPr>
              <a:defRPr/>
            </a:lvl1pPr>
          </a:lstStyle>
          <a:p>
            <a:pPr>
              <a:defRPr/>
            </a:pPr>
            <a:fld id="{F0E20406-E9C6-4448-B857-14AC1A0B821B}" type="slidenum">
              <a:rPr lang="en-US" altLang="en-US"/>
              <a:pPr>
                <a:defRPr/>
              </a:pPr>
              <a:t>‹#›</a:t>
            </a:fld>
            <a:endParaRPr lang="en-US" altLang="en-US"/>
          </a:p>
        </p:txBody>
      </p:sp>
    </p:spTree>
    <p:extLst>
      <p:ext uri="{BB962C8B-B14F-4D97-AF65-F5344CB8AC3E}">
        <p14:creationId xmlns:p14="http://schemas.microsoft.com/office/powerpoint/2010/main" val="2601083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0032" y="274544"/>
            <a:ext cx="10972030" cy="1143000"/>
          </a:xfrm>
        </p:spPr>
        <p:txBody>
          <a:bodyPr/>
          <a:lstStyle/>
          <a:p>
            <a:r>
              <a:rPr lang="en-US"/>
              <a:t>Click to edit Master title style</a:t>
            </a:r>
          </a:p>
        </p:txBody>
      </p:sp>
      <p:sp>
        <p:nvSpPr>
          <p:cNvPr id="3" name="ClipArt Placeholder 2"/>
          <p:cNvSpPr>
            <a:spLocks noGrp="1"/>
          </p:cNvSpPr>
          <p:nvPr>
            <p:ph type="clipArt" sz="half" idx="1"/>
          </p:nvPr>
        </p:nvSpPr>
        <p:spPr>
          <a:xfrm>
            <a:off x="609986" y="1599644"/>
            <a:ext cx="5393651" cy="4527176"/>
          </a:xfrm>
        </p:spPr>
        <p:txBody>
          <a:bodyPr/>
          <a:lstStyle/>
          <a:p>
            <a:pPr lvl="0"/>
            <a:endParaRPr lang="en-US" noProof="0"/>
          </a:p>
        </p:txBody>
      </p:sp>
      <p:sp>
        <p:nvSpPr>
          <p:cNvPr id="4" name="Text Placeholder 3"/>
          <p:cNvSpPr>
            <a:spLocks noGrp="1"/>
          </p:cNvSpPr>
          <p:nvPr>
            <p:ph type="body" sz="half" idx="2"/>
          </p:nvPr>
        </p:nvSpPr>
        <p:spPr>
          <a:xfrm>
            <a:off x="6188408" y="1599644"/>
            <a:ext cx="5393653"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E10D8E-5F25-C473-650B-9F00022D94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08FAAA-DBDB-6A2A-652A-7B3D1706DB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0DEBCF-B456-CCE2-C3F9-F6C522950BBA}"/>
              </a:ext>
            </a:extLst>
          </p:cNvPr>
          <p:cNvSpPr>
            <a:spLocks noGrp="1" noChangeArrowheads="1"/>
          </p:cNvSpPr>
          <p:nvPr>
            <p:ph type="sldNum" sz="quarter" idx="12"/>
          </p:nvPr>
        </p:nvSpPr>
        <p:spPr>
          <a:ln/>
        </p:spPr>
        <p:txBody>
          <a:bodyPr/>
          <a:lstStyle>
            <a:lvl1pPr>
              <a:defRPr/>
            </a:lvl1pPr>
          </a:lstStyle>
          <a:p>
            <a:pPr>
              <a:defRPr/>
            </a:pPr>
            <a:fld id="{4929C5B8-B6BF-F84F-B370-AB2A771EBAF7}" type="slidenum">
              <a:rPr lang="en-US" altLang="en-US"/>
              <a:pPr>
                <a:defRPr/>
              </a:pPr>
              <a:t>‹#›</a:t>
            </a:fld>
            <a:endParaRPr lang="en-US" altLang="en-US"/>
          </a:p>
        </p:txBody>
      </p:sp>
    </p:spTree>
    <p:extLst>
      <p:ext uri="{BB962C8B-B14F-4D97-AF65-F5344CB8AC3E}">
        <p14:creationId xmlns:p14="http://schemas.microsoft.com/office/powerpoint/2010/main" val="12145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93057D-D01B-CAFC-B4FC-1097D1B9F5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781D0E-4CFC-A001-9239-99B5A7D1D8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65AEAF-4CCD-20C2-66F3-93FFE35AF767}"/>
              </a:ext>
            </a:extLst>
          </p:cNvPr>
          <p:cNvSpPr>
            <a:spLocks noGrp="1" noChangeArrowheads="1"/>
          </p:cNvSpPr>
          <p:nvPr>
            <p:ph type="sldNum" sz="quarter" idx="12"/>
          </p:nvPr>
        </p:nvSpPr>
        <p:spPr>
          <a:ln/>
        </p:spPr>
        <p:txBody>
          <a:bodyPr/>
          <a:lstStyle>
            <a:lvl1pPr>
              <a:defRPr/>
            </a:lvl1pPr>
          </a:lstStyle>
          <a:p>
            <a:pPr>
              <a:defRPr/>
            </a:pPr>
            <a:fld id="{9AB58E27-E841-4140-99FA-C039B0BCF6C1}" type="slidenum">
              <a:rPr lang="en-US" altLang="en-US"/>
              <a:pPr>
                <a:defRPr/>
              </a:pPr>
              <a:t>‹#›</a:t>
            </a:fld>
            <a:endParaRPr lang="en-US" altLang="en-US"/>
          </a:p>
        </p:txBody>
      </p:sp>
    </p:spTree>
    <p:extLst>
      <p:ext uri="{BB962C8B-B14F-4D97-AF65-F5344CB8AC3E}">
        <p14:creationId xmlns:p14="http://schemas.microsoft.com/office/powerpoint/2010/main" val="2937798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0032" y="274544"/>
            <a:ext cx="10972030" cy="1143000"/>
          </a:xfrm>
        </p:spPr>
        <p:txBody>
          <a:bodyPr/>
          <a:lstStyle/>
          <a:p>
            <a:r>
              <a:rPr lang="en-US"/>
              <a:t>Click to edit Master title style</a:t>
            </a:r>
          </a:p>
        </p:txBody>
      </p:sp>
      <p:sp>
        <p:nvSpPr>
          <p:cNvPr id="3" name="Content Placeholder 2"/>
          <p:cNvSpPr>
            <a:spLocks noGrp="1"/>
          </p:cNvSpPr>
          <p:nvPr>
            <p:ph sz="half" idx="1"/>
          </p:nvPr>
        </p:nvSpPr>
        <p:spPr>
          <a:xfrm>
            <a:off x="609986" y="1599644"/>
            <a:ext cx="5393651"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88408" y="1599644"/>
            <a:ext cx="5393653"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9B7B9B-FD05-C520-2A07-D93EF0E05E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1C41AC-F4EA-E7F8-3227-5D45D1E73E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ADADAE-30B7-063A-99DD-FD4A2F55454C}"/>
              </a:ext>
            </a:extLst>
          </p:cNvPr>
          <p:cNvSpPr>
            <a:spLocks noGrp="1" noChangeArrowheads="1"/>
          </p:cNvSpPr>
          <p:nvPr>
            <p:ph type="sldNum" sz="quarter" idx="12"/>
          </p:nvPr>
        </p:nvSpPr>
        <p:spPr>
          <a:ln/>
        </p:spPr>
        <p:txBody>
          <a:bodyPr/>
          <a:lstStyle>
            <a:lvl1pPr>
              <a:defRPr/>
            </a:lvl1pPr>
          </a:lstStyle>
          <a:p>
            <a:pPr>
              <a:defRPr/>
            </a:pPr>
            <a:fld id="{5E7024BF-8D11-E547-83F1-9D9611289BE7}" type="slidenum">
              <a:rPr lang="en-US" altLang="en-US"/>
              <a:pPr>
                <a:defRPr/>
              </a:pPr>
              <a:t>‹#›</a:t>
            </a:fld>
            <a:endParaRPr lang="en-US" altLang="en-US"/>
          </a:p>
        </p:txBody>
      </p:sp>
    </p:spTree>
    <p:extLst>
      <p:ext uri="{BB962C8B-B14F-4D97-AF65-F5344CB8AC3E}">
        <p14:creationId xmlns:p14="http://schemas.microsoft.com/office/powerpoint/2010/main" val="174702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Text Placeholder 2"/>
          <p:cNvSpPr>
            <a:spLocks noGrp="1"/>
          </p:cNvSpPr>
          <p:nvPr>
            <p:ph type="body"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688149-117A-4469-A4E1-83E473FFFECA}"/>
              </a:ext>
            </a:extLst>
          </p:cNvPr>
          <p:cNvSpPr>
            <a:spLocks noGrp="1"/>
          </p:cNvSpPr>
          <p:nvPr>
            <p:ph type="dt" sz="half" idx="10"/>
          </p:nvPr>
        </p:nvSpPr>
        <p:spPr/>
        <p:txBody>
          <a:bodyPr/>
          <a:lstStyle>
            <a:lvl1pPr>
              <a:defRPr/>
            </a:lvl1pPr>
          </a:lstStyle>
          <a:p>
            <a:pPr>
              <a:defRPr/>
            </a:pPr>
            <a:fld id="{D1E293DF-F59C-FB40-8D3C-74799AF26972}" type="datetimeFigureOut">
              <a:rPr lang="en-US"/>
              <a:pPr>
                <a:defRPr/>
              </a:pPr>
              <a:t>11/5/2025</a:t>
            </a:fld>
            <a:endParaRPr lang="en-US"/>
          </a:p>
        </p:txBody>
      </p:sp>
      <p:sp>
        <p:nvSpPr>
          <p:cNvPr id="5" name="Footer Placeholder 4">
            <a:extLst>
              <a:ext uri="{FF2B5EF4-FFF2-40B4-BE49-F238E27FC236}">
                <a16:creationId xmlns:a16="http://schemas.microsoft.com/office/drawing/2014/main" id="{03B16F05-6EF4-7FEF-B6C1-1AAC123CB5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716763-E2C7-CD5A-5425-162C05C0B5AB}"/>
              </a:ext>
            </a:extLst>
          </p:cNvPr>
          <p:cNvSpPr>
            <a:spLocks noGrp="1"/>
          </p:cNvSpPr>
          <p:nvPr>
            <p:ph type="sldNum" sz="quarter" idx="12"/>
          </p:nvPr>
        </p:nvSpPr>
        <p:spPr/>
        <p:txBody>
          <a:bodyPr/>
          <a:lstStyle>
            <a:lvl1pPr>
              <a:defRPr/>
            </a:lvl1pPr>
          </a:lstStyle>
          <a:p>
            <a:pPr>
              <a:defRPr/>
            </a:pPr>
            <a:fld id="{CE4CB273-01B3-AD49-8EE5-BF3F3CDB8C8C}" type="slidenum">
              <a:rPr lang="en-US"/>
              <a:pPr>
                <a:defRPr/>
              </a:pPr>
              <a:t>‹#›</a:t>
            </a:fld>
            <a:endParaRPr lang="en-US"/>
          </a:p>
        </p:txBody>
      </p:sp>
    </p:spTree>
    <p:extLst>
      <p:ext uri="{BB962C8B-B14F-4D97-AF65-F5344CB8AC3E}">
        <p14:creationId xmlns:p14="http://schemas.microsoft.com/office/powerpoint/2010/main" val="4140093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ECOG-ACRIN">
    <p:spTree>
      <p:nvGrpSpPr>
        <p:cNvPr id="1" name=""/>
        <p:cNvGrpSpPr/>
        <p:nvPr/>
      </p:nvGrpSpPr>
      <p:grpSpPr>
        <a:xfrm>
          <a:off x="0" y="0"/>
          <a:ext cx="0" cy="0"/>
          <a:chOff x="0" y="0"/>
          <a:chExt cx="0" cy="0"/>
        </a:xfrm>
      </p:grpSpPr>
      <p:pic>
        <p:nvPicPr>
          <p:cNvPr id="2" name="Picture 3" descr="coverpageA cop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userDrawn="1"/>
        </p:nvSpPr>
        <p:spPr bwMode="auto">
          <a:xfrm>
            <a:off x="266711" y="819162"/>
            <a:ext cx="7905751" cy="56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3100">
                <a:solidFill>
                  <a:srgbClr val="FFFFFF"/>
                </a:solidFill>
                <a:ea typeface="RotisSerif"/>
                <a:cs typeface="RotisSerif"/>
              </a:rPr>
              <a:t>Presentation Title</a:t>
            </a:r>
          </a:p>
        </p:txBody>
      </p:sp>
      <p:sp>
        <p:nvSpPr>
          <p:cNvPr id="4" name="TextBox 3"/>
          <p:cNvSpPr txBox="1">
            <a:spLocks noChangeArrowheads="1"/>
          </p:cNvSpPr>
          <p:nvPr userDrawn="1"/>
        </p:nvSpPr>
        <p:spPr bwMode="auto">
          <a:xfrm>
            <a:off x="359850" y="6475424"/>
            <a:ext cx="901488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spcAft>
                <a:spcPts val="600"/>
              </a:spcAft>
              <a:defRPr/>
            </a:pPr>
            <a:r>
              <a:rPr lang="en-US" altLang="en-US" sz="1500">
                <a:solidFill>
                  <a:srgbClr val="FFFFFF"/>
                </a:solidFill>
                <a:ea typeface="RotisSerif"/>
                <a:cs typeface="RotisSerif"/>
              </a:rPr>
              <a:t>ECOG-ACRIN Group Meeting  •  Boston, MA  •  May 4-6, 2012</a:t>
            </a:r>
          </a:p>
        </p:txBody>
      </p:sp>
      <p:sp>
        <p:nvSpPr>
          <p:cNvPr id="5" name="TextBox 4"/>
          <p:cNvSpPr txBox="1">
            <a:spLocks noChangeArrowheads="1"/>
          </p:cNvSpPr>
          <p:nvPr userDrawn="1"/>
        </p:nvSpPr>
        <p:spPr bwMode="auto">
          <a:xfrm>
            <a:off x="450871" y="5062555"/>
            <a:ext cx="7116233" cy="93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spcAft>
                <a:spcPts val="600"/>
              </a:spcAft>
              <a:defRPr/>
            </a:pPr>
            <a:r>
              <a:rPr lang="en-US" altLang="en-US" sz="1500">
                <a:solidFill>
                  <a:srgbClr val="FFFFFF"/>
                </a:solidFill>
                <a:ea typeface="RotisSerif"/>
                <a:cs typeface="RotisSerif"/>
              </a:rPr>
              <a:t>Presenter  Name</a:t>
            </a:r>
          </a:p>
          <a:p>
            <a:pPr eaLnBrk="1" hangingPunct="1">
              <a:spcAft>
                <a:spcPts val="600"/>
              </a:spcAft>
              <a:defRPr/>
            </a:pPr>
            <a:r>
              <a:rPr lang="en-US" altLang="en-US" sz="1500" i="1">
                <a:solidFill>
                  <a:srgbClr val="FFFFFF"/>
                </a:solidFill>
                <a:ea typeface="RotisSerif"/>
                <a:cs typeface="RotisSerif"/>
              </a:rPr>
              <a:t>Presenter’s Title</a:t>
            </a:r>
          </a:p>
          <a:p>
            <a:pPr eaLnBrk="1" hangingPunct="1">
              <a:spcAft>
                <a:spcPts val="600"/>
              </a:spcAft>
              <a:defRPr/>
            </a:pPr>
            <a:r>
              <a:rPr lang="en-US" altLang="en-US" sz="1500">
                <a:solidFill>
                  <a:srgbClr val="FFFFFF"/>
                </a:solidFill>
                <a:ea typeface="RotisSerif"/>
                <a:cs typeface="RotisSerif"/>
              </a:rPr>
              <a:t>Affiliation</a:t>
            </a:r>
          </a:p>
        </p:txBody>
      </p:sp>
      <p:pic>
        <p:nvPicPr>
          <p:cNvPr id="6" name="Picture 7" descr="ECOG-ACRIN_Logo_Color_FIN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6700" y="2947990"/>
            <a:ext cx="4057651"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0480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3" descr="light background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white">
          <a:xfrm>
            <a:off x="0" y="0"/>
            <a:ext cx="121920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ECOG-ACRIN_Logo_Colorrev.04.201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6117" y="6477002"/>
            <a:ext cx="33274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userDrawn="1"/>
        </p:nvSpPr>
        <p:spPr bwMode="auto">
          <a:xfrm>
            <a:off x="6079067" y="6645275"/>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a:solidFill>
                <a:srgbClr val="000000"/>
              </a:solidFill>
              <a:ea typeface="+mn-ea"/>
              <a:cs typeface="Arial" pitchFamily="34" charset="0"/>
            </a:endParaRPr>
          </a:p>
        </p:txBody>
      </p:sp>
      <p:sp>
        <p:nvSpPr>
          <p:cNvPr id="4" name="Text Placeholder 3"/>
          <p:cNvSpPr>
            <a:spLocks noGrp="1"/>
          </p:cNvSpPr>
          <p:nvPr>
            <p:ph type="body" sz="quarter" idx="10"/>
          </p:nvPr>
        </p:nvSpPr>
        <p:spPr>
          <a:xfrm>
            <a:off x="801923" y="283701"/>
            <a:ext cx="11082867" cy="747712"/>
          </a:xfrm>
          <a:prstGeom prst="rect">
            <a:avLst/>
          </a:prstGeom>
        </p:spPr>
        <p:txBody>
          <a:bodyPr vert="horz"/>
          <a:lstStyle>
            <a:lvl1pPr marL="0" indent="0" algn="r">
              <a:buFontTx/>
              <a:buNone/>
              <a:defRPr sz="3600" baseline="0">
                <a:solidFill>
                  <a:srgbClr val="36318C"/>
                </a:solidFill>
              </a:defRPr>
            </a:lvl1pPr>
          </a:lstStyle>
          <a:p>
            <a:pPr lvl="0"/>
            <a:r>
              <a:rPr lang="en-US"/>
              <a:t>Click to edit Master text styles</a:t>
            </a:r>
          </a:p>
        </p:txBody>
      </p:sp>
      <p:sp>
        <p:nvSpPr>
          <p:cNvPr id="6" name="Text Placeholder 5"/>
          <p:cNvSpPr>
            <a:spLocks noGrp="1"/>
          </p:cNvSpPr>
          <p:nvPr>
            <p:ph type="body" sz="quarter" idx="11"/>
          </p:nvPr>
        </p:nvSpPr>
        <p:spPr bwMode="blackWhite">
          <a:xfrm>
            <a:off x="438151" y="1201739"/>
            <a:ext cx="11446933" cy="4989512"/>
          </a:xfrm>
          <a:prstGeom prst="rect">
            <a:avLst/>
          </a:prstGeom>
        </p:spPr>
        <p:txBody>
          <a:bodyPr vert="horz"/>
          <a:lstStyle>
            <a:lvl1pPr marL="514350" indent="-514350">
              <a:buFont typeface="+mj-lt"/>
              <a:buAutoNum type="arabicPeriod"/>
              <a:defRPr sz="3200">
                <a:solidFill>
                  <a:schemeClr val="tx1">
                    <a:lumMod val="65000"/>
                    <a:lumOff val="35000"/>
                  </a:schemeClr>
                </a:solidFill>
              </a:defRPr>
            </a:lvl1pPr>
            <a:lvl2pPr>
              <a:defRPr sz="2800">
                <a:solidFill>
                  <a:schemeClr val="tx1">
                    <a:lumMod val="75000"/>
                    <a:lumOff val="25000"/>
                  </a:schemeClr>
                </a:solidFill>
              </a:defRPr>
            </a:lvl2pPr>
            <a:lvl3pPr marL="1257300" indent="-342900">
              <a:buClr>
                <a:schemeClr val="tx1">
                  <a:lumMod val="65000"/>
                  <a:lumOff val="35000"/>
                </a:schemeClr>
              </a:buClr>
              <a:buFont typeface="Arial"/>
              <a:buChar cha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7"/>
          <p:cNvSpPr>
            <a:spLocks noGrp="1"/>
          </p:cNvSpPr>
          <p:nvPr>
            <p:ph type="ftr" sz="quarter" idx="12"/>
          </p:nvPr>
        </p:nvSpPr>
        <p:spPr>
          <a:xfrm>
            <a:off x="8447617" y="6432553"/>
            <a:ext cx="2971800" cy="365125"/>
          </a:xfrm>
        </p:spPr>
        <p:txBody>
          <a:bodyPr/>
          <a:lstStyle>
            <a:lvl1pPr defTabSz="914400">
              <a:defRPr/>
            </a:lvl1pPr>
          </a:lstStyle>
          <a:p>
            <a:pPr>
              <a:defRPr/>
            </a:pPr>
            <a:r>
              <a:rPr lang="en-US">
                <a:latin typeface="Arial"/>
              </a:rPr>
              <a:t>Group Meeting • May 4-6, 2012</a:t>
            </a:r>
          </a:p>
        </p:txBody>
      </p:sp>
      <p:sp>
        <p:nvSpPr>
          <p:cNvPr id="10" name="Slide Number Placeholder 18"/>
          <p:cNvSpPr>
            <a:spLocks noGrp="1"/>
          </p:cNvSpPr>
          <p:nvPr>
            <p:ph type="sldNum" sz="quarter" idx="13"/>
          </p:nvPr>
        </p:nvSpPr>
        <p:spPr>
          <a:xfrm>
            <a:off x="11283951" y="6432551"/>
            <a:ext cx="601133" cy="381000"/>
          </a:xfrm>
        </p:spPr>
        <p:txBody>
          <a:bodyPr/>
          <a:lstStyle>
            <a:lvl1pPr defTabSz="914400">
              <a:defRPr/>
            </a:lvl1pPr>
          </a:lstStyle>
          <a:p>
            <a:pPr>
              <a:defRPr/>
            </a:pPr>
            <a:fld id="{F7DB7ED5-48C3-4075-8057-BE5EE195032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1155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darkblue background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white">
          <a:xfrm>
            <a:off x="0" y="0"/>
            <a:ext cx="121920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COG-ACRIN_Logo_Colorrev.04.201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6117" y="6477002"/>
            <a:ext cx="33274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0"/>
          </p:nvPr>
        </p:nvSpPr>
        <p:spPr>
          <a:xfrm>
            <a:off x="801923" y="283701"/>
            <a:ext cx="11082867" cy="747712"/>
          </a:xfrm>
          <a:prstGeom prst="rect">
            <a:avLst/>
          </a:prstGeom>
        </p:spPr>
        <p:txBody>
          <a:bodyPr vert="horz"/>
          <a:lstStyle>
            <a:lvl1pPr marL="0" indent="0" algn="r">
              <a:buFontTx/>
              <a:buNone/>
              <a:defRPr sz="3600">
                <a:solidFill>
                  <a:schemeClr val="bg1"/>
                </a:solidFill>
              </a:defRPr>
            </a:lvl1pPr>
          </a:lstStyle>
          <a:p>
            <a:pPr lvl="0"/>
            <a:r>
              <a:rPr lang="en-US"/>
              <a:t>Click to edit Master text styles</a:t>
            </a:r>
          </a:p>
        </p:txBody>
      </p:sp>
      <p:sp>
        <p:nvSpPr>
          <p:cNvPr id="12" name="Text Placeholder 5"/>
          <p:cNvSpPr>
            <a:spLocks noGrp="1"/>
          </p:cNvSpPr>
          <p:nvPr>
            <p:ph type="body" sz="quarter" idx="11"/>
          </p:nvPr>
        </p:nvSpPr>
        <p:spPr>
          <a:xfrm>
            <a:off x="438151" y="1201739"/>
            <a:ext cx="11446933" cy="4989512"/>
          </a:xfrm>
          <a:prstGeom prst="rect">
            <a:avLst/>
          </a:prstGeom>
        </p:spPr>
        <p:txBody>
          <a:bodyPr vert="horz">
            <a:normAutofit/>
          </a:bodyPr>
          <a:lstStyle>
            <a:lvl1pPr marL="514350" indent="-514350">
              <a:buFont typeface="+mj-lt"/>
              <a:buAutoNum type="arabicPeriod"/>
              <a:defRPr sz="3200">
                <a:solidFill>
                  <a:schemeClr val="bg1"/>
                </a:solidFill>
              </a:defRPr>
            </a:lvl1pPr>
            <a:lvl2pPr>
              <a:defRPr sz="2800">
                <a:solidFill>
                  <a:srgbClr val="00CCFF"/>
                </a:solidFill>
              </a:defRPr>
            </a:lvl2pPr>
            <a:lvl3pPr marL="1257300" indent="-342900">
              <a:buClr>
                <a:srgbClr val="00CCFF"/>
              </a:buClr>
              <a:buFont typeface="Arial"/>
              <a:buChar char="•"/>
              <a:defRPr sz="2400">
                <a:solidFill>
                  <a:srgbClr val="00CCFF"/>
                </a:solidFill>
              </a:defRPr>
            </a:lvl3pPr>
            <a:lvl4pPr>
              <a:defRPr sz="2400">
                <a:solidFill>
                  <a:srgbClr val="00CCFF"/>
                </a:solidFill>
              </a:defRPr>
            </a:lvl4pPr>
            <a:lvl5pPr>
              <a:defRPr sz="2400">
                <a:solidFill>
                  <a:srgbClr val="00CC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12"/>
          </p:nvPr>
        </p:nvSpPr>
        <p:spPr>
          <a:xfrm>
            <a:off x="8362951" y="6400802"/>
            <a:ext cx="3039533" cy="396875"/>
          </a:xfrm>
        </p:spPr>
        <p:txBody>
          <a:bodyPr/>
          <a:lstStyle>
            <a:lvl1pPr defTabSz="914400">
              <a:defRPr/>
            </a:lvl1pPr>
          </a:lstStyle>
          <a:p>
            <a:pPr>
              <a:defRPr/>
            </a:pPr>
            <a:r>
              <a:rPr lang="en-US">
                <a:latin typeface="Arial"/>
              </a:rPr>
              <a:t>Group Meeting • May 4-6, 2012</a:t>
            </a:r>
          </a:p>
        </p:txBody>
      </p:sp>
      <p:sp>
        <p:nvSpPr>
          <p:cNvPr id="7" name="Slide Number Placeholder 2"/>
          <p:cNvSpPr>
            <a:spLocks noGrp="1"/>
          </p:cNvSpPr>
          <p:nvPr>
            <p:ph type="sldNum" sz="quarter" idx="13"/>
          </p:nvPr>
        </p:nvSpPr>
        <p:spPr>
          <a:xfrm>
            <a:off x="11402484" y="6413512"/>
            <a:ext cx="482600" cy="384175"/>
          </a:xfrm>
        </p:spPr>
        <p:txBody>
          <a:bodyPr/>
          <a:lstStyle>
            <a:lvl1pPr defTabSz="914400">
              <a:defRPr/>
            </a:lvl1pPr>
          </a:lstStyle>
          <a:p>
            <a:pPr>
              <a:defRPr/>
            </a:pPr>
            <a:fld id="{01ECC9BE-3CA2-4D4F-BA9A-8860D1239312}"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16774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lightblue background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white">
          <a:xfrm>
            <a:off x="0" y="1"/>
            <a:ext cx="12192000" cy="639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ECOG-ACRIN_Logo_Colorrev.04.201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6117" y="6477002"/>
            <a:ext cx="33274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3"/>
          <p:cNvSpPr>
            <a:spLocks noGrp="1"/>
          </p:cNvSpPr>
          <p:nvPr>
            <p:ph type="body" sz="quarter" idx="10"/>
          </p:nvPr>
        </p:nvSpPr>
        <p:spPr>
          <a:xfrm>
            <a:off x="801923" y="283701"/>
            <a:ext cx="11082867" cy="747712"/>
          </a:xfrm>
          <a:prstGeom prst="rect">
            <a:avLst/>
          </a:prstGeom>
        </p:spPr>
        <p:txBody>
          <a:bodyPr vert="horz"/>
          <a:lstStyle>
            <a:lvl1pPr marL="0" indent="0" algn="r">
              <a:buFontTx/>
              <a:buNone/>
              <a:defRPr sz="3600">
                <a:solidFill>
                  <a:schemeClr val="bg1"/>
                </a:solidFill>
              </a:defRPr>
            </a:lvl1pPr>
          </a:lstStyle>
          <a:p>
            <a:pPr lvl="0"/>
            <a:r>
              <a:rPr lang="en-US"/>
              <a:t>Click to edit Master text styles</a:t>
            </a:r>
          </a:p>
        </p:txBody>
      </p:sp>
      <p:sp>
        <p:nvSpPr>
          <p:cNvPr id="13" name="Text Placeholder 5"/>
          <p:cNvSpPr>
            <a:spLocks noGrp="1"/>
          </p:cNvSpPr>
          <p:nvPr>
            <p:ph type="body" sz="quarter" idx="11"/>
          </p:nvPr>
        </p:nvSpPr>
        <p:spPr>
          <a:xfrm>
            <a:off x="438151" y="1201739"/>
            <a:ext cx="11446933" cy="4989512"/>
          </a:xfrm>
          <a:prstGeom prst="rect">
            <a:avLst/>
          </a:prstGeom>
        </p:spPr>
        <p:txBody>
          <a:bodyPr vert="horz">
            <a:normAutofit/>
          </a:bodyPr>
          <a:lstStyle>
            <a:lvl1pPr marL="514350" indent="-514350">
              <a:buFont typeface="+mj-lt"/>
              <a:buAutoNum type="arabicPeriod"/>
              <a:defRPr sz="3200">
                <a:solidFill>
                  <a:schemeClr val="tx1">
                    <a:lumMod val="75000"/>
                    <a:lumOff val="25000"/>
                  </a:schemeClr>
                </a:solidFill>
              </a:defRPr>
            </a:lvl1pPr>
            <a:lvl2pPr>
              <a:defRPr sz="2800">
                <a:solidFill>
                  <a:schemeClr val="bg1"/>
                </a:solidFill>
              </a:defRPr>
            </a:lvl2pPr>
            <a:lvl3pPr marL="1257300" indent="-342900">
              <a:buClr>
                <a:schemeClr val="bg1"/>
              </a:buClr>
              <a:buFont typeface="Arial"/>
              <a:buChar cha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12"/>
          </p:nvPr>
        </p:nvSpPr>
        <p:spPr>
          <a:xfrm>
            <a:off x="8430684" y="6399217"/>
            <a:ext cx="2851149" cy="365125"/>
          </a:xfrm>
        </p:spPr>
        <p:txBody>
          <a:bodyPr/>
          <a:lstStyle>
            <a:lvl1pPr defTabSz="914400">
              <a:defRPr/>
            </a:lvl1pPr>
          </a:lstStyle>
          <a:p>
            <a:pPr>
              <a:defRPr/>
            </a:pPr>
            <a:r>
              <a:rPr lang="en-US">
                <a:latin typeface="Arial"/>
              </a:rPr>
              <a:t>Group Meeting • May 4-6, 2012</a:t>
            </a:r>
          </a:p>
        </p:txBody>
      </p:sp>
      <p:sp>
        <p:nvSpPr>
          <p:cNvPr id="7" name="Slide Number Placeholder 2"/>
          <p:cNvSpPr>
            <a:spLocks noGrp="1"/>
          </p:cNvSpPr>
          <p:nvPr>
            <p:ph type="sldNum" sz="quarter" idx="13"/>
          </p:nvPr>
        </p:nvSpPr>
        <p:spPr>
          <a:xfrm>
            <a:off x="11146367" y="6399217"/>
            <a:ext cx="738717" cy="350837"/>
          </a:xfrm>
        </p:spPr>
        <p:txBody>
          <a:bodyPr/>
          <a:lstStyle>
            <a:lvl1pPr defTabSz="914400">
              <a:defRPr/>
            </a:lvl1pPr>
          </a:lstStyle>
          <a:p>
            <a:pPr>
              <a:defRPr/>
            </a:pPr>
            <a:fld id="{4157ADAE-8AA4-4292-B6A3-6D48269F40D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9521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36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WHITE_~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03200" y="5562692"/>
            <a:ext cx="1117600" cy="118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518"/>
            <a:ext cx="10363200" cy="1470025"/>
          </a:xfrm>
        </p:spPr>
        <p:txBody>
          <a:bodyPr/>
          <a:lstStyle>
            <a:lvl1pPr>
              <a:defRPr>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effectLst>
                  <a:outerShdw blurRad="38100" dist="38100" dir="2700000" algn="tl">
                    <a:srgbClr val="000000">
                      <a:alpha val="43137"/>
                    </a:srgbClr>
                  </a:outerShdw>
                </a:effectLs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458388A-80F3-A342-B2E0-D9E5D586EB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8765340"/>
      </p:ext>
    </p:extLst>
  </p:cSld>
  <p:clrMapOvr>
    <a:masterClrMapping/>
  </p:clrMapOvr>
  <p:transition advTm="20735">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F3ECF1-F175-D249-9AAC-41E97A6876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3822502"/>
      </p:ext>
    </p:extLst>
  </p:cSld>
  <p:clrMapOvr>
    <a:masterClrMapping/>
  </p:clrMapOvr>
  <p:transition advTm="20735">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63DEBFE-7767-4640-8E5C-004DC681AD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8216027"/>
      </p:ext>
    </p:extLst>
  </p:cSld>
  <p:clrMapOvr>
    <a:masterClrMapping/>
  </p:clrMapOvr>
  <p:transition advTm="20735">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1BD7DF-0350-DED4-D65E-1B13488DFC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901D62-6B07-EBBF-05B1-C5F117F17B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022DF9-3CEB-9827-1EEF-B7E54745AB99}"/>
              </a:ext>
            </a:extLst>
          </p:cNvPr>
          <p:cNvSpPr>
            <a:spLocks noGrp="1" noChangeArrowheads="1"/>
          </p:cNvSpPr>
          <p:nvPr>
            <p:ph type="sldNum" sz="quarter" idx="12"/>
          </p:nvPr>
        </p:nvSpPr>
        <p:spPr>
          <a:ln/>
        </p:spPr>
        <p:txBody>
          <a:bodyPr/>
          <a:lstStyle>
            <a:lvl1pPr>
              <a:defRPr/>
            </a:lvl1pPr>
          </a:lstStyle>
          <a:p>
            <a:pPr>
              <a:defRPr/>
            </a:pPr>
            <a:fld id="{91151889-5937-2E41-A4E4-CE1C182D3721}" type="slidenum">
              <a:rPr lang="en-US" altLang="en-US"/>
              <a:pPr>
                <a:defRPr/>
              </a:pPr>
              <a:t>‹#›</a:t>
            </a:fld>
            <a:endParaRPr lang="en-US" altLang="en-US"/>
          </a:p>
        </p:txBody>
      </p:sp>
    </p:spTree>
    <p:extLst>
      <p:ext uri="{BB962C8B-B14F-4D97-AF65-F5344CB8AC3E}">
        <p14:creationId xmlns:p14="http://schemas.microsoft.com/office/powerpoint/2010/main" val="2486027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162C8F7-8BF3-C641-8872-A4FAA87AD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220704"/>
      </p:ext>
    </p:extLst>
  </p:cSld>
  <p:clrMapOvr>
    <a:masterClrMapping/>
  </p:clrMapOvr>
  <p:transition advTm="20735">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DF2D5EF-FBDE-2B4E-AF2A-FC34B5BDE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3236216"/>
      </p:ext>
    </p:extLst>
  </p:cSld>
  <p:clrMapOvr>
    <a:masterClrMapping/>
  </p:clrMapOvr>
  <p:transition advTm="20735">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EBCB480-D206-4144-9AB4-8C6B5D8DA9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0621235"/>
      </p:ext>
    </p:extLst>
  </p:cSld>
  <p:clrMapOvr>
    <a:masterClrMapping/>
  </p:clrMapOvr>
  <p:transition advTm="20735">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6583963-1718-FE45-AB63-3AD2E606C6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638571"/>
      </p:ext>
    </p:extLst>
  </p:cSld>
  <p:clrMapOvr>
    <a:masterClrMapping/>
  </p:clrMapOvr>
  <p:transition advTm="20735">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805FCA-095F-8B4D-8ED2-4A9F33ADB6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762523"/>
      </p:ext>
    </p:extLst>
  </p:cSld>
  <p:clrMapOvr>
    <a:masterClrMapping/>
  </p:clrMapOvr>
  <p:transition advTm="20735">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86EB855-1CF0-B248-8B80-65B25455D1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495220"/>
      </p:ext>
    </p:extLst>
  </p:cSld>
  <p:clrMapOvr>
    <a:masterClrMapping/>
  </p:clrMapOvr>
  <p:transition advTm="20735">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B976D5-D2CE-B547-93EB-5B9C6CE500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146662"/>
      </p:ext>
    </p:extLst>
  </p:cSld>
  <p:clrMapOvr>
    <a:masterClrMapping/>
  </p:clrMapOvr>
  <p:transition advTm="20735">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8D2DF8E-8372-2F48-A80F-54136A16E3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5184766"/>
      </p:ext>
    </p:extLst>
  </p:cSld>
  <p:clrMapOvr>
    <a:masterClrMapping/>
  </p:clrMapOvr>
  <p:transition advTm="20735">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682"/>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5302B09-657D-1C48-8148-C1138C2101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726362"/>
      </p:ext>
    </p:extLst>
  </p:cSld>
  <p:clrMapOvr>
    <a:masterClrMapping/>
  </p:clrMapOvr>
  <p:transition advTm="20735">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39054F1-866B-9B4D-AD04-01BB19E9FB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61188"/>
      </p:ext>
    </p:extLst>
  </p:cSld>
  <p:clrMapOvr>
    <a:masterClrMapping/>
  </p:clrMapOvr>
  <p:transition advTm="20735">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6934BE-86D6-FF41-672F-E9B2E56C9D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5605C9-7B89-39C3-C2E8-CB9B703B04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5CAE9AB-3724-B454-CB19-F718353702D5}"/>
              </a:ext>
            </a:extLst>
          </p:cNvPr>
          <p:cNvSpPr>
            <a:spLocks noGrp="1" noChangeArrowheads="1"/>
          </p:cNvSpPr>
          <p:nvPr>
            <p:ph type="sldNum" sz="quarter" idx="12"/>
          </p:nvPr>
        </p:nvSpPr>
        <p:spPr>
          <a:ln/>
        </p:spPr>
        <p:txBody>
          <a:bodyPr/>
          <a:lstStyle>
            <a:lvl1pPr>
              <a:defRPr/>
            </a:lvl1pPr>
          </a:lstStyle>
          <a:p>
            <a:pPr>
              <a:defRPr/>
            </a:pPr>
            <a:fld id="{06D803D0-1B33-E048-8FDE-8B15D22D99CD}" type="slidenum">
              <a:rPr lang="en-US" altLang="en-US"/>
              <a:pPr>
                <a:defRPr/>
              </a:pPr>
              <a:t>‹#›</a:t>
            </a:fld>
            <a:endParaRPr lang="en-US" altLang="en-US"/>
          </a:p>
        </p:txBody>
      </p:sp>
    </p:spTree>
    <p:extLst>
      <p:ext uri="{BB962C8B-B14F-4D97-AF65-F5344CB8AC3E}">
        <p14:creationId xmlns:p14="http://schemas.microsoft.com/office/powerpoint/2010/main" val="993592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682"/>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BE722E2-3DFB-DE49-8EA3-CA0A9D906C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6163117"/>
      </p:ext>
    </p:extLst>
  </p:cSld>
  <p:clrMapOvr>
    <a:masterClrMapping/>
  </p:clrMapOvr>
  <p:transition advTm="20735">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AD894654-9019-1449-A3D9-5435AE402C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8870168"/>
      </p:ext>
    </p:extLst>
  </p:cSld>
  <p:clrMapOvr>
    <a:masterClrMapping/>
  </p:clrMapOvr>
  <p:transition advTm="20735">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09AB098-36A7-8143-AC3F-C1489D9F6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1114603"/>
      </p:ext>
    </p:extLst>
  </p:cSld>
  <p:clrMapOvr>
    <a:masterClrMapping/>
  </p:clrMapOvr>
  <p:transition advTm="20735">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63E3741-F38F-364B-80B6-AA5B0034E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740356"/>
      </p:ext>
    </p:extLst>
  </p:cSld>
  <p:clrMapOvr>
    <a:masterClrMapping/>
  </p:clrMapOvr>
  <p:transition advTm="20735">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68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p:txBody>
          <a:bodyPr/>
          <a:lstStyle>
            <a:lvl1pPr>
              <a:defRPr/>
            </a:lvl1pPr>
          </a:lstStyle>
          <a:p>
            <a:pPr>
              <a:defRPr/>
            </a:pPr>
            <a:fld id="{99E29ED1-6361-724E-9A46-51493656E7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546698"/>
      </p:ext>
    </p:extLst>
  </p:cSld>
  <p:clrMapOvr>
    <a:masterClrMapping/>
  </p:clrMapOvr>
  <p:transition advTm="20735">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6"/>
            <a:ext cx="2844800" cy="476251"/>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a:xfrm>
            <a:off x="4165600" y="6245226"/>
            <a:ext cx="3860800" cy="476251"/>
          </a:xfrm>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8737600" y="6245226"/>
            <a:ext cx="2844800" cy="476251"/>
          </a:xfrm>
        </p:spPr>
        <p:txBody>
          <a:bodyPr/>
          <a:lstStyle>
            <a:lvl1pPr>
              <a:defRPr/>
            </a:lvl1pPr>
          </a:lstStyle>
          <a:p>
            <a:pPr>
              <a:defRPr/>
            </a:pPr>
            <a:fld id="{3E220975-4AFD-402A-8D64-A3AE5354D0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674151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pic>
        <p:nvPicPr>
          <p:cNvPr id="41" name="image1.png"/>
          <p:cNvPicPr/>
          <p:nvPr/>
        </p:nvPicPr>
        <p:blipFill>
          <a:blip r:embed="rId2"/>
          <a:stretch>
            <a:fillRect/>
          </a:stretch>
        </p:blipFill>
        <p:spPr>
          <a:xfrm>
            <a:off x="471932" y="274642"/>
            <a:ext cx="2012157" cy="467827"/>
          </a:xfrm>
          <a:prstGeom prst="rect">
            <a:avLst/>
          </a:prstGeom>
          <a:ln w="12700">
            <a:round/>
          </a:ln>
        </p:spPr>
      </p:pic>
      <p:sp>
        <p:nvSpPr>
          <p:cNvPr id="42" name="Shape 42"/>
          <p:cNvSpPr/>
          <p:nvPr/>
        </p:nvSpPr>
        <p:spPr>
          <a:xfrm>
            <a:off x="11866210" y="90"/>
            <a:ext cx="342725" cy="2294479"/>
          </a:xfrm>
          <a:prstGeom prst="rect">
            <a:avLst/>
          </a:prstGeom>
          <a:solidFill>
            <a:srgbClr val="3189C1"/>
          </a:solidFill>
          <a:ln>
            <a:round/>
          </a:ln>
        </p:spPr>
        <p:txBody>
          <a:bodyPr lIns="26788" tIns="26788" rIns="26788" bIns="26788" anchor="ctr"/>
          <a:lstStyle/>
          <a:p>
            <a:pPr algn="ctr" defTabSz="580409">
              <a:buClr>
                <a:srgbClr val="FFFFFF"/>
              </a:buClr>
              <a:defRPr sz="56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Corbel"/>
              </a:defRPr>
            </a:pPr>
            <a:endParaRPr sz="5600">
              <a:solidFill>
                <a:srgbClr val="FFFFFF"/>
              </a:solidFill>
              <a:effectLst>
                <a:outerShdw blurRad="38100" dist="12700" dir="5400000" rotWithShape="0">
                  <a:srgbClr val="000000">
                    <a:alpha val="50000"/>
                  </a:srgbClr>
                </a:outerShdw>
              </a:effectLst>
              <a:uFill>
                <a:solidFill>
                  <a:srgbClr val="FFFFFF"/>
                </a:solidFill>
              </a:uFill>
              <a:latin typeface="Gill Sans MT"/>
              <a:ea typeface="ＭＳ Ｐゴシック" charset="0"/>
              <a:cs typeface="+mn-cs"/>
              <a:sym typeface="Corbel"/>
            </a:endParaRPr>
          </a:p>
        </p:txBody>
      </p:sp>
      <p:sp>
        <p:nvSpPr>
          <p:cNvPr id="43" name="Shape 43"/>
          <p:cNvSpPr/>
          <p:nvPr/>
        </p:nvSpPr>
        <p:spPr>
          <a:xfrm>
            <a:off x="11866210" y="2283100"/>
            <a:ext cx="342725" cy="2294480"/>
          </a:xfrm>
          <a:prstGeom prst="rect">
            <a:avLst/>
          </a:prstGeom>
          <a:solidFill>
            <a:srgbClr val="00C9F5"/>
          </a:solidFill>
          <a:ln>
            <a:round/>
          </a:ln>
        </p:spPr>
        <p:txBody>
          <a:bodyPr lIns="26788" tIns="26788" rIns="26788" bIns="26788" anchor="ctr"/>
          <a:lstStyle/>
          <a:p>
            <a:pPr algn="ctr" defTabSz="580409">
              <a:buClr>
                <a:srgbClr val="FFFFFF"/>
              </a:buClr>
              <a:defRPr sz="56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Corbel"/>
              </a:defRPr>
            </a:pPr>
            <a:endParaRPr sz="5600">
              <a:solidFill>
                <a:srgbClr val="FFFFFF"/>
              </a:solidFill>
              <a:effectLst>
                <a:outerShdw blurRad="38100" dist="12700" dir="5400000" rotWithShape="0">
                  <a:srgbClr val="000000">
                    <a:alpha val="50000"/>
                  </a:srgbClr>
                </a:outerShdw>
              </a:effectLst>
              <a:uFill>
                <a:solidFill>
                  <a:srgbClr val="FFFFFF"/>
                </a:solidFill>
              </a:uFill>
              <a:latin typeface="Gill Sans MT"/>
              <a:ea typeface="ＭＳ Ｐゴシック" charset="0"/>
              <a:cs typeface="+mn-cs"/>
              <a:sym typeface="Corbel"/>
            </a:endParaRPr>
          </a:p>
        </p:txBody>
      </p:sp>
      <p:sp>
        <p:nvSpPr>
          <p:cNvPr id="44" name="Shape 44"/>
          <p:cNvSpPr/>
          <p:nvPr/>
        </p:nvSpPr>
        <p:spPr>
          <a:xfrm>
            <a:off x="11866207" y="4563521"/>
            <a:ext cx="342728" cy="2294480"/>
          </a:xfrm>
          <a:prstGeom prst="rect">
            <a:avLst/>
          </a:prstGeom>
          <a:solidFill>
            <a:srgbClr val="AAE3FF"/>
          </a:solidFill>
          <a:ln>
            <a:round/>
          </a:ln>
        </p:spPr>
        <p:txBody>
          <a:bodyPr lIns="26788" tIns="26788" rIns="26788" bIns="26788" anchor="ctr"/>
          <a:lstStyle/>
          <a:p>
            <a:pPr algn="ctr" defTabSz="580409">
              <a:buClr>
                <a:srgbClr val="FFFFFF"/>
              </a:buClr>
              <a:defRPr sz="56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Corbel"/>
              </a:defRPr>
            </a:pPr>
            <a:endParaRPr sz="5600">
              <a:solidFill>
                <a:srgbClr val="FFFFFF"/>
              </a:solidFill>
              <a:effectLst>
                <a:outerShdw blurRad="38100" dist="12700" dir="5400000" rotWithShape="0">
                  <a:srgbClr val="000000">
                    <a:alpha val="50000"/>
                  </a:srgbClr>
                </a:outerShdw>
              </a:effectLst>
              <a:uFill>
                <a:solidFill>
                  <a:srgbClr val="FFFFFF"/>
                </a:solidFill>
              </a:uFill>
              <a:latin typeface="Gill Sans MT"/>
              <a:ea typeface="ＭＳ Ｐゴシック" charset="0"/>
              <a:cs typeface="+mn-cs"/>
              <a:sym typeface="Corbel"/>
            </a:endParaRPr>
          </a:p>
        </p:txBody>
      </p:sp>
      <p:sp>
        <p:nvSpPr>
          <p:cNvPr id="45" name="Shape 45"/>
          <p:cNvSpPr>
            <a:spLocks noGrp="1"/>
          </p:cNvSpPr>
          <p:nvPr>
            <p:ph type="title"/>
          </p:nvPr>
        </p:nvSpPr>
        <p:spPr>
          <a:xfrm>
            <a:off x="471932" y="852810"/>
            <a:ext cx="10975003" cy="1080012"/>
          </a:xfrm>
          <a:prstGeom prst="rect">
            <a:avLst/>
          </a:prstGeom>
          <a:ln>
            <a:round/>
          </a:ln>
        </p:spPr>
        <p:txBody>
          <a:bodyPr lIns="26788" tIns="26788" rIns="26788" bIns="26788">
            <a:noAutofit/>
          </a:bodyPr>
          <a:lstStyle>
            <a:lvl1pPr algn="l" defTabSz="455398">
              <a:defRPr sz="3100" b="1">
                <a:solidFill>
                  <a:srgbClr val="3189C1"/>
                </a:solidFill>
                <a:uFill>
                  <a:solidFill>
                    <a:srgbClr val="3189C1"/>
                  </a:solidFill>
                </a:uFill>
                <a:latin typeface="+mn-lt"/>
                <a:ea typeface="+mn-ea"/>
                <a:cs typeface="+mn-cs"/>
                <a:sym typeface="Corbel"/>
              </a:defRPr>
            </a:lvl1pPr>
          </a:lstStyle>
          <a:p>
            <a:pPr lvl="0">
              <a:defRPr sz="1800" b="0">
                <a:solidFill>
                  <a:srgbClr val="000000"/>
                </a:solidFill>
                <a:uFillTx/>
              </a:defRPr>
            </a:pPr>
            <a:r>
              <a:rPr sz="3100" b="1">
                <a:solidFill>
                  <a:srgbClr val="3189C1"/>
                </a:solidFill>
                <a:uFill>
                  <a:solidFill>
                    <a:srgbClr val="3189C1"/>
                  </a:solidFill>
                </a:uFill>
              </a:rPr>
              <a:t>Title Text</a:t>
            </a:r>
          </a:p>
        </p:txBody>
      </p:sp>
      <p:sp>
        <p:nvSpPr>
          <p:cNvPr id="46" name="Shape 46"/>
          <p:cNvSpPr>
            <a:spLocks noGrp="1"/>
          </p:cNvSpPr>
          <p:nvPr>
            <p:ph type="body" idx="1"/>
          </p:nvPr>
        </p:nvSpPr>
        <p:spPr>
          <a:xfrm>
            <a:off x="471932" y="1976444"/>
            <a:ext cx="10975003" cy="4182927"/>
          </a:xfrm>
          <a:prstGeom prst="rect">
            <a:avLst/>
          </a:prstGeom>
          <a:ln>
            <a:round/>
          </a:ln>
        </p:spPr>
        <p:txBody>
          <a:bodyPr lIns="26788" tIns="26788" rIns="26788" bIns="26788">
            <a:noAutofit/>
          </a:bodyPr>
          <a:lstStyle>
            <a:lvl1pPr marL="241093" indent="-241093" defTabSz="455398">
              <a:spcBef>
                <a:spcPts val="422"/>
              </a:spcBef>
              <a:buClr>
                <a:srgbClr val="000000"/>
              </a:buClr>
              <a:defRPr sz="2000" b="1">
                <a:uFill>
                  <a:solidFill/>
                </a:uFill>
                <a:latin typeface="+mn-lt"/>
                <a:ea typeface="+mn-ea"/>
                <a:cs typeface="+mn-cs"/>
                <a:sym typeface="Corbel"/>
              </a:defRPr>
            </a:lvl1pPr>
            <a:lvl2pPr marL="522368" indent="-200911" defTabSz="455398">
              <a:spcBef>
                <a:spcPts val="422"/>
              </a:spcBef>
              <a:buClr>
                <a:srgbClr val="000000"/>
              </a:buClr>
              <a:defRPr sz="2000" b="1">
                <a:uFill>
                  <a:solidFill/>
                </a:uFill>
                <a:latin typeface="+mn-lt"/>
                <a:ea typeface="+mn-ea"/>
                <a:cs typeface="+mn-cs"/>
                <a:sym typeface="Corbel"/>
              </a:defRPr>
            </a:lvl2pPr>
            <a:lvl3pPr marL="803643" indent="-160729" defTabSz="455398">
              <a:spcBef>
                <a:spcPts val="422"/>
              </a:spcBef>
              <a:buClr>
                <a:srgbClr val="000000"/>
              </a:buClr>
              <a:defRPr sz="2000" b="1">
                <a:uFill>
                  <a:solidFill/>
                </a:uFill>
                <a:latin typeface="+mn-lt"/>
                <a:ea typeface="+mn-ea"/>
                <a:cs typeface="+mn-cs"/>
                <a:sym typeface="Corbel"/>
              </a:defRPr>
            </a:lvl3pPr>
            <a:lvl4pPr marL="1125101" indent="-160729" defTabSz="455398">
              <a:spcBef>
                <a:spcPts val="422"/>
              </a:spcBef>
              <a:buClr>
                <a:srgbClr val="000000"/>
              </a:buClr>
              <a:defRPr sz="2000" b="1">
                <a:uFill>
                  <a:solidFill/>
                </a:uFill>
                <a:latin typeface="+mn-lt"/>
                <a:ea typeface="+mn-ea"/>
                <a:cs typeface="+mn-cs"/>
                <a:sym typeface="Corbel"/>
              </a:defRPr>
            </a:lvl4pPr>
            <a:lvl5pPr marL="1446558" indent="-160729" defTabSz="455398">
              <a:spcBef>
                <a:spcPts val="422"/>
              </a:spcBef>
              <a:buClr>
                <a:srgbClr val="000000"/>
              </a:buClr>
              <a:defRPr sz="2000" b="1">
                <a:uFill>
                  <a:solidFill/>
                </a:uFill>
                <a:latin typeface="+mn-lt"/>
                <a:ea typeface="+mn-ea"/>
                <a:cs typeface="+mn-cs"/>
                <a:sym typeface="Corbel"/>
              </a:defRPr>
            </a:lvl5pPr>
          </a:lstStyle>
          <a:p>
            <a:pPr lvl="0">
              <a:defRPr sz="1800" b="0">
                <a:uFillTx/>
              </a:defRPr>
            </a:pPr>
            <a:r>
              <a:rPr sz="2000" b="1">
                <a:uFill>
                  <a:solidFill/>
                </a:uFill>
              </a:rPr>
              <a:t>Body Level One</a:t>
            </a:r>
          </a:p>
          <a:p>
            <a:pPr lvl="1">
              <a:defRPr sz="1800" b="0">
                <a:uFillTx/>
              </a:defRPr>
            </a:pPr>
            <a:r>
              <a:rPr sz="2000" b="1">
                <a:uFill>
                  <a:solidFill/>
                </a:uFill>
              </a:rPr>
              <a:t>Body Level Two</a:t>
            </a:r>
          </a:p>
          <a:p>
            <a:pPr lvl="2">
              <a:defRPr sz="1800" b="0">
                <a:uFillTx/>
              </a:defRPr>
            </a:pPr>
            <a:r>
              <a:rPr sz="2000" b="1">
                <a:uFill>
                  <a:solidFill/>
                </a:uFill>
              </a:rPr>
              <a:t>Body Level Three</a:t>
            </a:r>
          </a:p>
          <a:p>
            <a:pPr lvl="3">
              <a:defRPr sz="1800" b="0">
                <a:uFillTx/>
              </a:defRPr>
            </a:pPr>
            <a:r>
              <a:rPr sz="2000" b="1">
                <a:uFill>
                  <a:solidFill/>
                </a:uFill>
              </a:rPr>
              <a:t>Body Level Four</a:t>
            </a:r>
          </a:p>
          <a:p>
            <a:pPr lvl="4">
              <a:defRPr sz="1800" b="0">
                <a:uFillTx/>
              </a:defRPr>
            </a:pPr>
            <a:r>
              <a:rPr sz="2000" b="1">
                <a:uFill>
                  <a:solidFill/>
                </a:uFill>
              </a:rPr>
              <a:t>Body Level Five</a:t>
            </a:r>
          </a:p>
        </p:txBody>
      </p:sp>
      <p:sp>
        <p:nvSpPr>
          <p:cNvPr id="47" name="Shape 47"/>
          <p:cNvSpPr>
            <a:spLocks noGrp="1"/>
          </p:cNvSpPr>
          <p:nvPr>
            <p:ph type="sldNum" sz="quarter" idx="2"/>
          </p:nvPr>
        </p:nvSpPr>
        <p:spPr>
          <a:xfrm>
            <a:off x="6189190" y="6494266"/>
            <a:ext cx="266589" cy="223243"/>
          </a:xfrm>
          <a:prstGeom prst="rect">
            <a:avLst/>
          </a:prstGeom>
          <a:ln>
            <a:round/>
          </a:ln>
        </p:spPr>
        <p:txBody>
          <a:bodyPr wrap="none" lIns="26788" tIns="26788" rIns="26788" bIns="26788"/>
          <a:lstStyle>
            <a:lvl1pPr algn="ctr" defTabSz="455398">
              <a:defRPr>
                <a:solidFill>
                  <a:srgbClr val="000000"/>
                </a:solidFill>
                <a:uFill>
                  <a:solidFill/>
                </a:uFill>
                <a:latin typeface="+mn-lt"/>
                <a:ea typeface="+mn-ea"/>
                <a:cs typeface="+mn-cs"/>
                <a:sym typeface="Corbel"/>
              </a:defRPr>
            </a:lvl1pPr>
          </a:lstStyle>
          <a:p>
            <a:fld id="{86CB4B4D-7CA3-9044-876B-883B54F8677D}" type="slidenum">
              <a:rPr/>
              <a:pPr/>
              <a:t>‹#›</a:t>
            </a:fld>
            <a:endParaRPr/>
          </a:p>
        </p:txBody>
      </p:sp>
    </p:spTree>
    <p:extLst>
      <p:ext uri="{BB962C8B-B14F-4D97-AF65-F5344CB8AC3E}">
        <p14:creationId xmlns:p14="http://schemas.microsoft.com/office/powerpoint/2010/main" val="42456629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8" name="Shape 18"/>
          <p:cNvSpPr>
            <a:spLocks noGrp="1"/>
          </p:cNvSpPr>
          <p:nvPr>
            <p:ph type="title"/>
          </p:nvPr>
        </p:nvSpPr>
        <p:spPr>
          <a:xfrm>
            <a:off x="1190642" y="178594"/>
            <a:ext cx="9810751" cy="1714500"/>
          </a:xfrm>
          <a:prstGeom prst="rect">
            <a:avLst/>
          </a:prstGeom>
        </p:spPr>
        <p:txBody>
          <a:bodyPr lIns="35717" tIns="35717" rIns="35717" bIns="35717">
            <a:noAutofit/>
          </a:bodyPr>
          <a:lstStyle>
            <a:lvl1pPr defTabSz="410751">
              <a:defRPr sz="5900">
                <a:latin typeface="+mj-lt"/>
                <a:ea typeface="+mj-ea"/>
                <a:cs typeface="+mj-cs"/>
                <a:sym typeface="Gill Sans"/>
              </a:defRPr>
            </a:lvl1pPr>
          </a:lstStyle>
          <a:p>
            <a:pPr lvl="0">
              <a:defRPr sz="1800"/>
            </a:pPr>
            <a:r>
              <a:rPr sz="5900"/>
              <a:t>Title Text</a:t>
            </a:r>
          </a:p>
        </p:txBody>
      </p:sp>
    </p:spTree>
    <p:extLst>
      <p:ext uri="{BB962C8B-B14F-4D97-AF65-F5344CB8AC3E}">
        <p14:creationId xmlns:p14="http://schemas.microsoft.com/office/powerpoint/2010/main" val="293607464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C24DD8-5071-41AA-A828-4F46882DCD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3818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090FEF-6743-49C2-B340-19A57D5DF4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427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63EEA6-69DF-5E43-F667-5C18C83593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CC2F7A1-2294-7B5D-075B-3976AF0F3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31751A-C55E-131E-9DE7-2BCE800B82C7}"/>
              </a:ext>
            </a:extLst>
          </p:cNvPr>
          <p:cNvSpPr>
            <a:spLocks noGrp="1" noChangeArrowheads="1"/>
          </p:cNvSpPr>
          <p:nvPr>
            <p:ph type="sldNum" sz="quarter" idx="12"/>
          </p:nvPr>
        </p:nvSpPr>
        <p:spPr>
          <a:ln/>
        </p:spPr>
        <p:txBody>
          <a:bodyPr/>
          <a:lstStyle>
            <a:lvl1pPr>
              <a:defRPr/>
            </a:lvl1pPr>
          </a:lstStyle>
          <a:p>
            <a:pPr>
              <a:defRPr/>
            </a:pPr>
            <a:fld id="{3AAC0088-8484-FD4A-BAA2-C907E6A41278}" type="slidenum">
              <a:rPr lang="en-US" altLang="en-US"/>
              <a:pPr>
                <a:defRPr/>
              </a:pPr>
              <a:t>‹#›</a:t>
            </a:fld>
            <a:endParaRPr lang="en-US" altLang="en-US"/>
          </a:p>
        </p:txBody>
      </p:sp>
    </p:spTree>
    <p:extLst>
      <p:ext uri="{BB962C8B-B14F-4D97-AF65-F5344CB8AC3E}">
        <p14:creationId xmlns:p14="http://schemas.microsoft.com/office/powerpoint/2010/main" val="417848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1B0794-92F4-4924-8FE2-B9AF30D3D4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6738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029B21-C866-43DD-BCDB-79D05E2695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0913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A08F17-642C-4655-9ADB-9885F05A29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27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BA7355C-74B2-4C58-8442-3B1DCA6323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343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5C56AC-48D9-443A-A0B0-D5A2A6A6E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996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FC5167-6159-41D1-ABF8-0EA243C44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160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4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987102-1686-4F17-A635-CDD8C7D943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6476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17A7E4-6E83-403B-9981-3664F78BC5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3242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09661-0428-41A0-89A7-45EE7C9A78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333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2"/>
            <a:ext cx="5384800" cy="4525963"/>
          </a:xfrm>
        </p:spPr>
        <p:txBody>
          <a:bodyPr/>
          <a:lstStyle/>
          <a:p>
            <a:endParaRPr lang="en-US"/>
          </a:p>
        </p:txBody>
      </p:sp>
      <p:sp>
        <p:nvSpPr>
          <p:cNvPr id="4" name="Text Placeholder 3"/>
          <p:cNvSpPr>
            <a:spLocks noGrp="1"/>
          </p:cNvSpPr>
          <p:nvPr>
            <p:ph type="body"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6"/>
            <a:ext cx="2844800" cy="476251"/>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6"/>
            <a:ext cx="3860800" cy="476251"/>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6"/>
            <a:ext cx="2844800" cy="476251"/>
          </a:xfrm>
        </p:spPr>
        <p:txBody>
          <a:bodyPr/>
          <a:lstStyle>
            <a:lvl1pPr>
              <a:defRPr/>
            </a:lvl1pPr>
          </a:lstStyle>
          <a:p>
            <a:fld id="{9064EE14-A10F-4861-911D-C77218B58B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88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CEACC6-F278-47BD-29CF-CED48EE5564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4B47C5-E090-4F67-00C0-7A97C19E8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AE911FA-1BE8-37AF-11B0-CDDEFA6482B8}"/>
              </a:ext>
            </a:extLst>
          </p:cNvPr>
          <p:cNvSpPr>
            <a:spLocks noGrp="1" noChangeArrowheads="1"/>
          </p:cNvSpPr>
          <p:nvPr>
            <p:ph type="sldNum" sz="quarter" idx="12"/>
          </p:nvPr>
        </p:nvSpPr>
        <p:spPr>
          <a:ln/>
        </p:spPr>
        <p:txBody>
          <a:bodyPr/>
          <a:lstStyle>
            <a:lvl1pPr>
              <a:defRPr/>
            </a:lvl1pPr>
          </a:lstStyle>
          <a:p>
            <a:pPr>
              <a:defRPr/>
            </a:pPr>
            <a:fld id="{043283D7-3ED6-074C-84F9-460C19CDDB4A}" type="slidenum">
              <a:rPr lang="en-US" altLang="en-US"/>
              <a:pPr>
                <a:defRPr/>
              </a:pPr>
              <a:t>‹#›</a:t>
            </a:fld>
            <a:endParaRPr lang="en-US" altLang="en-US"/>
          </a:p>
        </p:txBody>
      </p:sp>
    </p:spTree>
    <p:extLst>
      <p:ext uri="{BB962C8B-B14F-4D97-AF65-F5344CB8AC3E}">
        <p14:creationId xmlns:p14="http://schemas.microsoft.com/office/powerpoint/2010/main" val="3430538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7"/>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6"/>
            <a:ext cx="2844800" cy="476251"/>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5226"/>
            <a:ext cx="3860800" cy="476251"/>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5226"/>
            <a:ext cx="2844800" cy="476251"/>
          </a:xfrm>
        </p:spPr>
        <p:txBody>
          <a:bodyPr/>
          <a:lstStyle>
            <a:lvl1pPr>
              <a:defRPr/>
            </a:lvl1pPr>
          </a:lstStyle>
          <a:p>
            <a:fld id="{EE618333-81A5-495A-AFDC-9976C54538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4516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4" name="Picture 3" descr="darkblue backgroundB.png"/>
          <p:cNvPicPr>
            <a:picLocks noChangeAspect="1"/>
          </p:cNvPicPr>
          <p:nvPr userDrawn="1"/>
        </p:nvPicPr>
        <p:blipFill>
          <a:blip r:embed="rId2"/>
          <a:srcRect/>
          <a:stretch>
            <a:fillRect/>
          </a:stretch>
        </p:blipFill>
        <p:spPr bwMode="white">
          <a:xfrm>
            <a:off x="0" y="0"/>
            <a:ext cx="12192000" cy="6400800"/>
          </a:xfrm>
          <a:prstGeom prst="rect">
            <a:avLst/>
          </a:prstGeom>
          <a:noFill/>
          <a:ln w="9525">
            <a:noFill/>
            <a:miter lim="800000"/>
            <a:headEnd/>
            <a:tailEnd/>
          </a:ln>
        </p:spPr>
      </p:pic>
      <p:pic>
        <p:nvPicPr>
          <p:cNvPr id="5" name="Picture 4" descr="ECOG-ACRIN_Logo_Colorrev.04.2012.png"/>
          <p:cNvPicPr>
            <a:picLocks noChangeAspect="1"/>
          </p:cNvPicPr>
          <p:nvPr userDrawn="1"/>
        </p:nvPicPr>
        <p:blipFill>
          <a:blip r:embed="rId3"/>
          <a:srcRect/>
          <a:stretch>
            <a:fillRect/>
          </a:stretch>
        </p:blipFill>
        <p:spPr bwMode="auto">
          <a:xfrm>
            <a:off x="256117" y="6477002"/>
            <a:ext cx="3327400" cy="320675"/>
          </a:xfrm>
          <a:prstGeom prst="rect">
            <a:avLst/>
          </a:prstGeom>
          <a:noFill/>
          <a:ln w="9525">
            <a:noFill/>
            <a:miter lim="800000"/>
            <a:headEnd/>
            <a:tailEnd/>
          </a:ln>
        </p:spPr>
      </p:pic>
      <p:sp>
        <p:nvSpPr>
          <p:cNvPr id="11" name="Text Placeholder 3"/>
          <p:cNvSpPr>
            <a:spLocks noGrp="1"/>
          </p:cNvSpPr>
          <p:nvPr>
            <p:ph type="body" sz="quarter" idx="10"/>
          </p:nvPr>
        </p:nvSpPr>
        <p:spPr>
          <a:xfrm>
            <a:off x="801923" y="283701"/>
            <a:ext cx="11082867" cy="747712"/>
          </a:xfrm>
          <a:prstGeom prst="rect">
            <a:avLst/>
          </a:prstGeom>
        </p:spPr>
        <p:txBody>
          <a:bodyPr vert="horz"/>
          <a:lstStyle>
            <a:lvl1pPr marL="0" indent="0" algn="r">
              <a:buFontTx/>
              <a:buNone/>
              <a:defRPr sz="3600">
                <a:solidFill>
                  <a:schemeClr val="bg1"/>
                </a:solidFill>
              </a:defRPr>
            </a:lvl1pPr>
          </a:lstStyle>
          <a:p>
            <a:pPr lvl="0"/>
            <a:r>
              <a:rPr lang="en-US"/>
              <a:t>Click to edit Master text styles</a:t>
            </a:r>
          </a:p>
        </p:txBody>
      </p:sp>
      <p:sp>
        <p:nvSpPr>
          <p:cNvPr id="12" name="Text Placeholder 5"/>
          <p:cNvSpPr>
            <a:spLocks noGrp="1"/>
          </p:cNvSpPr>
          <p:nvPr>
            <p:ph type="body" sz="quarter" idx="11"/>
          </p:nvPr>
        </p:nvSpPr>
        <p:spPr>
          <a:xfrm>
            <a:off x="438151" y="1201739"/>
            <a:ext cx="11446933" cy="4989512"/>
          </a:xfrm>
          <a:prstGeom prst="rect">
            <a:avLst/>
          </a:prstGeom>
        </p:spPr>
        <p:txBody>
          <a:bodyPr vert="horz">
            <a:normAutofit/>
          </a:bodyPr>
          <a:lstStyle>
            <a:lvl1pPr marL="514350" indent="-514350">
              <a:buFont typeface="+mj-lt"/>
              <a:buAutoNum type="arabicPeriod"/>
              <a:defRPr sz="3200">
                <a:solidFill>
                  <a:schemeClr val="bg1"/>
                </a:solidFill>
              </a:defRPr>
            </a:lvl1pPr>
            <a:lvl2pPr>
              <a:defRPr sz="2800">
                <a:solidFill>
                  <a:srgbClr val="00CCFF"/>
                </a:solidFill>
              </a:defRPr>
            </a:lvl2pPr>
            <a:lvl3pPr marL="1257300" indent="-342900">
              <a:buClr>
                <a:srgbClr val="00CCFF"/>
              </a:buClr>
              <a:buFont typeface="Arial"/>
              <a:buChar char="•"/>
              <a:defRPr sz="2400">
                <a:solidFill>
                  <a:srgbClr val="00CCFF"/>
                </a:solidFill>
              </a:defRPr>
            </a:lvl3pPr>
            <a:lvl4pPr>
              <a:defRPr sz="2400">
                <a:solidFill>
                  <a:srgbClr val="00CCFF"/>
                </a:solidFill>
              </a:defRPr>
            </a:lvl4pPr>
            <a:lvl5pPr>
              <a:defRPr sz="2400">
                <a:solidFill>
                  <a:srgbClr val="00CC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p:cNvSpPr>
            <a:spLocks noGrp="1"/>
          </p:cNvSpPr>
          <p:nvPr>
            <p:ph type="ftr" sz="quarter" idx="12"/>
          </p:nvPr>
        </p:nvSpPr>
        <p:spPr>
          <a:xfrm>
            <a:off x="8362951" y="6400802"/>
            <a:ext cx="3039533" cy="396875"/>
          </a:xfrm>
        </p:spPr>
        <p:txBody>
          <a:bodyPr/>
          <a:lstStyle>
            <a:lvl1pPr>
              <a:defRPr/>
            </a:lvl1pPr>
          </a:lstStyle>
          <a:p>
            <a:pPr>
              <a:defRPr/>
            </a:pPr>
            <a:r>
              <a:rPr lang="en-US">
                <a:solidFill>
                  <a:srgbClr val="000000"/>
                </a:solidFill>
              </a:rPr>
              <a:t>Group Meeting • May 4-6, 2012</a:t>
            </a:r>
          </a:p>
        </p:txBody>
      </p:sp>
      <p:sp>
        <p:nvSpPr>
          <p:cNvPr id="7" name="Slide Number Placeholder 2"/>
          <p:cNvSpPr>
            <a:spLocks noGrp="1"/>
          </p:cNvSpPr>
          <p:nvPr>
            <p:ph type="sldNum" sz="quarter" idx="13"/>
          </p:nvPr>
        </p:nvSpPr>
        <p:spPr>
          <a:xfrm>
            <a:off x="11402484" y="6413599"/>
            <a:ext cx="482600" cy="384175"/>
          </a:xfrm>
        </p:spPr>
        <p:txBody>
          <a:bodyPr/>
          <a:lstStyle>
            <a:lvl1pPr>
              <a:defRPr/>
            </a:lvl1pPr>
          </a:lstStyle>
          <a:p>
            <a:pPr>
              <a:defRPr/>
            </a:pPr>
            <a:fld id="{14960B0B-5A68-4A87-9A26-DEA04C649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051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9" name="Rectangle 7"/>
          <p:cNvSpPr>
            <a:spLocks noGrp="1" noChangeArrowheads="1"/>
          </p:cNvSpPr>
          <p:nvPr>
            <p:ph type="ctrTitle" sz="quarter"/>
          </p:nvPr>
        </p:nvSpPr>
        <p:spPr>
          <a:xfrm>
            <a:off x="914400" y="533400"/>
            <a:ext cx="103632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828800" y="3733800"/>
            <a:ext cx="8534400" cy="1752600"/>
          </a:xfrm>
        </p:spPr>
        <p:txBody>
          <a:bodyPr/>
          <a:lstStyle>
            <a:lvl1pPr marL="0" indent="0" algn="ctr">
              <a:buFontTx/>
              <a:buNone/>
              <a:defRPr/>
            </a:lvl1pPr>
          </a:lstStyle>
          <a:p>
            <a:r>
              <a:rPr lang="en-US"/>
              <a:t>Click to edit Master subtitle style</a:t>
            </a:r>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CF991DB4-ECC0-4152-A1E4-7B49C9FF96FD}" type="slidenum">
              <a:rPr lang="en-US"/>
              <a:pPr>
                <a:defRPr/>
              </a:pPr>
              <a:t>‹#›</a:t>
            </a:fld>
            <a:endParaRPr lang="en-US"/>
          </a:p>
        </p:txBody>
      </p:sp>
    </p:spTree>
    <p:extLst>
      <p:ext uri="{BB962C8B-B14F-4D97-AF65-F5344CB8AC3E}">
        <p14:creationId xmlns:p14="http://schemas.microsoft.com/office/powerpoint/2010/main" val="2659864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2C540A41-30C4-45E0-B590-65CC082A9E9B}" type="slidenum">
              <a:rPr lang="en-US"/>
              <a:pPr>
                <a:defRPr/>
              </a:pPr>
              <a:t>‹#›</a:t>
            </a:fld>
            <a:endParaRPr lang="en-US"/>
          </a:p>
        </p:txBody>
      </p:sp>
    </p:spTree>
    <p:extLst>
      <p:ext uri="{BB962C8B-B14F-4D97-AF65-F5344CB8AC3E}">
        <p14:creationId xmlns:p14="http://schemas.microsoft.com/office/powerpoint/2010/main" val="4027588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91E95AAD-4DB3-44CA-9635-6AB054E94D14}" type="slidenum">
              <a:rPr lang="en-US"/>
              <a:pPr>
                <a:defRPr/>
              </a:pPr>
              <a:t>‹#›</a:t>
            </a:fld>
            <a:endParaRPr lang="en-US"/>
          </a:p>
        </p:txBody>
      </p:sp>
    </p:spTree>
    <p:extLst>
      <p:ext uri="{BB962C8B-B14F-4D97-AF65-F5344CB8AC3E}">
        <p14:creationId xmlns:p14="http://schemas.microsoft.com/office/powerpoint/2010/main" val="2742762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00149"/>
            <a:ext cx="5080000" cy="504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49"/>
            <a:ext cx="5080000" cy="504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algn="ct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33D9C70C-1389-4607-8268-42DDE750F88B}" type="slidenum">
              <a:rPr lang="en-US"/>
              <a:pPr>
                <a:defRPr/>
              </a:pPr>
              <a:t>‹#›</a:t>
            </a:fld>
            <a:endParaRPr lang="en-US"/>
          </a:p>
        </p:txBody>
      </p:sp>
    </p:spTree>
    <p:extLst>
      <p:ext uri="{BB962C8B-B14F-4D97-AF65-F5344CB8AC3E}">
        <p14:creationId xmlns:p14="http://schemas.microsoft.com/office/powerpoint/2010/main" val="2245550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algn="ctr">
              <a:defRPr/>
            </a:lvl1pPr>
          </a:lstStyle>
          <a:p>
            <a:pPr>
              <a:defRPr/>
            </a:pPr>
            <a:endParaRPr lang="en-US"/>
          </a:p>
        </p:txBody>
      </p:sp>
      <p:sp>
        <p:nvSpPr>
          <p:cNvPr id="8" name="Rectangle 10"/>
          <p:cNvSpPr>
            <a:spLocks noGrp="1" noChangeArrowheads="1"/>
          </p:cNvSpPr>
          <p:nvPr>
            <p:ph type="ftr" sz="quarter" idx="11"/>
          </p:nvPr>
        </p:nvSpPr>
        <p:spPr/>
        <p:txBody>
          <a:bodyPr/>
          <a:lstStyle>
            <a:lvl1pPr>
              <a:defRPr/>
            </a:lvl1pPr>
          </a:lstStyle>
          <a:p>
            <a:pPr>
              <a:defRPr/>
            </a:pPr>
            <a:endParaRPr lang="en-US"/>
          </a:p>
        </p:txBody>
      </p:sp>
      <p:sp>
        <p:nvSpPr>
          <p:cNvPr id="9" name="Rectangle 11"/>
          <p:cNvSpPr>
            <a:spLocks noGrp="1" noChangeArrowheads="1"/>
          </p:cNvSpPr>
          <p:nvPr>
            <p:ph type="sldNum" sz="quarter" idx="12"/>
          </p:nvPr>
        </p:nvSpPr>
        <p:spPr/>
        <p:txBody>
          <a:bodyPr/>
          <a:lstStyle>
            <a:lvl1pPr>
              <a:defRPr/>
            </a:lvl1pPr>
          </a:lstStyle>
          <a:p>
            <a:pPr>
              <a:defRPr/>
            </a:pPr>
            <a:fld id="{3D720AC4-4176-4B66-B772-493C89283B47}" type="slidenum">
              <a:rPr lang="en-US"/>
              <a:pPr>
                <a:defRPr/>
              </a:pPr>
              <a:t>‹#›</a:t>
            </a:fld>
            <a:endParaRPr lang="en-US"/>
          </a:p>
        </p:txBody>
      </p:sp>
    </p:spTree>
    <p:extLst>
      <p:ext uri="{BB962C8B-B14F-4D97-AF65-F5344CB8AC3E}">
        <p14:creationId xmlns:p14="http://schemas.microsoft.com/office/powerpoint/2010/main" val="15889572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algn="ct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F59066A3-AF79-4ADE-BA8A-451DE4B70802}" type="slidenum">
              <a:rPr lang="en-US"/>
              <a:pPr>
                <a:defRPr/>
              </a:pPr>
              <a:t>‹#›</a:t>
            </a:fld>
            <a:endParaRPr lang="en-US"/>
          </a:p>
        </p:txBody>
      </p:sp>
    </p:spTree>
    <p:extLst>
      <p:ext uri="{BB962C8B-B14F-4D97-AF65-F5344CB8AC3E}">
        <p14:creationId xmlns:p14="http://schemas.microsoft.com/office/powerpoint/2010/main" val="3572249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algn="ctr">
              <a:defRPr/>
            </a:lvl1pPr>
          </a:lstStyle>
          <a:p>
            <a:pPr>
              <a:defRPr/>
            </a:pPr>
            <a:endParaRPr lang="en-US"/>
          </a:p>
        </p:txBody>
      </p:sp>
      <p:sp>
        <p:nvSpPr>
          <p:cNvPr id="3" name="Rectangle 10"/>
          <p:cNvSpPr>
            <a:spLocks noGrp="1" noChangeArrowheads="1"/>
          </p:cNvSpPr>
          <p:nvPr>
            <p:ph type="ftr" sz="quarter" idx="11"/>
          </p:nvPr>
        </p:nvSpPr>
        <p:spPr/>
        <p:txBody>
          <a:bodyPr/>
          <a:lstStyle>
            <a:lvl1pPr>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84D38B31-F6B6-405A-A92C-7704E6866FD9}" type="slidenum">
              <a:rPr lang="en-US"/>
              <a:pPr>
                <a:defRPr/>
              </a:pPr>
              <a:t>‹#›</a:t>
            </a:fld>
            <a:endParaRPr lang="en-US"/>
          </a:p>
        </p:txBody>
      </p:sp>
    </p:spTree>
    <p:extLst>
      <p:ext uri="{BB962C8B-B14F-4D97-AF65-F5344CB8AC3E}">
        <p14:creationId xmlns:p14="http://schemas.microsoft.com/office/powerpoint/2010/main" val="1203720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2"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2"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B3818E72-7377-4A26-8FB1-8979B8D8C089}" type="slidenum">
              <a:rPr lang="en-US"/>
              <a:pPr>
                <a:defRPr/>
              </a:pPr>
              <a:t>‹#›</a:t>
            </a:fld>
            <a:endParaRPr lang="en-US"/>
          </a:p>
        </p:txBody>
      </p:sp>
    </p:spTree>
    <p:extLst>
      <p:ext uri="{BB962C8B-B14F-4D97-AF65-F5344CB8AC3E}">
        <p14:creationId xmlns:p14="http://schemas.microsoft.com/office/powerpoint/2010/main" val="172269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36DEF12-D82D-4916-CD06-ED3E4236A9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1DF429-6DD6-F1E2-3D19-74F772147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8A7FB5-E53A-6F42-7909-1C204C3D35CE}"/>
              </a:ext>
            </a:extLst>
          </p:cNvPr>
          <p:cNvSpPr>
            <a:spLocks noGrp="1" noChangeArrowheads="1"/>
          </p:cNvSpPr>
          <p:nvPr>
            <p:ph type="sldNum" sz="quarter" idx="12"/>
          </p:nvPr>
        </p:nvSpPr>
        <p:spPr>
          <a:ln/>
        </p:spPr>
        <p:txBody>
          <a:bodyPr/>
          <a:lstStyle>
            <a:lvl1pPr>
              <a:defRPr/>
            </a:lvl1pPr>
          </a:lstStyle>
          <a:p>
            <a:pPr>
              <a:defRPr/>
            </a:pPr>
            <a:fld id="{F5CA81FB-74E0-ED4E-96C1-B5AFD0D34028}" type="slidenum">
              <a:rPr lang="en-US" altLang="en-US"/>
              <a:pPr>
                <a:defRPr/>
              </a:pPr>
              <a:t>‹#›</a:t>
            </a:fld>
            <a:endParaRPr lang="en-US" altLang="en-US"/>
          </a:p>
        </p:txBody>
      </p:sp>
    </p:spTree>
    <p:extLst>
      <p:ext uri="{BB962C8B-B14F-4D97-AF65-F5344CB8AC3E}">
        <p14:creationId xmlns:p14="http://schemas.microsoft.com/office/powerpoint/2010/main" val="469333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en-US"/>
          </a:p>
        </p:txBody>
      </p:sp>
      <p:sp>
        <p:nvSpPr>
          <p:cNvPr id="6" name="Rectangle 10"/>
          <p:cNvSpPr>
            <a:spLocks noGrp="1" noChangeArrowheads="1"/>
          </p:cNvSpPr>
          <p:nvPr>
            <p:ph type="ftr" sz="quarter" idx="11"/>
          </p:nvPr>
        </p:nvSpPr>
        <p:spPr/>
        <p:txBody>
          <a:bodyPr/>
          <a:lstStyle>
            <a:lvl1pPr>
              <a:defRPr/>
            </a:lvl1pPr>
          </a:lstStyle>
          <a:p>
            <a:pPr>
              <a:defRPr/>
            </a:pPr>
            <a:endParaRPr lang="en-US"/>
          </a:p>
        </p:txBody>
      </p:sp>
      <p:sp>
        <p:nvSpPr>
          <p:cNvPr id="7" name="Rectangle 11"/>
          <p:cNvSpPr>
            <a:spLocks noGrp="1" noChangeArrowheads="1"/>
          </p:cNvSpPr>
          <p:nvPr>
            <p:ph type="sldNum" sz="quarter" idx="12"/>
          </p:nvPr>
        </p:nvSpPr>
        <p:spPr/>
        <p:txBody>
          <a:bodyPr/>
          <a:lstStyle>
            <a:lvl1pPr>
              <a:defRPr/>
            </a:lvl1pPr>
          </a:lstStyle>
          <a:p>
            <a:pPr>
              <a:defRPr/>
            </a:pPr>
            <a:fld id="{73A514E7-E611-4434-990B-5B6492986256}" type="slidenum">
              <a:rPr lang="en-US"/>
              <a:pPr>
                <a:defRPr/>
              </a:pPr>
              <a:t>‹#›</a:t>
            </a:fld>
            <a:endParaRPr lang="en-US"/>
          </a:p>
        </p:txBody>
      </p:sp>
    </p:spTree>
    <p:extLst>
      <p:ext uri="{BB962C8B-B14F-4D97-AF65-F5344CB8AC3E}">
        <p14:creationId xmlns:p14="http://schemas.microsoft.com/office/powerpoint/2010/main" val="2738662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41D95110-884D-4DCB-8D3F-641A1FE1FDCF}" type="slidenum">
              <a:rPr lang="en-US"/>
              <a:pPr>
                <a:defRPr/>
              </a:pPr>
              <a:t>‹#›</a:t>
            </a:fld>
            <a:endParaRPr lang="en-US"/>
          </a:p>
        </p:txBody>
      </p:sp>
    </p:spTree>
    <p:extLst>
      <p:ext uri="{BB962C8B-B14F-4D97-AF65-F5344CB8AC3E}">
        <p14:creationId xmlns:p14="http://schemas.microsoft.com/office/powerpoint/2010/main" val="4253702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659B7260-04E6-4DB5-B8FE-012A48A576CE}" type="slidenum">
              <a:rPr lang="en-US"/>
              <a:pPr>
                <a:defRPr/>
              </a:pPr>
              <a:t>‹#›</a:t>
            </a:fld>
            <a:endParaRPr lang="en-US"/>
          </a:p>
        </p:txBody>
      </p:sp>
    </p:spTree>
    <p:extLst>
      <p:ext uri="{BB962C8B-B14F-4D97-AF65-F5344CB8AC3E}">
        <p14:creationId xmlns:p14="http://schemas.microsoft.com/office/powerpoint/2010/main" val="277287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363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p:txBody>
          <a:bodyPr/>
          <a:lstStyle>
            <a:lvl1pPr algn="ctr">
              <a:defRPr/>
            </a:lvl1pPr>
          </a:lstStyle>
          <a:p>
            <a:pPr>
              <a:defRPr/>
            </a:pPr>
            <a:endParaRPr lang="en-US"/>
          </a:p>
        </p:txBody>
      </p:sp>
      <p:sp>
        <p:nvSpPr>
          <p:cNvPr id="4" name="Rectangle 10"/>
          <p:cNvSpPr>
            <a:spLocks noGrp="1" noChangeArrowheads="1"/>
          </p:cNvSpPr>
          <p:nvPr>
            <p:ph type="ftr" sz="quarter" idx="11"/>
          </p:nvPr>
        </p:nvSpPr>
        <p:spPr/>
        <p:txBody>
          <a:bodyPr/>
          <a:lstStyle>
            <a:lvl1pPr>
              <a:defRPr/>
            </a:lvl1pPr>
          </a:lstStyle>
          <a:p>
            <a:pPr>
              <a:defRPr/>
            </a:pPr>
            <a:endParaRPr lang="en-US"/>
          </a:p>
        </p:txBody>
      </p:sp>
      <p:sp>
        <p:nvSpPr>
          <p:cNvPr id="5" name="Rectangle 11"/>
          <p:cNvSpPr>
            <a:spLocks noGrp="1" noChangeArrowheads="1"/>
          </p:cNvSpPr>
          <p:nvPr>
            <p:ph type="sldNum" sz="quarter" idx="12"/>
          </p:nvPr>
        </p:nvSpPr>
        <p:spPr/>
        <p:txBody>
          <a:bodyPr/>
          <a:lstStyle>
            <a:lvl1pPr>
              <a:defRPr/>
            </a:lvl1pPr>
          </a:lstStyle>
          <a:p>
            <a:pPr>
              <a:defRPr/>
            </a:pPr>
            <a:fld id="{DF2B2B3C-D365-4BAF-A26E-AB16A3E24000}" type="slidenum">
              <a:rPr lang="en-US"/>
              <a:pPr>
                <a:defRPr/>
              </a:pPr>
              <a:t>‹#›</a:t>
            </a:fld>
            <a:endParaRPr lang="en-US"/>
          </a:p>
        </p:txBody>
      </p:sp>
    </p:spTree>
    <p:extLst>
      <p:ext uri="{BB962C8B-B14F-4D97-AF65-F5344CB8AC3E}">
        <p14:creationId xmlns:p14="http://schemas.microsoft.com/office/powerpoint/2010/main" val="2960206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12"/>
            <a:ext cx="10363200" cy="866775"/>
          </a:xfrm>
        </p:spPr>
        <p:txBody>
          <a:bodyPr/>
          <a:lstStyle/>
          <a:p>
            <a:r>
              <a:rPr lang="en-US"/>
              <a:t>Click to edit Master title style</a:t>
            </a:r>
          </a:p>
        </p:txBody>
      </p:sp>
      <p:sp>
        <p:nvSpPr>
          <p:cNvPr id="3" name="Chart Placeholder 2"/>
          <p:cNvSpPr>
            <a:spLocks noGrp="1"/>
          </p:cNvSpPr>
          <p:nvPr>
            <p:ph type="chart" idx="1"/>
          </p:nvPr>
        </p:nvSpPr>
        <p:spPr>
          <a:xfrm>
            <a:off x="914400" y="1200149"/>
            <a:ext cx="10363200" cy="5048251"/>
          </a:xfrm>
        </p:spPr>
        <p:txBody>
          <a:bodyPr/>
          <a:lstStyle/>
          <a:p>
            <a:pPr lvl="0"/>
            <a:endParaRPr lang="en-US" noProof="0"/>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2ACAF5EE-C1B5-4EF2-8150-B65FB66B5B2A}" type="slidenum">
              <a:rPr lang="en-US"/>
              <a:pPr>
                <a:defRPr/>
              </a:pPr>
              <a:t>‹#›</a:t>
            </a:fld>
            <a:endParaRPr lang="en-US"/>
          </a:p>
        </p:txBody>
      </p:sp>
    </p:spTree>
    <p:extLst>
      <p:ext uri="{BB962C8B-B14F-4D97-AF65-F5344CB8AC3E}">
        <p14:creationId xmlns:p14="http://schemas.microsoft.com/office/powerpoint/2010/main" val="1822272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12"/>
            <a:ext cx="10363200" cy="866775"/>
          </a:xfrm>
        </p:spPr>
        <p:txBody>
          <a:bodyPr/>
          <a:lstStyle/>
          <a:p>
            <a:r>
              <a:rPr lang="en-US"/>
              <a:t>Click to edit Master title style</a:t>
            </a:r>
          </a:p>
        </p:txBody>
      </p:sp>
      <p:sp>
        <p:nvSpPr>
          <p:cNvPr id="3" name="Content Placeholder 2"/>
          <p:cNvSpPr>
            <a:spLocks noGrp="1"/>
          </p:cNvSpPr>
          <p:nvPr>
            <p:ph sz="quarter" idx="1"/>
          </p:nvPr>
        </p:nvSpPr>
        <p:spPr>
          <a:xfrm>
            <a:off x="914400" y="1200153"/>
            <a:ext cx="508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800476"/>
            <a:ext cx="5080000" cy="244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200149"/>
            <a:ext cx="5080000" cy="5048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p:txBody>
          <a:bodyPr/>
          <a:lstStyle>
            <a:lvl1pPr algn="ctr">
              <a:defRPr/>
            </a:lvl1pPr>
          </a:lstStyle>
          <a:p>
            <a:pPr>
              <a:defRPr/>
            </a:pPr>
            <a:endParaRPr lang="en-US"/>
          </a:p>
        </p:txBody>
      </p:sp>
      <p:sp>
        <p:nvSpPr>
          <p:cNvPr id="7" name="Rectangle 10"/>
          <p:cNvSpPr>
            <a:spLocks noGrp="1" noChangeArrowheads="1"/>
          </p:cNvSpPr>
          <p:nvPr>
            <p:ph type="ftr" sz="quarter" idx="11"/>
          </p:nvPr>
        </p:nvSpPr>
        <p:spPr/>
        <p:txBody>
          <a:bodyPr/>
          <a:lstStyle>
            <a:lvl1pPr>
              <a:defRPr/>
            </a:lvl1pPr>
          </a:lstStyle>
          <a:p>
            <a:pPr>
              <a:defRPr/>
            </a:pPr>
            <a:endParaRPr lang="en-US"/>
          </a:p>
        </p:txBody>
      </p:sp>
      <p:sp>
        <p:nvSpPr>
          <p:cNvPr id="8" name="Rectangle 11"/>
          <p:cNvSpPr>
            <a:spLocks noGrp="1" noChangeArrowheads="1"/>
          </p:cNvSpPr>
          <p:nvPr>
            <p:ph type="sldNum" sz="quarter" idx="12"/>
          </p:nvPr>
        </p:nvSpPr>
        <p:spPr/>
        <p:txBody>
          <a:bodyPr/>
          <a:lstStyle>
            <a:lvl1pPr>
              <a:defRPr/>
            </a:lvl1pPr>
          </a:lstStyle>
          <a:p>
            <a:pPr>
              <a:defRPr/>
            </a:pPr>
            <a:fld id="{37E25724-1CDC-4051-8B12-8193E75CFB36}" type="slidenum">
              <a:rPr lang="en-US"/>
              <a:pPr>
                <a:defRPr/>
              </a:pPr>
              <a:t>‹#›</a:t>
            </a:fld>
            <a:endParaRPr lang="en-US"/>
          </a:p>
        </p:txBody>
      </p:sp>
    </p:spTree>
    <p:extLst>
      <p:ext uri="{BB962C8B-B14F-4D97-AF65-F5344CB8AC3E}">
        <p14:creationId xmlns:p14="http://schemas.microsoft.com/office/powerpoint/2010/main" val="19840112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12"/>
            <a:ext cx="10363200" cy="866775"/>
          </a:xfrm>
        </p:spPr>
        <p:txBody>
          <a:bodyPr/>
          <a:lstStyle/>
          <a:p>
            <a:r>
              <a:rPr lang="en-US"/>
              <a:t>Click to edit Master title style</a:t>
            </a:r>
          </a:p>
        </p:txBody>
      </p:sp>
      <p:sp>
        <p:nvSpPr>
          <p:cNvPr id="3" name="Table Placeholder 2"/>
          <p:cNvSpPr>
            <a:spLocks noGrp="1"/>
          </p:cNvSpPr>
          <p:nvPr>
            <p:ph type="tbl" idx="1"/>
          </p:nvPr>
        </p:nvSpPr>
        <p:spPr>
          <a:xfrm>
            <a:off x="914400" y="1200149"/>
            <a:ext cx="10363200" cy="5048251"/>
          </a:xfrm>
        </p:spPr>
        <p:txBody>
          <a:bodyPr/>
          <a:lstStyle/>
          <a:p>
            <a:pPr lvl="0"/>
            <a:endParaRPr lang="en-US" noProof="0"/>
          </a:p>
        </p:txBody>
      </p:sp>
      <p:sp>
        <p:nvSpPr>
          <p:cNvPr id="4" name="Rectangle 9"/>
          <p:cNvSpPr>
            <a:spLocks noGrp="1" noChangeArrowheads="1"/>
          </p:cNvSpPr>
          <p:nvPr>
            <p:ph type="dt" sz="half" idx="10"/>
          </p:nvPr>
        </p:nvSpPr>
        <p:spPr/>
        <p:txBody>
          <a:bodyPr/>
          <a:lstStyle>
            <a:lvl1pPr algn="ctr">
              <a:defRPr/>
            </a:lvl1pPr>
          </a:lstStyle>
          <a:p>
            <a:pPr>
              <a:defRPr/>
            </a:pPr>
            <a:endParaRPr lang="en-US"/>
          </a:p>
        </p:txBody>
      </p:sp>
      <p:sp>
        <p:nvSpPr>
          <p:cNvPr id="5" name="Rectangle 10"/>
          <p:cNvSpPr>
            <a:spLocks noGrp="1" noChangeArrowheads="1"/>
          </p:cNvSpPr>
          <p:nvPr>
            <p:ph type="ftr" sz="quarter" idx="11"/>
          </p:nvPr>
        </p:nvSpPr>
        <p:spPr/>
        <p:txBody>
          <a:bodyPr/>
          <a:lstStyle>
            <a:lvl1pPr>
              <a:defRPr/>
            </a:lvl1pPr>
          </a:lstStyle>
          <a:p>
            <a:pPr>
              <a:defRPr/>
            </a:pPr>
            <a:endParaRPr lang="en-US"/>
          </a:p>
        </p:txBody>
      </p:sp>
      <p:sp>
        <p:nvSpPr>
          <p:cNvPr id="6" name="Rectangle 11"/>
          <p:cNvSpPr>
            <a:spLocks noGrp="1" noChangeArrowheads="1"/>
          </p:cNvSpPr>
          <p:nvPr>
            <p:ph type="sldNum" sz="quarter" idx="12"/>
          </p:nvPr>
        </p:nvSpPr>
        <p:spPr/>
        <p:txBody>
          <a:bodyPr/>
          <a:lstStyle>
            <a:lvl1pPr>
              <a:defRPr/>
            </a:lvl1pPr>
          </a:lstStyle>
          <a:p>
            <a:pPr>
              <a:defRPr/>
            </a:pPr>
            <a:fld id="{BF390CC4-E854-4D1E-9BC1-F17DCE208C31}" type="slidenum">
              <a:rPr lang="en-US"/>
              <a:pPr>
                <a:defRPr/>
              </a:pPr>
              <a:t>‹#›</a:t>
            </a:fld>
            <a:endParaRPr lang="en-US"/>
          </a:p>
        </p:txBody>
      </p:sp>
    </p:spTree>
    <p:extLst>
      <p:ext uri="{BB962C8B-B14F-4D97-AF65-F5344CB8AC3E}">
        <p14:creationId xmlns:p14="http://schemas.microsoft.com/office/powerpoint/2010/main" val="3060512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9" name="Rectangle 7"/>
          <p:cNvSpPr>
            <a:spLocks noGrp="1" noChangeArrowheads="1"/>
          </p:cNvSpPr>
          <p:nvPr>
            <p:ph type="ctrTitle" sz="quarter"/>
          </p:nvPr>
        </p:nvSpPr>
        <p:spPr>
          <a:xfrm>
            <a:off x="914400" y="533400"/>
            <a:ext cx="103632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828800" y="3733800"/>
            <a:ext cx="8534400" cy="1752600"/>
          </a:xfrm>
        </p:spPr>
        <p:txBody>
          <a:bodyPr/>
          <a:lstStyle>
            <a:lvl1pPr marL="0" indent="0" algn="ctr">
              <a:buFontTx/>
              <a:buNone/>
              <a:defRPr/>
            </a:lvl1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FC004B-03B6-4BD8-A409-7C141411BFB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75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1C17EFF-1655-48CC-971A-2D42F547737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8407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F145D5B-8DCD-4668-B205-E2A135B50F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8145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C34F47-C0B3-C713-240A-71AD9377A7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FE8A56-0BD4-CB52-FAFF-B91DD498D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86B2A8-BE8C-B324-2030-494CECC78F7D}"/>
              </a:ext>
            </a:extLst>
          </p:cNvPr>
          <p:cNvSpPr>
            <a:spLocks noGrp="1" noChangeArrowheads="1"/>
          </p:cNvSpPr>
          <p:nvPr>
            <p:ph type="sldNum" sz="quarter" idx="12"/>
          </p:nvPr>
        </p:nvSpPr>
        <p:spPr>
          <a:ln/>
        </p:spPr>
        <p:txBody>
          <a:bodyPr/>
          <a:lstStyle>
            <a:lvl1pPr>
              <a:defRPr/>
            </a:lvl1pPr>
          </a:lstStyle>
          <a:p>
            <a:pPr>
              <a:defRPr/>
            </a:pPr>
            <a:fld id="{12DA5BAF-7B12-A446-BA37-89CD1FCC7EAD}" type="slidenum">
              <a:rPr lang="en-US" altLang="en-US"/>
              <a:pPr>
                <a:defRPr/>
              </a:pPr>
              <a:t>‹#›</a:t>
            </a:fld>
            <a:endParaRPr lang="en-US" altLang="en-US"/>
          </a:p>
        </p:txBody>
      </p:sp>
    </p:spTree>
    <p:extLst>
      <p:ext uri="{BB962C8B-B14F-4D97-AF65-F5344CB8AC3E}">
        <p14:creationId xmlns:p14="http://schemas.microsoft.com/office/powerpoint/2010/main" val="2577111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00149"/>
            <a:ext cx="5080000" cy="504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49"/>
            <a:ext cx="5080000" cy="5048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125C7BB-A320-414B-8A0E-E7B046265C7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8667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CAB11CEF-0CED-4DFB-BC47-C888F11EEAA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02026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E7293BD-8153-454F-9FEE-539BF493A85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75116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FE522D2-BE89-4469-B5D8-B06EEEC2187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6781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F0D1A3B-26CF-4E8E-83D1-96B2F60225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2423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7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92455C6-022B-415B-953F-51D9C03C43C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199844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618BD2A-6AC2-4C3F-9E83-7DC8AF3F14E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42663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851CD62-B513-4041-A883-B81C95D85BA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7443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363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6B0B431-755D-4A53-8E0D-6D7B761554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422726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38"/>
            <a:ext cx="10363200" cy="866775"/>
          </a:xfrm>
        </p:spPr>
        <p:txBody>
          <a:bodyPr/>
          <a:lstStyle/>
          <a:p>
            <a:r>
              <a:rPr lang="en-US"/>
              <a:t>Click to edit Master title style</a:t>
            </a:r>
          </a:p>
        </p:txBody>
      </p:sp>
      <p:sp>
        <p:nvSpPr>
          <p:cNvPr id="3" name="Chart Placeholder 2"/>
          <p:cNvSpPr>
            <a:spLocks noGrp="1"/>
          </p:cNvSpPr>
          <p:nvPr>
            <p:ph type="chart" idx="1"/>
          </p:nvPr>
        </p:nvSpPr>
        <p:spPr>
          <a:xfrm>
            <a:off x="914400" y="1200149"/>
            <a:ext cx="10363200" cy="5048251"/>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981A698-8490-4D16-9B60-006B14BB38D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830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5.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7984BB-1BCF-E79E-0EF7-6EAEE329931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B7CD6A7-8BC9-F7F3-A429-B554FFB7515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9220" name="Rectangle 4">
            <a:extLst>
              <a:ext uri="{FF2B5EF4-FFF2-40B4-BE49-F238E27FC236}">
                <a16:creationId xmlns:a16="http://schemas.microsoft.com/office/drawing/2014/main" id="{AF2B6DE8-DFDF-3AAE-1B9B-FCD8F0EB402A}"/>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649221" name="Rectangle 5">
            <a:extLst>
              <a:ext uri="{FF2B5EF4-FFF2-40B4-BE49-F238E27FC236}">
                <a16:creationId xmlns:a16="http://schemas.microsoft.com/office/drawing/2014/main" id="{D8BB9674-4EEA-0608-B1D0-1F87DF77C3C1}"/>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649222" name="Rectangle 6">
            <a:extLst>
              <a:ext uri="{FF2B5EF4-FFF2-40B4-BE49-F238E27FC236}">
                <a16:creationId xmlns:a16="http://schemas.microsoft.com/office/drawing/2014/main" id="{0A6BE59F-7916-890E-2037-BF9C01E604B3}"/>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ea typeface="ＭＳ Ｐゴシック" panose="020B0600070205080204" pitchFamily="34" charset="-128"/>
              </a:defRPr>
            </a:lvl1pPr>
          </a:lstStyle>
          <a:p>
            <a:pPr>
              <a:defRPr/>
            </a:pPr>
            <a:fld id="{6D97A485-F8BA-D446-847E-22D2D8370B0E}" type="slidenum">
              <a:rPr lang="en-US" altLang="en-US"/>
              <a:pPr>
                <a:defRPr/>
              </a:pPr>
              <a:t>‹#›</a:t>
            </a:fld>
            <a:endParaRPr lang="en-US" altLang="en-US"/>
          </a:p>
        </p:txBody>
      </p:sp>
      <p:pic>
        <p:nvPicPr>
          <p:cNvPr id="2" name="Picture 1">
            <a:extLst>
              <a:ext uri="{FF2B5EF4-FFF2-40B4-BE49-F238E27FC236}">
                <a16:creationId xmlns:a16="http://schemas.microsoft.com/office/drawing/2014/main" id="{E132AA36-B1E4-6C30-51FF-CC194CC85BC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1999" cy="457675"/>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832" r:id="rId15"/>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A100215-EE0C-B61E-E8F9-E8C776065D8F}"/>
              </a:ext>
            </a:extLst>
          </p:cNvPr>
          <p:cNvSpPr>
            <a:spLocks noGrp="1" noChangeArrowheads="1"/>
          </p:cNvSpPr>
          <p:nvPr>
            <p:ph type="title"/>
          </p:nvPr>
        </p:nvSpPr>
        <p:spPr bwMode="auto">
          <a:xfrm>
            <a:off x="609987" y="274544"/>
            <a:ext cx="109720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77" tIns="50643" rIns="101277" bIns="50643"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64A7963-7AED-445B-8C01-E38F91A3B75F}"/>
              </a:ext>
            </a:extLst>
          </p:cNvPr>
          <p:cNvSpPr>
            <a:spLocks noGrp="1" noChangeArrowheads="1"/>
          </p:cNvSpPr>
          <p:nvPr>
            <p:ph type="body" idx="1"/>
          </p:nvPr>
        </p:nvSpPr>
        <p:spPr bwMode="auto">
          <a:xfrm>
            <a:off x="609987" y="1599640"/>
            <a:ext cx="10972030"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277" tIns="50643" rIns="101277" bIns="50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7396" name="Rectangle 4">
            <a:extLst>
              <a:ext uri="{FF2B5EF4-FFF2-40B4-BE49-F238E27FC236}">
                <a16:creationId xmlns:a16="http://schemas.microsoft.com/office/drawing/2014/main" id="{4C016FA0-39A4-C794-F4E1-EBD164BDECE6}"/>
              </a:ext>
            </a:extLst>
          </p:cNvPr>
          <p:cNvSpPr>
            <a:spLocks noGrp="1" noChangeArrowheads="1"/>
          </p:cNvSpPr>
          <p:nvPr>
            <p:ph type="dt" sz="half" idx="2"/>
          </p:nvPr>
        </p:nvSpPr>
        <p:spPr bwMode="auto">
          <a:xfrm>
            <a:off x="609987" y="6245879"/>
            <a:ext cx="2844030"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defTabSz="895448" eaLnBrk="1" hangingPunct="1">
              <a:defRPr sz="1411" b="0">
                <a:solidFill>
                  <a:schemeClr val="tx1"/>
                </a:solidFill>
                <a:latin typeface="Times New Roman"/>
                <a:ea typeface="+mn-ea"/>
                <a:cs typeface="+mn-cs"/>
              </a:defRPr>
            </a:lvl1pPr>
          </a:lstStyle>
          <a:p>
            <a:pPr>
              <a:defRPr/>
            </a:pPr>
            <a:endParaRPr lang="en-US"/>
          </a:p>
        </p:txBody>
      </p:sp>
      <p:sp>
        <p:nvSpPr>
          <p:cNvPr id="827397" name="Rectangle 5">
            <a:extLst>
              <a:ext uri="{FF2B5EF4-FFF2-40B4-BE49-F238E27FC236}">
                <a16:creationId xmlns:a16="http://schemas.microsoft.com/office/drawing/2014/main" id="{C3BECFDB-DA93-F022-FA9A-B88DB352FA39}"/>
              </a:ext>
            </a:extLst>
          </p:cNvPr>
          <p:cNvSpPr>
            <a:spLocks noGrp="1" noChangeArrowheads="1"/>
          </p:cNvSpPr>
          <p:nvPr>
            <p:ph type="ftr" sz="quarter" idx="3"/>
          </p:nvPr>
        </p:nvSpPr>
        <p:spPr bwMode="auto">
          <a:xfrm>
            <a:off x="4165988" y="6245879"/>
            <a:ext cx="3860030"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algn="ctr" defTabSz="895448" eaLnBrk="1" hangingPunct="1">
              <a:defRPr sz="1411" b="0">
                <a:solidFill>
                  <a:schemeClr val="tx1"/>
                </a:solidFill>
                <a:latin typeface="Times New Roman"/>
                <a:ea typeface="+mn-ea"/>
                <a:cs typeface="+mn-cs"/>
              </a:defRPr>
            </a:lvl1pPr>
          </a:lstStyle>
          <a:p>
            <a:pPr>
              <a:defRPr/>
            </a:pPr>
            <a:endParaRPr lang="en-US"/>
          </a:p>
        </p:txBody>
      </p:sp>
      <p:sp>
        <p:nvSpPr>
          <p:cNvPr id="827398" name="Rectangle 6">
            <a:extLst>
              <a:ext uri="{FF2B5EF4-FFF2-40B4-BE49-F238E27FC236}">
                <a16:creationId xmlns:a16="http://schemas.microsoft.com/office/drawing/2014/main" id="{9E7A733F-72AB-BA08-C51D-7AA21B9A31C7}"/>
              </a:ext>
            </a:extLst>
          </p:cNvPr>
          <p:cNvSpPr>
            <a:spLocks noGrp="1" noChangeArrowheads="1"/>
          </p:cNvSpPr>
          <p:nvPr>
            <p:ph type="sldNum" sz="quarter" idx="4"/>
          </p:nvPr>
        </p:nvSpPr>
        <p:spPr bwMode="auto">
          <a:xfrm>
            <a:off x="8737987" y="6245879"/>
            <a:ext cx="2844030" cy="476250"/>
          </a:xfrm>
          <a:prstGeom prst="rect">
            <a:avLst/>
          </a:prstGeom>
          <a:noFill/>
          <a:ln>
            <a:noFill/>
          </a:ln>
          <a:effectLst/>
        </p:spPr>
        <p:txBody>
          <a:bodyPr vert="horz" wrap="square" lIns="101277" tIns="50643" rIns="101277" bIns="50643" numCol="1" anchor="t" anchorCtr="0" compatLnSpc="1">
            <a:prstTxWarp prst="textNoShape">
              <a:avLst/>
            </a:prstTxWarp>
          </a:bodyPr>
          <a:lstStyle>
            <a:lvl1pPr algn="r" defTabSz="893413" eaLnBrk="1" hangingPunct="1">
              <a:defRPr sz="1411" b="0">
                <a:solidFill>
                  <a:schemeClr val="tx1"/>
                </a:solidFill>
                <a:ea typeface="ＭＳ Ｐゴシック" panose="020B0600070205080204" pitchFamily="34" charset="-128"/>
              </a:defRPr>
            </a:lvl1pPr>
          </a:lstStyle>
          <a:p>
            <a:pPr>
              <a:defRPr/>
            </a:pPr>
            <a:fld id="{42DD74B1-C331-3D4D-997A-236008629E22}" type="slidenum">
              <a:rPr lang="en-US" altLang="en-US"/>
              <a:pPr>
                <a:defRPr/>
              </a:pPr>
              <a:t>‹#›</a:t>
            </a:fld>
            <a:endParaRPr lang="en-US" altLang="en-US"/>
          </a:p>
        </p:txBody>
      </p:sp>
      <p:pic>
        <p:nvPicPr>
          <p:cNvPr id="15" name="Picture 14">
            <a:extLst>
              <a:ext uri="{FF2B5EF4-FFF2-40B4-BE49-F238E27FC236}">
                <a16:creationId xmlns:a16="http://schemas.microsoft.com/office/drawing/2014/main" id="{10C9CC00-B55E-F04A-E41B-8D70ADD67A2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1"/>
            <a:ext cx="12195175" cy="457675"/>
          </a:xfrm>
          <a:prstGeom prst="rect">
            <a:avLst/>
          </a:prstGeom>
        </p:spPr>
      </p:pic>
    </p:spTree>
    <p:extLst>
      <p:ext uri="{BB962C8B-B14F-4D97-AF65-F5344CB8AC3E}">
        <p14:creationId xmlns:p14="http://schemas.microsoft.com/office/powerpoint/2010/main" val="301468986"/>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Lst>
  <p:txStyles>
    <p:titleStyle>
      <a:lvl1pPr algn="ctr" defTabSz="885011" rtl="0" eaLnBrk="0" fontAlgn="base" hangingPunct="0">
        <a:spcBef>
          <a:spcPct val="0"/>
        </a:spcBef>
        <a:spcAft>
          <a:spcPct val="0"/>
        </a:spcAft>
        <a:defRPr sz="4322">
          <a:solidFill>
            <a:schemeClr val="tx2"/>
          </a:solidFill>
          <a:latin typeface="Times New Roman"/>
          <a:ea typeface="MS PGothic" panose="020B0600070205080204" pitchFamily="34" charset="-128"/>
          <a:cs typeface="ＭＳ Ｐゴシック" charset="0"/>
        </a:defRPr>
      </a:lvl1pPr>
      <a:lvl2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2pPr>
      <a:lvl3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3pPr>
      <a:lvl4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4pPr>
      <a:lvl5pPr algn="ctr" defTabSz="885011" rtl="0" eaLnBrk="0" fontAlgn="base" hangingPunct="0">
        <a:spcBef>
          <a:spcPct val="0"/>
        </a:spcBef>
        <a:spcAft>
          <a:spcPct val="0"/>
        </a:spcAft>
        <a:defRPr sz="4322">
          <a:solidFill>
            <a:schemeClr val="tx2"/>
          </a:solidFill>
          <a:latin typeface="Times New Roman" charset="0"/>
          <a:ea typeface="MS PGothic" panose="020B0600070205080204" pitchFamily="34" charset="-128"/>
          <a:cs typeface="ＭＳ Ｐゴシック" charset="0"/>
        </a:defRPr>
      </a:lvl5pPr>
      <a:lvl6pPr marL="401692" algn="ctr" defTabSz="895448" rtl="0" fontAlgn="base">
        <a:spcBef>
          <a:spcPct val="0"/>
        </a:spcBef>
        <a:spcAft>
          <a:spcPct val="0"/>
        </a:spcAft>
        <a:defRPr sz="4322">
          <a:solidFill>
            <a:schemeClr val="tx2"/>
          </a:solidFill>
          <a:latin typeface="Arial" pitchFamily="34" charset="0"/>
        </a:defRPr>
      </a:lvl6pPr>
      <a:lvl7pPr marL="803388" algn="ctr" defTabSz="895448" rtl="0" fontAlgn="base">
        <a:spcBef>
          <a:spcPct val="0"/>
        </a:spcBef>
        <a:spcAft>
          <a:spcPct val="0"/>
        </a:spcAft>
        <a:defRPr sz="4322">
          <a:solidFill>
            <a:schemeClr val="tx2"/>
          </a:solidFill>
          <a:latin typeface="Arial" pitchFamily="34" charset="0"/>
        </a:defRPr>
      </a:lvl7pPr>
      <a:lvl8pPr marL="1205086" algn="ctr" defTabSz="895448" rtl="0" fontAlgn="base">
        <a:spcBef>
          <a:spcPct val="0"/>
        </a:spcBef>
        <a:spcAft>
          <a:spcPct val="0"/>
        </a:spcAft>
        <a:defRPr sz="4322">
          <a:solidFill>
            <a:schemeClr val="tx2"/>
          </a:solidFill>
          <a:latin typeface="Arial" pitchFamily="34" charset="0"/>
        </a:defRPr>
      </a:lvl8pPr>
      <a:lvl9pPr marL="1606780" algn="ctr" defTabSz="895448" rtl="0" fontAlgn="base">
        <a:spcBef>
          <a:spcPct val="0"/>
        </a:spcBef>
        <a:spcAft>
          <a:spcPct val="0"/>
        </a:spcAft>
        <a:defRPr sz="4322">
          <a:solidFill>
            <a:schemeClr val="tx2"/>
          </a:solidFill>
          <a:latin typeface="Arial" pitchFamily="34" charset="0"/>
        </a:defRPr>
      </a:lvl9pPr>
    </p:titleStyle>
    <p:bodyStyle>
      <a:lvl1pPr marL="326278" indent="-326278" algn="l" defTabSz="885011" rtl="0" eaLnBrk="0" fontAlgn="base" hangingPunct="0">
        <a:spcBef>
          <a:spcPct val="20000"/>
        </a:spcBef>
        <a:spcAft>
          <a:spcPct val="0"/>
        </a:spcAft>
        <a:buChar char="•"/>
        <a:defRPr sz="3176">
          <a:solidFill>
            <a:schemeClr val="tx1"/>
          </a:solidFill>
          <a:latin typeface="Times New Roman"/>
          <a:ea typeface="MS PGothic" panose="020B0600070205080204" pitchFamily="34" charset="-128"/>
          <a:cs typeface="ＭＳ Ｐゴシック" charset="0"/>
        </a:defRPr>
      </a:lvl1pPr>
      <a:lvl2pPr marL="716971" indent="-268864" algn="l" defTabSz="885011" rtl="0" eaLnBrk="0" fontAlgn="base" hangingPunct="0">
        <a:spcBef>
          <a:spcPct val="20000"/>
        </a:spcBef>
        <a:spcAft>
          <a:spcPct val="0"/>
        </a:spcAft>
        <a:buChar char="–"/>
        <a:defRPr sz="2735">
          <a:solidFill>
            <a:schemeClr val="tx1"/>
          </a:solidFill>
          <a:latin typeface="Times New Roman"/>
          <a:ea typeface="MS PGothic" panose="020B0600070205080204" pitchFamily="34" charset="-128"/>
        </a:defRPr>
      </a:lvl2pPr>
      <a:lvl3pPr marL="1109064" indent="-212851" algn="l" defTabSz="885011" rtl="0" eaLnBrk="0" fontAlgn="base" hangingPunct="0">
        <a:spcBef>
          <a:spcPct val="20000"/>
        </a:spcBef>
        <a:spcAft>
          <a:spcPct val="0"/>
        </a:spcAft>
        <a:buChar char="•"/>
        <a:defRPr sz="2382">
          <a:solidFill>
            <a:schemeClr val="tx1"/>
          </a:solidFill>
          <a:latin typeface="Times New Roman"/>
          <a:ea typeface="MS PGothic" panose="020B0600070205080204" pitchFamily="34" charset="-128"/>
        </a:defRPr>
      </a:lvl3pPr>
      <a:lvl4pPr marL="1557171" indent="-212851" algn="l" defTabSz="885011" rtl="0" eaLnBrk="0" fontAlgn="base" hangingPunct="0">
        <a:spcBef>
          <a:spcPct val="20000"/>
        </a:spcBef>
        <a:spcAft>
          <a:spcPct val="0"/>
        </a:spcAft>
        <a:buChar char="–"/>
        <a:defRPr sz="1941">
          <a:solidFill>
            <a:schemeClr val="tx1"/>
          </a:solidFill>
          <a:latin typeface="Times New Roman"/>
          <a:ea typeface="MS PGothic" panose="020B0600070205080204" pitchFamily="34" charset="-128"/>
        </a:defRPr>
      </a:lvl4pPr>
      <a:lvl5pPr marL="2005278" indent="-212851" algn="l" defTabSz="885011" rtl="0" eaLnBrk="0" fontAlgn="base" hangingPunct="0">
        <a:spcBef>
          <a:spcPct val="20000"/>
        </a:spcBef>
        <a:spcAft>
          <a:spcPct val="0"/>
        </a:spcAft>
        <a:buChar char="»"/>
        <a:defRPr sz="1941">
          <a:solidFill>
            <a:schemeClr val="tx1"/>
          </a:solidFill>
          <a:latin typeface="Times New Roman"/>
          <a:ea typeface="MS PGothic" panose="020B0600070205080204" pitchFamily="34" charset="-128"/>
        </a:defRPr>
      </a:lvl5pPr>
      <a:lvl6pPr marL="2415747" indent="-223177" algn="l" defTabSz="895448" rtl="0" fontAlgn="base">
        <a:spcBef>
          <a:spcPct val="20000"/>
        </a:spcBef>
        <a:spcAft>
          <a:spcPct val="0"/>
        </a:spcAft>
        <a:buChar char="»"/>
        <a:defRPr sz="1941">
          <a:solidFill>
            <a:schemeClr val="tx1"/>
          </a:solidFill>
          <a:latin typeface="+mn-lt"/>
        </a:defRPr>
      </a:lvl6pPr>
      <a:lvl7pPr marL="2817451" indent="-223177" algn="l" defTabSz="895448" rtl="0" fontAlgn="base">
        <a:spcBef>
          <a:spcPct val="20000"/>
        </a:spcBef>
        <a:spcAft>
          <a:spcPct val="0"/>
        </a:spcAft>
        <a:buChar char="»"/>
        <a:defRPr sz="1941">
          <a:solidFill>
            <a:schemeClr val="tx1"/>
          </a:solidFill>
          <a:latin typeface="+mn-lt"/>
        </a:defRPr>
      </a:lvl7pPr>
      <a:lvl8pPr marL="3219143" indent="-223177" algn="l" defTabSz="895448" rtl="0" fontAlgn="base">
        <a:spcBef>
          <a:spcPct val="20000"/>
        </a:spcBef>
        <a:spcAft>
          <a:spcPct val="0"/>
        </a:spcAft>
        <a:buChar char="»"/>
        <a:defRPr sz="1941">
          <a:solidFill>
            <a:schemeClr val="tx1"/>
          </a:solidFill>
          <a:latin typeface="+mn-lt"/>
        </a:defRPr>
      </a:lvl8pPr>
      <a:lvl9pPr marL="3620843" indent="-223177" algn="l" defTabSz="895448" rtl="0" fontAlgn="base">
        <a:spcBef>
          <a:spcPct val="20000"/>
        </a:spcBef>
        <a:spcAft>
          <a:spcPct val="0"/>
        </a:spcAft>
        <a:buChar char="»"/>
        <a:defRPr sz="1941">
          <a:solidFill>
            <a:schemeClr val="tx1"/>
          </a:solidFill>
          <a:latin typeface="+mn-lt"/>
        </a:defRPr>
      </a:lvl9pPr>
    </p:bodyStyle>
    <p:otherStyle>
      <a:defPPr>
        <a:defRPr lang="en-US"/>
      </a:defPPr>
      <a:lvl1pPr marL="0" algn="l" defTabSz="803388" rtl="0" eaLnBrk="1" latinLnBrk="0" hangingPunct="1">
        <a:defRPr sz="1588" kern="1200">
          <a:solidFill>
            <a:schemeClr val="tx1"/>
          </a:solidFill>
          <a:latin typeface="+mn-lt"/>
          <a:ea typeface="+mn-ea"/>
          <a:cs typeface="+mn-cs"/>
        </a:defRPr>
      </a:lvl1pPr>
      <a:lvl2pPr marL="401692" algn="l" defTabSz="803388" rtl="0" eaLnBrk="1" latinLnBrk="0" hangingPunct="1">
        <a:defRPr sz="1588" kern="1200">
          <a:solidFill>
            <a:schemeClr val="tx1"/>
          </a:solidFill>
          <a:latin typeface="+mn-lt"/>
          <a:ea typeface="+mn-ea"/>
          <a:cs typeface="+mn-cs"/>
        </a:defRPr>
      </a:lvl2pPr>
      <a:lvl3pPr marL="803388" algn="l" defTabSz="803388" rtl="0" eaLnBrk="1" latinLnBrk="0" hangingPunct="1">
        <a:defRPr sz="1588" kern="1200">
          <a:solidFill>
            <a:schemeClr val="tx1"/>
          </a:solidFill>
          <a:latin typeface="+mn-lt"/>
          <a:ea typeface="+mn-ea"/>
          <a:cs typeface="+mn-cs"/>
        </a:defRPr>
      </a:lvl3pPr>
      <a:lvl4pPr marL="1205086" algn="l" defTabSz="803388" rtl="0" eaLnBrk="1" latinLnBrk="0" hangingPunct="1">
        <a:defRPr sz="1588" kern="1200">
          <a:solidFill>
            <a:schemeClr val="tx1"/>
          </a:solidFill>
          <a:latin typeface="+mn-lt"/>
          <a:ea typeface="+mn-ea"/>
          <a:cs typeface="+mn-cs"/>
        </a:defRPr>
      </a:lvl4pPr>
      <a:lvl5pPr marL="1606780" algn="l" defTabSz="803388" rtl="0" eaLnBrk="1" latinLnBrk="0" hangingPunct="1">
        <a:defRPr sz="1588" kern="1200">
          <a:solidFill>
            <a:schemeClr val="tx1"/>
          </a:solidFill>
          <a:latin typeface="+mn-lt"/>
          <a:ea typeface="+mn-ea"/>
          <a:cs typeface="+mn-cs"/>
        </a:defRPr>
      </a:lvl5pPr>
      <a:lvl6pPr marL="2008482" algn="l" defTabSz="803388" rtl="0" eaLnBrk="1" latinLnBrk="0" hangingPunct="1">
        <a:defRPr sz="1588" kern="1200">
          <a:solidFill>
            <a:schemeClr val="tx1"/>
          </a:solidFill>
          <a:latin typeface="+mn-lt"/>
          <a:ea typeface="+mn-ea"/>
          <a:cs typeface="+mn-cs"/>
        </a:defRPr>
      </a:lvl6pPr>
      <a:lvl7pPr marL="2410177" algn="l" defTabSz="803388" rtl="0" eaLnBrk="1" latinLnBrk="0" hangingPunct="1">
        <a:defRPr sz="1588" kern="1200">
          <a:solidFill>
            <a:schemeClr val="tx1"/>
          </a:solidFill>
          <a:latin typeface="+mn-lt"/>
          <a:ea typeface="+mn-ea"/>
          <a:cs typeface="+mn-cs"/>
        </a:defRPr>
      </a:lvl7pPr>
      <a:lvl8pPr marL="2811871" algn="l" defTabSz="803388" rtl="0" eaLnBrk="1" latinLnBrk="0" hangingPunct="1">
        <a:defRPr sz="1588" kern="1200">
          <a:solidFill>
            <a:schemeClr val="tx1"/>
          </a:solidFill>
          <a:latin typeface="+mn-lt"/>
          <a:ea typeface="+mn-ea"/>
          <a:cs typeface="+mn-cs"/>
        </a:defRPr>
      </a:lvl8pPr>
      <a:lvl9pPr marL="3213566" algn="l" defTabSz="803388"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4165600" y="6413501"/>
            <a:ext cx="5329767" cy="365125"/>
          </a:xfrm>
          <a:prstGeom prst="rect">
            <a:avLst/>
          </a:prstGeom>
        </p:spPr>
        <p:txBody>
          <a:bodyPr vert="horz" lIns="91440" tIns="45720" rIns="91440" bIns="45720" rtlCol="0" anchor="ctr"/>
          <a:lstStyle>
            <a:lvl1pPr algn="ctr" defTabSz="457200" fontAlgn="auto">
              <a:spcBef>
                <a:spcPts val="0"/>
              </a:spcBef>
              <a:spcAft>
                <a:spcPts val="0"/>
              </a:spcAft>
              <a:defRPr sz="1100">
                <a:solidFill>
                  <a:srgbClr val="36318C"/>
                </a:solidFill>
                <a:latin typeface="+mn-lt"/>
                <a:cs typeface="+mn-cs"/>
              </a:defRPr>
            </a:lvl1pPr>
          </a:lstStyle>
          <a:p>
            <a:pPr eaLnBrk="1" hangingPunct="1">
              <a:defRPr/>
            </a:pPr>
            <a:r>
              <a:rPr lang="en-US">
                <a:latin typeface="Arial"/>
                <a:ea typeface="+mn-ea"/>
              </a:rPr>
              <a:t>Group Meeting • May 4-6, 2012</a:t>
            </a:r>
          </a:p>
        </p:txBody>
      </p:sp>
      <p:sp>
        <p:nvSpPr>
          <p:cNvPr id="3" name="Slide Number Placeholder 2"/>
          <p:cNvSpPr>
            <a:spLocks noGrp="1"/>
          </p:cNvSpPr>
          <p:nvPr>
            <p:ph type="sldNum" sz="quarter" idx="4"/>
          </p:nvPr>
        </p:nvSpPr>
        <p:spPr>
          <a:xfrm>
            <a:off x="8737613" y="6413501"/>
            <a:ext cx="3282951" cy="365125"/>
          </a:xfrm>
          <a:prstGeom prst="rect">
            <a:avLst/>
          </a:prstGeom>
        </p:spPr>
        <p:txBody>
          <a:bodyPr vert="horz" lIns="91440" tIns="45720" rIns="91440" bIns="45720" rtlCol="0" anchor="ctr"/>
          <a:lstStyle>
            <a:lvl1pPr algn="r" defTabSz="457200" fontAlgn="auto">
              <a:spcBef>
                <a:spcPts val="0"/>
              </a:spcBef>
              <a:spcAft>
                <a:spcPts val="0"/>
              </a:spcAft>
              <a:defRPr sz="1100">
                <a:solidFill>
                  <a:prstClr val="black">
                    <a:tint val="75000"/>
                  </a:prstClr>
                </a:solidFill>
                <a:latin typeface="+mn-lt"/>
                <a:cs typeface="+mn-cs"/>
              </a:defRPr>
            </a:lvl1pPr>
          </a:lstStyle>
          <a:p>
            <a:pPr eaLnBrk="1" hangingPunct="1">
              <a:defRPr/>
            </a:pPr>
            <a:fld id="{323D393C-D9E0-4F8A-AD78-4F88F35F8331}" type="slidenum">
              <a:rPr lang="en-US">
                <a:latin typeface="Arial"/>
                <a:ea typeface="+mn-ea"/>
              </a:rPr>
              <a:pPr eaLnBrk="1" hangingPunct="1">
                <a:defRPr/>
              </a:pPr>
              <a:t>‹#›</a:t>
            </a:fld>
            <a:endParaRPr lang="en-US">
              <a:latin typeface="Arial"/>
              <a:ea typeface="+mn-ea"/>
            </a:endParaRPr>
          </a:p>
        </p:txBody>
      </p:sp>
    </p:spTree>
    <p:extLst>
      <p:ext uri="{BB962C8B-B14F-4D97-AF65-F5344CB8AC3E}">
        <p14:creationId xmlns:p14="http://schemas.microsoft.com/office/powerpoint/2010/main" val="2360195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pitchFamily="34" charset="0"/>
        </a:defRPr>
      </a:lvl2pPr>
      <a:lvl3pPr algn="ctr" defTabSz="457200" rtl="0" eaLnBrk="0" fontAlgn="base" hangingPunct="0">
        <a:spcBef>
          <a:spcPct val="0"/>
        </a:spcBef>
        <a:spcAft>
          <a:spcPct val="0"/>
        </a:spcAft>
        <a:defRPr sz="4400">
          <a:solidFill>
            <a:schemeClr val="tx1"/>
          </a:solidFill>
          <a:latin typeface="Arial" pitchFamily="34" charset="0"/>
        </a:defRPr>
      </a:lvl3pPr>
      <a:lvl4pPr algn="ctr" defTabSz="457200" rtl="0" eaLnBrk="0" fontAlgn="base" hangingPunct="0">
        <a:spcBef>
          <a:spcPct val="0"/>
        </a:spcBef>
        <a:spcAft>
          <a:spcPct val="0"/>
        </a:spcAft>
        <a:defRPr sz="4400">
          <a:solidFill>
            <a:schemeClr val="tx1"/>
          </a:solidFill>
          <a:latin typeface="Arial" pitchFamily="34" charset="0"/>
        </a:defRPr>
      </a:lvl4pPr>
      <a:lvl5pPr algn="ctr" defTabSz="457200" rtl="0" eaLnBrk="0" fontAlgn="base" hangingPunct="0">
        <a:spcBef>
          <a:spcPct val="0"/>
        </a:spcBef>
        <a:spcAft>
          <a:spcPct val="0"/>
        </a:spcAft>
        <a:defRPr sz="4400">
          <a:solidFill>
            <a:schemeClr val="tx1"/>
          </a:solidFill>
          <a:latin typeface="Arial" pitchFamily="34" charset="0"/>
        </a:defRPr>
      </a:lvl5pPr>
      <a:lvl6pPr marL="457200" algn="ctr" defTabSz="457200" rtl="0" fontAlgn="base">
        <a:spcBef>
          <a:spcPct val="0"/>
        </a:spcBef>
        <a:spcAft>
          <a:spcPct val="0"/>
        </a:spcAft>
        <a:defRPr sz="4400">
          <a:solidFill>
            <a:schemeClr val="tx1"/>
          </a:solidFill>
          <a:latin typeface="Arial" pitchFamily="34" charset="0"/>
        </a:defRPr>
      </a:lvl6pPr>
      <a:lvl7pPr marL="914400" algn="ctr" defTabSz="457200" rtl="0" fontAlgn="base">
        <a:spcBef>
          <a:spcPct val="0"/>
        </a:spcBef>
        <a:spcAft>
          <a:spcPct val="0"/>
        </a:spcAft>
        <a:defRPr sz="4400">
          <a:solidFill>
            <a:schemeClr val="tx1"/>
          </a:solidFill>
          <a:latin typeface="Arial" pitchFamily="34" charset="0"/>
        </a:defRPr>
      </a:lvl7pPr>
      <a:lvl8pPr marL="1371600" algn="ctr" defTabSz="457200" rtl="0" fontAlgn="base">
        <a:spcBef>
          <a:spcPct val="0"/>
        </a:spcBef>
        <a:spcAft>
          <a:spcPct val="0"/>
        </a:spcAft>
        <a:defRPr sz="4400">
          <a:solidFill>
            <a:schemeClr val="tx1"/>
          </a:solidFill>
          <a:latin typeface="Arial" pitchFamily="34" charset="0"/>
        </a:defRPr>
      </a:lvl8pPr>
      <a:lvl9pPr marL="1828800" algn="ctr" defTabSz="457200" rtl="0" fontAlgn="base">
        <a:spcBef>
          <a:spcPct val="0"/>
        </a:spcBef>
        <a:spcAft>
          <a:spcPct val="0"/>
        </a:spcAft>
        <a:defRPr sz="4400">
          <a:solidFill>
            <a:schemeClr val="tx1"/>
          </a:solidFill>
          <a:latin typeface="Arial"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91919">
                <a:alpha val="81000"/>
              </a:srgbClr>
            </a:gs>
            <a:gs pos="100000">
              <a:srgbClr val="111111"/>
            </a:gs>
          </a:gsLst>
          <a:lin ang="1620000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14543F3-599F-A844-9643-218E7C454424}" type="slidenum">
              <a:rPr lang="en-US" smtClean="0">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pic>
        <p:nvPicPr>
          <p:cNvPr id="1031" name="Picture 4" descr="WHITE_~1"/>
          <p:cNvPicPr>
            <a:picLocks noChangeAspect="1" noChangeArrowheads="1"/>
          </p:cNvPicPr>
          <p:nvPr userDrawn="1"/>
        </p:nvPicPr>
        <p:blipFill>
          <a:blip r:embed="rId23" cstate="email">
            <a:extLst>
              <a:ext uri="{28A0092B-C50C-407E-A947-70E740481C1C}">
                <a14:useLocalDpi xmlns:a14="http://schemas.microsoft.com/office/drawing/2010/main" val="0"/>
              </a:ext>
            </a:extLst>
          </a:blip>
          <a:srcRect/>
          <a:stretch>
            <a:fillRect/>
          </a:stretch>
        </p:blipFill>
        <p:spPr bwMode="auto">
          <a:xfrm>
            <a:off x="10" y="5589591"/>
            <a:ext cx="1191684"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314021"/>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Lst>
  <p:transition advTm="20735">
    <p:fade/>
  </p:transition>
  <p:txStyles>
    <p:titleStyle>
      <a:lvl1pPr algn="ctr" rtl="0" eaLnBrk="0" fontAlgn="base" hangingPunct="0">
        <a:spcBef>
          <a:spcPct val="0"/>
        </a:spcBef>
        <a:spcAft>
          <a:spcPct val="0"/>
        </a:spcAft>
        <a:defRPr sz="4400">
          <a:solidFill>
            <a:srgbClr val="FFFF66"/>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66"/>
          </a:solidFill>
          <a:latin typeface="Gill Sans MT"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FF66"/>
          </a:solidFill>
          <a:latin typeface="Gill Sans MT"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FF66"/>
          </a:solidFill>
          <a:latin typeface="Gill Sans MT"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FF66"/>
          </a:solidFill>
          <a:latin typeface="Gill Sans MT" pitchFamily="3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bg1"/>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alpha val="72000"/>
              </a:schemeClr>
            </a:gs>
            <a:gs pos="0">
              <a:schemeClr val="tx1"/>
            </a:gs>
            <a:gs pos="100000">
              <a:srgbClr val="7F7F7F"/>
            </a:gs>
          </a:gsLst>
          <a:lin ang="5400000" scaled="0"/>
          <a:tileRect/>
        </a:gra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09600" y="1600202"/>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0"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29701" name="Rectangle 5"/>
          <p:cNvSpPr>
            <a:spLocks noGrp="1" noChangeArrowheads="1"/>
          </p:cNvSpPr>
          <p:nvPr>
            <p:ph type="ftr" sz="quarter" idx="3"/>
          </p:nvPr>
        </p:nvSpPr>
        <p:spPr bwMode="auto">
          <a:xfrm>
            <a:off x="4165600" y="6245226"/>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29702" name="Rectangle 6"/>
          <p:cNvSpPr>
            <a:spLocks noGrp="1" noChangeArrowheads="1"/>
          </p:cNvSpPr>
          <p:nvPr>
            <p:ph type="sldNum" sz="quarter" idx="4"/>
          </p:nvPr>
        </p:nvSpPr>
        <p:spPr bwMode="auto">
          <a:xfrm>
            <a:off x="8737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24611F-EEE3-4E8D-9738-341CB48011D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32367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7"/>
          <p:cNvSpPr>
            <a:spLocks noGrp="1" noChangeArrowheads="1"/>
          </p:cNvSpPr>
          <p:nvPr>
            <p:ph type="title"/>
          </p:nvPr>
        </p:nvSpPr>
        <p:spPr bwMode="auto">
          <a:xfrm>
            <a:off x="914400" y="152411"/>
            <a:ext cx="103632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4099" name="Rectangle 8"/>
          <p:cNvSpPr>
            <a:spLocks noGrp="1" noChangeArrowheads="1"/>
          </p:cNvSpPr>
          <p:nvPr>
            <p:ph type="body" idx="1"/>
          </p:nvPr>
        </p:nvSpPr>
        <p:spPr bwMode="auto">
          <a:xfrm>
            <a:off x="914400" y="1200149"/>
            <a:ext cx="10363200" cy="504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3" name="Rectangle 9"/>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400">
                <a:solidFill>
                  <a:srgbClr val="FFFFCC"/>
                </a:solidFill>
                <a:latin typeface="Arial" charset="0"/>
              </a:defRPr>
            </a:lvl1pPr>
          </a:lstStyle>
          <a:p>
            <a:pPr>
              <a:defRPr/>
            </a:pPr>
            <a:endParaRPr lang="en-US">
              <a:ea typeface="+mn-ea"/>
              <a:cs typeface="+mn-cs"/>
            </a:endParaRPr>
          </a:p>
        </p:txBody>
      </p:sp>
      <p:sp>
        <p:nvSpPr>
          <p:cNvPr id="1034" name="Rectangle 10"/>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CC"/>
                </a:solidFill>
                <a:latin typeface="Arial" charset="0"/>
              </a:defRPr>
            </a:lvl1pPr>
          </a:lstStyle>
          <a:p>
            <a:pPr>
              <a:defRPr/>
            </a:pPr>
            <a:endParaRPr lang="en-US">
              <a:ea typeface="+mn-ea"/>
              <a:cs typeface="+mn-cs"/>
            </a:endParaRPr>
          </a:p>
        </p:txBody>
      </p:sp>
      <p:sp>
        <p:nvSpPr>
          <p:cNvPr id="1035" name="Rectangle 11"/>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CC"/>
                </a:solidFill>
                <a:latin typeface="Arial" charset="0"/>
              </a:defRPr>
            </a:lvl1pPr>
          </a:lstStyle>
          <a:p>
            <a:pPr>
              <a:defRPr/>
            </a:pPr>
            <a:fld id="{AF6A9FB3-98FF-4A71-9D5C-7347AE571EC4}" type="slidenum">
              <a:rPr lang="en-US">
                <a:ea typeface="+mn-ea"/>
                <a:cs typeface="+mn-cs"/>
              </a:rPr>
              <a:pPr>
                <a:defRPr/>
              </a:pPr>
              <a:t>‹#›</a:t>
            </a:fld>
            <a:endParaRPr lang="en-US">
              <a:ea typeface="+mn-ea"/>
              <a:cs typeface="+mn-cs"/>
            </a:endParaRPr>
          </a:p>
        </p:txBody>
      </p:sp>
    </p:spTree>
    <p:extLst>
      <p:ext uri="{BB962C8B-B14F-4D97-AF65-F5344CB8AC3E}">
        <p14:creationId xmlns:p14="http://schemas.microsoft.com/office/powerpoint/2010/main" val="3242571910"/>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txStyles>
    <p:titleStyle>
      <a:lvl1pPr algn="ctr" rtl="0" eaLnBrk="0" fontAlgn="base" hangingPunct="0">
        <a:spcBef>
          <a:spcPct val="0"/>
        </a:spcBef>
        <a:spcAft>
          <a:spcPct val="0"/>
        </a:spcAft>
        <a:defRPr sz="4400">
          <a:solidFill>
            <a:srgbClr val="FAFD00"/>
          </a:solidFill>
          <a:latin typeface="+mj-lt"/>
          <a:ea typeface="+mj-ea"/>
          <a:cs typeface="+mj-cs"/>
        </a:defRPr>
      </a:lvl1pPr>
      <a:lvl2pPr algn="ctr" rtl="0" eaLnBrk="0" fontAlgn="base" hangingPunct="0">
        <a:spcBef>
          <a:spcPct val="0"/>
        </a:spcBef>
        <a:spcAft>
          <a:spcPct val="0"/>
        </a:spcAft>
        <a:defRPr sz="4400">
          <a:solidFill>
            <a:srgbClr val="FAFD00"/>
          </a:solidFill>
          <a:latin typeface="Arial Unicode MS" pitchFamily="34" charset="-128"/>
        </a:defRPr>
      </a:lvl2pPr>
      <a:lvl3pPr algn="ctr" rtl="0" eaLnBrk="0" fontAlgn="base" hangingPunct="0">
        <a:spcBef>
          <a:spcPct val="0"/>
        </a:spcBef>
        <a:spcAft>
          <a:spcPct val="0"/>
        </a:spcAft>
        <a:defRPr sz="4400">
          <a:solidFill>
            <a:srgbClr val="FAFD00"/>
          </a:solidFill>
          <a:latin typeface="Arial Unicode MS" pitchFamily="34" charset="-128"/>
        </a:defRPr>
      </a:lvl3pPr>
      <a:lvl4pPr algn="ctr" rtl="0" eaLnBrk="0" fontAlgn="base" hangingPunct="0">
        <a:spcBef>
          <a:spcPct val="0"/>
        </a:spcBef>
        <a:spcAft>
          <a:spcPct val="0"/>
        </a:spcAft>
        <a:defRPr sz="4400">
          <a:solidFill>
            <a:srgbClr val="FAFD00"/>
          </a:solidFill>
          <a:latin typeface="Arial Unicode MS" pitchFamily="34" charset="-128"/>
        </a:defRPr>
      </a:lvl4pPr>
      <a:lvl5pPr algn="ctr" rtl="0" eaLnBrk="0" fontAlgn="base" hangingPunct="0">
        <a:spcBef>
          <a:spcPct val="0"/>
        </a:spcBef>
        <a:spcAft>
          <a:spcPct val="0"/>
        </a:spcAft>
        <a:defRPr sz="4400">
          <a:solidFill>
            <a:srgbClr val="FAFD00"/>
          </a:solidFill>
          <a:latin typeface="Arial Unicode MS" pitchFamily="34" charset="-128"/>
        </a:defRPr>
      </a:lvl5pPr>
      <a:lvl6pPr marL="457200" algn="ctr" rtl="0" eaLnBrk="0" fontAlgn="base" hangingPunct="0">
        <a:spcBef>
          <a:spcPct val="0"/>
        </a:spcBef>
        <a:spcAft>
          <a:spcPct val="0"/>
        </a:spcAft>
        <a:defRPr sz="4400">
          <a:solidFill>
            <a:srgbClr val="FAFD00"/>
          </a:solidFill>
          <a:latin typeface="Arial Unicode MS" pitchFamily="34" charset="-128"/>
        </a:defRPr>
      </a:lvl6pPr>
      <a:lvl7pPr marL="914400" algn="ctr" rtl="0" eaLnBrk="0" fontAlgn="base" hangingPunct="0">
        <a:spcBef>
          <a:spcPct val="0"/>
        </a:spcBef>
        <a:spcAft>
          <a:spcPct val="0"/>
        </a:spcAft>
        <a:defRPr sz="4400">
          <a:solidFill>
            <a:srgbClr val="FAFD00"/>
          </a:solidFill>
          <a:latin typeface="Arial Unicode MS" pitchFamily="34" charset="-128"/>
        </a:defRPr>
      </a:lvl7pPr>
      <a:lvl8pPr marL="1371600" algn="ctr" rtl="0" eaLnBrk="0" fontAlgn="base" hangingPunct="0">
        <a:spcBef>
          <a:spcPct val="0"/>
        </a:spcBef>
        <a:spcAft>
          <a:spcPct val="0"/>
        </a:spcAft>
        <a:defRPr sz="4400">
          <a:solidFill>
            <a:srgbClr val="FAFD00"/>
          </a:solidFill>
          <a:latin typeface="Arial Unicode MS" pitchFamily="34" charset="-128"/>
        </a:defRPr>
      </a:lvl8pPr>
      <a:lvl9pPr marL="1828800" algn="ctr" rtl="0" eaLnBrk="0" fontAlgn="base" hangingPunct="0">
        <a:spcBef>
          <a:spcPct val="0"/>
        </a:spcBef>
        <a:spcAft>
          <a:spcPct val="0"/>
        </a:spcAft>
        <a:defRPr sz="4400">
          <a:solidFill>
            <a:srgbClr val="FAFD00"/>
          </a:solidFill>
          <a:latin typeface="Arial Unicode MS" pitchFamily="34" charset="-128"/>
        </a:defRPr>
      </a:lvl9pPr>
    </p:titleStyle>
    <p:bodyStyle>
      <a:lvl1pPr marL="342900" indent="-342900" algn="l" rtl="0" eaLnBrk="0" fontAlgn="base" hangingPunct="0">
        <a:spcBef>
          <a:spcPct val="20000"/>
        </a:spcBef>
        <a:spcAft>
          <a:spcPct val="0"/>
        </a:spcAft>
        <a:buClr>
          <a:schemeClr val="tx2"/>
        </a:buClr>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400">
          <a:solidFill>
            <a:srgbClr val="FFFFFF"/>
          </a:solidFill>
          <a:latin typeface="+mn-lt"/>
        </a:defRPr>
      </a:lvl2pPr>
      <a:lvl3pPr marL="1143000" indent="-228600" algn="l" rtl="0" eaLnBrk="0" fontAlgn="base" hangingPunct="0">
        <a:spcBef>
          <a:spcPct val="20000"/>
        </a:spcBef>
        <a:spcAft>
          <a:spcPct val="0"/>
        </a:spcAft>
        <a:buClr>
          <a:schemeClr val="tx2"/>
        </a:buClr>
        <a:buChar char="•"/>
        <a:defRPr sz="2000">
          <a:solidFill>
            <a:srgbClr val="FFFFFF"/>
          </a:solidFill>
          <a:latin typeface="+mn-lt"/>
        </a:defRPr>
      </a:lvl3pPr>
      <a:lvl4pPr marL="1600200" indent="-228600" algn="l" rtl="0" eaLnBrk="0" fontAlgn="base" hangingPunct="0">
        <a:spcBef>
          <a:spcPct val="20000"/>
        </a:spcBef>
        <a:spcAft>
          <a:spcPct val="0"/>
        </a:spcAft>
        <a:buClr>
          <a:schemeClr val="tx2"/>
        </a:buClr>
        <a:buChar char="–"/>
        <a:defRPr sz="2000">
          <a:solidFill>
            <a:srgbClr val="FFFFFF"/>
          </a:solidFill>
          <a:latin typeface="+mn-lt"/>
        </a:defRPr>
      </a:lvl4pPr>
      <a:lvl5pPr marL="2057400" indent="-228600" algn="l" rtl="0" eaLnBrk="0" fontAlgn="base" hangingPunct="0">
        <a:spcBef>
          <a:spcPct val="20000"/>
        </a:spcBef>
        <a:spcAft>
          <a:spcPct val="0"/>
        </a:spcAft>
        <a:buClr>
          <a:schemeClr val="tx2"/>
        </a:buClr>
        <a:buChar char="•"/>
        <a:defRPr sz="1600">
          <a:solidFill>
            <a:srgbClr val="FFFFFF"/>
          </a:solidFill>
          <a:latin typeface="+mn-lt"/>
        </a:defRPr>
      </a:lvl5pPr>
      <a:lvl6pPr marL="2514600" indent="-228600" algn="l" rtl="0" eaLnBrk="0" fontAlgn="base" hangingPunct="0">
        <a:spcBef>
          <a:spcPct val="20000"/>
        </a:spcBef>
        <a:spcAft>
          <a:spcPct val="0"/>
        </a:spcAft>
        <a:buClr>
          <a:schemeClr val="tx2"/>
        </a:buClr>
        <a:buChar char="•"/>
        <a:defRPr sz="1600">
          <a:solidFill>
            <a:srgbClr val="FFFFFF"/>
          </a:solidFill>
          <a:latin typeface="+mn-lt"/>
        </a:defRPr>
      </a:lvl6pPr>
      <a:lvl7pPr marL="2971800" indent="-228600" algn="l" rtl="0" eaLnBrk="0" fontAlgn="base" hangingPunct="0">
        <a:spcBef>
          <a:spcPct val="20000"/>
        </a:spcBef>
        <a:spcAft>
          <a:spcPct val="0"/>
        </a:spcAft>
        <a:buClr>
          <a:schemeClr val="tx2"/>
        </a:buClr>
        <a:buChar char="•"/>
        <a:defRPr sz="1600">
          <a:solidFill>
            <a:srgbClr val="FFFFFF"/>
          </a:solidFill>
          <a:latin typeface="+mn-lt"/>
        </a:defRPr>
      </a:lvl7pPr>
      <a:lvl8pPr marL="3429000" indent="-228600" algn="l" rtl="0" eaLnBrk="0" fontAlgn="base" hangingPunct="0">
        <a:spcBef>
          <a:spcPct val="20000"/>
        </a:spcBef>
        <a:spcAft>
          <a:spcPct val="0"/>
        </a:spcAft>
        <a:buClr>
          <a:schemeClr val="tx2"/>
        </a:buClr>
        <a:buChar char="•"/>
        <a:defRPr sz="1600">
          <a:solidFill>
            <a:srgbClr val="FFFFFF"/>
          </a:solidFill>
          <a:latin typeface="+mn-lt"/>
        </a:defRPr>
      </a:lvl8pPr>
      <a:lvl9pPr marL="3886200" indent="-228600" algn="l" rtl="0" eaLnBrk="0" fontAlgn="base" hangingPunct="0">
        <a:spcBef>
          <a:spcPct val="20000"/>
        </a:spcBef>
        <a:spcAft>
          <a:spcPct val="0"/>
        </a:spcAft>
        <a:buClr>
          <a:schemeClr val="tx2"/>
        </a:buClr>
        <a:buChar char="•"/>
        <a:defRPr sz="16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14400" y="152438"/>
            <a:ext cx="10363200" cy="866775"/>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914400" y="1200149"/>
            <a:ext cx="10363200" cy="504825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9"/>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Arial" charset="0"/>
              </a:defRPr>
            </a:lvl1pPr>
          </a:lstStyle>
          <a:p>
            <a:pPr>
              <a:defRPr/>
            </a:pPr>
            <a:endParaRPr lang="en-US">
              <a:solidFill>
                <a:srgbClr val="FFFFCC"/>
              </a:solidFill>
              <a:ea typeface="+mn-ea"/>
              <a:cs typeface="+mn-cs"/>
            </a:endParaRPr>
          </a:p>
        </p:txBody>
      </p:sp>
      <p:sp>
        <p:nvSpPr>
          <p:cNvPr id="1034" name="Rectangle 10"/>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Arial" charset="0"/>
              </a:defRPr>
            </a:lvl1pPr>
          </a:lstStyle>
          <a:p>
            <a:pPr>
              <a:defRPr/>
            </a:pPr>
            <a:endParaRPr lang="en-US">
              <a:solidFill>
                <a:srgbClr val="FFFFCC"/>
              </a:solidFill>
              <a:ea typeface="+mn-ea"/>
              <a:cs typeface="+mn-cs"/>
            </a:endParaRPr>
          </a:p>
        </p:txBody>
      </p:sp>
      <p:sp>
        <p:nvSpPr>
          <p:cNvPr id="1035" name="Rectangle 11"/>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Arial" charset="0"/>
              </a:defRPr>
            </a:lvl1pPr>
          </a:lstStyle>
          <a:p>
            <a:pPr>
              <a:defRPr/>
            </a:pPr>
            <a:fld id="{0F1FE9CE-5BD0-4E4E-97ED-A9FAB34AEE4A}" type="slidenum">
              <a:rPr lang="en-US">
                <a:solidFill>
                  <a:srgbClr val="FFFFCC"/>
                </a:solidFill>
                <a:ea typeface="+mn-ea"/>
                <a:cs typeface="+mn-cs"/>
              </a:rPr>
              <a:pPr>
                <a:defRPr/>
              </a:pPr>
              <a:t>‹#›</a:t>
            </a:fld>
            <a:endParaRPr lang="en-US">
              <a:solidFill>
                <a:srgbClr val="FFFFCC"/>
              </a:solidFill>
              <a:ea typeface="+mn-ea"/>
              <a:cs typeface="+mn-cs"/>
            </a:endParaRPr>
          </a:p>
        </p:txBody>
      </p:sp>
    </p:spTree>
    <p:extLst>
      <p:ext uri="{BB962C8B-B14F-4D97-AF65-F5344CB8AC3E}">
        <p14:creationId xmlns:p14="http://schemas.microsoft.com/office/powerpoint/2010/main" val="427340570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xStyles>
    <p:titleStyle>
      <a:lvl1pPr algn="ctr" rtl="0" eaLnBrk="0" fontAlgn="base" hangingPunct="0">
        <a:spcBef>
          <a:spcPct val="0"/>
        </a:spcBef>
        <a:spcAft>
          <a:spcPct val="0"/>
        </a:spcAft>
        <a:defRPr sz="4400">
          <a:solidFill>
            <a:srgbClr val="FAFD00"/>
          </a:solidFill>
          <a:latin typeface="+mj-lt"/>
          <a:ea typeface="+mj-ea"/>
          <a:cs typeface="+mj-cs"/>
        </a:defRPr>
      </a:lvl1pPr>
      <a:lvl2pPr algn="ctr" rtl="0" eaLnBrk="0" fontAlgn="base" hangingPunct="0">
        <a:spcBef>
          <a:spcPct val="0"/>
        </a:spcBef>
        <a:spcAft>
          <a:spcPct val="0"/>
        </a:spcAft>
        <a:defRPr sz="4400">
          <a:solidFill>
            <a:srgbClr val="FAFD00"/>
          </a:solidFill>
          <a:latin typeface="Arial Unicode MS" pitchFamily="34" charset="-128"/>
        </a:defRPr>
      </a:lvl2pPr>
      <a:lvl3pPr algn="ctr" rtl="0" eaLnBrk="0" fontAlgn="base" hangingPunct="0">
        <a:spcBef>
          <a:spcPct val="0"/>
        </a:spcBef>
        <a:spcAft>
          <a:spcPct val="0"/>
        </a:spcAft>
        <a:defRPr sz="4400">
          <a:solidFill>
            <a:srgbClr val="FAFD00"/>
          </a:solidFill>
          <a:latin typeface="Arial Unicode MS" pitchFamily="34" charset="-128"/>
        </a:defRPr>
      </a:lvl3pPr>
      <a:lvl4pPr algn="ctr" rtl="0" eaLnBrk="0" fontAlgn="base" hangingPunct="0">
        <a:spcBef>
          <a:spcPct val="0"/>
        </a:spcBef>
        <a:spcAft>
          <a:spcPct val="0"/>
        </a:spcAft>
        <a:defRPr sz="4400">
          <a:solidFill>
            <a:srgbClr val="FAFD00"/>
          </a:solidFill>
          <a:latin typeface="Arial Unicode MS" pitchFamily="34" charset="-128"/>
        </a:defRPr>
      </a:lvl4pPr>
      <a:lvl5pPr algn="ctr" rtl="0" eaLnBrk="0" fontAlgn="base" hangingPunct="0">
        <a:spcBef>
          <a:spcPct val="0"/>
        </a:spcBef>
        <a:spcAft>
          <a:spcPct val="0"/>
        </a:spcAft>
        <a:defRPr sz="4400">
          <a:solidFill>
            <a:srgbClr val="FAFD00"/>
          </a:solidFill>
          <a:latin typeface="Arial Unicode MS" pitchFamily="34" charset="-128"/>
        </a:defRPr>
      </a:lvl5pPr>
      <a:lvl6pPr marL="457200" algn="ctr" rtl="0" eaLnBrk="0" fontAlgn="base" hangingPunct="0">
        <a:spcBef>
          <a:spcPct val="0"/>
        </a:spcBef>
        <a:spcAft>
          <a:spcPct val="0"/>
        </a:spcAft>
        <a:defRPr sz="4400">
          <a:solidFill>
            <a:srgbClr val="FAFD00"/>
          </a:solidFill>
          <a:latin typeface="Arial Unicode MS" pitchFamily="34" charset="-128"/>
        </a:defRPr>
      </a:lvl6pPr>
      <a:lvl7pPr marL="914400" algn="ctr" rtl="0" eaLnBrk="0" fontAlgn="base" hangingPunct="0">
        <a:spcBef>
          <a:spcPct val="0"/>
        </a:spcBef>
        <a:spcAft>
          <a:spcPct val="0"/>
        </a:spcAft>
        <a:defRPr sz="4400">
          <a:solidFill>
            <a:srgbClr val="FAFD00"/>
          </a:solidFill>
          <a:latin typeface="Arial Unicode MS" pitchFamily="34" charset="-128"/>
        </a:defRPr>
      </a:lvl7pPr>
      <a:lvl8pPr marL="1371600" algn="ctr" rtl="0" eaLnBrk="0" fontAlgn="base" hangingPunct="0">
        <a:spcBef>
          <a:spcPct val="0"/>
        </a:spcBef>
        <a:spcAft>
          <a:spcPct val="0"/>
        </a:spcAft>
        <a:defRPr sz="4400">
          <a:solidFill>
            <a:srgbClr val="FAFD00"/>
          </a:solidFill>
          <a:latin typeface="Arial Unicode MS" pitchFamily="34" charset="-128"/>
        </a:defRPr>
      </a:lvl8pPr>
      <a:lvl9pPr marL="1828800" algn="ctr" rtl="0" eaLnBrk="0" fontAlgn="base" hangingPunct="0">
        <a:spcBef>
          <a:spcPct val="0"/>
        </a:spcBef>
        <a:spcAft>
          <a:spcPct val="0"/>
        </a:spcAft>
        <a:defRPr sz="4400">
          <a:solidFill>
            <a:srgbClr val="FAFD00"/>
          </a:solidFill>
          <a:latin typeface="Arial Unicode MS" pitchFamily="34" charset="-128"/>
        </a:defRPr>
      </a:lvl9pPr>
    </p:titleStyle>
    <p:bodyStyle>
      <a:lvl1pPr marL="342900" indent="-342900" algn="l" rtl="0" eaLnBrk="0" fontAlgn="base" hangingPunct="0">
        <a:spcBef>
          <a:spcPct val="20000"/>
        </a:spcBef>
        <a:spcAft>
          <a:spcPct val="0"/>
        </a:spcAft>
        <a:buClr>
          <a:schemeClr val="tx2"/>
        </a:buClr>
        <a:buChar char="•"/>
        <a:defRPr sz="2800">
          <a:solidFill>
            <a:srgbClr val="FFFFFF"/>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400">
          <a:solidFill>
            <a:srgbClr val="FFFFFF"/>
          </a:solidFill>
          <a:latin typeface="+mn-lt"/>
        </a:defRPr>
      </a:lvl2pPr>
      <a:lvl3pPr marL="1143000" indent="-228600" algn="l" rtl="0" eaLnBrk="0" fontAlgn="base" hangingPunct="0">
        <a:spcBef>
          <a:spcPct val="20000"/>
        </a:spcBef>
        <a:spcAft>
          <a:spcPct val="0"/>
        </a:spcAft>
        <a:buClr>
          <a:schemeClr val="tx2"/>
        </a:buClr>
        <a:buChar char="•"/>
        <a:defRPr sz="2000">
          <a:solidFill>
            <a:srgbClr val="FFFFFF"/>
          </a:solidFill>
          <a:latin typeface="+mn-lt"/>
        </a:defRPr>
      </a:lvl3pPr>
      <a:lvl4pPr marL="1600200" indent="-228600" algn="l" rtl="0" eaLnBrk="0" fontAlgn="base" hangingPunct="0">
        <a:spcBef>
          <a:spcPct val="20000"/>
        </a:spcBef>
        <a:spcAft>
          <a:spcPct val="0"/>
        </a:spcAft>
        <a:buClr>
          <a:schemeClr val="tx2"/>
        </a:buClr>
        <a:buChar char="–"/>
        <a:defRPr sz="2000">
          <a:solidFill>
            <a:srgbClr val="FFFFFF"/>
          </a:solidFill>
          <a:latin typeface="+mn-lt"/>
        </a:defRPr>
      </a:lvl4pPr>
      <a:lvl5pPr marL="2057400" indent="-228600" algn="l" rtl="0" eaLnBrk="0" fontAlgn="base" hangingPunct="0">
        <a:spcBef>
          <a:spcPct val="20000"/>
        </a:spcBef>
        <a:spcAft>
          <a:spcPct val="0"/>
        </a:spcAft>
        <a:buClr>
          <a:schemeClr val="tx2"/>
        </a:buClr>
        <a:buChar char="•"/>
        <a:defRPr sz="1600">
          <a:solidFill>
            <a:srgbClr val="FFFFFF"/>
          </a:solidFill>
          <a:latin typeface="+mn-lt"/>
        </a:defRPr>
      </a:lvl5pPr>
      <a:lvl6pPr marL="2514600" indent="-228600" algn="l" rtl="0" eaLnBrk="0" fontAlgn="base" hangingPunct="0">
        <a:spcBef>
          <a:spcPct val="20000"/>
        </a:spcBef>
        <a:spcAft>
          <a:spcPct val="0"/>
        </a:spcAft>
        <a:buClr>
          <a:schemeClr val="tx2"/>
        </a:buClr>
        <a:buChar char="•"/>
        <a:defRPr sz="1600">
          <a:solidFill>
            <a:srgbClr val="FFFFFF"/>
          </a:solidFill>
          <a:latin typeface="+mn-lt"/>
        </a:defRPr>
      </a:lvl6pPr>
      <a:lvl7pPr marL="2971800" indent="-228600" algn="l" rtl="0" eaLnBrk="0" fontAlgn="base" hangingPunct="0">
        <a:spcBef>
          <a:spcPct val="20000"/>
        </a:spcBef>
        <a:spcAft>
          <a:spcPct val="0"/>
        </a:spcAft>
        <a:buClr>
          <a:schemeClr val="tx2"/>
        </a:buClr>
        <a:buChar char="•"/>
        <a:defRPr sz="1600">
          <a:solidFill>
            <a:srgbClr val="FFFFFF"/>
          </a:solidFill>
          <a:latin typeface="+mn-lt"/>
        </a:defRPr>
      </a:lvl7pPr>
      <a:lvl8pPr marL="3429000" indent="-228600" algn="l" rtl="0" eaLnBrk="0" fontAlgn="base" hangingPunct="0">
        <a:spcBef>
          <a:spcPct val="20000"/>
        </a:spcBef>
        <a:spcAft>
          <a:spcPct val="0"/>
        </a:spcAft>
        <a:buClr>
          <a:schemeClr val="tx2"/>
        </a:buClr>
        <a:buChar char="•"/>
        <a:defRPr sz="1600">
          <a:solidFill>
            <a:srgbClr val="FFFFFF"/>
          </a:solidFill>
          <a:latin typeface="+mn-lt"/>
        </a:defRPr>
      </a:lvl8pPr>
      <a:lvl9pPr marL="3886200" indent="-228600" algn="l" rtl="0" eaLnBrk="0" fontAlgn="base" hangingPunct="0">
        <a:spcBef>
          <a:spcPct val="20000"/>
        </a:spcBef>
        <a:spcAft>
          <a:spcPct val="0"/>
        </a:spcAft>
        <a:buClr>
          <a:schemeClr val="tx2"/>
        </a:buClr>
        <a:buChar char="•"/>
        <a:defRPr sz="16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0" y="-73375"/>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1295400" y="1803048"/>
            <a:ext cx="8713694"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Breast MRI</a:t>
            </a:r>
          </a:p>
          <a:p>
            <a:pPr algn="l">
              <a:defRPr/>
            </a:pPr>
            <a:br>
              <a:rPr lang="en-US" sz="2800" dirty="0"/>
            </a:br>
            <a:r>
              <a:rPr lang="en-US" sz="2400" dirty="0">
                <a:solidFill>
                  <a:schemeClr val="tx1"/>
                </a:solidFill>
              </a:rPr>
              <a:t>Connie Lehman MD PHD</a:t>
            </a:r>
          </a:p>
          <a:p>
            <a:pPr algn="l">
              <a:defRPr/>
            </a:pPr>
            <a:r>
              <a:rPr lang="en-US" sz="2400" dirty="0">
                <a:solidFill>
                  <a:schemeClr val="tx1"/>
                </a:solidFill>
              </a:rPr>
              <a:t>Harvard Medical School</a:t>
            </a:r>
          </a:p>
          <a:p>
            <a:pPr algn="l">
              <a:defRPr/>
            </a:pPr>
            <a:r>
              <a:rPr lang="en-US" sz="2400" dirty="0">
                <a:solidFill>
                  <a:schemeClr val="tx1"/>
                </a:solidFill>
              </a:rPr>
              <a:t>Professor of Radiology</a:t>
            </a:r>
          </a:p>
          <a:p>
            <a:pPr algn="l">
              <a:defRPr/>
            </a:pPr>
            <a:endParaRPr lang="en-US" sz="1600" i="1" dirty="0">
              <a:solidFill>
                <a:schemeClr val="accent2"/>
              </a:solidFill>
              <a:effectLst>
                <a:outerShdw blurRad="38100" dist="38100" dir="2700000" algn="tl">
                  <a:srgbClr val="000000"/>
                </a:outerShdw>
              </a:effectLst>
              <a:cs typeface="+mj-cs"/>
            </a:endParaRP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04800" y="-28767"/>
            <a:ext cx="2454413" cy="1149347"/>
          </a:xfrm>
          <a:prstGeom prst="rect">
            <a:avLst/>
          </a:prstGeom>
        </p:spPr>
      </p:pic>
    </p:spTree>
    <p:extLst>
      <p:ext uri="{BB962C8B-B14F-4D97-AF65-F5344CB8AC3E}">
        <p14:creationId xmlns:p14="http://schemas.microsoft.com/office/powerpoint/2010/main" val="627988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CB1AABEB-CF55-434E-DEF6-44958CC74892}"/>
              </a:ext>
            </a:extLst>
          </p:cNvPr>
          <p:cNvSpPr txBox="1">
            <a:spLocks noChangeArrowheads="1"/>
          </p:cNvSpPr>
          <p:nvPr/>
        </p:nvSpPr>
        <p:spPr bwMode="auto">
          <a:xfrm>
            <a:off x="5136396" y="649069"/>
            <a:ext cx="2125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dirty="0">
                <a:solidFill>
                  <a:srgbClr val="FFFF00"/>
                </a:solidFill>
              </a:rPr>
              <a:t>Screening</a:t>
            </a:r>
          </a:p>
        </p:txBody>
      </p:sp>
      <p:sp>
        <p:nvSpPr>
          <p:cNvPr id="79876" name="Rectangle 4">
            <a:extLst>
              <a:ext uri="{FF2B5EF4-FFF2-40B4-BE49-F238E27FC236}">
                <a16:creationId xmlns:a16="http://schemas.microsoft.com/office/drawing/2014/main" id="{65E114AA-1D7B-B63B-C680-8309CB72D0C7}"/>
              </a:ext>
            </a:extLst>
          </p:cNvPr>
          <p:cNvSpPr>
            <a:spLocks noGrp="1" noChangeArrowheads="1"/>
          </p:cNvSpPr>
          <p:nvPr>
            <p:ph type="body" idx="1"/>
          </p:nvPr>
        </p:nvSpPr>
        <p:spPr>
          <a:xfrm>
            <a:off x="2133600" y="1447800"/>
            <a:ext cx="7772400" cy="5105400"/>
          </a:xfrm>
        </p:spPr>
        <p:txBody>
          <a:bodyPr/>
          <a:lstStyle/>
          <a:p>
            <a:pPr eaLnBrk="1" hangingPunct="1">
              <a:lnSpc>
                <a:spcPct val="90000"/>
              </a:lnSpc>
              <a:buFontTx/>
              <a:buNone/>
              <a:defRPr/>
            </a:pPr>
            <a:r>
              <a:rPr lang="en-US" b="1" dirty="0" err="1">
                <a:solidFill>
                  <a:schemeClr val="bg1"/>
                </a:solidFill>
                <a:ea typeface="ＭＳ Ｐゴシック" charset="0"/>
                <a:cs typeface="+mn-cs"/>
              </a:rPr>
              <a:t>Kriege</a:t>
            </a:r>
            <a:r>
              <a:rPr lang="en-US" b="1" dirty="0">
                <a:solidFill>
                  <a:schemeClr val="bg1"/>
                </a:solidFill>
                <a:ea typeface="ＭＳ Ｐゴシック" charset="0"/>
                <a:cs typeface="+mn-cs"/>
              </a:rPr>
              <a:t> et al</a:t>
            </a:r>
          </a:p>
          <a:p>
            <a:pPr eaLnBrk="1" hangingPunct="1">
              <a:lnSpc>
                <a:spcPct val="90000"/>
              </a:lnSpc>
              <a:buFontTx/>
              <a:buNone/>
              <a:defRPr/>
            </a:pPr>
            <a:endParaRPr lang="en-US" sz="1000" b="1" dirty="0">
              <a:solidFill>
                <a:schemeClr val="bg1"/>
              </a:solidFill>
              <a:ea typeface="ＭＳ Ｐゴシック" charset="0"/>
              <a:cs typeface="+mn-cs"/>
            </a:endParaRPr>
          </a:p>
          <a:p>
            <a:pPr eaLnBrk="1" hangingPunct="1">
              <a:lnSpc>
                <a:spcPct val="90000"/>
              </a:lnSpc>
              <a:buClr>
                <a:schemeClr val="bg1"/>
              </a:buClr>
              <a:buFont typeface="Arial" panose="020B0604020202020204" pitchFamily="34" charset="0"/>
              <a:buChar char="•"/>
              <a:defRPr/>
            </a:pPr>
            <a:r>
              <a:rPr lang="en-US" sz="2800" dirty="0">
                <a:solidFill>
                  <a:schemeClr val="bg1"/>
                </a:solidFill>
                <a:ea typeface="ＭＳ Ｐゴシック" charset="0"/>
                <a:cs typeface="+mn-cs"/>
              </a:rPr>
              <a:t>From 11/1/99 through 10/1/03: 51 malignancies detected</a:t>
            </a:r>
          </a:p>
          <a:p>
            <a:pPr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cs typeface="+mn-cs"/>
            </a:endParaRP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44 invasive cancers</a:t>
            </a: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6 DCIS</a:t>
            </a: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1 non-Hodgkin’s Lymphoma</a:t>
            </a:r>
          </a:p>
          <a:p>
            <a:pPr lvl="1"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endParaRPr>
          </a:p>
          <a:p>
            <a:pPr eaLnBrk="1" hangingPunct="1">
              <a:lnSpc>
                <a:spcPct val="90000"/>
              </a:lnSpc>
              <a:buClr>
                <a:schemeClr val="bg1"/>
              </a:buClr>
              <a:buFont typeface="Arial" panose="020B0604020202020204" pitchFamily="34" charset="0"/>
              <a:buChar char="•"/>
              <a:defRPr/>
            </a:pPr>
            <a:r>
              <a:rPr lang="en-US" sz="2800" dirty="0">
                <a:solidFill>
                  <a:schemeClr val="bg1"/>
                </a:solidFill>
                <a:ea typeface="ＭＳ Ｐゴシック" charset="0"/>
                <a:cs typeface="+mn-cs"/>
              </a:rPr>
              <a:t>Overall cancer detection rate 9.5/1000</a:t>
            </a:r>
          </a:p>
          <a:p>
            <a:pPr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cs typeface="+mn-cs"/>
            </a:endParaRP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In mutation carriers:  26.5/1000</a:t>
            </a:r>
          </a:p>
        </p:txBody>
      </p:sp>
      <p:sp>
        <p:nvSpPr>
          <p:cNvPr id="2" name="Text Box 5">
            <a:extLst>
              <a:ext uri="{FF2B5EF4-FFF2-40B4-BE49-F238E27FC236}">
                <a16:creationId xmlns:a16="http://schemas.microsoft.com/office/drawing/2014/main" id="{40D3A855-DAB0-5EBE-55F4-48A6D2A3DE8B}"/>
              </a:ext>
            </a:extLst>
          </p:cNvPr>
          <p:cNvSpPr txBox="1">
            <a:spLocks noChangeArrowheads="1"/>
          </p:cNvSpPr>
          <p:nvPr/>
        </p:nvSpPr>
        <p:spPr bwMode="auto">
          <a:xfrm>
            <a:off x="7591839" y="6460226"/>
            <a:ext cx="4225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dirty="0" err="1">
                <a:solidFill>
                  <a:schemeClr val="bg1"/>
                </a:solidFill>
              </a:rPr>
              <a:t>Kriege</a:t>
            </a:r>
            <a:r>
              <a:rPr lang="en-US" altLang="en-US" sz="1600" dirty="0">
                <a:solidFill>
                  <a:schemeClr val="bg1"/>
                </a:solidFill>
              </a:rPr>
              <a:t> et al. N Engl J Med. 2004;351(5):427-37.</a:t>
            </a:r>
          </a:p>
        </p:txBody>
      </p:sp>
      <p:sp>
        <p:nvSpPr>
          <p:cNvPr id="3" name="Rectangle 2">
            <a:extLst>
              <a:ext uri="{FF2B5EF4-FFF2-40B4-BE49-F238E27FC236}">
                <a16:creationId xmlns:a16="http://schemas.microsoft.com/office/drawing/2014/main" id="{0DBA1D4D-D080-2985-4A58-7DEA3E1A14CB}"/>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Placeholder 1"/>
          <p:cNvSpPr>
            <a:spLocks noGrp="1"/>
          </p:cNvSpPr>
          <p:nvPr>
            <p:ph type="body" sz="quarter" idx="10"/>
          </p:nvPr>
        </p:nvSpPr>
        <p:spPr bwMode="auto">
          <a:xfrm>
            <a:off x="1143000" y="609600"/>
            <a:ext cx="9829800" cy="56078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a:solidFill>
                  <a:srgbClr val="FFFF00"/>
                </a:solidFill>
                <a:latin typeface="Times New Roman" panose="02020603050405020304" pitchFamily="18" charset="0"/>
                <a:cs typeface="Times New Roman" panose="02020603050405020304" pitchFamily="18" charset="0"/>
              </a:rPr>
              <a:t>ACRIN 6666---Single MRI performed after multiple rounds of screening ultrasound….</a:t>
            </a:r>
          </a:p>
        </p:txBody>
      </p:sp>
      <p:pic>
        <p:nvPicPr>
          <p:cNvPr id="63491" name="Picture 13"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0138" y="2676525"/>
            <a:ext cx="4679950"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Placeholder 2"/>
          <p:cNvSpPr txBox="1">
            <a:spLocks/>
          </p:cNvSpPr>
          <p:nvPr/>
        </p:nvSpPr>
        <p:spPr bwMode="auto">
          <a:xfrm>
            <a:off x="1524000" y="1843088"/>
            <a:ext cx="9144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r>
              <a:rPr lang="en-US" altLang="en-US" sz="1400" kern="0" dirty="0">
                <a:solidFill>
                  <a:srgbClr val="FFFFFF"/>
                </a:solidFill>
                <a:latin typeface="Times New Roman" panose="02020603050405020304" pitchFamily="18" charset="0"/>
                <a:ea typeface="+mn-ea"/>
                <a:cs typeface="Times New Roman" panose="02020603050405020304" pitchFamily="18" charset="0"/>
              </a:rPr>
              <a:t>From: </a:t>
            </a:r>
            <a:r>
              <a:rPr lang="en-US" altLang="en-US" sz="1400" b="1" kern="0" dirty="0">
                <a:solidFill>
                  <a:srgbClr val="FFFFFF"/>
                </a:solidFill>
                <a:latin typeface="Times New Roman" panose="02020603050405020304" pitchFamily="18" charset="0"/>
                <a:ea typeface="+mn-ea"/>
                <a:cs typeface="Times New Roman" panose="02020603050405020304" pitchFamily="18" charset="0"/>
              </a:rPr>
              <a:t>Detection of Breast Cancer With Addition of Annual Screening Ultrasound or a Single Screening MRI to Mammography in Women With Elevated Breast Cancer Risk</a:t>
            </a:r>
          </a:p>
        </p:txBody>
      </p:sp>
      <p:sp>
        <p:nvSpPr>
          <p:cNvPr id="63493" name="Text Placeholder 2"/>
          <p:cNvSpPr txBox="1">
            <a:spLocks/>
          </p:cNvSpPr>
          <p:nvPr/>
        </p:nvSpPr>
        <p:spPr bwMode="auto">
          <a:xfrm>
            <a:off x="1558943" y="2362200"/>
            <a:ext cx="9144000"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defRPr/>
            </a:pPr>
            <a:r>
              <a:rPr lang="en-US" altLang="en-US" sz="1400" kern="0" dirty="0">
                <a:solidFill>
                  <a:srgbClr val="FFFFFF"/>
                </a:solidFill>
                <a:latin typeface="Times New Roman" panose="02020603050405020304" pitchFamily="18" charset="0"/>
                <a:ea typeface="+mn-ea"/>
                <a:cs typeface="Times New Roman" panose="02020603050405020304" pitchFamily="18" charset="0"/>
              </a:rPr>
              <a:t>JAMA. 2012;307(13):1394-1404. doi:10.1001/jama.2012.388.  ACRIN 6666: Berg</a:t>
            </a:r>
          </a:p>
        </p:txBody>
      </p:sp>
      <p:grpSp>
        <p:nvGrpSpPr>
          <p:cNvPr id="63494" name="Group 3"/>
          <p:cNvGrpSpPr>
            <a:grpSpLocks/>
          </p:cNvGrpSpPr>
          <p:nvPr/>
        </p:nvGrpSpPr>
        <p:grpSpPr bwMode="auto">
          <a:xfrm>
            <a:off x="1524000" y="2676525"/>
            <a:ext cx="8870950" cy="1608535"/>
            <a:chOff x="136477" y="2723792"/>
            <a:chExt cx="8871045" cy="2144614"/>
          </a:xfrm>
        </p:grpSpPr>
        <p:pic>
          <p:nvPicPr>
            <p:cNvPr id="63499"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l="-2686" t="5559" r="2" b="69617"/>
            <a:stretch>
              <a:fillRect/>
            </a:stretch>
          </p:blipFill>
          <p:spPr bwMode="auto">
            <a:xfrm>
              <a:off x="136477" y="2723792"/>
              <a:ext cx="8871045" cy="1856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Up Arrow 2"/>
            <p:cNvSpPr/>
            <p:nvPr/>
          </p:nvSpPr>
          <p:spPr>
            <a:xfrm>
              <a:off x="5153031" y="4208036"/>
              <a:ext cx="319091" cy="596872"/>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kern="0">
                <a:solidFill>
                  <a:srgbClr val="FF0000"/>
                </a:solidFill>
                <a:latin typeface="Arial"/>
              </a:endParaRPr>
            </a:p>
          </p:txBody>
        </p:sp>
        <p:sp>
          <p:nvSpPr>
            <p:cNvPr id="14" name="Up Arrow 13"/>
            <p:cNvSpPr/>
            <p:nvPr/>
          </p:nvSpPr>
          <p:spPr>
            <a:xfrm>
              <a:off x="1698594" y="4271534"/>
              <a:ext cx="319091" cy="596872"/>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kern="0">
                <a:solidFill>
                  <a:srgbClr val="FF0000"/>
                </a:solidFill>
                <a:latin typeface="Arial"/>
              </a:endParaRPr>
            </a:p>
          </p:txBody>
        </p:sp>
        <p:sp>
          <p:nvSpPr>
            <p:cNvPr id="15" name="Up Arrow 14"/>
            <p:cNvSpPr/>
            <p:nvPr/>
          </p:nvSpPr>
          <p:spPr>
            <a:xfrm rot="10800000">
              <a:off x="6156341" y="2821285"/>
              <a:ext cx="319091" cy="596872"/>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kern="0">
                <a:solidFill>
                  <a:srgbClr val="FF0000"/>
                </a:solidFill>
                <a:latin typeface="Arial"/>
              </a:endParaRPr>
            </a:p>
          </p:txBody>
        </p:sp>
      </p:grpSp>
      <p:sp>
        <p:nvSpPr>
          <p:cNvPr id="2" name="Up Arrow 14">
            <a:extLst>
              <a:ext uri="{FF2B5EF4-FFF2-40B4-BE49-F238E27FC236}">
                <a16:creationId xmlns:a16="http://schemas.microsoft.com/office/drawing/2014/main" id="{5B8DAE66-CA66-AB16-8F77-821781F3E76F}"/>
              </a:ext>
            </a:extLst>
          </p:cNvPr>
          <p:cNvSpPr/>
          <p:nvPr/>
        </p:nvSpPr>
        <p:spPr bwMode="auto">
          <a:xfrm rot="10800000">
            <a:off x="4114800" y="2590800"/>
            <a:ext cx="319088" cy="447675"/>
          </a:xfrm>
          <a:prstGeom prst="up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kern="0">
              <a:solidFill>
                <a:srgbClr val="FF0000"/>
              </a:solidFill>
              <a:latin typeface="Arial"/>
            </a:endParaRPr>
          </a:p>
        </p:txBody>
      </p:sp>
    </p:spTree>
    <p:extLst>
      <p:ext uri="{BB962C8B-B14F-4D97-AF65-F5344CB8AC3E}">
        <p14:creationId xmlns:p14="http://schemas.microsoft.com/office/powerpoint/2010/main" val="360890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0606"/>
        </a:solid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1849452" y="838200"/>
            <a:ext cx="8493125" cy="76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Arial" charset="0"/>
                <a:ea typeface="ＭＳ Ｐゴシック" charset="0"/>
              </a:defRPr>
            </a:lvl9pPr>
          </a:lstStyle>
          <a:p>
            <a:pPr algn="ctr" eaLnBrk="1" hangingPunct="1">
              <a:defRPr/>
            </a:pPr>
            <a:r>
              <a:rPr lang="en-GB" sz="3600" dirty="0">
                <a:solidFill>
                  <a:srgbClr val="FFFF00"/>
                </a:solidFill>
                <a:latin typeface="Times New Roman" panose="02020603050405020304" pitchFamily="18" charset="0"/>
                <a:cs typeface="Times New Roman" panose="02020603050405020304" pitchFamily="18" charset="0"/>
              </a:rPr>
              <a:t>Cancer Yield of Mammography, US, MRI</a:t>
            </a:r>
          </a:p>
        </p:txBody>
      </p:sp>
      <p:pic>
        <p:nvPicPr>
          <p:cNvPr id="6553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6706" y="1912146"/>
            <a:ext cx="8676693" cy="37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39" name="Text Box 4"/>
          <p:cNvSpPr txBox="1">
            <a:spLocks noChangeArrowheads="1"/>
          </p:cNvSpPr>
          <p:nvPr/>
        </p:nvSpPr>
        <p:spPr bwMode="auto">
          <a:xfrm>
            <a:off x="7535694" y="5895977"/>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2400">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Arial" charset="0"/>
                <a:ea typeface="ＭＳ Ｐゴシック" charset="0"/>
              </a:defRPr>
            </a:lvl9pPr>
          </a:lstStyle>
          <a:p>
            <a:pPr eaLnBrk="1" hangingPunct="1">
              <a:defRPr/>
            </a:pPr>
            <a:r>
              <a:rPr lang="en-GB" sz="1600" dirty="0">
                <a:solidFill>
                  <a:srgbClr val="FFFFFF"/>
                </a:solidFill>
                <a:latin typeface="Times New Roman" panose="02020603050405020304" pitchFamily="18" charset="0"/>
                <a:cs typeface="Times New Roman" panose="02020603050405020304" pitchFamily="18" charset="0"/>
              </a:rPr>
              <a:t>Kuhl C et al. JCO 2010;28:1450-57</a:t>
            </a:r>
          </a:p>
        </p:txBody>
      </p:sp>
      <p:sp>
        <p:nvSpPr>
          <p:cNvPr id="2" name="Oval 1"/>
          <p:cNvSpPr/>
          <p:nvPr/>
        </p:nvSpPr>
        <p:spPr>
          <a:xfrm>
            <a:off x="5257800" y="2514600"/>
            <a:ext cx="990600" cy="571500"/>
          </a:xfrm>
          <a:prstGeom prst="ellipse">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defRPr/>
            </a:pPr>
            <a:endParaRPr lang="en-US">
              <a:solidFill>
                <a:srgbClr val="FFFFFF"/>
              </a:solidFill>
              <a:latin typeface="Gill Sans MT"/>
            </a:endParaRPr>
          </a:p>
        </p:txBody>
      </p:sp>
      <p:sp>
        <p:nvSpPr>
          <p:cNvPr id="3" name="Rectangle 2">
            <a:extLst>
              <a:ext uri="{FF2B5EF4-FFF2-40B4-BE49-F238E27FC236}">
                <a16:creationId xmlns:a16="http://schemas.microsoft.com/office/drawing/2014/main" id="{1E587B27-AA8D-441A-BA6C-193D6C1318C1}"/>
              </a:ext>
            </a:extLst>
          </p:cNvPr>
          <p:cNvSpPr/>
          <p:nvPr/>
        </p:nvSpPr>
        <p:spPr>
          <a:xfrm>
            <a:off x="1524000" y="5638800"/>
            <a:ext cx="1143000" cy="1143000"/>
          </a:xfrm>
          <a:prstGeom prst="rect">
            <a:avLst/>
          </a:prstGeom>
          <a:solidFill>
            <a:srgbClr val="06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a:solidFill>
                <a:srgbClr val="FFFFFF"/>
              </a:solidFill>
              <a:latin typeface="Gill Sans MT"/>
            </a:endParaRPr>
          </a:p>
        </p:txBody>
      </p:sp>
    </p:spTree>
    <p:extLst>
      <p:ext uri="{BB962C8B-B14F-4D97-AF65-F5344CB8AC3E}">
        <p14:creationId xmlns:p14="http://schemas.microsoft.com/office/powerpoint/2010/main" val="33628508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1" y="5715611"/>
            <a:ext cx="8428383" cy="830997"/>
          </a:xfrm>
          <a:prstGeom prst="rect">
            <a:avLst/>
          </a:prstGeom>
          <a:noFill/>
        </p:spPr>
        <p:txBody>
          <a:bodyPr wrap="square" rtlCol="0">
            <a:spAutoFit/>
          </a:bodyPr>
          <a:lstStyle/>
          <a:p>
            <a:pPr defTabSz="457200" eaLnBrk="1" hangingPunct="1">
              <a:defRPr/>
            </a:pPr>
            <a:r>
              <a:rPr lang="en-US" sz="1600" dirty="0">
                <a:solidFill>
                  <a:srgbClr val="FFFFFF"/>
                </a:solidFill>
                <a:latin typeface="Times New Roman" panose="02020603050405020304" pitchFamily="18" charset="0"/>
                <a:ea typeface="+mn-ea"/>
                <a:cs typeface="Times New Roman" panose="02020603050405020304" pitchFamily="18" charset="0"/>
              </a:rPr>
              <a:t>Sung JS, Stamler S, Brooks J et al. Breast Cancers Detected on High Risk Screening MRI and Mammography: Method of Detection Reflects Tumor Histopathology. Radiology. 2016 Sep;280(3):716-22. </a:t>
            </a:r>
          </a:p>
        </p:txBody>
      </p:sp>
      <p:pic>
        <p:nvPicPr>
          <p:cNvPr id="3074" name="Picture 2">
            <a:extLst>
              <a:ext uri="{FF2B5EF4-FFF2-40B4-BE49-F238E27FC236}">
                <a16:creationId xmlns:a16="http://schemas.microsoft.com/office/drawing/2014/main" id="{F1F9A2F9-27FC-4938-9D07-1C9DC8ACA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35"/>
            <a:ext cx="6534150" cy="5487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94816A-83AA-4C69-BEA1-15832E2B22AE}"/>
              </a:ext>
            </a:extLst>
          </p:cNvPr>
          <p:cNvSpPr txBox="1"/>
          <p:nvPr/>
        </p:nvSpPr>
        <p:spPr>
          <a:xfrm>
            <a:off x="8486774" y="2895600"/>
            <a:ext cx="2562225" cy="1938992"/>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defRPr/>
            </a:pPr>
            <a:r>
              <a:rPr lang="en-US" sz="2400" dirty="0">
                <a:solidFill>
                  <a:srgbClr val="FFFFFF"/>
                </a:solidFill>
                <a:latin typeface="Times New Roman" panose="02020603050405020304" pitchFamily="18" charset="0"/>
                <a:ea typeface="+mn-ea"/>
                <a:cs typeface="Times New Roman" panose="02020603050405020304" pitchFamily="18" charset="0"/>
              </a:rPr>
              <a:t>Combined MRI and </a:t>
            </a:r>
            <a:r>
              <a:rPr lang="en-US" sz="2400" dirty="0" err="1">
                <a:solidFill>
                  <a:srgbClr val="FFFFFF"/>
                </a:solidFill>
                <a:latin typeface="Times New Roman" panose="02020603050405020304" pitchFamily="18" charset="0"/>
                <a:ea typeface="+mn-ea"/>
                <a:cs typeface="Times New Roman" panose="02020603050405020304" pitchFamily="18" charset="0"/>
              </a:rPr>
              <a:t>mammo</a:t>
            </a:r>
            <a:r>
              <a:rPr lang="en-US" sz="2400" dirty="0">
                <a:solidFill>
                  <a:srgbClr val="FFFFFF"/>
                </a:solidFill>
                <a:latin typeface="Times New Roman" panose="02020603050405020304" pitchFamily="18" charset="0"/>
                <a:ea typeface="+mn-ea"/>
                <a:cs typeface="Times New Roman" panose="02020603050405020304" pitchFamily="18" charset="0"/>
              </a:rPr>
              <a:t> sensitivity 95%</a:t>
            </a:r>
          </a:p>
          <a:p>
            <a:pPr marL="285750" indent="-285750" eaLnBrk="1" fontAlgn="auto" hangingPunct="1">
              <a:spcBef>
                <a:spcPts val="0"/>
              </a:spcBef>
              <a:spcAft>
                <a:spcPts val="0"/>
              </a:spcAft>
              <a:buFont typeface="Arial" panose="020B0604020202020204" pitchFamily="34" charset="0"/>
              <a:buChar char="•"/>
              <a:defRPr/>
            </a:pPr>
            <a:endParaRPr lang="en-US" sz="2400" dirty="0">
              <a:solidFill>
                <a:srgbClr val="000000"/>
              </a:solidFill>
              <a:latin typeface="Times New Roman" panose="02020603050405020304" pitchFamily="18" charset="0"/>
              <a:ea typeface="+mn-ea"/>
              <a:cs typeface="Times New Roman" panose="02020603050405020304" pitchFamily="18" charset="0"/>
            </a:endParaRPr>
          </a:p>
          <a:p>
            <a:pPr marL="285750" indent="-285750" eaLnBrk="1" fontAlgn="auto" hangingPunct="1">
              <a:spcBef>
                <a:spcPts val="0"/>
              </a:spcBef>
              <a:spcAft>
                <a:spcPts val="0"/>
              </a:spcAft>
              <a:buFont typeface="Arial" panose="020B0604020202020204" pitchFamily="34" charset="0"/>
              <a:buChar char="•"/>
              <a:defRPr/>
            </a:pPr>
            <a:endParaRPr lang="en-US" sz="2400" dirty="0">
              <a:solidFill>
                <a:srgbClr val="00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393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EE75FAE6-8039-8819-8707-9288677DA1F3}"/>
              </a:ext>
            </a:extLst>
          </p:cNvPr>
          <p:cNvSpPr>
            <a:spLocks noGrp="1" noChangeArrowheads="1"/>
          </p:cNvSpPr>
          <p:nvPr>
            <p:ph type="title"/>
          </p:nvPr>
        </p:nvSpPr>
        <p:spPr>
          <a:xfrm>
            <a:off x="2209800" y="228600"/>
            <a:ext cx="7772400" cy="1143000"/>
          </a:xfrm>
        </p:spPr>
        <p:txBody>
          <a:bodyPr/>
          <a:lstStyle/>
          <a:p>
            <a:r>
              <a:rPr lang="en-US" altLang="en-US" sz="3600" dirty="0">
                <a:solidFill>
                  <a:srgbClr val="FFFF00"/>
                </a:solidFill>
              </a:rPr>
              <a:t>Screening</a:t>
            </a:r>
          </a:p>
        </p:txBody>
      </p:sp>
      <p:sp>
        <p:nvSpPr>
          <p:cNvPr id="16387" name="Content Placeholder 2">
            <a:extLst>
              <a:ext uri="{FF2B5EF4-FFF2-40B4-BE49-F238E27FC236}">
                <a16:creationId xmlns:a16="http://schemas.microsoft.com/office/drawing/2014/main" id="{D7AB374B-054D-C1F0-EFD4-43E383A0C354}"/>
              </a:ext>
            </a:extLst>
          </p:cNvPr>
          <p:cNvSpPr>
            <a:spLocks noGrp="1" noChangeArrowheads="1"/>
          </p:cNvSpPr>
          <p:nvPr>
            <p:ph idx="1"/>
          </p:nvPr>
        </p:nvSpPr>
        <p:spPr>
          <a:xfrm>
            <a:off x="2209800" y="1295400"/>
            <a:ext cx="7772400" cy="4876800"/>
          </a:xfrm>
        </p:spPr>
        <p:txBody>
          <a:bodyPr/>
          <a:lstStyle/>
          <a:p>
            <a:r>
              <a:rPr lang="en-US" altLang="en-US" sz="2800" dirty="0">
                <a:solidFill>
                  <a:schemeClr val="bg1"/>
                </a:solidFill>
              </a:rPr>
              <a:t>Lee et al 2017: </a:t>
            </a:r>
            <a:r>
              <a:rPr lang="en-US" altLang="en-US" sz="2800" i="1" dirty="0">
                <a:solidFill>
                  <a:schemeClr val="bg1"/>
                </a:solidFill>
              </a:rPr>
              <a:t>Performance Benchmarks for Screening Breast MR Imaging in Community Practice</a:t>
            </a:r>
          </a:p>
          <a:p>
            <a:pPr lvl="1"/>
            <a:r>
              <a:rPr lang="en-US" altLang="en-US" sz="2400" dirty="0">
                <a:solidFill>
                  <a:schemeClr val="bg1"/>
                </a:solidFill>
              </a:rPr>
              <a:t>8387 exams</a:t>
            </a:r>
          </a:p>
          <a:p>
            <a:pPr lvl="1"/>
            <a:r>
              <a:rPr lang="en-US" altLang="en-US" sz="2400" dirty="0">
                <a:solidFill>
                  <a:schemeClr val="bg1"/>
                </a:solidFill>
              </a:rPr>
              <a:t>CDR 17/1000</a:t>
            </a:r>
          </a:p>
          <a:p>
            <a:pPr lvl="1"/>
            <a:r>
              <a:rPr lang="en-US" altLang="en-US" sz="2400" dirty="0">
                <a:solidFill>
                  <a:schemeClr val="bg1"/>
                </a:solidFill>
              </a:rPr>
              <a:t>PPV2 19% (PPV3 21%)</a:t>
            </a:r>
          </a:p>
          <a:p>
            <a:pPr lvl="1"/>
            <a:r>
              <a:rPr lang="en-US" altLang="en-US" sz="2400" dirty="0">
                <a:solidFill>
                  <a:schemeClr val="bg1"/>
                </a:solidFill>
              </a:rPr>
              <a:t>False positive biopsy recommendation 66/1000</a:t>
            </a:r>
          </a:p>
          <a:p>
            <a:pPr lvl="1"/>
            <a:r>
              <a:rPr lang="en-US" altLang="en-US" sz="2400" dirty="0">
                <a:solidFill>
                  <a:schemeClr val="bg1"/>
                </a:solidFill>
              </a:rPr>
              <a:t>88% of cancers were node negative</a:t>
            </a:r>
          </a:p>
          <a:p>
            <a:pPr lvl="1"/>
            <a:r>
              <a:rPr lang="en-US" altLang="en-US" sz="2400" dirty="0">
                <a:solidFill>
                  <a:schemeClr val="bg1"/>
                </a:solidFill>
              </a:rPr>
              <a:t>67% Minimal cancer (IDC &lt;10mm or DCIS)</a:t>
            </a:r>
            <a:endParaRPr lang="en-US" altLang="en-US" sz="1800" dirty="0">
              <a:solidFill>
                <a:schemeClr val="bg1"/>
              </a:solidFill>
            </a:endParaRPr>
          </a:p>
          <a:p>
            <a:pPr lvl="1"/>
            <a:endParaRPr lang="en-US" altLang="en-US" sz="1400" dirty="0"/>
          </a:p>
        </p:txBody>
      </p:sp>
      <p:sp>
        <p:nvSpPr>
          <p:cNvPr id="16388" name="Text Box 5">
            <a:extLst>
              <a:ext uri="{FF2B5EF4-FFF2-40B4-BE49-F238E27FC236}">
                <a16:creationId xmlns:a16="http://schemas.microsoft.com/office/drawing/2014/main" id="{C8DDEBBD-04FF-108C-D052-9B990DB8EA4F}"/>
              </a:ext>
            </a:extLst>
          </p:cNvPr>
          <p:cNvSpPr txBox="1">
            <a:spLocks noChangeArrowheads="1"/>
          </p:cNvSpPr>
          <p:nvPr/>
        </p:nvSpPr>
        <p:spPr bwMode="auto">
          <a:xfrm>
            <a:off x="8077200" y="6460123"/>
            <a:ext cx="39243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mn-cs"/>
              </a:rPr>
              <a:t>Lee JM, et al. Radiology. 2017;285(1):44-52.</a:t>
            </a:r>
          </a:p>
        </p:txBody>
      </p:sp>
      <p:sp>
        <p:nvSpPr>
          <p:cNvPr id="2" name="Rectangle 1">
            <a:extLst>
              <a:ext uri="{FF2B5EF4-FFF2-40B4-BE49-F238E27FC236}">
                <a16:creationId xmlns:a16="http://schemas.microsoft.com/office/drawing/2014/main" id="{9FFD9E1A-975F-20A4-4471-CB894680E909}"/>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C1D2261-A594-3FAA-628C-DA0C5FBF6A9D}"/>
              </a:ext>
            </a:extLst>
          </p:cNvPr>
          <p:cNvSpPr>
            <a:spLocks noGrp="1" noChangeArrowheads="1"/>
          </p:cNvSpPr>
          <p:nvPr>
            <p:ph type="title"/>
          </p:nvPr>
        </p:nvSpPr>
        <p:spPr>
          <a:xfrm>
            <a:off x="2209800" y="228600"/>
            <a:ext cx="7772400" cy="1143000"/>
          </a:xfrm>
        </p:spPr>
        <p:txBody>
          <a:bodyPr/>
          <a:lstStyle/>
          <a:p>
            <a:r>
              <a:rPr lang="en-US" altLang="en-US" sz="3600" dirty="0">
                <a:solidFill>
                  <a:srgbClr val="FFFF00"/>
                </a:solidFill>
              </a:rPr>
              <a:t>Screening</a:t>
            </a:r>
          </a:p>
        </p:txBody>
      </p:sp>
      <p:sp>
        <p:nvSpPr>
          <p:cNvPr id="17411" name="Content Placeholder 2">
            <a:extLst>
              <a:ext uri="{FF2B5EF4-FFF2-40B4-BE49-F238E27FC236}">
                <a16:creationId xmlns:a16="http://schemas.microsoft.com/office/drawing/2014/main" id="{61805C95-CF6A-DAE8-BFFA-5CA156F613E7}"/>
              </a:ext>
            </a:extLst>
          </p:cNvPr>
          <p:cNvSpPr>
            <a:spLocks noGrp="1" noChangeArrowheads="1"/>
          </p:cNvSpPr>
          <p:nvPr>
            <p:ph idx="1"/>
          </p:nvPr>
        </p:nvSpPr>
        <p:spPr>
          <a:xfrm>
            <a:off x="2209800" y="1295400"/>
            <a:ext cx="7772400" cy="4876800"/>
          </a:xfrm>
        </p:spPr>
        <p:txBody>
          <a:bodyPr/>
          <a:lstStyle/>
          <a:p>
            <a:r>
              <a:rPr lang="en-US" altLang="en-US" sz="2800" dirty="0">
                <a:solidFill>
                  <a:schemeClr val="bg1"/>
                </a:solidFill>
              </a:rPr>
              <a:t>Strigel et al 2017: </a:t>
            </a:r>
            <a:r>
              <a:rPr lang="en-US" altLang="en-US" sz="2800" i="1" dirty="0">
                <a:solidFill>
                  <a:schemeClr val="bg1"/>
                </a:solidFill>
              </a:rPr>
              <a:t>Screening Breast MRI Outcomes in Routine Clinical Practice: Comparison to BI-RADS Benchmarks</a:t>
            </a:r>
          </a:p>
          <a:p>
            <a:pPr lvl="1"/>
            <a:r>
              <a:rPr lang="en-US" altLang="en-US" sz="2400" dirty="0">
                <a:solidFill>
                  <a:schemeClr val="bg1"/>
                </a:solidFill>
              </a:rPr>
              <a:t>860 exams</a:t>
            </a:r>
          </a:p>
          <a:p>
            <a:pPr lvl="1"/>
            <a:r>
              <a:rPr lang="en-US" altLang="en-US" sz="2400" dirty="0">
                <a:solidFill>
                  <a:schemeClr val="bg1"/>
                </a:solidFill>
              </a:rPr>
              <a:t>CDR 21/1000</a:t>
            </a:r>
          </a:p>
          <a:p>
            <a:pPr lvl="1"/>
            <a:r>
              <a:rPr lang="en-US" altLang="en-US" sz="2400" dirty="0">
                <a:solidFill>
                  <a:schemeClr val="bg1"/>
                </a:solidFill>
              </a:rPr>
              <a:t>AIR 15.6% (BI-RADS 0, 3, 4, 5)</a:t>
            </a:r>
          </a:p>
          <a:p>
            <a:pPr lvl="1"/>
            <a:r>
              <a:rPr lang="en-US" altLang="en-US" sz="2400" dirty="0">
                <a:solidFill>
                  <a:schemeClr val="bg1"/>
                </a:solidFill>
              </a:rPr>
              <a:t>AIR 10.2 % (BI-RADS 4, 5)</a:t>
            </a:r>
          </a:p>
          <a:p>
            <a:pPr lvl="1"/>
            <a:r>
              <a:rPr lang="en-US" altLang="en-US" sz="2400" dirty="0">
                <a:solidFill>
                  <a:schemeClr val="bg1"/>
                </a:solidFill>
              </a:rPr>
              <a:t>PPV2 21.6% (PPV3 23.8%)</a:t>
            </a:r>
          </a:p>
          <a:p>
            <a:pPr lvl="1"/>
            <a:r>
              <a:rPr lang="en-US" altLang="en-US" sz="2400" dirty="0">
                <a:solidFill>
                  <a:schemeClr val="bg1"/>
                </a:solidFill>
              </a:rPr>
              <a:t>61.5% of cancers were node negative</a:t>
            </a:r>
          </a:p>
          <a:p>
            <a:pPr lvl="1"/>
            <a:r>
              <a:rPr lang="en-US" altLang="en-US" sz="2400" dirty="0">
                <a:solidFill>
                  <a:schemeClr val="bg1"/>
                </a:solidFill>
              </a:rPr>
              <a:t>71% Minimal cancer</a:t>
            </a:r>
          </a:p>
          <a:p>
            <a:pPr lvl="1"/>
            <a:endParaRPr lang="en-US" altLang="en-US" sz="1400" dirty="0">
              <a:solidFill>
                <a:schemeClr val="bg1"/>
              </a:solidFill>
            </a:endParaRPr>
          </a:p>
          <a:p>
            <a:pPr lvl="1"/>
            <a:endParaRPr lang="en-US" altLang="en-US" sz="1400" dirty="0"/>
          </a:p>
        </p:txBody>
      </p:sp>
      <p:sp>
        <p:nvSpPr>
          <p:cNvPr id="17412" name="Text Box 5">
            <a:extLst>
              <a:ext uri="{FF2B5EF4-FFF2-40B4-BE49-F238E27FC236}">
                <a16:creationId xmlns:a16="http://schemas.microsoft.com/office/drawing/2014/main" id="{FA03C1D4-D3C7-65D1-E4DA-14404ECB643D}"/>
              </a:ext>
            </a:extLst>
          </p:cNvPr>
          <p:cNvSpPr txBox="1">
            <a:spLocks noChangeArrowheads="1"/>
          </p:cNvSpPr>
          <p:nvPr/>
        </p:nvSpPr>
        <p:spPr bwMode="auto">
          <a:xfrm>
            <a:off x="7467600" y="6400800"/>
            <a:ext cx="4482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anose="020B0600070205080204" pitchFamily="34" charset="-128"/>
                <a:cs typeface="+mn-cs"/>
              </a:rPr>
              <a:t>Strigel</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mn-cs"/>
              </a:rPr>
              <a:t> RM, et al. </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anose="020B0600070205080204" pitchFamily="34" charset="-128"/>
                <a:cs typeface="+mn-cs"/>
              </a:rPr>
              <a:t>Acad</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mn-cs"/>
              </a:rPr>
              <a:t> </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anose="020B0600070205080204" pitchFamily="34" charset="-128"/>
                <a:cs typeface="+mn-cs"/>
              </a:rPr>
              <a:t>Radiol</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mn-cs"/>
              </a:rPr>
              <a:t>. 2017;24(4):411-417.</a:t>
            </a:r>
          </a:p>
        </p:txBody>
      </p:sp>
      <p:sp>
        <p:nvSpPr>
          <p:cNvPr id="2" name="Rectangle 1">
            <a:extLst>
              <a:ext uri="{FF2B5EF4-FFF2-40B4-BE49-F238E27FC236}">
                <a16:creationId xmlns:a16="http://schemas.microsoft.com/office/drawing/2014/main" id="{A82DC654-E6B6-6CF0-4D12-35A9EF5AAAAD}"/>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1774135" y="304800"/>
            <a:ext cx="8662999"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eaLnBrk="0" hangingPunct="0">
              <a:spcBef>
                <a:spcPct val="20000"/>
              </a:spcBef>
              <a:buClr>
                <a:schemeClr val="tx2"/>
              </a:buClr>
              <a:buChar char="•"/>
              <a:defRPr sz="2800">
                <a:solidFill>
                  <a:srgbClr val="FFFFFF"/>
                </a:solidFill>
                <a:latin typeface="Arial Unicode MS" pitchFamily="34" charset="-128"/>
              </a:defRPr>
            </a:lvl1pPr>
            <a:lvl2pPr marL="742950" indent="-285750" algn="l" eaLnBrk="0" hangingPunct="0">
              <a:spcBef>
                <a:spcPct val="20000"/>
              </a:spcBef>
              <a:buClr>
                <a:schemeClr val="tx2"/>
              </a:buClr>
              <a:buChar char="–"/>
              <a:defRPr sz="2400">
                <a:solidFill>
                  <a:srgbClr val="FFFFFF"/>
                </a:solidFill>
                <a:latin typeface="Arial Unicode MS" pitchFamily="34" charset="-128"/>
              </a:defRPr>
            </a:lvl2pPr>
            <a:lvl3pPr marL="1143000" indent="-228600" algn="l" eaLnBrk="0" hangingPunct="0">
              <a:spcBef>
                <a:spcPct val="20000"/>
              </a:spcBef>
              <a:buClr>
                <a:schemeClr val="tx2"/>
              </a:buClr>
              <a:buChar char="•"/>
              <a:defRPr sz="2000">
                <a:solidFill>
                  <a:srgbClr val="FFFFFF"/>
                </a:solidFill>
                <a:latin typeface="Arial Unicode MS" pitchFamily="34" charset="-128"/>
              </a:defRPr>
            </a:lvl3pPr>
            <a:lvl4pPr marL="1600200" indent="-228600" algn="l" eaLnBrk="0" hangingPunct="0">
              <a:spcBef>
                <a:spcPct val="20000"/>
              </a:spcBef>
              <a:buClr>
                <a:schemeClr val="tx2"/>
              </a:buClr>
              <a:buChar char="–"/>
              <a:defRPr sz="2000">
                <a:solidFill>
                  <a:srgbClr val="FFFFFF"/>
                </a:solidFill>
                <a:latin typeface="Arial Unicode MS" pitchFamily="34" charset="-128"/>
              </a:defRPr>
            </a:lvl4pPr>
            <a:lvl5pPr marL="2057400" indent="-228600" algn="l" eaLnBrk="0" hangingPunct="0">
              <a:spcBef>
                <a:spcPct val="20000"/>
              </a:spcBef>
              <a:buClr>
                <a:schemeClr val="tx2"/>
              </a:buClr>
              <a:buChar char="•"/>
              <a:defRPr sz="1600">
                <a:solidFill>
                  <a:srgbClr val="FFFFFF"/>
                </a:solidFill>
                <a:latin typeface="Arial Unicode MS" pitchFamily="34" charset="-128"/>
              </a:defRPr>
            </a:lvl5pPr>
            <a:lvl6pPr marL="25146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6pPr>
            <a:lvl7pPr marL="29718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7pPr>
            <a:lvl8pPr marL="34290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8pPr>
            <a:lvl9pPr marL="3886200" indent="-228600" eaLnBrk="0" fontAlgn="base" hangingPunct="0">
              <a:spcBef>
                <a:spcPct val="20000"/>
              </a:spcBef>
              <a:spcAft>
                <a:spcPct val="0"/>
              </a:spcAft>
              <a:buClr>
                <a:schemeClr val="tx2"/>
              </a:buClr>
              <a:buChar char="•"/>
              <a:defRPr sz="1600">
                <a:solidFill>
                  <a:srgbClr val="FFFFFF"/>
                </a:solidFill>
                <a:latin typeface="Arial Unicode MS" pitchFamily="34" charset="-128"/>
              </a:defRPr>
            </a:lvl9pPr>
          </a:lstStyle>
          <a:p>
            <a:pPr algn="ctr" fontAlgn="auto">
              <a:spcBef>
                <a:spcPct val="0"/>
              </a:spcBef>
              <a:spcAft>
                <a:spcPts val="0"/>
              </a:spcAft>
              <a:buClrTx/>
              <a:buNone/>
              <a:defRPr/>
            </a:pPr>
            <a:r>
              <a:rPr lang="en-US" altLang="en-US" sz="3600" kern="0" dirty="0">
                <a:solidFill>
                  <a:srgbClr val="FAFD00"/>
                </a:solidFill>
                <a:latin typeface="Times New Roman" panose="02020603050405020304" pitchFamily="18" charset="0"/>
                <a:ea typeface="+mn-ea"/>
                <a:cs typeface="Times New Roman" panose="02020603050405020304" pitchFamily="18" charset="0"/>
              </a:rPr>
              <a:t>American Cancer Society 2007</a:t>
            </a:r>
          </a:p>
          <a:p>
            <a:pPr algn="ctr" fontAlgn="auto">
              <a:spcBef>
                <a:spcPct val="0"/>
              </a:spcBef>
              <a:spcAft>
                <a:spcPts val="0"/>
              </a:spcAft>
              <a:buClrTx/>
              <a:buNone/>
              <a:defRPr/>
            </a:pPr>
            <a:endParaRPr lang="en-US" altLang="en-US" kern="0" dirty="0">
              <a:solidFill>
                <a:srgbClr val="FFFFCC"/>
              </a:solidFill>
              <a:latin typeface="Times New Roman" panose="02020603050405020304" pitchFamily="18" charset="0"/>
              <a:ea typeface="+mn-ea"/>
              <a:cs typeface="Times New Roman" panose="02020603050405020304" pitchFamily="18" charset="0"/>
            </a:endParaRPr>
          </a:p>
          <a:p>
            <a:pPr algn="ctr" fontAlgn="auto">
              <a:spcBef>
                <a:spcPct val="0"/>
              </a:spcBef>
              <a:spcAft>
                <a:spcPts val="0"/>
              </a:spcAft>
              <a:buClrTx/>
              <a:buNone/>
              <a:defRPr/>
            </a:pPr>
            <a:r>
              <a:rPr lang="en-US" altLang="en-US" kern="0" dirty="0">
                <a:latin typeface="Times New Roman" panose="02020603050405020304" pitchFamily="18" charset="0"/>
                <a:ea typeface="+mn-ea"/>
                <a:cs typeface="Times New Roman" panose="02020603050405020304" pitchFamily="18" charset="0"/>
              </a:rPr>
              <a:t>“Based on the evidence from studies of MR screening high-risk women, and the limitations of mammography and CBE alone, the American Cancer Society recommends annual MR screening in conjunction with mammography in women at significantly increased risk of breast cancer.”</a:t>
            </a:r>
          </a:p>
          <a:p>
            <a:pPr algn="ctr" fontAlgn="auto">
              <a:spcBef>
                <a:spcPct val="0"/>
              </a:spcBef>
              <a:spcAft>
                <a:spcPts val="0"/>
              </a:spcAft>
              <a:buClrTx/>
              <a:defRPr/>
            </a:pPr>
            <a:endParaRPr lang="en-US" altLang="en-US" kern="0" dirty="0">
              <a:latin typeface="Times New Roman" panose="02020603050405020304" pitchFamily="18" charset="0"/>
              <a:ea typeface="+mn-ea"/>
              <a:cs typeface="Times New Roman" panose="02020603050405020304" pitchFamily="18" charset="0"/>
            </a:endParaRPr>
          </a:p>
          <a:p>
            <a:pPr algn="ctr" fontAlgn="auto">
              <a:spcBef>
                <a:spcPct val="0"/>
              </a:spcBef>
              <a:spcAft>
                <a:spcPts val="0"/>
              </a:spcAft>
              <a:buClrTx/>
              <a:defRPr/>
            </a:pPr>
            <a:endParaRPr lang="en-US" altLang="en-US" kern="0" dirty="0">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698179" y="4721937"/>
            <a:ext cx="2577491" cy="816973"/>
          </a:xfrm>
          <a:prstGeom prst="rect">
            <a:avLst/>
          </a:prstGeom>
        </p:spPr>
      </p:pic>
      <p:pic>
        <p:nvPicPr>
          <p:cNvPr id="4" name="Picture 3"/>
          <p:cNvPicPr>
            <a:picLocks noChangeAspect="1"/>
          </p:cNvPicPr>
          <p:nvPr/>
        </p:nvPicPr>
        <p:blipFill>
          <a:blip r:embed="rId4"/>
          <a:stretch>
            <a:fillRect/>
          </a:stretch>
        </p:blipFill>
        <p:spPr>
          <a:xfrm>
            <a:off x="1774135" y="4730825"/>
            <a:ext cx="1924039" cy="865817"/>
          </a:xfrm>
          <a:prstGeom prst="rect">
            <a:avLst/>
          </a:prstGeom>
        </p:spPr>
      </p:pic>
      <p:pic>
        <p:nvPicPr>
          <p:cNvPr id="5" name="Picture 4"/>
          <p:cNvPicPr>
            <a:picLocks noChangeAspect="1"/>
          </p:cNvPicPr>
          <p:nvPr/>
        </p:nvPicPr>
        <p:blipFill rotWithShape="1">
          <a:blip r:embed="rId5"/>
          <a:srcRect l="49738" b="44430"/>
          <a:stretch/>
        </p:blipFill>
        <p:spPr>
          <a:xfrm>
            <a:off x="6353359" y="4754125"/>
            <a:ext cx="2275177" cy="764941"/>
          </a:xfrm>
          <a:prstGeom prst="rect">
            <a:avLst/>
          </a:prstGeom>
        </p:spPr>
      </p:pic>
      <p:pic>
        <p:nvPicPr>
          <p:cNvPr id="6" name="Content Placeholder 2"/>
          <p:cNvPicPr>
            <a:picLocks noGrp="1" noChangeAspect="1"/>
          </p:cNvPicPr>
          <p:nvPr>
            <p:ph idx="1"/>
          </p:nvPr>
        </p:nvPicPr>
        <p:blipFill>
          <a:blip r:embed="rId6"/>
          <a:srcRect l="1157" r="1157"/>
          <a:stretch>
            <a:fillRect/>
          </a:stretch>
        </p:blipFill>
        <p:spPr>
          <a:xfrm>
            <a:off x="8757303" y="4754116"/>
            <a:ext cx="1679831" cy="818300"/>
          </a:xfrm>
        </p:spPr>
      </p:pic>
    </p:spTree>
    <p:extLst>
      <p:ext uri="{BB962C8B-B14F-4D97-AF65-F5344CB8AC3E}">
        <p14:creationId xmlns:p14="http://schemas.microsoft.com/office/powerpoint/2010/main" val="341309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4B379A-65D1-356A-25A6-865420BE4DEF}"/>
              </a:ext>
            </a:extLst>
          </p:cNvPr>
          <p:cNvPicPr>
            <a:picLocks noChangeAspect="1"/>
          </p:cNvPicPr>
          <p:nvPr/>
        </p:nvPicPr>
        <p:blipFill>
          <a:blip r:embed="rId2"/>
          <a:stretch>
            <a:fillRect/>
          </a:stretch>
        </p:blipFill>
        <p:spPr>
          <a:xfrm>
            <a:off x="4914719" y="2098392"/>
            <a:ext cx="2971800" cy="3939363"/>
          </a:xfrm>
          <a:prstGeom prst="rect">
            <a:avLst/>
          </a:prstGeom>
        </p:spPr>
      </p:pic>
      <p:pic>
        <p:nvPicPr>
          <p:cNvPr id="9" name="Picture 8">
            <a:extLst>
              <a:ext uri="{FF2B5EF4-FFF2-40B4-BE49-F238E27FC236}">
                <a16:creationId xmlns:a16="http://schemas.microsoft.com/office/drawing/2014/main" id="{4471894D-08F6-4463-C249-03470E6A4801}"/>
              </a:ext>
            </a:extLst>
          </p:cNvPr>
          <p:cNvPicPr>
            <a:picLocks noChangeAspect="1"/>
          </p:cNvPicPr>
          <p:nvPr/>
        </p:nvPicPr>
        <p:blipFill>
          <a:blip r:embed="rId3"/>
          <a:stretch>
            <a:fillRect/>
          </a:stretch>
        </p:blipFill>
        <p:spPr>
          <a:xfrm>
            <a:off x="7886519" y="1743039"/>
            <a:ext cx="4197226" cy="3733729"/>
          </a:xfrm>
          <a:prstGeom prst="rect">
            <a:avLst/>
          </a:prstGeom>
        </p:spPr>
      </p:pic>
      <p:pic>
        <p:nvPicPr>
          <p:cNvPr id="3" name="Content Placeholder 4">
            <a:extLst>
              <a:ext uri="{FF2B5EF4-FFF2-40B4-BE49-F238E27FC236}">
                <a16:creationId xmlns:a16="http://schemas.microsoft.com/office/drawing/2014/main" id="{E1628B29-86C0-8DCC-9244-D511D756C95E}"/>
              </a:ext>
            </a:extLst>
          </p:cNvPr>
          <p:cNvPicPr>
            <a:picLocks noChangeAspect="1"/>
          </p:cNvPicPr>
          <p:nvPr/>
        </p:nvPicPr>
        <p:blipFill>
          <a:blip r:embed="rId4"/>
          <a:stretch>
            <a:fillRect/>
          </a:stretch>
        </p:blipFill>
        <p:spPr bwMode="auto">
          <a:xfrm>
            <a:off x="457200" y="1743039"/>
            <a:ext cx="4457519" cy="4057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a:extLst>
              <a:ext uri="{FF2B5EF4-FFF2-40B4-BE49-F238E27FC236}">
                <a16:creationId xmlns:a16="http://schemas.microsoft.com/office/drawing/2014/main" id="{75C0E8A6-17AD-F7D1-A8C2-02E4902C4495}"/>
              </a:ext>
            </a:extLst>
          </p:cNvPr>
          <p:cNvSpPr>
            <a:spLocks noGrp="1"/>
          </p:cNvSpPr>
          <p:nvPr>
            <p:ph type="title"/>
          </p:nvPr>
        </p:nvSpPr>
        <p:spPr>
          <a:xfrm>
            <a:off x="152400" y="533400"/>
            <a:ext cx="10820400" cy="1143000"/>
          </a:xfrm>
        </p:spPr>
        <p:txBody>
          <a:bodyPr/>
          <a:lstStyle/>
          <a:p>
            <a:r>
              <a:rPr lang="en-US" sz="2800" i="1" dirty="0">
                <a:solidFill>
                  <a:srgbClr val="FFFF00"/>
                </a:solidFill>
              </a:rPr>
              <a:t>Who</a:t>
            </a:r>
            <a:r>
              <a:rPr lang="en-US" sz="2800" dirty="0">
                <a:solidFill>
                  <a:srgbClr val="FFFF00"/>
                </a:solidFill>
              </a:rPr>
              <a:t> may benefit (based on density and risk)as important as the technology itself : ACR Criteria for Supplemental Screening</a:t>
            </a:r>
          </a:p>
        </p:txBody>
      </p:sp>
      <p:sp>
        <p:nvSpPr>
          <p:cNvPr id="4" name="Rectangle 3">
            <a:extLst>
              <a:ext uri="{FF2B5EF4-FFF2-40B4-BE49-F238E27FC236}">
                <a16:creationId xmlns:a16="http://schemas.microsoft.com/office/drawing/2014/main" id="{579BD124-BF9D-4B92-07FD-7FA935EA5CA5}"/>
              </a:ext>
            </a:extLst>
          </p:cNvPr>
          <p:cNvSpPr/>
          <p:nvPr/>
        </p:nvSpPr>
        <p:spPr bwMode="auto">
          <a:xfrm>
            <a:off x="1828800" y="0"/>
            <a:ext cx="1905000" cy="3810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3124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E8A6-17AD-F7D1-A8C2-02E4902C4495}"/>
              </a:ext>
            </a:extLst>
          </p:cNvPr>
          <p:cNvSpPr>
            <a:spLocks noGrp="1"/>
          </p:cNvSpPr>
          <p:nvPr>
            <p:ph type="title"/>
          </p:nvPr>
        </p:nvSpPr>
        <p:spPr/>
        <p:txBody>
          <a:bodyPr/>
          <a:lstStyle/>
          <a:p>
            <a:r>
              <a:rPr lang="en-US" sz="3600" dirty="0">
                <a:solidFill>
                  <a:srgbClr val="FFFF00"/>
                </a:solidFill>
              </a:rPr>
              <a:t>Supplemental Imaging </a:t>
            </a:r>
            <a:r>
              <a:rPr lang="en-US" sz="3600" i="1" dirty="0">
                <a:solidFill>
                  <a:srgbClr val="FFFF00"/>
                </a:solidFill>
              </a:rPr>
              <a:t>added to 3D Mammo</a:t>
            </a:r>
            <a:r>
              <a:rPr lang="en-US" sz="3600" dirty="0">
                <a:solidFill>
                  <a:srgbClr val="FFFF00"/>
                </a:solidFill>
              </a:rPr>
              <a:t>:  Summary of ACR Guidelines</a:t>
            </a:r>
          </a:p>
        </p:txBody>
      </p:sp>
      <p:graphicFrame>
        <p:nvGraphicFramePr>
          <p:cNvPr id="9" name="Table 8">
            <a:extLst>
              <a:ext uri="{FF2B5EF4-FFF2-40B4-BE49-F238E27FC236}">
                <a16:creationId xmlns:a16="http://schemas.microsoft.com/office/drawing/2014/main" id="{8403183E-C056-5CBC-17FC-2FFFB78E74DB}"/>
              </a:ext>
            </a:extLst>
          </p:cNvPr>
          <p:cNvGraphicFramePr>
            <a:graphicFrameLocks noGrp="1"/>
          </p:cNvGraphicFramePr>
          <p:nvPr>
            <p:extLst>
              <p:ext uri="{D42A27DB-BD31-4B8C-83A1-F6EECF244321}">
                <p14:modId xmlns:p14="http://schemas.microsoft.com/office/powerpoint/2010/main" val="2697830031"/>
              </p:ext>
            </p:extLst>
          </p:nvPr>
        </p:nvGraphicFramePr>
        <p:xfrm>
          <a:off x="457200" y="1981200"/>
          <a:ext cx="11353800" cy="438150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1226166848"/>
                    </a:ext>
                  </a:extLst>
                </a:gridCol>
                <a:gridCol w="2310935">
                  <a:extLst>
                    <a:ext uri="{9D8B030D-6E8A-4147-A177-3AD203B41FA5}">
                      <a16:colId xmlns:a16="http://schemas.microsoft.com/office/drawing/2014/main" val="358437065"/>
                    </a:ext>
                  </a:extLst>
                </a:gridCol>
                <a:gridCol w="2627925">
                  <a:extLst>
                    <a:ext uri="{9D8B030D-6E8A-4147-A177-3AD203B41FA5}">
                      <a16:colId xmlns:a16="http://schemas.microsoft.com/office/drawing/2014/main" val="3198824281"/>
                    </a:ext>
                  </a:extLst>
                </a:gridCol>
                <a:gridCol w="2223940">
                  <a:extLst>
                    <a:ext uri="{9D8B030D-6E8A-4147-A177-3AD203B41FA5}">
                      <a16:colId xmlns:a16="http://schemas.microsoft.com/office/drawing/2014/main" val="2778941494"/>
                    </a:ext>
                  </a:extLst>
                </a:gridCol>
              </a:tblGrid>
              <a:tr h="613410">
                <a:tc>
                  <a:txBody>
                    <a:bodyPr/>
                    <a:lstStyle/>
                    <a:p>
                      <a:endParaRPr lang="en-US" sz="1800" dirty="0"/>
                    </a:p>
                  </a:txBody>
                  <a:tcPr/>
                </a:tc>
                <a:tc>
                  <a:txBody>
                    <a:bodyPr/>
                    <a:lstStyle/>
                    <a:p>
                      <a:r>
                        <a:rPr lang="en-US" sz="1800"/>
                        <a:t>AVERAGE RISK</a:t>
                      </a:r>
                    </a:p>
                  </a:txBody>
                  <a:tcPr/>
                </a:tc>
                <a:tc>
                  <a:txBody>
                    <a:bodyPr/>
                    <a:lstStyle/>
                    <a:p>
                      <a:r>
                        <a:rPr lang="en-US" sz="1800"/>
                        <a:t>INTERMEDIATE RISK</a:t>
                      </a:r>
                    </a:p>
                  </a:txBody>
                  <a:tcPr/>
                </a:tc>
                <a:tc>
                  <a:txBody>
                    <a:bodyPr/>
                    <a:lstStyle/>
                    <a:p>
                      <a:r>
                        <a:rPr lang="en-US" sz="1800"/>
                        <a:t>HIGH RISK</a:t>
                      </a:r>
                    </a:p>
                  </a:txBody>
                  <a:tcPr/>
                </a:tc>
                <a:extLst>
                  <a:ext uri="{0D108BD9-81ED-4DB2-BD59-A6C34878D82A}">
                    <a16:rowId xmlns:a16="http://schemas.microsoft.com/office/drawing/2014/main" val="3971207062"/>
                  </a:ext>
                </a:extLst>
              </a:tr>
              <a:tr h="1489710">
                <a:tc>
                  <a:txBody>
                    <a:bodyPr/>
                    <a:lstStyle/>
                    <a:p>
                      <a:r>
                        <a:rPr lang="en-US" sz="1800" dirty="0"/>
                        <a:t>NON DENSE (FATTY OR SCATTERED)</a:t>
                      </a:r>
                    </a:p>
                  </a:txBody>
                  <a:tcPr/>
                </a:tc>
                <a:tc>
                  <a:txBody>
                    <a:bodyPr/>
                    <a:lstStyle/>
                    <a:p>
                      <a:pPr algn="ctr"/>
                      <a:r>
                        <a:rPr lang="en-US" sz="2400" dirty="0"/>
                        <a:t>None</a:t>
                      </a:r>
                    </a:p>
                  </a:txBody>
                  <a:tcPr/>
                </a:tc>
                <a:tc>
                  <a:txBody>
                    <a:bodyPr/>
                    <a:lstStyle/>
                    <a:p>
                      <a:pPr algn="ctr"/>
                      <a:r>
                        <a:rPr lang="en-US" sz="2400"/>
                        <a:t>? MRI</a:t>
                      </a:r>
                    </a:p>
                  </a:txBody>
                  <a:tcPr/>
                </a:tc>
                <a:tc>
                  <a:txBody>
                    <a:bodyPr/>
                    <a:lstStyle/>
                    <a:p>
                      <a:pPr marL="0" marR="0" lvl="0" indent="0" algn="ctr" defTabSz="685765" rtl="0" eaLnBrk="1" fontAlgn="auto" latinLnBrk="0" hangingPunct="1">
                        <a:lnSpc>
                          <a:spcPct val="100000"/>
                        </a:lnSpc>
                        <a:spcBef>
                          <a:spcPts val="0"/>
                        </a:spcBef>
                        <a:spcAft>
                          <a:spcPts val="0"/>
                        </a:spcAft>
                        <a:buClrTx/>
                        <a:buSzTx/>
                        <a:buFontTx/>
                        <a:buNone/>
                        <a:tabLst/>
                        <a:defRPr/>
                      </a:pPr>
                      <a:r>
                        <a:rPr lang="en-US" sz="2400" b="1"/>
                        <a:t>MRI</a:t>
                      </a:r>
                    </a:p>
                    <a:p>
                      <a:pPr marL="0" marR="0" lvl="0" indent="0" algn="ctr" defTabSz="685765" rtl="0" eaLnBrk="1" fontAlgn="auto" latinLnBrk="0" hangingPunct="1">
                        <a:lnSpc>
                          <a:spcPct val="100000"/>
                        </a:lnSpc>
                        <a:spcBef>
                          <a:spcPts val="0"/>
                        </a:spcBef>
                        <a:spcAft>
                          <a:spcPts val="0"/>
                        </a:spcAft>
                        <a:buClrTx/>
                        <a:buSzTx/>
                        <a:buFontTx/>
                        <a:buNone/>
                        <a:tabLst/>
                        <a:defRPr/>
                      </a:pPr>
                      <a:r>
                        <a:rPr lang="en-US" sz="2400"/>
                        <a:t>? CEM  ? US</a:t>
                      </a:r>
                    </a:p>
                    <a:p>
                      <a:pPr algn="ctr"/>
                      <a:endParaRPr lang="en-US" sz="2400"/>
                    </a:p>
                  </a:txBody>
                  <a:tcPr/>
                </a:tc>
                <a:extLst>
                  <a:ext uri="{0D108BD9-81ED-4DB2-BD59-A6C34878D82A}">
                    <a16:rowId xmlns:a16="http://schemas.microsoft.com/office/drawing/2014/main" val="1451366208"/>
                  </a:ext>
                </a:extLst>
              </a:tr>
              <a:tr h="1139190">
                <a:tc>
                  <a:txBody>
                    <a:bodyPr/>
                    <a:lstStyle/>
                    <a:p>
                      <a:r>
                        <a:rPr lang="en-US" sz="1800"/>
                        <a:t>HETEROGENEOUSLY DENSE</a:t>
                      </a:r>
                    </a:p>
                    <a:p>
                      <a:endParaRPr lang="en-US" sz="1800"/>
                    </a:p>
                    <a:p>
                      <a:endParaRPr lang="en-US" sz="1800"/>
                    </a:p>
                  </a:txBody>
                  <a:tcPr/>
                </a:tc>
                <a:tc>
                  <a:txBody>
                    <a:bodyPr/>
                    <a:lstStyle/>
                    <a:p>
                      <a:pPr algn="ctr"/>
                      <a:endParaRPr lang="en-US" sz="2400"/>
                    </a:p>
                    <a:p>
                      <a:pPr algn="ctr"/>
                      <a:r>
                        <a:rPr lang="en-US" sz="2400"/>
                        <a:t>? US  ? MRI</a:t>
                      </a:r>
                    </a:p>
                  </a:txBody>
                  <a:tcPr/>
                </a:tc>
                <a:tc>
                  <a:txBody>
                    <a:bodyPr/>
                    <a:lstStyle/>
                    <a:p>
                      <a:pPr algn="ctr"/>
                      <a:r>
                        <a:rPr lang="en-US" sz="2400" b="1"/>
                        <a:t>MRI</a:t>
                      </a:r>
                    </a:p>
                    <a:p>
                      <a:pPr algn="ctr"/>
                      <a:r>
                        <a:rPr lang="en-US" sz="2400"/>
                        <a:t>? CEM  ? US</a:t>
                      </a:r>
                    </a:p>
                  </a:txBody>
                  <a:tcPr/>
                </a:tc>
                <a:tc>
                  <a:txBody>
                    <a:bodyPr/>
                    <a:lstStyle/>
                    <a:p>
                      <a:pPr algn="ctr"/>
                      <a:r>
                        <a:rPr lang="en-US" sz="2400" b="1"/>
                        <a:t>MRI</a:t>
                      </a:r>
                    </a:p>
                    <a:p>
                      <a:pPr algn="ctr"/>
                      <a:r>
                        <a:rPr lang="en-US" sz="2400"/>
                        <a:t>? CEM  ? US</a:t>
                      </a:r>
                    </a:p>
                  </a:txBody>
                  <a:tcPr/>
                </a:tc>
                <a:extLst>
                  <a:ext uri="{0D108BD9-81ED-4DB2-BD59-A6C34878D82A}">
                    <a16:rowId xmlns:a16="http://schemas.microsoft.com/office/drawing/2014/main" val="2058912901"/>
                  </a:ext>
                </a:extLst>
              </a:tr>
              <a:tr h="1139190">
                <a:tc>
                  <a:txBody>
                    <a:bodyPr/>
                    <a:lstStyle/>
                    <a:p>
                      <a:r>
                        <a:rPr lang="en-US" sz="1800"/>
                        <a:t>EXTREME DENSE</a:t>
                      </a:r>
                    </a:p>
                    <a:p>
                      <a:endParaRPr lang="en-US" sz="1800"/>
                    </a:p>
                  </a:txBody>
                  <a:tcPr/>
                </a:tc>
                <a:tc>
                  <a:txBody>
                    <a:bodyPr/>
                    <a:lstStyle/>
                    <a:p>
                      <a:pPr algn="ctr"/>
                      <a:r>
                        <a:rPr lang="en-US" sz="2400" b="1"/>
                        <a:t>MRI</a:t>
                      </a:r>
                    </a:p>
                    <a:p>
                      <a:pPr algn="ctr"/>
                      <a:r>
                        <a:rPr lang="en-US" sz="2400"/>
                        <a:t>? US</a:t>
                      </a:r>
                    </a:p>
                  </a:txBody>
                  <a:tcPr/>
                </a:tc>
                <a:tc>
                  <a:txBody>
                    <a:bodyPr/>
                    <a:lstStyle/>
                    <a:p>
                      <a:pPr algn="ctr"/>
                      <a:r>
                        <a:rPr lang="en-US" sz="2400" b="1"/>
                        <a:t>MRI</a:t>
                      </a:r>
                    </a:p>
                    <a:p>
                      <a:pPr algn="ctr"/>
                      <a:r>
                        <a:rPr lang="en-US" sz="2400"/>
                        <a:t>? CEM  ? US</a:t>
                      </a:r>
                    </a:p>
                  </a:txBody>
                  <a:tcPr/>
                </a:tc>
                <a:tc>
                  <a:txBody>
                    <a:bodyPr/>
                    <a:lstStyle/>
                    <a:p>
                      <a:pPr algn="ctr"/>
                      <a:r>
                        <a:rPr lang="en-US" sz="2400" b="1" dirty="0"/>
                        <a:t>MRI</a:t>
                      </a:r>
                    </a:p>
                    <a:p>
                      <a:pPr algn="ctr"/>
                      <a:r>
                        <a:rPr lang="en-US" sz="2400" dirty="0"/>
                        <a:t>? CEM  ? US</a:t>
                      </a:r>
                    </a:p>
                  </a:txBody>
                  <a:tcPr/>
                </a:tc>
                <a:extLst>
                  <a:ext uri="{0D108BD9-81ED-4DB2-BD59-A6C34878D82A}">
                    <a16:rowId xmlns:a16="http://schemas.microsoft.com/office/drawing/2014/main" val="3793834279"/>
                  </a:ext>
                </a:extLst>
              </a:tr>
            </a:tbl>
          </a:graphicData>
        </a:graphic>
      </p:graphicFrame>
      <p:sp>
        <p:nvSpPr>
          <p:cNvPr id="3" name="Rectangle 2">
            <a:extLst>
              <a:ext uri="{FF2B5EF4-FFF2-40B4-BE49-F238E27FC236}">
                <a16:creationId xmlns:a16="http://schemas.microsoft.com/office/drawing/2014/main" id="{5A2DCB32-C873-B7E9-2062-960D0AED791D}"/>
              </a:ext>
            </a:extLst>
          </p:cNvPr>
          <p:cNvSpPr/>
          <p:nvPr/>
        </p:nvSpPr>
        <p:spPr bwMode="auto">
          <a:xfrm>
            <a:off x="1828800" y="0"/>
            <a:ext cx="1905000" cy="3810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91927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411C0A82-8435-AA11-C8D4-9ABBA6D73922}"/>
              </a:ext>
            </a:extLst>
          </p:cNvPr>
          <p:cNvSpPr txBox="1">
            <a:spLocks noChangeArrowheads="1"/>
          </p:cNvSpPr>
          <p:nvPr/>
        </p:nvSpPr>
        <p:spPr bwMode="auto">
          <a:xfrm>
            <a:off x="5185114" y="685800"/>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Screening</a:t>
            </a:r>
            <a:endParaRPr lang="en-US" altLang="en-US" sz="3600" b="1" dirty="0">
              <a:solidFill>
                <a:srgbClr val="FFFF00"/>
              </a:solidFill>
            </a:endParaRPr>
          </a:p>
        </p:txBody>
      </p:sp>
      <p:sp>
        <p:nvSpPr>
          <p:cNvPr id="2" name="Rectangle 1">
            <a:extLst>
              <a:ext uri="{FF2B5EF4-FFF2-40B4-BE49-F238E27FC236}">
                <a16:creationId xmlns:a16="http://schemas.microsoft.com/office/drawing/2014/main" id="{C926326D-47FA-CE9E-C6B8-161C9287058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8F754FD3-E3AC-9B15-7037-A8361E416434}"/>
              </a:ext>
            </a:extLst>
          </p:cNvPr>
          <p:cNvPicPr>
            <a:picLocks noChangeAspect="1"/>
          </p:cNvPicPr>
          <p:nvPr/>
        </p:nvPicPr>
        <p:blipFill>
          <a:blip r:embed="rId2"/>
          <a:stretch>
            <a:fillRect/>
          </a:stretch>
        </p:blipFill>
        <p:spPr>
          <a:xfrm>
            <a:off x="441786" y="1524000"/>
            <a:ext cx="11308427" cy="4305462"/>
          </a:xfrm>
          <a:prstGeom prst="rect">
            <a:avLst/>
          </a:prstGeom>
        </p:spPr>
      </p:pic>
      <p:sp>
        <p:nvSpPr>
          <p:cNvPr id="6" name="Rectangle 5">
            <a:extLst>
              <a:ext uri="{FF2B5EF4-FFF2-40B4-BE49-F238E27FC236}">
                <a16:creationId xmlns:a16="http://schemas.microsoft.com/office/drawing/2014/main" id="{6C0AB73F-6615-33D1-DCFC-E03802A9249D}"/>
              </a:ext>
            </a:extLst>
          </p:cNvPr>
          <p:cNvSpPr>
            <a:spLocks noChangeArrowheads="1"/>
          </p:cNvSpPr>
          <p:nvPr/>
        </p:nvSpPr>
        <p:spPr bwMode="auto">
          <a:xfrm>
            <a:off x="2895600" y="4572000"/>
            <a:ext cx="8763000" cy="9144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4182350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0CA371-E1D4-9DD6-715E-EF63EE7630DF}"/>
              </a:ext>
            </a:extLst>
          </p:cNvPr>
          <p:cNvSpPr>
            <a:spLocks noGrp="1"/>
          </p:cNvSpPr>
          <p:nvPr>
            <p:ph idx="1"/>
          </p:nvPr>
        </p:nvSpPr>
        <p:spPr/>
        <p:txBody>
          <a:bodyPr/>
          <a:lstStyle/>
          <a:p>
            <a:pPr marL="0" indent="0">
              <a:buNone/>
            </a:pPr>
            <a:r>
              <a:rPr lang="en-US" sz="3600" dirty="0">
                <a:solidFill>
                  <a:srgbClr val="FFFF00"/>
                </a:solidFill>
                <a:latin typeface="Times New Roman" panose="02020603050405020304" pitchFamily="18" charset="0"/>
                <a:cs typeface="Times New Roman" panose="02020603050405020304" pitchFamily="18" charset="0"/>
              </a:rPr>
              <a:t>2025 Disclosures:</a:t>
            </a:r>
          </a:p>
          <a:p>
            <a:endParaRPr lang="en-US"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Institutional Grants/Research Support from: Breast Cancer Research Foundation, National Cancer Institute, GE Healthcare, Inc.</a:t>
            </a:r>
          </a:p>
          <a:p>
            <a:r>
              <a:rPr lang="en-US" sz="2800" dirty="0">
                <a:latin typeface="Times New Roman" panose="02020603050405020304" pitchFamily="18" charset="0"/>
                <a:cs typeface="Times New Roman" panose="02020603050405020304" pitchFamily="18" charset="0"/>
              </a:rPr>
              <a:t>Founder of Clairity, Inc.</a:t>
            </a:r>
          </a:p>
        </p:txBody>
      </p:sp>
      <p:sp>
        <p:nvSpPr>
          <p:cNvPr id="4" name="Rectangle 3">
            <a:extLst>
              <a:ext uri="{FF2B5EF4-FFF2-40B4-BE49-F238E27FC236}">
                <a16:creationId xmlns:a16="http://schemas.microsoft.com/office/drawing/2014/main" id="{439590DF-17D1-CA5C-F178-760065404FF4}"/>
              </a:ext>
            </a:extLst>
          </p:cNvPr>
          <p:cNvSpPr/>
          <p:nvPr/>
        </p:nvSpPr>
        <p:spPr bwMode="auto">
          <a:xfrm>
            <a:off x="1828800" y="0"/>
            <a:ext cx="1905000" cy="4572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4300" b="1">
              <a:solidFill>
                <a:srgbClr val="000000"/>
              </a:solidFill>
              <a:latin typeface="Times New Roman" pitchFamily="18" charset="0"/>
            </a:endParaRPr>
          </a:p>
        </p:txBody>
      </p:sp>
    </p:spTree>
    <p:extLst>
      <p:ext uri="{BB962C8B-B14F-4D97-AF65-F5344CB8AC3E}">
        <p14:creationId xmlns:p14="http://schemas.microsoft.com/office/powerpoint/2010/main" val="3737823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00688-FBA2-A4AC-906B-9A904E4F105D}"/>
              </a:ext>
            </a:extLst>
          </p:cNvPr>
          <p:cNvPicPr>
            <a:picLocks noChangeAspect="1"/>
          </p:cNvPicPr>
          <p:nvPr/>
        </p:nvPicPr>
        <p:blipFill>
          <a:blip r:embed="rId2"/>
          <a:stretch>
            <a:fillRect/>
          </a:stretch>
        </p:blipFill>
        <p:spPr>
          <a:xfrm>
            <a:off x="1228295" y="1600200"/>
            <a:ext cx="9944962" cy="4023709"/>
          </a:xfrm>
          <a:prstGeom prst="rect">
            <a:avLst/>
          </a:prstGeom>
        </p:spPr>
      </p:pic>
      <p:sp>
        <p:nvSpPr>
          <p:cNvPr id="18434" name="Text Box 2">
            <a:extLst>
              <a:ext uri="{FF2B5EF4-FFF2-40B4-BE49-F238E27FC236}">
                <a16:creationId xmlns:a16="http://schemas.microsoft.com/office/drawing/2014/main" id="{411C0A82-8435-AA11-C8D4-9ABBA6D73922}"/>
              </a:ext>
            </a:extLst>
          </p:cNvPr>
          <p:cNvSpPr txBox="1">
            <a:spLocks noChangeArrowheads="1"/>
          </p:cNvSpPr>
          <p:nvPr/>
        </p:nvSpPr>
        <p:spPr bwMode="auto">
          <a:xfrm>
            <a:off x="5105400" y="649069"/>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Screening</a:t>
            </a:r>
            <a:endParaRPr lang="en-US" altLang="en-US" sz="3600" b="1" dirty="0">
              <a:solidFill>
                <a:srgbClr val="FFFF00"/>
              </a:solidFill>
            </a:endParaRPr>
          </a:p>
        </p:txBody>
      </p:sp>
      <p:sp>
        <p:nvSpPr>
          <p:cNvPr id="6" name="Rectangle 5">
            <a:extLst>
              <a:ext uri="{FF2B5EF4-FFF2-40B4-BE49-F238E27FC236}">
                <a16:creationId xmlns:a16="http://schemas.microsoft.com/office/drawing/2014/main" id="{D3197FA0-E9C2-3CF3-A2AE-4C97460138E8}"/>
              </a:ext>
            </a:extLst>
          </p:cNvPr>
          <p:cNvSpPr>
            <a:spLocks noChangeArrowheads="1"/>
          </p:cNvSpPr>
          <p:nvPr/>
        </p:nvSpPr>
        <p:spPr bwMode="auto">
          <a:xfrm>
            <a:off x="4343400" y="4648200"/>
            <a:ext cx="6400800" cy="609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2" name="Rectangle 1">
            <a:extLst>
              <a:ext uri="{FF2B5EF4-FFF2-40B4-BE49-F238E27FC236}">
                <a16:creationId xmlns:a16="http://schemas.microsoft.com/office/drawing/2014/main" id="{C2E02137-9921-A3CD-3850-3DD7E96083A0}"/>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24AD73-4110-46AF-DDAC-F686D332C6AE}"/>
              </a:ext>
            </a:extLst>
          </p:cNvPr>
          <p:cNvPicPr>
            <a:picLocks noChangeAspect="1"/>
          </p:cNvPicPr>
          <p:nvPr/>
        </p:nvPicPr>
        <p:blipFill>
          <a:blip r:embed="rId2"/>
          <a:stretch>
            <a:fillRect/>
          </a:stretch>
        </p:blipFill>
        <p:spPr>
          <a:xfrm>
            <a:off x="990600" y="1543140"/>
            <a:ext cx="10657703" cy="4294044"/>
          </a:xfrm>
          <a:prstGeom prst="rect">
            <a:avLst/>
          </a:prstGeom>
        </p:spPr>
      </p:pic>
      <p:sp>
        <p:nvSpPr>
          <p:cNvPr id="18434" name="Text Box 2">
            <a:extLst>
              <a:ext uri="{FF2B5EF4-FFF2-40B4-BE49-F238E27FC236}">
                <a16:creationId xmlns:a16="http://schemas.microsoft.com/office/drawing/2014/main" id="{411C0A82-8435-AA11-C8D4-9ABBA6D73922}"/>
              </a:ext>
            </a:extLst>
          </p:cNvPr>
          <p:cNvSpPr txBox="1">
            <a:spLocks noChangeArrowheads="1"/>
          </p:cNvSpPr>
          <p:nvPr/>
        </p:nvSpPr>
        <p:spPr bwMode="auto">
          <a:xfrm>
            <a:off x="5185114" y="572869"/>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Screening</a:t>
            </a:r>
            <a:endParaRPr lang="en-US" altLang="en-US" sz="3600" b="1" dirty="0">
              <a:solidFill>
                <a:srgbClr val="FFFF00"/>
              </a:solidFill>
            </a:endParaRPr>
          </a:p>
        </p:txBody>
      </p:sp>
      <p:sp>
        <p:nvSpPr>
          <p:cNvPr id="2" name="Rectangle 1">
            <a:extLst>
              <a:ext uri="{FF2B5EF4-FFF2-40B4-BE49-F238E27FC236}">
                <a16:creationId xmlns:a16="http://schemas.microsoft.com/office/drawing/2014/main" id="{E891EB0C-070F-7E61-939E-C8D6419A77E4}"/>
              </a:ext>
            </a:extLst>
          </p:cNvPr>
          <p:cNvSpPr>
            <a:spLocks noChangeArrowheads="1"/>
          </p:cNvSpPr>
          <p:nvPr/>
        </p:nvSpPr>
        <p:spPr bwMode="auto">
          <a:xfrm>
            <a:off x="4876800" y="4778852"/>
            <a:ext cx="6141852" cy="63134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 name="Rectangle 4">
            <a:extLst>
              <a:ext uri="{FF2B5EF4-FFF2-40B4-BE49-F238E27FC236}">
                <a16:creationId xmlns:a16="http://schemas.microsoft.com/office/drawing/2014/main" id="{BA8B98DE-E750-37D0-5E18-C7145FB9B1B2}"/>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7432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C4BF-E1DE-1A17-54B2-B3BEFDB992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DAAEFA-9EBF-0C15-C811-38EFF29190AA}"/>
              </a:ext>
            </a:extLst>
          </p:cNvPr>
          <p:cNvPicPr>
            <a:picLocks noChangeAspect="1"/>
          </p:cNvPicPr>
          <p:nvPr/>
        </p:nvPicPr>
        <p:blipFill>
          <a:blip r:embed="rId2"/>
          <a:stretch>
            <a:fillRect/>
          </a:stretch>
        </p:blipFill>
        <p:spPr>
          <a:xfrm>
            <a:off x="999067" y="3048000"/>
            <a:ext cx="10657703" cy="3050996"/>
          </a:xfrm>
          <a:prstGeom prst="rect">
            <a:avLst/>
          </a:prstGeom>
        </p:spPr>
      </p:pic>
      <p:sp>
        <p:nvSpPr>
          <p:cNvPr id="18434" name="Text Box 2">
            <a:extLst>
              <a:ext uri="{FF2B5EF4-FFF2-40B4-BE49-F238E27FC236}">
                <a16:creationId xmlns:a16="http://schemas.microsoft.com/office/drawing/2014/main" id="{C9A94723-CD0E-2A51-9F83-0061DDA5C238}"/>
              </a:ext>
            </a:extLst>
          </p:cNvPr>
          <p:cNvSpPr txBox="1">
            <a:spLocks noChangeArrowheads="1"/>
          </p:cNvSpPr>
          <p:nvPr/>
        </p:nvSpPr>
        <p:spPr bwMode="auto">
          <a:xfrm>
            <a:off x="5185114" y="572869"/>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Screening</a:t>
            </a:r>
            <a:endParaRPr lang="en-US" altLang="en-US" sz="3600" b="1" dirty="0">
              <a:solidFill>
                <a:srgbClr val="FFFF00"/>
              </a:solidFill>
            </a:endParaRPr>
          </a:p>
        </p:txBody>
      </p:sp>
      <p:sp>
        <p:nvSpPr>
          <p:cNvPr id="2" name="Rectangle 1">
            <a:extLst>
              <a:ext uri="{FF2B5EF4-FFF2-40B4-BE49-F238E27FC236}">
                <a16:creationId xmlns:a16="http://schemas.microsoft.com/office/drawing/2014/main" id="{E9A0725C-4C9A-D678-4DEF-5EE2F0963E6E}"/>
              </a:ext>
            </a:extLst>
          </p:cNvPr>
          <p:cNvSpPr>
            <a:spLocks noChangeArrowheads="1"/>
          </p:cNvSpPr>
          <p:nvPr/>
        </p:nvSpPr>
        <p:spPr bwMode="auto">
          <a:xfrm>
            <a:off x="5029200" y="5029200"/>
            <a:ext cx="6096000" cy="685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5" name="Rectangle 4">
            <a:extLst>
              <a:ext uri="{FF2B5EF4-FFF2-40B4-BE49-F238E27FC236}">
                <a16:creationId xmlns:a16="http://schemas.microsoft.com/office/drawing/2014/main" id="{854F91A6-60ED-196F-A56C-492BF05E9F0E}"/>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642B1CD3-8CC2-5B78-6635-44EA9DDFD8CB}"/>
              </a:ext>
            </a:extLst>
          </p:cNvPr>
          <p:cNvPicPr>
            <a:picLocks noChangeAspect="1"/>
          </p:cNvPicPr>
          <p:nvPr/>
        </p:nvPicPr>
        <p:blipFill>
          <a:blip r:embed="rId3"/>
          <a:srcRect b="64955"/>
          <a:stretch/>
        </p:blipFill>
        <p:spPr>
          <a:xfrm>
            <a:off x="990600" y="1543140"/>
            <a:ext cx="10657703" cy="1504860"/>
          </a:xfrm>
          <a:prstGeom prst="rect">
            <a:avLst/>
          </a:prstGeom>
        </p:spPr>
      </p:pic>
      <p:sp>
        <p:nvSpPr>
          <p:cNvPr id="8" name="Rectangle 7">
            <a:extLst>
              <a:ext uri="{FF2B5EF4-FFF2-40B4-BE49-F238E27FC236}">
                <a16:creationId xmlns:a16="http://schemas.microsoft.com/office/drawing/2014/main" id="{55B160A4-FD54-D535-BD88-47663940306A}"/>
              </a:ext>
            </a:extLst>
          </p:cNvPr>
          <p:cNvSpPr>
            <a:spLocks noChangeArrowheads="1"/>
          </p:cNvSpPr>
          <p:nvPr/>
        </p:nvSpPr>
        <p:spPr bwMode="auto">
          <a:xfrm>
            <a:off x="5029200" y="3810001"/>
            <a:ext cx="6096000" cy="22859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411210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2546-3AD6-2A1D-E8F9-94B9F08E304B}"/>
            </a:ext>
          </a:extLst>
        </p:cNvPr>
        <p:cNvGrpSpPr/>
        <p:nvPr/>
      </p:nvGrpSpPr>
      <p:grpSpPr>
        <a:xfrm>
          <a:off x="0" y="0"/>
          <a:ext cx="0" cy="0"/>
          <a:chOff x="0" y="0"/>
          <a:chExt cx="0" cy="0"/>
        </a:xfrm>
      </p:grpSpPr>
      <p:sp>
        <p:nvSpPr>
          <p:cNvPr id="18434" name="Text Box 2">
            <a:extLst>
              <a:ext uri="{FF2B5EF4-FFF2-40B4-BE49-F238E27FC236}">
                <a16:creationId xmlns:a16="http://schemas.microsoft.com/office/drawing/2014/main" id="{8685E704-9685-758C-92CB-8AB429D5CDEF}"/>
              </a:ext>
            </a:extLst>
          </p:cNvPr>
          <p:cNvSpPr txBox="1">
            <a:spLocks noChangeArrowheads="1"/>
          </p:cNvSpPr>
          <p:nvPr/>
        </p:nvSpPr>
        <p:spPr bwMode="auto">
          <a:xfrm>
            <a:off x="5217381" y="496669"/>
            <a:ext cx="1851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BSCR-A</a:t>
            </a:r>
            <a:endParaRPr lang="en-US" altLang="en-US" sz="3600" b="1" dirty="0">
              <a:solidFill>
                <a:srgbClr val="FFFF00"/>
              </a:solidFill>
            </a:endParaRPr>
          </a:p>
        </p:txBody>
      </p:sp>
      <p:sp>
        <p:nvSpPr>
          <p:cNvPr id="5" name="Rectangle 4">
            <a:extLst>
              <a:ext uri="{FF2B5EF4-FFF2-40B4-BE49-F238E27FC236}">
                <a16:creationId xmlns:a16="http://schemas.microsoft.com/office/drawing/2014/main" id="{7BB9F74B-5425-2FAA-4492-EEB48BB90015}"/>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CA25EBDB-F06E-3133-84D3-BA361D1EF47C}"/>
              </a:ext>
            </a:extLst>
          </p:cNvPr>
          <p:cNvPicPr>
            <a:picLocks noChangeAspect="1"/>
          </p:cNvPicPr>
          <p:nvPr/>
        </p:nvPicPr>
        <p:blipFill>
          <a:blip r:embed="rId2"/>
          <a:stretch>
            <a:fillRect/>
          </a:stretch>
        </p:blipFill>
        <p:spPr>
          <a:xfrm>
            <a:off x="1409700" y="1272052"/>
            <a:ext cx="9372600" cy="5541786"/>
          </a:xfrm>
          <a:prstGeom prst="rect">
            <a:avLst/>
          </a:prstGeom>
        </p:spPr>
      </p:pic>
    </p:spTree>
    <p:extLst>
      <p:ext uri="{BB962C8B-B14F-4D97-AF65-F5344CB8AC3E}">
        <p14:creationId xmlns:p14="http://schemas.microsoft.com/office/powerpoint/2010/main" val="74457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F1D1-C5C0-C0FD-23CE-B0D830813433}"/>
            </a:ext>
          </a:extLst>
        </p:cNvPr>
        <p:cNvGrpSpPr/>
        <p:nvPr/>
      </p:nvGrpSpPr>
      <p:grpSpPr>
        <a:xfrm>
          <a:off x="0" y="0"/>
          <a:ext cx="0" cy="0"/>
          <a:chOff x="0" y="0"/>
          <a:chExt cx="0" cy="0"/>
        </a:xfrm>
      </p:grpSpPr>
      <p:pic>
        <p:nvPicPr>
          <p:cNvPr id="698370" name="Picture 2">
            <a:extLst>
              <a:ext uri="{FF2B5EF4-FFF2-40B4-BE49-F238E27FC236}">
                <a16:creationId xmlns:a16="http://schemas.microsoft.com/office/drawing/2014/main" id="{5761B2C5-DE52-E8B6-5F82-DE7D39AF2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000" y="1523171"/>
            <a:ext cx="7272719" cy="16944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a:extLst>
              <a:ext uri="{FF2B5EF4-FFF2-40B4-BE49-F238E27FC236}">
                <a16:creationId xmlns:a16="http://schemas.microsoft.com/office/drawing/2014/main" id="{B92D841C-5AB4-BECC-2070-909772488DBC}"/>
              </a:ext>
            </a:extLst>
          </p:cNvPr>
          <p:cNvSpPr/>
          <p:nvPr/>
        </p:nvSpPr>
        <p:spPr bwMode="auto">
          <a:xfrm>
            <a:off x="6357257" y="1858738"/>
            <a:ext cx="624114" cy="283029"/>
          </a:xfrm>
          <a:prstGeom prst="rect">
            <a:avLst/>
          </a:prstGeom>
          <a:solidFill>
            <a:schemeClr val="accent4">
              <a:lumMod val="20000"/>
              <a:lumOff val="80000"/>
            </a:schemeClr>
          </a:solidFill>
          <a:ln w="12700" cap="flat" cmpd="sng" algn="ctr">
            <a:solidFill>
              <a:schemeClr val="accent4">
                <a:lumMod val="20000"/>
                <a:lumOff val="8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latin typeface="Times New Roman" pitchFamily="18"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9EEFBBC1-57E8-FEBC-375A-B96AF3177C5E}"/>
              </a:ext>
            </a:extLst>
          </p:cNvPr>
          <p:cNvSpPr txBox="1"/>
          <p:nvPr/>
        </p:nvSpPr>
        <p:spPr>
          <a:xfrm>
            <a:off x="2358216" y="3741966"/>
            <a:ext cx="7170285" cy="270843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2005-2009 Breast Cancer Surveillance Consortium</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1.3 million mammograms, 9,000 breast MRIs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043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DEE2-0C68-4A2B-3921-59E51CA5A495}"/>
            </a:ext>
          </a:extLst>
        </p:cNvPr>
        <p:cNvGrpSpPr/>
        <p:nvPr/>
      </p:nvGrpSpPr>
      <p:grpSpPr>
        <a:xfrm>
          <a:off x="0" y="0"/>
          <a:ext cx="0" cy="0"/>
          <a:chOff x="0" y="0"/>
          <a:chExt cx="0" cy="0"/>
        </a:xfrm>
      </p:grpSpPr>
      <p:pic>
        <p:nvPicPr>
          <p:cNvPr id="699394" name="Picture 2">
            <a:extLst>
              <a:ext uri="{FF2B5EF4-FFF2-40B4-BE49-F238E27FC236}">
                <a16:creationId xmlns:a16="http://schemas.microsoft.com/office/drawing/2014/main" id="{340FF802-8947-B541-8C74-4727F3785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91671"/>
            <a:ext cx="8915400" cy="2528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a:extLst>
              <a:ext uri="{FF2B5EF4-FFF2-40B4-BE49-F238E27FC236}">
                <a16:creationId xmlns:a16="http://schemas.microsoft.com/office/drawing/2014/main" id="{069A30CB-C4D6-78A4-6643-7F5C634E8960}"/>
              </a:ext>
            </a:extLst>
          </p:cNvPr>
          <p:cNvSpPr/>
          <p:nvPr/>
        </p:nvSpPr>
        <p:spPr>
          <a:xfrm>
            <a:off x="2430251" y="4163578"/>
            <a:ext cx="7560129" cy="196977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75% of all screening MRIs performed were in women with less than 20% lifetime risk</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Of women at greater than 20% lifetime risk, less than 2% had received an MRI</a:t>
            </a:r>
          </a:p>
        </p:txBody>
      </p:sp>
      <p:sp>
        <p:nvSpPr>
          <p:cNvPr id="3" name="Oval 2">
            <a:extLst>
              <a:ext uri="{FF2B5EF4-FFF2-40B4-BE49-F238E27FC236}">
                <a16:creationId xmlns:a16="http://schemas.microsoft.com/office/drawing/2014/main" id="{D9510326-27DE-733A-3197-A961A328482C}"/>
              </a:ext>
            </a:extLst>
          </p:cNvPr>
          <p:cNvSpPr/>
          <p:nvPr/>
        </p:nvSpPr>
        <p:spPr bwMode="auto">
          <a:xfrm>
            <a:off x="9622971" y="2160017"/>
            <a:ext cx="914400" cy="950587"/>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latin typeface="Times New Roman" pitchFamily="18" charset="0"/>
              <a:ea typeface="MS PGothic" panose="020B0600070205080204" pitchFamily="34" charset="-128"/>
              <a:cs typeface="+mn-cs"/>
            </a:endParaRPr>
          </a:p>
        </p:txBody>
      </p:sp>
      <p:sp>
        <p:nvSpPr>
          <p:cNvPr id="5" name="Rectangle 4">
            <a:extLst>
              <a:ext uri="{FF2B5EF4-FFF2-40B4-BE49-F238E27FC236}">
                <a16:creationId xmlns:a16="http://schemas.microsoft.com/office/drawing/2014/main" id="{77733060-180D-77FF-99E0-CDA679539868}"/>
              </a:ext>
            </a:extLst>
          </p:cNvPr>
          <p:cNvSpPr/>
          <p:nvPr/>
        </p:nvSpPr>
        <p:spPr bwMode="auto">
          <a:xfrm>
            <a:off x="9492364" y="1771661"/>
            <a:ext cx="1175657" cy="1894115"/>
          </a:xfrm>
          <a:prstGeom prst="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latin typeface="Times New Roman" pitchFamily="18"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BFB2B963-18F7-E166-2003-03B60DFF539C}"/>
              </a:ext>
            </a:extLst>
          </p:cNvPr>
          <p:cNvSpPr txBox="1"/>
          <p:nvPr/>
        </p:nvSpPr>
        <p:spPr>
          <a:xfrm>
            <a:off x="6019800" y="6376367"/>
            <a:ext cx="441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Wernli et al, JAMA int med 2014</a:t>
            </a:r>
          </a:p>
        </p:txBody>
      </p:sp>
    </p:spTree>
    <p:extLst>
      <p:ext uri="{BB962C8B-B14F-4D97-AF65-F5344CB8AC3E}">
        <p14:creationId xmlns:p14="http://schemas.microsoft.com/office/powerpoint/2010/main" val="275658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9A34C-2779-BE8C-3BAE-75849C40A0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EE0CA9-2580-9A22-0488-E65C7175F264}"/>
              </a:ext>
            </a:extLst>
          </p:cNvPr>
          <p:cNvSpPr txBox="1"/>
          <p:nvPr/>
        </p:nvSpPr>
        <p:spPr>
          <a:xfrm>
            <a:off x="0" y="6519446"/>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Journal of General Internal Medicine 2017</a:t>
            </a:r>
          </a:p>
        </p:txBody>
      </p:sp>
      <p:sp>
        <p:nvSpPr>
          <p:cNvPr id="5" name="Content Placeholder 4">
            <a:extLst>
              <a:ext uri="{FF2B5EF4-FFF2-40B4-BE49-F238E27FC236}">
                <a16:creationId xmlns:a16="http://schemas.microsoft.com/office/drawing/2014/main" id="{87D56CA1-4AD3-9F8C-3745-D7093767DEA9}"/>
              </a:ext>
            </a:extLst>
          </p:cNvPr>
          <p:cNvSpPr>
            <a:spLocks noGrp="1"/>
          </p:cNvSpPr>
          <p:nvPr>
            <p:ph idx="1"/>
          </p:nvPr>
        </p:nvSpPr>
        <p:spPr>
          <a:xfrm>
            <a:off x="1797354" y="2124077"/>
            <a:ext cx="8597292" cy="4200524"/>
          </a:xfrm>
        </p:spPr>
        <p:txBody>
          <a:bodyPr/>
          <a:lstStyle/>
          <a:p>
            <a:pPr>
              <a:buClr>
                <a:srgbClr val="FFFFFF"/>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2007-2014</a:t>
            </a:r>
          </a:p>
          <a:p>
            <a:pPr lvl="1">
              <a:buClr>
                <a:srgbClr val="FFFFFF"/>
              </a:buClr>
              <a:buFont typeface="Times New Roman" panose="02020603050405020304" pitchFamily="18" charset="0"/>
              <a:buChar char="–"/>
            </a:pPr>
            <a:r>
              <a:rPr lang="en-US" dirty="0">
                <a:latin typeface="Times New Roman" panose="02020603050405020304" pitchFamily="18" charset="0"/>
                <a:cs typeface="Times New Roman" panose="02020603050405020304" pitchFamily="18" charset="0"/>
              </a:rPr>
              <a:t>350,000 women with mammograms</a:t>
            </a:r>
          </a:p>
          <a:p>
            <a:pPr lvl="1">
              <a:buClr>
                <a:srgbClr val="FFFFFF"/>
              </a:buClr>
              <a:buFont typeface="Times New Roman" panose="02020603050405020304" pitchFamily="18" charset="0"/>
              <a:buChar char="–"/>
            </a:pPr>
            <a:r>
              <a:rPr lang="en-US" dirty="0">
                <a:latin typeface="Times New Roman" panose="02020603050405020304" pitchFamily="18" charset="0"/>
                <a:cs typeface="Times New Roman" panose="02020603050405020304" pitchFamily="18" charset="0"/>
              </a:rPr>
              <a:t>1500 women had MRI</a:t>
            </a:r>
          </a:p>
          <a:p>
            <a:pPr>
              <a:buClr>
                <a:srgbClr val="FFFFFF"/>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17% of all screening MRIs performed were guideline appropriate</a:t>
            </a:r>
          </a:p>
          <a:p>
            <a:pPr lvl="1">
              <a:buClr>
                <a:srgbClr val="FFFFFF"/>
              </a:buClr>
              <a:buFont typeface="Times New Roman" panose="02020603050405020304" pitchFamily="18" charset="0"/>
              <a:buChar char="–"/>
            </a:pPr>
            <a:r>
              <a:rPr lang="en-US" dirty="0">
                <a:latin typeface="Times New Roman" panose="02020603050405020304" pitchFamily="18" charset="0"/>
                <a:cs typeface="Times New Roman" panose="02020603050405020304" pitchFamily="18" charset="0"/>
              </a:rPr>
              <a:t>83% of all exams performed in average/intermediate risk women</a:t>
            </a:r>
          </a:p>
          <a:p>
            <a:pPr>
              <a:buClr>
                <a:srgbClr val="FFFFFF"/>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Only 6% of women who met guidelines had received a screening MRI</a:t>
            </a:r>
          </a:p>
        </p:txBody>
      </p:sp>
      <p:pic>
        <p:nvPicPr>
          <p:cNvPr id="6" name="Picture 5">
            <a:extLst>
              <a:ext uri="{FF2B5EF4-FFF2-40B4-BE49-F238E27FC236}">
                <a16:creationId xmlns:a16="http://schemas.microsoft.com/office/drawing/2014/main" id="{A05A15FC-2B36-AAE5-290E-F65EFB9BFF66}"/>
              </a:ext>
            </a:extLst>
          </p:cNvPr>
          <p:cNvPicPr>
            <a:picLocks noChangeAspect="1"/>
          </p:cNvPicPr>
          <p:nvPr/>
        </p:nvPicPr>
        <p:blipFill>
          <a:blip r:embed="rId2"/>
          <a:stretch>
            <a:fillRect/>
          </a:stretch>
        </p:blipFill>
        <p:spPr>
          <a:xfrm>
            <a:off x="1797354" y="164068"/>
            <a:ext cx="8597292" cy="1761740"/>
          </a:xfrm>
          <a:prstGeom prst="rect">
            <a:avLst/>
          </a:prstGeom>
        </p:spPr>
      </p:pic>
    </p:spTree>
    <p:extLst>
      <p:ext uri="{BB962C8B-B14F-4D97-AF65-F5344CB8AC3E}">
        <p14:creationId xmlns:p14="http://schemas.microsoft.com/office/powerpoint/2010/main" val="2936289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4788EB8-FC20-1550-2BE6-D9F518411F3A}"/>
              </a:ext>
            </a:extLst>
          </p:cNvPr>
          <p:cNvSpPr>
            <a:spLocks noGrp="1" noChangeArrowheads="1"/>
          </p:cNvSpPr>
          <p:nvPr>
            <p:ph type="title"/>
          </p:nvPr>
        </p:nvSpPr>
        <p:spPr>
          <a:xfrm>
            <a:off x="2209800" y="609600"/>
            <a:ext cx="7772400" cy="915988"/>
          </a:xfrm>
        </p:spPr>
        <p:txBody>
          <a:bodyPr/>
          <a:lstStyle/>
          <a:p>
            <a:pPr eaLnBrk="1" hangingPunct="1">
              <a:defRPr/>
            </a:pPr>
            <a:r>
              <a:rPr lang="en-US" sz="3600" dirty="0">
                <a:solidFill>
                  <a:srgbClr val="FFFF00"/>
                </a:solidFill>
                <a:ea typeface="ＭＳ Ｐゴシック" charset="0"/>
                <a:cs typeface="+mj-cs"/>
              </a:rPr>
              <a:t>Breast MRI</a:t>
            </a:r>
            <a:endParaRPr lang="en-US" sz="3600" dirty="0">
              <a:solidFill>
                <a:srgbClr val="FFFF99"/>
              </a:solidFill>
              <a:ea typeface="ＭＳ Ｐゴシック" charset="0"/>
              <a:cs typeface="+mj-cs"/>
            </a:endParaRPr>
          </a:p>
        </p:txBody>
      </p:sp>
      <p:sp>
        <p:nvSpPr>
          <p:cNvPr id="1199107" name="Text Box 3">
            <a:extLst>
              <a:ext uri="{FF2B5EF4-FFF2-40B4-BE49-F238E27FC236}">
                <a16:creationId xmlns:a16="http://schemas.microsoft.com/office/drawing/2014/main" id="{598B45AC-B0BC-C4A1-D031-EB3CD3098007}"/>
              </a:ext>
            </a:extLst>
          </p:cNvPr>
          <p:cNvSpPr txBox="1">
            <a:spLocks noChangeArrowheads="1"/>
          </p:cNvSpPr>
          <p:nvPr/>
        </p:nvSpPr>
        <p:spPr bwMode="auto">
          <a:xfrm>
            <a:off x="2362200" y="2133600"/>
            <a:ext cx="7924800" cy="1600200"/>
          </a:xfrm>
          <a:prstGeom prst="rect">
            <a:avLst/>
          </a:prstGeom>
          <a:noFill/>
          <a:ln>
            <a:noFill/>
          </a:ln>
          <a:effectLst/>
        </p:spPr>
        <p:txBody>
          <a:bodyPr lIns="0" tIns="0" rIns="0" bIns="0"/>
          <a:lstStyle>
            <a:lvl1pPr marL="406400" indent="-406400" defTabSz="423863">
              <a:defRPr sz="2400">
                <a:solidFill>
                  <a:schemeClr val="tx1"/>
                </a:solidFill>
                <a:latin typeface="Times New Roman" pitchFamily="18" charset="0"/>
              </a:defRPr>
            </a:lvl1pPr>
            <a:lvl2pPr marL="973138" indent="-393700" defTabSz="423863">
              <a:defRPr sz="2400">
                <a:solidFill>
                  <a:schemeClr val="tx1"/>
                </a:solidFill>
                <a:latin typeface="Times New Roman" pitchFamily="18" charset="0"/>
              </a:defRPr>
            </a:lvl2pPr>
            <a:lvl3pPr marL="1114425" indent="-26988" defTabSz="423863">
              <a:defRPr sz="2400">
                <a:solidFill>
                  <a:schemeClr val="tx1"/>
                </a:solidFill>
                <a:latin typeface="Times New Roman" pitchFamily="18" charset="0"/>
              </a:defRPr>
            </a:lvl3pPr>
            <a:lvl4pPr marL="1230313" defTabSz="423863">
              <a:defRPr sz="2400">
                <a:solidFill>
                  <a:schemeClr val="tx1"/>
                </a:solidFill>
                <a:latin typeface="Times New Roman" pitchFamily="18" charset="0"/>
              </a:defRPr>
            </a:lvl4pPr>
            <a:lvl5pPr marL="1641475" defTabSz="423863">
              <a:defRPr sz="2400">
                <a:solidFill>
                  <a:schemeClr val="tx1"/>
                </a:solidFill>
                <a:latin typeface="Times New Roman" pitchFamily="18" charset="0"/>
              </a:defRPr>
            </a:lvl5pPr>
            <a:lvl6pPr marL="2098675" defTabSz="423863" fontAlgn="base">
              <a:spcBef>
                <a:spcPct val="0"/>
              </a:spcBef>
              <a:spcAft>
                <a:spcPct val="0"/>
              </a:spcAft>
              <a:defRPr sz="2400">
                <a:solidFill>
                  <a:schemeClr val="tx1"/>
                </a:solidFill>
                <a:latin typeface="Times New Roman" pitchFamily="18" charset="0"/>
              </a:defRPr>
            </a:lvl6pPr>
            <a:lvl7pPr marL="2555875" defTabSz="423863" fontAlgn="base">
              <a:spcBef>
                <a:spcPct val="0"/>
              </a:spcBef>
              <a:spcAft>
                <a:spcPct val="0"/>
              </a:spcAft>
              <a:defRPr sz="2400">
                <a:solidFill>
                  <a:schemeClr val="tx1"/>
                </a:solidFill>
                <a:latin typeface="Times New Roman" pitchFamily="18" charset="0"/>
              </a:defRPr>
            </a:lvl7pPr>
            <a:lvl8pPr marL="3013075" defTabSz="423863" fontAlgn="base">
              <a:spcBef>
                <a:spcPct val="0"/>
              </a:spcBef>
              <a:spcAft>
                <a:spcPct val="0"/>
              </a:spcAft>
              <a:defRPr sz="2400">
                <a:solidFill>
                  <a:schemeClr val="tx1"/>
                </a:solidFill>
                <a:latin typeface="Times New Roman" pitchFamily="18" charset="0"/>
              </a:defRPr>
            </a:lvl8pPr>
            <a:lvl9pPr marL="3470275" defTabSz="423863" fontAlgn="base">
              <a:spcBef>
                <a:spcPct val="0"/>
              </a:spcBef>
              <a:spcAft>
                <a:spcPct val="0"/>
              </a:spcAft>
              <a:defRPr sz="2400">
                <a:solidFill>
                  <a:schemeClr val="tx1"/>
                </a:solidFill>
                <a:latin typeface="Times New Roman" pitchFamily="18" charset="0"/>
              </a:defRPr>
            </a:lvl9pPr>
          </a:lstStyle>
          <a:p>
            <a:pPr marL="571500" indent="-571500">
              <a:buClr>
                <a:schemeClr val="bg1"/>
              </a:buClr>
              <a:buFont typeface="Arial" panose="020B0604020202020204" pitchFamily="34" charset="0"/>
              <a:buChar char="•"/>
              <a:defRPr/>
            </a:pPr>
            <a:r>
              <a:rPr lang="en-US" sz="2800" dirty="0">
                <a:solidFill>
                  <a:schemeClr val="bg1"/>
                </a:solidFill>
                <a:ea typeface="+mn-ea"/>
              </a:rPr>
              <a:t>Diagnostic </a:t>
            </a:r>
            <a:r>
              <a:rPr lang="en-US" sz="2800" dirty="0" err="1">
                <a:solidFill>
                  <a:schemeClr val="bg1"/>
                </a:solidFill>
                <a:ea typeface="+mn-ea"/>
              </a:rPr>
              <a:t>considerations</a:t>
            </a:r>
            <a:r>
              <a:rPr lang="en-US" sz="4000" dirty="0" err="1">
                <a:ea typeface="+mn-ea"/>
              </a:rPr>
              <a:t>creening</a:t>
            </a:r>
            <a:r>
              <a:rPr lang="en-US" sz="4000" dirty="0">
                <a:ea typeface="+mn-ea"/>
              </a:rPr>
              <a:t> applications</a:t>
            </a:r>
            <a:r>
              <a:rPr lang="en-US" sz="4000" b="1" dirty="0">
                <a:solidFill>
                  <a:schemeClr val="bg1"/>
                </a:solidFill>
                <a:ea typeface="+mn-ea"/>
              </a:rPr>
              <a:t>  </a:t>
            </a:r>
            <a:endParaRPr lang="en-US" sz="3600" dirty="0">
              <a:solidFill>
                <a:schemeClr val="bg1"/>
              </a:solidFill>
              <a:ea typeface="+mn-ea"/>
            </a:endParaRPr>
          </a:p>
          <a:p>
            <a:pPr lvl="1">
              <a:buClr>
                <a:schemeClr val="bg1"/>
              </a:buClr>
              <a:buSzPct val="90000"/>
              <a:buFontTx/>
              <a:buChar char="•"/>
              <a:defRPr/>
            </a:pPr>
            <a:endParaRPr lang="en-US" sz="3600" dirty="0">
              <a:solidFill>
                <a:schemeClr val="bg1"/>
              </a:solidFill>
              <a:ea typeface="+mn-ea"/>
            </a:endParaRPr>
          </a:p>
          <a:p>
            <a:pPr marL="1150938" lvl="1" indent="-571500">
              <a:buClr>
                <a:schemeClr val="bg1"/>
              </a:buClr>
              <a:buSzPct val="90000"/>
              <a:buFont typeface="Arial" panose="020B0604020202020204" pitchFamily="34" charset="0"/>
              <a:buChar char="•"/>
              <a:defRPr/>
            </a:pPr>
            <a:endParaRPr lang="en-US" sz="3600" dirty="0">
              <a:effectLst>
                <a:outerShdw blurRad="38100" dist="38100" dir="2700000" algn="tl">
                  <a:srgbClr val="FFFFFF"/>
                </a:outerShdw>
              </a:effectLst>
              <a:ea typeface="+mn-ea"/>
            </a:endParaRPr>
          </a:p>
          <a:p>
            <a:pPr marL="457200" indent="-457200">
              <a:buClr>
                <a:schemeClr val="bg1"/>
              </a:buClr>
              <a:buSzPct val="90000"/>
              <a:buFont typeface="Arial" panose="020B0604020202020204" pitchFamily="34" charset="0"/>
              <a:buChar char="•"/>
              <a:defRPr/>
            </a:pPr>
            <a:endParaRPr lang="en-US" sz="3200" dirty="0">
              <a:effectLst>
                <a:outerShdw blurRad="38100" dist="38100" dir="2700000" algn="tl">
                  <a:srgbClr val="FFFFFF"/>
                </a:outerShdw>
              </a:effectLst>
              <a:ea typeface="+mn-ea"/>
            </a:endParaRPr>
          </a:p>
        </p:txBody>
      </p:sp>
      <p:sp>
        <p:nvSpPr>
          <p:cNvPr id="2" name="Rectangle 1">
            <a:extLst>
              <a:ext uri="{FF2B5EF4-FFF2-40B4-BE49-F238E27FC236}">
                <a16:creationId xmlns:a16="http://schemas.microsoft.com/office/drawing/2014/main" id="{C858BAEF-58B8-3F18-97EF-ECED211726C8}"/>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6DD4F246-AF19-9773-D602-F78CBE703928}"/>
              </a:ext>
            </a:extLst>
          </p:cNvPr>
          <p:cNvSpPr txBox="1">
            <a:spLocks noChangeArrowheads="1"/>
          </p:cNvSpPr>
          <p:nvPr/>
        </p:nvSpPr>
        <p:spPr bwMode="auto">
          <a:xfrm>
            <a:off x="3886712" y="572869"/>
            <a:ext cx="4621778" cy="646331"/>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defRPr/>
            </a:pPr>
            <a:r>
              <a:rPr lang="en-US" sz="3600" b="1" dirty="0">
                <a:solidFill>
                  <a:srgbClr val="FFFF00"/>
                </a:solidFill>
                <a:ea typeface="ＭＳ Ｐゴシック" charset="0"/>
                <a:cs typeface="+mj-cs"/>
              </a:rPr>
              <a:t>Indications and Utility</a:t>
            </a:r>
            <a:endParaRPr lang="en-US" altLang="en-US" sz="3600" b="1" dirty="0">
              <a:solidFill>
                <a:srgbClr val="FFFF00"/>
              </a:solidFill>
            </a:endParaRPr>
          </a:p>
        </p:txBody>
      </p:sp>
      <p:sp>
        <p:nvSpPr>
          <p:cNvPr id="23555" name="Text Box 4">
            <a:extLst>
              <a:ext uri="{FF2B5EF4-FFF2-40B4-BE49-F238E27FC236}">
                <a16:creationId xmlns:a16="http://schemas.microsoft.com/office/drawing/2014/main" id="{4B94C772-18DC-A0FD-FD1B-C2D12A80F7C4}"/>
              </a:ext>
            </a:extLst>
          </p:cNvPr>
          <p:cNvSpPr txBox="1">
            <a:spLocks noChangeArrowheads="1"/>
          </p:cNvSpPr>
          <p:nvPr/>
        </p:nvSpPr>
        <p:spPr bwMode="auto">
          <a:xfrm>
            <a:off x="1219200" y="1371600"/>
            <a:ext cx="9677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5138" indent="-465138">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579438"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New cancer diagnosis extent of disease</a:t>
            </a:r>
          </a:p>
          <a:p>
            <a:pPr lvl="1">
              <a:spcBef>
                <a:spcPct val="0"/>
              </a:spcBef>
              <a:spcAft>
                <a:spcPts val="1200"/>
              </a:spcAft>
              <a:buClr>
                <a:schemeClr val="bg1"/>
              </a:buClr>
              <a:buFont typeface="Times New Roman" panose="02020603050405020304" pitchFamily="18" charset="0"/>
              <a:buChar char="–"/>
            </a:pPr>
            <a:r>
              <a:rPr lang="en-US" altLang="en-US" sz="2400" dirty="0">
                <a:solidFill>
                  <a:schemeClr val="bg1"/>
                </a:solidFill>
              </a:rPr>
              <a:t>Particularly helpful in patients who are young, with dense breast tissue, lobular histology, genetic mutations</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Axillary nodal metastasis with a negative mammogram</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Paget’s disease of the nipple with a negative mammogram</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Evaluating response to neoadjuvant chemotherapy</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Assessing for residual tumor after resection with positive margins</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Breast implant evaluation</a:t>
            </a:r>
            <a:r>
              <a:rPr lang="en-US" altLang="en-US" sz="4400" dirty="0">
                <a:solidFill>
                  <a:srgbClr val="FFFF00"/>
                </a:solidFill>
              </a:rPr>
              <a:t>  </a:t>
            </a:r>
            <a:endParaRPr lang="en-US" altLang="en-US" sz="4400" b="1" dirty="0">
              <a:solidFill>
                <a:srgbClr val="FFFF00"/>
              </a:solidFill>
            </a:endParaRPr>
          </a:p>
        </p:txBody>
      </p:sp>
      <p:sp>
        <p:nvSpPr>
          <p:cNvPr id="2" name="Rectangle 1">
            <a:extLst>
              <a:ext uri="{FF2B5EF4-FFF2-40B4-BE49-F238E27FC236}">
                <a16:creationId xmlns:a16="http://schemas.microsoft.com/office/drawing/2014/main" id="{E0A45341-E4C1-E139-77A3-792C53C82440}"/>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Rectangle 2">
            <a:extLst>
              <a:ext uri="{FF2B5EF4-FFF2-40B4-BE49-F238E27FC236}">
                <a16:creationId xmlns:a16="http://schemas.microsoft.com/office/drawing/2014/main" id="{9A6EFBEA-C2E6-672C-9C7E-A069516ED39C}"/>
              </a:ext>
            </a:extLst>
          </p:cNvPr>
          <p:cNvSpPr/>
          <p:nvPr/>
        </p:nvSpPr>
        <p:spPr bwMode="auto">
          <a:xfrm>
            <a:off x="1842796"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8" descr="Graphical user interface, website&#10;&#10;Description automatically generated">
            <a:extLst>
              <a:ext uri="{FF2B5EF4-FFF2-40B4-BE49-F238E27FC236}">
                <a16:creationId xmlns:a16="http://schemas.microsoft.com/office/drawing/2014/main" id="{15CEC80B-4660-1AAC-E082-88E735257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112" b="19466"/>
          <a:stretch>
            <a:fillRect/>
          </a:stretch>
        </p:blipFill>
        <p:spPr bwMode="auto">
          <a:xfrm>
            <a:off x="1606551" y="2036764"/>
            <a:ext cx="433387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0" descr="Graphical user interface, website&#10;&#10;Description automatically generated">
            <a:extLst>
              <a:ext uri="{FF2B5EF4-FFF2-40B4-BE49-F238E27FC236}">
                <a16:creationId xmlns:a16="http://schemas.microsoft.com/office/drawing/2014/main" id="{B8DC5242-CD19-889C-C948-FDF9A4BCA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356" r="5283" b="19644"/>
          <a:stretch>
            <a:fillRect/>
          </a:stretch>
        </p:blipFill>
        <p:spPr bwMode="auto">
          <a:xfrm>
            <a:off x="6332538" y="2066926"/>
            <a:ext cx="41068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1">
            <a:extLst>
              <a:ext uri="{FF2B5EF4-FFF2-40B4-BE49-F238E27FC236}">
                <a16:creationId xmlns:a16="http://schemas.microsoft.com/office/drawing/2014/main" id="{17318C9E-F291-A16D-6F0C-CB5188DCB451}"/>
              </a:ext>
            </a:extLst>
          </p:cNvPr>
          <p:cNvSpPr txBox="1">
            <a:spLocks noChangeArrowheads="1"/>
          </p:cNvSpPr>
          <p:nvPr/>
        </p:nvSpPr>
        <p:spPr bwMode="auto">
          <a:xfrm>
            <a:off x="1905000" y="990600"/>
            <a:ext cx="701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1: Palpable lump at site of recent lumpectomy</a:t>
            </a:r>
          </a:p>
        </p:txBody>
      </p:sp>
      <p:sp>
        <p:nvSpPr>
          <p:cNvPr id="2" name="Rectangle 1">
            <a:extLst>
              <a:ext uri="{FF2B5EF4-FFF2-40B4-BE49-F238E27FC236}">
                <a16:creationId xmlns:a16="http://schemas.microsoft.com/office/drawing/2014/main" id="{6B3FA0AF-0265-ADFF-F8FC-97F468FB365B}"/>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28F6A66-0888-1529-9754-B352B8479691}"/>
              </a:ext>
            </a:extLst>
          </p:cNvPr>
          <p:cNvSpPr>
            <a:spLocks noGrp="1" noChangeArrowheads="1"/>
          </p:cNvSpPr>
          <p:nvPr>
            <p:ph type="title"/>
          </p:nvPr>
        </p:nvSpPr>
        <p:spPr/>
        <p:txBody>
          <a:bodyPr/>
          <a:lstStyle/>
          <a:p>
            <a:pPr defTabSz="893090" eaLnBrk="1" hangingPunct="1">
              <a:defRPr/>
            </a:pPr>
            <a:r>
              <a:rPr lang="en-US" sz="3600" dirty="0">
                <a:solidFill>
                  <a:srgbClr val="FFFF00"/>
                </a:solidFill>
                <a:ea typeface="ＭＳ Ｐゴシック" charset="0"/>
                <a:cs typeface="+mj-cs"/>
              </a:rPr>
              <a:t>Objectives</a:t>
            </a:r>
          </a:p>
        </p:txBody>
      </p:sp>
      <p:sp>
        <p:nvSpPr>
          <p:cNvPr id="119811" name="Rectangle 3">
            <a:extLst>
              <a:ext uri="{FF2B5EF4-FFF2-40B4-BE49-F238E27FC236}">
                <a16:creationId xmlns:a16="http://schemas.microsoft.com/office/drawing/2014/main" id="{2F746A37-0B0B-ECF3-19DA-95829E2FCC6F}"/>
              </a:ext>
            </a:extLst>
          </p:cNvPr>
          <p:cNvSpPr>
            <a:spLocks noGrp="1" noChangeArrowheads="1"/>
          </p:cNvSpPr>
          <p:nvPr>
            <p:ph type="body" idx="1"/>
          </p:nvPr>
        </p:nvSpPr>
        <p:spPr>
          <a:xfrm>
            <a:off x="2128838" y="1747838"/>
            <a:ext cx="7986712" cy="4532312"/>
          </a:xfrm>
        </p:spPr>
        <p:txBody>
          <a:bodyPr/>
          <a:lstStyle/>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Understand indications for high-risk screening breast MRI</a:t>
            </a:r>
          </a:p>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Explore diagnostic indications for breast MRI</a:t>
            </a:r>
          </a:p>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Discuss utility of breast MRI in patients with known breast cancer</a:t>
            </a:r>
          </a:p>
        </p:txBody>
      </p:sp>
      <p:sp>
        <p:nvSpPr>
          <p:cNvPr id="2" name="Rectangle 1">
            <a:extLst>
              <a:ext uri="{FF2B5EF4-FFF2-40B4-BE49-F238E27FC236}">
                <a16:creationId xmlns:a16="http://schemas.microsoft.com/office/drawing/2014/main" id="{99177783-DDE8-B062-D13C-8ABEBED8439B}"/>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icture containing text&#10;&#10;Description automatically generated">
            <a:extLst>
              <a:ext uri="{FF2B5EF4-FFF2-40B4-BE49-F238E27FC236}">
                <a16:creationId xmlns:a16="http://schemas.microsoft.com/office/drawing/2014/main" id="{24271484-AB89-D9E6-1407-78997A3BD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868" r="4240" b="12000"/>
          <a:stretch>
            <a:fillRect/>
          </a:stretch>
        </p:blipFill>
        <p:spPr bwMode="auto">
          <a:xfrm>
            <a:off x="1595439" y="2209800"/>
            <a:ext cx="47847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A planet in space&#10;&#10;Description automatically generated with low confidence">
            <a:extLst>
              <a:ext uri="{FF2B5EF4-FFF2-40B4-BE49-F238E27FC236}">
                <a16:creationId xmlns:a16="http://schemas.microsoft.com/office/drawing/2014/main" id="{04EE5CF9-F4FF-E726-E621-28B95C1FF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22" t="20445" r="15405" b="15733"/>
          <a:stretch>
            <a:fillRect/>
          </a:stretch>
        </p:blipFill>
        <p:spPr bwMode="auto">
          <a:xfrm>
            <a:off x="6545263" y="1443039"/>
            <a:ext cx="40513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1">
            <a:extLst>
              <a:ext uri="{FF2B5EF4-FFF2-40B4-BE49-F238E27FC236}">
                <a16:creationId xmlns:a16="http://schemas.microsoft.com/office/drawing/2014/main" id="{78D35B1B-3DCE-0C53-13F5-1280CF6807AD}"/>
              </a:ext>
            </a:extLst>
          </p:cNvPr>
          <p:cNvSpPr txBox="1">
            <a:spLocks noChangeArrowheads="1"/>
          </p:cNvSpPr>
          <p:nvPr/>
        </p:nvSpPr>
        <p:spPr bwMode="auto">
          <a:xfrm>
            <a:off x="2133600" y="544512"/>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1: Palpable lump</a:t>
            </a:r>
          </a:p>
        </p:txBody>
      </p:sp>
      <p:sp>
        <p:nvSpPr>
          <p:cNvPr id="2" name="Rectangle 1">
            <a:extLst>
              <a:ext uri="{FF2B5EF4-FFF2-40B4-BE49-F238E27FC236}">
                <a16:creationId xmlns:a16="http://schemas.microsoft.com/office/drawing/2014/main" id="{B08BA966-C8C5-584C-033B-43BEA3844B74}"/>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 picture containing text&#10;&#10;Description automatically generated">
            <a:extLst>
              <a:ext uri="{FF2B5EF4-FFF2-40B4-BE49-F238E27FC236}">
                <a16:creationId xmlns:a16="http://schemas.microsoft.com/office/drawing/2014/main" id="{47A1FE5D-0EC7-28B3-9CE9-BF834085F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868" r="4240" b="12000"/>
          <a:stretch>
            <a:fillRect/>
          </a:stretch>
        </p:blipFill>
        <p:spPr bwMode="auto">
          <a:xfrm>
            <a:off x="1595439" y="2209800"/>
            <a:ext cx="478472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A planet in space&#10;&#10;Description automatically generated with low confidence">
            <a:extLst>
              <a:ext uri="{FF2B5EF4-FFF2-40B4-BE49-F238E27FC236}">
                <a16:creationId xmlns:a16="http://schemas.microsoft.com/office/drawing/2014/main" id="{DAC5EFCE-5A5E-C8B9-CF23-B2A6A9C63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22" t="20445" r="15405" b="15733"/>
          <a:stretch>
            <a:fillRect/>
          </a:stretch>
        </p:blipFill>
        <p:spPr bwMode="auto">
          <a:xfrm>
            <a:off x="6545263" y="1443039"/>
            <a:ext cx="40513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
            <a:extLst>
              <a:ext uri="{FF2B5EF4-FFF2-40B4-BE49-F238E27FC236}">
                <a16:creationId xmlns:a16="http://schemas.microsoft.com/office/drawing/2014/main" id="{A1EB82A0-4F8D-D475-C717-CEA9A182933C}"/>
              </a:ext>
            </a:extLst>
          </p:cNvPr>
          <p:cNvSpPr txBox="1">
            <a:spLocks noChangeArrowheads="1"/>
          </p:cNvSpPr>
          <p:nvPr/>
        </p:nvSpPr>
        <p:spPr bwMode="auto">
          <a:xfrm>
            <a:off x="2133600" y="468312"/>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1: Palpable lump</a:t>
            </a:r>
          </a:p>
        </p:txBody>
      </p:sp>
      <p:cxnSp>
        <p:nvCxnSpPr>
          <p:cNvPr id="26629" name="Straight Arrow Connector 3">
            <a:extLst>
              <a:ext uri="{FF2B5EF4-FFF2-40B4-BE49-F238E27FC236}">
                <a16:creationId xmlns:a16="http://schemas.microsoft.com/office/drawing/2014/main" id="{538215CA-450E-C9DC-1B74-B164A16E52E9}"/>
              </a:ext>
            </a:extLst>
          </p:cNvPr>
          <p:cNvCxnSpPr>
            <a:cxnSpLocks/>
          </p:cNvCxnSpPr>
          <p:nvPr/>
        </p:nvCxnSpPr>
        <p:spPr bwMode="auto">
          <a:xfrm flipH="1">
            <a:off x="8724900" y="2187576"/>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26630" name="Straight Arrow Connector 3">
            <a:extLst>
              <a:ext uri="{FF2B5EF4-FFF2-40B4-BE49-F238E27FC236}">
                <a16:creationId xmlns:a16="http://schemas.microsoft.com/office/drawing/2014/main" id="{B5D57FCD-F8E1-71D3-791A-35256ABAEBA8}"/>
              </a:ext>
            </a:extLst>
          </p:cNvPr>
          <p:cNvCxnSpPr>
            <a:cxnSpLocks/>
          </p:cNvCxnSpPr>
          <p:nvPr/>
        </p:nvCxnSpPr>
        <p:spPr bwMode="auto">
          <a:xfrm flipH="1">
            <a:off x="3454400" y="3116264"/>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B129DB06-B8CF-9FA0-1095-62771702AC40}"/>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a:extLst>
              <a:ext uri="{FF2B5EF4-FFF2-40B4-BE49-F238E27FC236}">
                <a16:creationId xmlns:a16="http://schemas.microsoft.com/office/drawing/2014/main" id="{B9FDDBEB-3B9B-5DB5-90BA-81E95F6D1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467" b="13335"/>
          <a:stretch>
            <a:fillRect/>
          </a:stretch>
        </p:blipFill>
        <p:spPr bwMode="auto">
          <a:xfrm>
            <a:off x="5943600" y="593725"/>
            <a:ext cx="35052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9">
            <a:extLst>
              <a:ext uri="{FF2B5EF4-FFF2-40B4-BE49-F238E27FC236}">
                <a16:creationId xmlns:a16="http://schemas.microsoft.com/office/drawing/2014/main" id="{68103B74-EB92-6454-8349-D257FBBE8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91" r="37270" b="13524"/>
          <a:stretch>
            <a:fillRect/>
          </a:stretch>
        </p:blipFill>
        <p:spPr bwMode="auto">
          <a:xfrm>
            <a:off x="1731963" y="479424"/>
            <a:ext cx="3884612"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1">
            <a:extLst>
              <a:ext uri="{FF2B5EF4-FFF2-40B4-BE49-F238E27FC236}">
                <a16:creationId xmlns:a16="http://schemas.microsoft.com/office/drawing/2014/main" id="{303489AE-CA86-C839-94BD-E503ED006492}"/>
              </a:ext>
            </a:extLst>
          </p:cNvPr>
          <p:cNvSpPr txBox="1">
            <a:spLocks noChangeArrowheads="1"/>
          </p:cNvSpPr>
          <p:nvPr/>
        </p:nvSpPr>
        <p:spPr bwMode="auto">
          <a:xfrm>
            <a:off x="2133600" y="544512"/>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2: Palpable lump</a:t>
            </a:r>
          </a:p>
        </p:txBody>
      </p:sp>
      <p:sp>
        <p:nvSpPr>
          <p:cNvPr id="2" name="Rectangle 1">
            <a:extLst>
              <a:ext uri="{FF2B5EF4-FFF2-40B4-BE49-F238E27FC236}">
                <a16:creationId xmlns:a16="http://schemas.microsoft.com/office/drawing/2014/main" id="{9699EBD7-91FD-2747-C89A-5B504FE08CF2}"/>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picture containing text, monitor, screenshot, screen&#10;&#10;Description automatically generated">
            <a:extLst>
              <a:ext uri="{FF2B5EF4-FFF2-40B4-BE49-F238E27FC236}">
                <a16:creationId xmlns:a16="http://schemas.microsoft.com/office/drawing/2014/main" id="{BFA5FE44-F973-55B4-5A39-28FADCD30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824" b="16762"/>
          <a:stretch>
            <a:fillRect/>
          </a:stretch>
        </p:blipFill>
        <p:spPr bwMode="auto">
          <a:xfrm>
            <a:off x="2743201" y="1295400"/>
            <a:ext cx="68611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388B14-D0C3-70C9-3FD7-A4FBF9A42C91}"/>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A picture containing silhouette&#10;&#10;Description automatically generated">
            <a:extLst>
              <a:ext uri="{FF2B5EF4-FFF2-40B4-BE49-F238E27FC236}">
                <a16:creationId xmlns:a16="http://schemas.microsoft.com/office/drawing/2014/main" id="{51BB61AF-4062-EBD3-6448-11994C6A1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08" t="21333" r="15674" b="36954"/>
          <a:stretch>
            <a:fillRect/>
          </a:stretch>
        </p:blipFill>
        <p:spPr bwMode="auto">
          <a:xfrm>
            <a:off x="3128964" y="1260475"/>
            <a:ext cx="593407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95BB0DC-9C00-0C43-AF05-D9940BB4250F}"/>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A picture containing text, close&#10;&#10;Description automatically generated">
            <a:extLst>
              <a:ext uri="{FF2B5EF4-FFF2-40B4-BE49-F238E27FC236}">
                <a16:creationId xmlns:a16="http://schemas.microsoft.com/office/drawing/2014/main" id="{0507D9EB-01A3-59DD-777C-0A7B44A48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63" r="3386" b="3644"/>
          <a:stretch>
            <a:fillRect/>
          </a:stretch>
        </p:blipFill>
        <p:spPr bwMode="auto">
          <a:xfrm>
            <a:off x="1597026" y="1104899"/>
            <a:ext cx="41068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a:extLst>
              <a:ext uri="{FF2B5EF4-FFF2-40B4-BE49-F238E27FC236}">
                <a16:creationId xmlns:a16="http://schemas.microsoft.com/office/drawing/2014/main" id="{22B8737B-7A1C-7DE0-B3DA-C4214E701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3" r="4240" b="11646"/>
          <a:stretch>
            <a:fillRect/>
          </a:stretch>
        </p:blipFill>
        <p:spPr bwMode="auto">
          <a:xfrm>
            <a:off x="6148389" y="1166813"/>
            <a:ext cx="4346575"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1">
            <a:extLst>
              <a:ext uri="{FF2B5EF4-FFF2-40B4-BE49-F238E27FC236}">
                <a16:creationId xmlns:a16="http://schemas.microsoft.com/office/drawing/2014/main" id="{30EAFAC2-0D61-6D0D-F2C9-444020760A73}"/>
              </a:ext>
            </a:extLst>
          </p:cNvPr>
          <p:cNvSpPr txBox="1">
            <a:spLocks noChangeArrowheads="1"/>
          </p:cNvSpPr>
          <p:nvPr/>
        </p:nvSpPr>
        <p:spPr bwMode="auto">
          <a:xfrm>
            <a:off x="2133600" y="628649"/>
            <a:ext cx="3124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3: Palpable lump</a:t>
            </a:r>
          </a:p>
        </p:txBody>
      </p:sp>
      <p:sp>
        <p:nvSpPr>
          <p:cNvPr id="2" name="Rectangle 1">
            <a:extLst>
              <a:ext uri="{FF2B5EF4-FFF2-40B4-BE49-F238E27FC236}">
                <a16:creationId xmlns:a16="http://schemas.microsoft.com/office/drawing/2014/main" id="{5243DF42-6593-4BA1-844F-1A796CBF8ED7}"/>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picture containing text, dark&#10;&#10;Description automatically generated">
            <a:extLst>
              <a:ext uri="{FF2B5EF4-FFF2-40B4-BE49-F238E27FC236}">
                <a16:creationId xmlns:a16="http://schemas.microsoft.com/office/drawing/2014/main" id="{E5ACB853-2904-8A69-32EF-E2DEEB1B6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889" t="20799" r="12366" b="22667"/>
          <a:stretch>
            <a:fillRect/>
          </a:stretch>
        </p:blipFill>
        <p:spPr bwMode="auto">
          <a:xfrm>
            <a:off x="7194551" y="1471614"/>
            <a:ext cx="3344863"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a:extLst>
              <a:ext uri="{FF2B5EF4-FFF2-40B4-BE49-F238E27FC236}">
                <a16:creationId xmlns:a16="http://schemas.microsoft.com/office/drawing/2014/main" id="{62BBD02F-89D9-C8E9-E255-25C71FEC9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93" t="36623" r="8517" b="16621"/>
          <a:stretch>
            <a:fillRect/>
          </a:stretch>
        </p:blipFill>
        <p:spPr bwMode="auto">
          <a:xfrm>
            <a:off x="1524001" y="2365376"/>
            <a:ext cx="528637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0969A9F-AE59-9C7A-2C3C-ED52B0AAA0B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8" descr="A close up of the moon&#10;&#10;Description automatically generated with medium confidence">
            <a:extLst>
              <a:ext uri="{FF2B5EF4-FFF2-40B4-BE49-F238E27FC236}">
                <a16:creationId xmlns:a16="http://schemas.microsoft.com/office/drawing/2014/main" id="{37943C9A-6A31-8C41-DE12-102E3888B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524" b="19112"/>
          <a:stretch>
            <a:fillRect/>
          </a:stretch>
        </p:blipFill>
        <p:spPr bwMode="auto">
          <a:xfrm>
            <a:off x="2133600" y="915988"/>
            <a:ext cx="30480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0" descr="A close-up of the moon&#10;&#10;Description automatically generated">
            <a:extLst>
              <a:ext uri="{FF2B5EF4-FFF2-40B4-BE49-F238E27FC236}">
                <a16:creationId xmlns:a16="http://schemas.microsoft.com/office/drawing/2014/main" id="{B58DFE17-F57A-D265-C85A-4A4253E985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46" r="44516" b="13956"/>
          <a:stretch/>
        </p:blipFill>
        <p:spPr bwMode="auto">
          <a:xfrm>
            <a:off x="6400801" y="990599"/>
            <a:ext cx="3228975"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1">
            <a:extLst>
              <a:ext uri="{FF2B5EF4-FFF2-40B4-BE49-F238E27FC236}">
                <a16:creationId xmlns:a16="http://schemas.microsoft.com/office/drawing/2014/main" id="{1F9DD7CA-2D4B-46A0-7190-545EB544CFEF}"/>
              </a:ext>
            </a:extLst>
          </p:cNvPr>
          <p:cNvSpPr txBox="1">
            <a:spLocks noChangeArrowheads="1"/>
          </p:cNvSpPr>
          <p:nvPr/>
        </p:nvSpPr>
        <p:spPr bwMode="auto">
          <a:xfrm>
            <a:off x="2133600" y="468312"/>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4: Screening (as seen on previous lecture)</a:t>
            </a:r>
          </a:p>
        </p:txBody>
      </p:sp>
      <p:cxnSp>
        <p:nvCxnSpPr>
          <p:cNvPr id="32773" name="Straight Arrow Connector 3">
            <a:extLst>
              <a:ext uri="{FF2B5EF4-FFF2-40B4-BE49-F238E27FC236}">
                <a16:creationId xmlns:a16="http://schemas.microsoft.com/office/drawing/2014/main" id="{01EFA586-3058-15AE-5114-668803509A17}"/>
              </a:ext>
            </a:extLst>
          </p:cNvPr>
          <p:cNvCxnSpPr>
            <a:cxnSpLocks/>
          </p:cNvCxnSpPr>
          <p:nvPr/>
        </p:nvCxnSpPr>
        <p:spPr bwMode="auto">
          <a:xfrm flipH="1">
            <a:off x="3048000" y="4419601"/>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32774" name="Straight Arrow Connector 5">
            <a:extLst>
              <a:ext uri="{FF2B5EF4-FFF2-40B4-BE49-F238E27FC236}">
                <a16:creationId xmlns:a16="http://schemas.microsoft.com/office/drawing/2014/main" id="{F4141955-9A49-A61E-2A4E-2F60EC2DD026}"/>
              </a:ext>
            </a:extLst>
          </p:cNvPr>
          <p:cNvCxnSpPr>
            <a:cxnSpLocks/>
          </p:cNvCxnSpPr>
          <p:nvPr/>
        </p:nvCxnSpPr>
        <p:spPr bwMode="auto">
          <a:xfrm flipH="1">
            <a:off x="7162800" y="5181601"/>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2C708619-8BF8-E125-AA7A-8FC7EFF1D5C2}"/>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 close-up of a fetus&#10;&#10;Description automatically generated with low confidence">
            <a:extLst>
              <a:ext uri="{FF2B5EF4-FFF2-40B4-BE49-F238E27FC236}">
                <a16:creationId xmlns:a16="http://schemas.microsoft.com/office/drawing/2014/main" id="{A283CD76-3F5A-D64B-D715-D3DA97E67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502" b="9155"/>
          <a:stretch>
            <a:fillRect/>
          </a:stretch>
        </p:blipFill>
        <p:spPr bwMode="auto">
          <a:xfrm>
            <a:off x="3956050" y="857251"/>
            <a:ext cx="42799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795" name="Straight Arrow Connector 1">
            <a:extLst>
              <a:ext uri="{FF2B5EF4-FFF2-40B4-BE49-F238E27FC236}">
                <a16:creationId xmlns:a16="http://schemas.microsoft.com/office/drawing/2014/main" id="{5481CF1C-2047-6A84-4B07-7369CFC9BB43}"/>
              </a:ext>
            </a:extLst>
          </p:cNvPr>
          <p:cNvCxnSpPr>
            <a:cxnSpLocks/>
          </p:cNvCxnSpPr>
          <p:nvPr/>
        </p:nvCxnSpPr>
        <p:spPr bwMode="auto">
          <a:xfrm flipH="1">
            <a:off x="5540375" y="3440114"/>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16A0C5A2-ABD2-4EEF-A79C-EA9BB4B83A3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A picture containing text&#10;&#10;Description automatically generated">
            <a:extLst>
              <a:ext uri="{FF2B5EF4-FFF2-40B4-BE49-F238E27FC236}">
                <a16:creationId xmlns:a16="http://schemas.microsoft.com/office/drawing/2014/main" id="{5ABCACF0-FCC2-B5F6-3C24-0671B6D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13" t="28445" r="20891" b="40443"/>
          <a:stretch>
            <a:fillRect/>
          </a:stretch>
        </p:blipFill>
        <p:spPr bwMode="auto">
          <a:xfrm>
            <a:off x="1652588" y="1012826"/>
            <a:ext cx="4938712"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A picture containing dark, night sky&#10;&#10;Description automatically generated">
            <a:extLst>
              <a:ext uri="{FF2B5EF4-FFF2-40B4-BE49-F238E27FC236}">
                <a16:creationId xmlns:a16="http://schemas.microsoft.com/office/drawing/2014/main" id="{CB419B6D-C4E2-2073-1402-5F2C8F5D1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68" t="21333" r="16251" b="23378"/>
          <a:stretch>
            <a:fillRect/>
          </a:stretch>
        </p:blipFill>
        <p:spPr bwMode="auto">
          <a:xfrm>
            <a:off x="7010401" y="857250"/>
            <a:ext cx="3516313"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5E568B7-00B2-B454-8F33-28368ED60F1F}"/>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F3AFA3F-2671-766F-BAB3-8B6FF7A07716}"/>
              </a:ext>
            </a:extLst>
          </p:cNvPr>
          <p:cNvSpPr>
            <a:spLocks noGrp="1" noChangeArrowheads="1"/>
          </p:cNvSpPr>
          <p:nvPr>
            <p:ph type="title"/>
          </p:nvPr>
        </p:nvSpPr>
        <p:spPr>
          <a:xfrm>
            <a:off x="2209800" y="382588"/>
            <a:ext cx="7772400" cy="1143000"/>
          </a:xfrm>
        </p:spPr>
        <p:txBody>
          <a:bodyPr/>
          <a:lstStyle/>
          <a:p>
            <a:pPr eaLnBrk="1" hangingPunct="1">
              <a:defRPr/>
            </a:pPr>
            <a:r>
              <a:rPr lang="en-US" sz="3600" dirty="0">
                <a:solidFill>
                  <a:srgbClr val="FFFF00"/>
                </a:solidFill>
                <a:ea typeface="ＭＳ Ｐゴシック" charset="0"/>
                <a:cs typeface="+mj-cs"/>
              </a:rPr>
              <a:t>Breast MRI</a:t>
            </a:r>
            <a:endParaRPr lang="en-US" sz="3600" b="1" dirty="0">
              <a:solidFill>
                <a:srgbClr val="FFFF99"/>
              </a:solidFill>
              <a:ea typeface="ＭＳ Ｐゴシック" charset="0"/>
              <a:cs typeface="+mj-cs"/>
            </a:endParaRPr>
          </a:p>
        </p:txBody>
      </p:sp>
      <p:sp>
        <p:nvSpPr>
          <p:cNvPr id="2" name="Rectangle 3">
            <a:extLst>
              <a:ext uri="{FF2B5EF4-FFF2-40B4-BE49-F238E27FC236}">
                <a16:creationId xmlns:a16="http://schemas.microsoft.com/office/drawing/2014/main" id="{FBA7F098-6CAC-EAA8-6D3C-2C3156A4FDE8}"/>
              </a:ext>
            </a:extLst>
          </p:cNvPr>
          <p:cNvSpPr>
            <a:spLocks noGrp="1" noChangeArrowheads="1"/>
          </p:cNvSpPr>
          <p:nvPr>
            <p:ph type="body" idx="1"/>
          </p:nvPr>
        </p:nvSpPr>
        <p:spPr>
          <a:xfrm>
            <a:off x="2128838" y="1747838"/>
            <a:ext cx="7986712" cy="4532312"/>
          </a:xfrm>
        </p:spPr>
        <p:txBody>
          <a:bodyPr/>
          <a:lstStyle/>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Detection of breast cancer on MRI depends on the administration of intravenous gadolinium</a:t>
            </a:r>
          </a:p>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Highly sensitive: &gt;90%</a:t>
            </a:r>
          </a:p>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Specificity is variable</a:t>
            </a:r>
          </a:p>
          <a:p>
            <a:pPr defTabSz="893090" eaLnBrk="1" hangingPunct="1">
              <a:spcBef>
                <a:spcPts val="0"/>
              </a:spcBef>
              <a:spcAft>
                <a:spcPts val="1200"/>
              </a:spcAft>
              <a:buClr>
                <a:schemeClr val="bg1"/>
              </a:buClr>
              <a:defRPr/>
            </a:pPr>
            <a:r>
              <a:rPr lang="en-US" sz="2800" dirty="0">
                <a:solidFill>
                  <a:srgbClr val="FFFFFF"/>
                </a:solidFill>
                <a:ea typeface="ＭＳ Ｐゴシック" charset="0"/>
                <a:cs typeface="+mn-cs"/>
              </a:rPr>
              <a:t>MRI is an adjunct to screening mammography and not a substitution</a:t>
            </a:r>
          </a:p>
        </p:txBody>
      </p:sp>
      <p:sp>
        <p:nvSpPr>
          <p:cNvPr id="3" name="Rectangle 2">
            <a:extLst>
              <a:ext uri="{FF2B5EF4-FFF2-40B4-BE49-F238E27FC236}">
                <a16:creationId xmlns:a16="http://schemas.microsoft.com/office/drawing/2014/main" id="{46A32DA7-B136-7304-2B2C-8DF88ED6DD3D}"/>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close-up of the moon&#10;&#10;Description automatically generated">
            <a:extLst>
              <a:ext uri="{FF2B5EF4-FFF2-40B4-BE49-F238E27FC236}">
                <a16:creationId xmlns:a16="http://schemas.microsoft.com/office/drawing/2014/main" id="{141E1DC4-1C4D-09B7-36BA-6D550E64D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224" t="7426" b="4321"/>
          <a:stretch>
            <a:fillRect/>
          </a:stretch>
        </p:blipFill>
        <p:spPr bwMode="auto">
          <a:xfrm>
            <a:off x="1755775" y="1600200"/>
            <a:ext cx="197485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A close-up of the moon&#10;&#10;Description automatically generated with medium confidence">
            <a:extLst>
              <a:ext uri="{FF2B5EF4-FFF2-40B4-BE49-F238E27FC236}">
                <a16:creationId xmlns:a16="http://schemas.microsoft.com/office/drawing/2014/main" id="{A9B4F51E-4702-430F-337F-7BE6ACB91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098" r="62424" b="5627"/>
          <a:stretch>
            <a:fillRect/>
          </a:stretch>
        </p:blipFill>
        <p:spPr bwMode="auto">
          <a:xfrm>
            <a:off x="3741739" y="1600201"/>
            <a:ext cx="1804987"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9" descr="A close up of the moon&#10;&#10;Description automatically generated with medium confidence">
            <a:extLst>
              <a:ext uri="{FF2B5EF4-FFF2-40B4-BE49-F238E27FC236}">
                <a16:creationId xmlns:a16="http://schemas.microsoft.com/office/drawing/2014/main" id="{07027FCD-6C57-F68A-90E7-21CBE3095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268" t="6444" b="6937"/>
          <a:stretch>
            <a:fillRect/>
          </a:stretch>
        </p:blipFill>
        <p:spPr bwMode="auto">
          <a:xfrm>
            <a:off x="5741989" y="1358900"/>
            <a:ext cx="1804987"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3" descr="A close up of the moon&#10;&#10;Description automatically generated with medium confidence">
            <a:extLst>
              <a:ext uri="{FF2B5EF4-FFF2-40B4-BE49-F238E27FC236}">
                <a16:creationId xmlns:a16="http://schemas.microsoft.com/office/drawing/2014/main" id="{B3CF5E4A-901D-07D6-E065-194AF560A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098" r="65559" b="5627"/>
          <a:stretch>
            <a:fillRect/>
          </a:stretch>
        </p:blipFill>
        <p:spPr bwMode="auto">
          <a:xfrm>
            <a:off x="7580314" y="1358901"/>
            <a:ext cx="1806575"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1">
            <a:extLst>
              <a:ext uri="{FF2B5EF4-FFF2-40B4-BE49-F238E27FC236}">
                <a16:creationId xmlns:a16="http://schemas.microsoft.com/office/drawing/2014/main" id="{BE960CA3-9D05-CEE7-73B0-A136B83F218E}"/>
              </a:ext>
            </a:extLst>
          </p:cNvPr>
          <p:cNvSpPr txBox="1">
            <a:spLocks noChangeArrowheads="1"/>
          </p:cNvSpPr>
          <p:nvPr/>
        </p:nvSpPr>
        <p:spPr bwMode="auto">
          <a:xfrm>
            <a:off x="1593850" y="496887"/>
            <a:ext cx="8159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5: 44-year-old woman with a 3-month history of a right nipple plaque-like area </a:t>
            </a:r>
          </a:p>
        </p:txBody>
      </p:sp>
      <p:cxnSp>
        <p:nvCxnSpPr>
          <p:cNvPr id="35847" name="Straight Arrow Connector 1">
            <a:extLst>
              <a:ext uri="{FF2B5EF4-FFF2-40B4-BE49-F238E27FC236}">
                <a16:creationId xmlns:a16="http://schemas.microsoft.com/office/drawing/2014/main" id="{2C63023A-A4AA-ECF6-9C04-1D9968164BB0}"/>
              </a:ext>
            </a:extLst>
          </p:cNvPr>
          <p:cNvCxnSpPr>
            <a:cxnSpLocks/>
          </p:cNvCxnSpPr>
          <p:nvPr/>
        </p:nvCxnSpPr>
        <p:spPr bwMode="auto">
          <a:xfrm flipV="1">
            <a:off x="1593850" y="5062539"/>
            <a:ext cx="425450" cy="39052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17B70A5B-065B-CF30-354C-625DC648F028}"/>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92A319CD-467F-A56D-D8B4-FE66885316D0}"/>
              </a:ext>
            </a:extLst>
          </p:cNvPr>
          <p:cNvSpPr>
            <a:spLocks noGrp="1" noChangeArrowheads="1"/>
          </p:cNvSpPr>
          <p:nvPr>
            <p:ph type="title"/>
          </p:nvPr>
        </p:nvSpPr>
        <p:spPr/>
        <p:txBody>
          <a:bodyPr/>
          <a:lstStyle/>
          <a:p>
            <a:endParaRPr lang="en-US" altLang="en-US"/>
          </a:p>
        </p:txBody>
      </p:sp>
      <p:sp>
        <p:nvSpPr>
          <p:cNvPr id="36867" name="Text Placeholder 2">
            <a:extLst>
              <a:ext uri="{FF2B5EF4-FFF2-40B4-BE49-F238E27FC236}">
                <a16:creationId xmlns:a16="http://schemas.microsoft.com/office/drawing/2014/main" id="{09AFBF04-4695-0D2B-35DC-6A0C37A70B10}"/>
              </a:ext>
            </a:extLst>
          </p:cNvPr>
          <p:cNvSpPr>
            <a:spLocks noGrp="1" noChangeArrowheads="1"/>
          </p:cNvSpPr>
          <p:nvPr>
            <p:ph type="body" idx="1"/>
          </p:nvPr>
        </p:nvSpPr>
        <p:spPr/>
        <p:txBody>
          <a:bodyPr/>
          <a:lstStyle/>
          <a:p>
            <a:pPr>
              <a:spcBef>
                <a:spcPts val="0"/>
              </a:spcBef>
              <a:spcAft>
                <a:spcPts val="1200"/>
              </a:spcAft>
            </a:pPr>
            <a:r>
              <a:rPr lang="en-US" altLang="en-US" dirty="0">
                <a:solidFill>
                  <a:schemeClr val="bg1"/>
                </a:solidFill>
              </a:rPr>
              <a:t>Skin punch biopsy yielded Paget’s disease of the nipple</a:t>
            </a:r>
          </a:p>
          <a:p>
            <a:pPr>
              <a:spcBef>
                <a:spcPts val="0"/>
              </a:spcBef>
              <a:spcAft>
                <a:spcPts val="1200"/>
              </a:spcAft>
            </a:pPr>
            <a:r>
              <a:rPr lang="en-US" altLang="en-US" dirty="0">
                <a:solidFill>
                  <a:schemeClr val="bg1"/>
                </a:solidFill>
              </a:rPr>
              <a:t>She went on to MRI since the mammogram was negative</a:t>
            </a:r>
          </a:p>
        </p:txBody>
      </p:sp>
      <p:sp>
        <p:nvSpPr>
          <p:cNvPr id="2" name="Rectangle 1">
            <a:extLst>
              <a:ext uri="{FF2B5EF4-FFF2-40B4-BE49-F238E27FC236}">
                <a16:creationId xmlns:a16="http://schemas.microsoft.com/office/drawing/2014/main" id="{35EC5919-60A2-CD01-C465-820C7A43D695}"/>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picture containing text, silhouette&#10;&#10;Description automatically generated">
            <a:extLst>
              <a:ext uri="{FF2B5EF4-FFF2-40B4-BE49-F238E27FC236}">
                <a16:creationId xmlns:a16="http://schemas.microsoft.com/office/drawing/2014/main" id="{897D65C8-8B0E-88D7-3265-72CAC2D78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776" t="30547" r="25009" b="31151"/>
          <a:stretch>
            <a:fillRect/>
          </a:stretch>
        </p:blipFill>
        <p:spPr bwMode="auto">
          <a:xfrm>
            <a:off x="2968625" y="1355725"/>
            <a:ext cx="625475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172171-77CB-F937-B36C-9738A3A010D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A picture containing text&#10;&#10;Description automatically generated">
            <a:extLst>
              <a:ext uri="{FF2B5EF4-FFF2-40B4-BE49-F238E27FC236}">
                <a16:creationId xmlns:a16="http://schemas.microsoft.com/office/drawing/2014/main" id="{D1D15D4C-D18B-33B9-B911-C43505399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21" t="27879" r="24519" b="34061"/>
          <a:stretch>
            <a:fillRect/>
          </a:stretch>
        </p:blipFill>
        <p:spPr bwMode="auto">
          <a:xfrm>
            <a:off x="1736726" y="2041526"/>
            <a:ext cx="455136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5" descr="A picture containing text, night sky&#10;&#10;Description automatically generated">
            <a:extLst>
              <a:ext uri="{FF2B5EF4-FFF2-40B4-BE49-F238E27FC236}">
                <a16:creationId xmlns:a16="http://schemas.microsoft.com/office/drawing/2014/main" id="{BF0988B3-26E8-9FF2-30D8-94E43DF7D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21" t="20605" r="36244" b="29211"/>
          <a:stretch>
            <a:fillRect/>
          </a:stretch>
        </p:blipFill>
        <p:spPr bwMode="auto">
          <a:xfrm>
            <a:off x="6407151" y="1150938"/>
            <a:ext cx="40481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771D82-192D-E895-4329-271F15CE7850}"/>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5">
            <a:extLst>
              <a:ext uri="{FF2B5EF4-FFF2-40B4-BE49-F238E27FC236}">
                <a16:creationId xmlns:a16="http://schemas.microsoft.com/office/drawing/2014/main" id="{BE9783FF-E4B4-EF63-4465-8E13062384C7}"/>
              </a:ext>
            </a:extLst>
          </p:cNvPr>
          <p:cNvSpPr txBox="1">
            <a:spLocks noChangeArrowheads="1"/>
          </p:cNvSpPr>
          <p:nvPr/>
        </p:nvSpPr>
        <p:spPr bwMode="auto">
          <a:xfrm>
            <a:off x="2601119" y="1990725"/>
            <a:ext cx="158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800" b="1" dirty="0">
                <a:solidFill>
                  <a:srgbClr val="FFFF00"/>
                </a:solidFill>
              </a:rPr>
              <a:t>Pre NAC</a:t>
            </a:r>
          </a:p>
        </p:txBody>
      </p:sp>
      <p:sp>
        <p:nvSpPr>
          <p:cNvPr id="39939" name="Text Box 6">
            <a:extLst>
              <a:ext uri="{FF2B5EF4-FFF2-40B4-BE49-F238E27FC236}">
                <a16:creationId xmlns:a16="http://schemas.microsoft.com/office/drawing/2014/main" id="{02EB1840-DC3F-4555-F5A3-E9460D5C1083}"/>
              </a:ext>
            </a:extLst>
          </p:cNvPr>
          <p:cNvSpPr txBox="1">
            <a:spLocks noChangeArrowheads="1"/>
          </p:cNvSpPr>
          <p:nvPr/>
        </p:nvSpPr>
        <p:spPr bwMode="auto">
          <a:xfrm>
            <a:off x="2536031" y="4810125"/>
            <a:ext cx="1712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800" b="1">
                <a:solidFill>
                  <a:srgbClr val="FFFF00"/>
                </a:solidFill>
              </a:rPr>
              <a:t>Post NAC</a:t>
            </a:r>
          </a:p>
        </p:txBody>
      </p:sp>
      <p:sp>
        <p:nvSpPr>
          <p:cNvPr id="39940" name="Rectangle 7">
            <a:extLst>
              <a:ext uri="{FF2B5EF4-FFF2-40B4-BE49-F238E27FC236}">
                <a16:creationId xmlns:a16="http://schemas.microsoft.com/office/drawing/2014/main" id="{B4638715-1A77-1B98-AD44-9F71C0A3CACB}"/>
              </a:ext>
            </a:extLst>
          </p:cNvPr>
          <p:cNvSpPr>
            <a:spLocks noChangeArrowheads="1"/>
          </p:cNvSpPr>
          <p:nvPr/>
        </p:nvSpPr>
        <p:spPr bwMode="auto">
          <a:xfrm>
            <a:off x="8382000" y="489857"/>
            <a:ext cx="914400" cy="6172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39941" name="Oval 8">
            <a:extLst>
              <a:ext uri="{FF2B5EF4-FFF2-40B4-BE49-F238E27FC236}">
                <a16:creationId xmlns:a16="http://schemas.microsoft.com/office/drawing/2014/main" id="{638B99E4-D3FC-AF96-A3FA-5559BD2D0EAC}"/>
              </a:ext>
            </a:extLst>
          </p:cNvPr>
          <p:cNvSpPr>
            <a:spLocks noChangeArrowheads="1"/>
          </p:cNvSpPr>
          <p:nvPr/>
        </p:nvSpPr>
        <p:spPr bwMode="auto">
          <a:xfrm>
            <a:off x="5943600" y="5638800"/>
            <a:ext cx="990600" cy="1219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1800">
              <a:latin typeface="Arial" panose="020B0604020202020204" pitchFamily="34" charset="0"/>
            </a:endParaRPr>
          </a:p>
        </p:txBody>
      </p:sp>
      <p:pic>
        <p:nvPicPr>
          <p:cNvPr id="39944" name="Picture 4" descr="A picture containing text, branchiopod crustacean, x-ray film&#10;&#10;Description automatically generated">
            <a:extLst>
              <a:ext uri="{FF2B5EF4-FFF2-40B4-BE49-F238E27FC236}">
                <a16:creationId xmlns:a16="http://schemas.microsoft.com/office/drawing/2014/main" id="{AF55CBF0-D504-803A-524F-D280369D7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668338"/>
            <a:ext cx="5221288"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
            <a:extLst>
              <a:ext uri="{FF2B5EF4-FFF2-40B4-BE49-F238E27FC236}">
                <a16:creationId xmlns:a16="http://schemas.microsoft.com/office/drawing/2014/main" id="{28FD3015-F7CE-7EEC-DD82-F7232D98DE62}"/>
              </a:ext>
            </a:extLst>
          </p:cNvPr>
          <p:cNvSpPr txBox="1">
            <a:spLocks noChangeArrowheads="1"/>
          </p:cNvSpPr>
          <p:nvPr/>
        </p:nvSpPr>
        <p:spPr bwMode="auto">
          <a:xfrm>
            <a:off x="1828800" y="587376"/>
            <a:ext cx="480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6: Evaluate response to neoadjuvant chemotherapy</a:t>
            </a:r>
          </a:p>
        </p:txBody>
      </p:sp>
      <p:sp>
        <p:nvSpPr>
          <p:cNvPr id="2" name="Rectangle 1">
            <a:extLst>
              <a:ext uri="{FF2B5EF4-FFF2-40B4-BE49-F238E27FC236}">
                <a16:creationId xmlns:a16="http://schemas.microsoft.com/office/drawing/2014/main" id="{AFD8FF02-53B3-626C-2E4A-061F138F66D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a:extLst>
              <a:ext uri="{FF2B5EF4-FFF2-40B4-BE49-F238E27FC236}">
                <a16:creationId xmlns:a16="http://schemas.microsoft.com/office/drawing/2014/main" id="{A60E639E-4909-90A1-48B5-86ECEC343A55}"/>
              </a:ext>
            </a:extLst>
          </p:cNvPr>
          <p:cNvGraphicFramePr>
            <a:graphicFrameLocks noChangeAspect="1"/>
          </p:cNvGraphicFramePr>
          <p:nvPr/>
        </p:nvGraphicFramePr>
        <p:xfrm>
          <a:off x="2371725" y="1066801"/>
          <a:ext cx="7448550" cy="5465763"/>
        </p:xfrm>
        <a:graphic>
          <a:graphicData uri="http://schemas.openxmlformats.org/presentationml/2006/ole">
            <mc:AlternateContent xmlns:mc="http://schemas.openxmlformats.org/markup-compatibility/2006">
              <mc:Choice xmlns:v="urn:schemas-microsoft-com:vml" Requires="v">
                <p:oleObj name="Image" r:id="rId3" imgW="11734800" imgH="8610600" progId="Photoshop.Image.7">
                  <p:embed/>
                </p:oleObj>
              </mc:Choice>
              <mc:Fallback>
                <p:oleObj name="Image" r:id="rId3" imgW="11734800" imgH="8610600" progId="Photoshop.Image.7">
                  <p:embed/>
                  <p:pic>
                    <p:nvPicPr>
                      <p:cNvPr id="41986" name="Object 2">
                        <a:extLst>
                          <a:ext uri="{FF2B5EF4-FFF2-40B4-BE49-F238E27FC236}">
                            <a16:creationId xmlns:a16="http://schemas.microsoft.com/office/drawing/2014/main" id="{A60E639E-4909-90A1-48B5-86ECEC343A55}"/>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371725" y="1066801"/>
                        <a:ext cx="744855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87" name="TextBox 1">
            <a:extLst>
              <a:ext uri="{FF2B5EF4-FFF2-40B4-BE49-F238E27FC236}">
                <a16:creationId xmlns:a16="http://schemas.microsoft.com/office/drawing/2014/main" id="{B7F625BC-CB0D-EF68-CEE0-A69EFB449EBD}"/>
              </a:ext>
            </a:extLst>
          </p:cNvPr>
          <p:cNvSpPr txBox="1">
            <a:spLocks noChangeArrowheads="1"/>
          </p:cNvSpPr>
          <p:nvPr/>
        </p:nvSpPr>
        <p:spPr bwMode="auto">
          <a:xfrm>
            <a:off x="1846262" y="546100"/>
            <a:ext cx="6840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6: Evaluate positive margins after lumpectomy</a:t>
            </a:r>
          </a:p>
        </p:txBody>
      </p:sp>
      <p:sp>
        <p:nvSpPr>
          <p:cNvPr id="41988" name="TextBox 2">
            <a:extLst>
              <a:ext uri="{FF2B5EF4-FFF2-40B4-BE49-F238E27FC236}">
                <a16:creationId xmlns:a16="http://schemas.microsoft.com/office/drawing/2014/main" id="{29EB15EA-9C2F-69AA-D8D4-5A6175AAB5BE}"/>
              </a:ext>
            </a:extLst>
          </p:cNvPr>
          <p:cNvSpPr txBox="1">
            <a:spLocks noChangeArrowheads="1"/>
          </p:cNvSpPr>
          <p:nvPr/>
        </p:nvSpPr>
        <p:spPr bwMode="auto">
          <a:xfrm>
            <a:off x="1600200" y="6445250"/>
            <a:ext cx="601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dirty="0">
                <a:solidFill>
                  <a:srgbClr val="FFFF00"/>
                </a:solidFill>
                <a:latin typeface="+mj-lt"/>
              </a:rPr>
              <a:t>Case courtesy of Betty Rafferty, MD</a:t>
            </a:r>
          </a:p>
        </p:txBody>
      </p:sp>
      <p:sp>
        <p:nvSpPr>
          <p:cNvPr id="2" name="Rectangle 1">
            <a:extLst>
              <a:ext uri="{FF2B5EF4-FFF2-40B4-BE49-F238E27FC236}">
                <a16:creationId xmlns:a16="http://schemas.microsoft.com/office/drawing/2014/main" id="{F6D8B6D0-BA9A-336A-8906-AE1ADD32FD0A}"/>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a:extLst>
              <a:ext uri="{FF2B5EF4-FFF2-40B4-BE49-F238E27FC236}">
                <a16:creationId xmlns:a16="http://schemas.microsoft.com/office/drawing/2014/main" id="{2B3E2ECF-7C0C-E660-A86C-2E528E75DFE2}"/>
              </a:ext>
            </a:extLst>
          </p:cNvPr>
          <p:cNvGraphicFramePr>
            <a:graphicFrameLocks noChangeAspect="1"/>
          </p:cNvGraphicFramePr>
          <p:nvPr/>
        </p:nvGraphicFramePr>
        <p:xfrm>
          <a:off x="2371725" y="1066801"/>
          <a:ext cx="7448550" cy="5465763"/>
        </p:xfrm>
        <a:graphic>
          <a:graphicData uri="http://schemas.openxmlformats.org/presentationml/2006/ole">
            <mc:AlternateContent xmlns:mc="http://schemas.openxmlformats.org/markup-compatibility/2006">
              <mc:Choice xmlns:v="urn:schemas-microsoft-com:vml" Requires="v">
                <p:oleObj name="Image" r:id="rId3" imgW="11734800" imgH="8610600" progId="Photoshop.Image.7">
                  <p:embed/>
                </p:oleObj>
              </mc:Choice>
              <mc:Fallback>
                <p:oleObj name="Image" r:id="rId3" imgW="11734800" imgH="8610600" progId="Photoshop.Image.7">
                  <p:embed/>
                  <p:pic>
                    <p:nvPicPr>
                      <p:cNvPr id="44034" name="Object 2">
                        <a:extLst>
                          <a:ext uri="{FF2B5EF4-FFF2-40B4-BE49-F238E27FC236}">
                            <a16:creationId xmlns:a16="http://schemas.microsoft.com/office/drawing/2014/main" id="{2B3E2ECF-7C0C-E660-A86C-2E528E75DFE2}"/>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371725" y="1066801"/>
                        <a:ext cx="744855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5" name="TextBox 1">
            <a:extLst>
              <a:ext uri="{FF2B5EF4-FFF2-40B4-BE49-F238E27FC236}">
                <a16:creationId xmlns:a16="http://schemas.microsoft.com/office/drawing/2014/main" id="{47B68A24-F24C-A2A2-0EE1-FA30610758B3}"/>
              </a:ext>
            </a:extLst>
          </p:cNvPr>
          <p:cNvSpPr txBox="1">
            <a:spLocks noChangeArrowheads="1"/>
          </p:cNvSpPr>
          <p:nvPr/>
        </p:nvSpPr>
        <p:spPr bwMode="auto">
          <a:xfrm>
            <a:off x="1846262" y="546100"/>
            <a:ext cx="6764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7: Evaluate positive margins after lumpectomy</a:t>
            </a:r>
          </a:p>
        </p:txBody>
      </p:sp>
      <p:cxnSp>
        <p:nvCxnSpPr>
          <p:cNvPr id="44037" name="Straight Arrow Connector 3">
            <a:extLst>
              <a:ext uri="{FF2B5EF4-FFF2-40B4-BE49-F238E27FC236}">
                <a16:creationId xmlns:a16="http://schemas.microsoft.com/office/drawing/2014/main" id="{F9C28612-1261-1401-1E44-A52FC36E18FF}"/>
              </a:ext>
            </a:extLst>
          </p:cNvPr>
          <p:cNvCxnSpPr>
            <a:cxnSpLocks/>
          </p:cNvCxnSpPr>
          <p:nvPr/>
        </p:nvCxnSpPr>
        <p:spPr bwMode="auto">
          <a:xfrm flipH="1">
            <a:off x="8839200" y="4953001"/>
            <a:ext cx="533400" cy="320675"/>
          </a:xfrm>
          <a:prstGeom prst="straightConnector1">
            <a:avLst/>
          </a:prstGeom>
          <a:noFill/>
          <a:ln w="25400" algn="ctr">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2" name="Rectangle 1">
            <a:extLst>
              <a:ext uri="{FF2B5EF4-FFF2-40B4-BE49-F238E27FC236}">
                <a16:creationId xmlns:a16="http://schemas.microsoft.com/office/drawing/2014/main" id="{A0657404-0336-D055-F6E8-3DB8E7C53C33}"/>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F5B6EA19-D688-1CBF-0EDD-5C8B6DC0A79C}"/>
              </a:ext>
            </a:extLst>
          </p:cNvPr>
          <p:cNvSpPr txBox="1">
            <a:spLocks noChangeArrowheads="1"/>
          </p:cNvSpPr>
          <p:nvPr/>
        </p:nvSpPr>
        <p:spPr bwMode="auto">
          <a:xfrm>
            <a:off x="1600200" y="6445250"/>
            <a:ext cx="601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dirty="0">
                <a:solidFill>
                  <a:srgbClr val="FFFF00"/>
                </a:solidFill>
                <a:latin typeface="+mj-lt"/>
              </a:rPr>
              <a:t>Case courtesy of Betty Rafferty, MD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A picture containing tableware, dark&#10;&#10;Description automatically generated">
            <a:extLst>
              <a:ext uri="{FF2B5EF4-FFF2-40B4-BE49-F238E27FC236}">
                <a16:creationId xmlns:a16="http://schemas.microsoft.com/office/drawing/2014/main" id="{B0C2D5E8-B5C4-4F98-07D8-7618455EE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06" t="30222" r="6844" b="34222"/>
          <a:stretch>
            <a:fillRect/>
          </a:stretch>
        </p:blipFill>
        <p:spPr bwMode="auto">
          <a:xfrm>
            <a:off x="3665539" y="971551"/>
            <a:ext cx="45878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A picture containing tableware, spoon, dark, dishware&#10;&#10;Description automatically generated">
            <a:extLst>
              <a:ext uri="{FF2B5EF4-FFF2-40B4-BE49-F238E27FC236}">
                <a16:creationId xmlns:a16="http://schemas.microsoft.com/office/drawing/2014/main" id="{157CAB50-EBB2-380C-AB4D-185F1DC5A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58" t="31822" r="5737" b="35822"/>
          <a:stretch>
            <a:fillRect/>
          </a:stretch>
        </p:blipFill>
        <p:spPr bwMode="auto">
          <a:xfrm>
            <a:off x="3582989" y="3589338"/>
            <a:ext cx="502602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1">
            <a:extLst>
              <a:ext uri="{FF2B5EF4-FFF2-40B4-BE49-F238E27FC236}">
                <a16:creationId xmlns:a16="http://schemas.microsoft.com/office/drawing/2014/main" id="{AB340CBA-FB59-2B28-88B1-0B83ABF2EDE0}"/>
              </a:ext>
            </a:extLst>
          </p:cNvPr>
          <p:cNvSpPr txBox="1">
            <a:spLocks noChangeArrowheads="1"/>
          </p:cNvSpPr>
          <p:nvPr/>
        </p:nvSpPr>
        <p:spPr bwMode="auto">
          <a:xfrm>
            <a:off x="2133600" y="544512"/>
            <a:ext cx="601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400" dirty="0">
                <a:solidFill>
                  <a:srgbClr val="FFFF00"/>
                </a:solidFill>
                <a:latin typeface="+mj-lt"/>
              </a:rPr>
              <a:t>Case 7: Intracapsular silicone implant rupture</a:t>
            </a:r>
          </a:p>
        </p:txBody>
      </p:sp>
      <p:sp>
        <p:nvSpPr>
          <p:cNvPr id="2" name="Rectangle 1">
            <a:extLst>
              <a:ext uri="{FF2B5EF4-FFF2-40B4-BE49-F238E27FC236}">
                <a16:creationId xmlns:a16="http://schemas.microsoft.com/office/drawing/2014/main" id="{2FE26D05-96F1-2C66-4A2A-4B8BBDD43605}"/>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73829DE2-D0DE-DFC8-A957-44757ACDBE6B}"/>
              </a:ext>
            </a:extLst>
          </p:cNvPr>
          <p:cNvSpPr txBox="1">
            <a:spLocks noChangeArrowheads="1"/>
          </p:cNvSpPr>
          <p:nvPr/>
        </p:nvSpPr>
        <p:spPr bwMode="auto">
          <a:xfrm>
            <a:off x="1871663" y="4805362"/>
            <a:ext cx="8763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579438">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
                <a:schemeClr val="bg1"/>
              </a:buClr>
              <a:buFont typeface="Arial" panose="020B0604020202020204" pitchFamily="34" charset="0"/>
              <a:buChar char="•"/>
            </a:pPr>
            <a:r>
              <a:rPr lang="en-US" altLang="en-US" sz="2800" dirty="0">
                <a:solidFill>
                  <a:schemeClr val="bg1"/>
                </a:solidFill>
              </a:rPr>
              <a:t>Among women with breast cancer, breast MRI will identify </a:t>
            </a:r>
          </a:p>
          <a:p>
            <a:pPr marL="1036638" lvl="1" indent="-457200">
              <a:spcBef>
                <a:spcPct val="0"/>
              </a:spcBef>
              <a:buClr>
                <a:schemeClr val="bg1"/>
              </a:buClr>
              <a:buFont typeface="Times New Roman" panose="02020603050405020304" pitchFamily="18" charset="0"/>
              <a:buChar char="–"/>
            </a:pPr>
            <a:r>
              <a:rPr lang="en-US" altLang="en-US" sz="2400" dirty="0">
                <a:solidFill>
                  <a:schemeClr val="bg1"/>
                </a:solidFill>
              </a:rPr>
              <a:t>Additional ipsilateral cancer in ~12% of patients</a:t>
            </a:r>
          </a:p>
          <a:p>
            <a:pPr marL="1036638" lvl="1" indent="-457200">
              <a:spcBef>
                <a:spcPct val="0"/>
              </a:spcBef>
              <a:buClr>
                <a:schemeClr val="bg1"/>
              </a:buClr>
              <a:buFont typeface="Times New Roman" panose="02020603050405020304" pitchFamily="18" charset="0"/>
              <a:buChar char="–"/>
            </a:pPr>
            <a:r>
              <a:rPr lang="en-US" altLang="en-US" sz="2400" dirty="0">
                <a:solidFill>
                  <a:schemeClr val="bg1"/>
                </a:solidFill>
              </a:rPr>
              <a:t>Contralateral cancer in ~4% of patients</a:t>
            </a:r>
            <a:endParaRPr lang="en-US" altLang="en-US" sz="2400" dirty="0"/>
          </a:p>
          <a:p>
            <a:pPr algn="ctr">
              <a:spcBef>
                <a:spcPct val="0"/>
              </a:spcBef>
              <a:buClr>
                <a:schemeClr val="bg1"/>
              </a:buClr>
              <a:buFont typeface="Arial" panose="020B0604020202020204" pitchFamily="34" charset="0"/>
              <a:buChar char="•"/>
            </a:pPr>
            <a:r>
              <a:rPr lang="en-US" altLang="en-US" sz="4800" dirty="0">
                <a:solidFill>
                  <a:srgbClr val="FFFF00"/>
                </a:solidFill>
              </a:rPr>
              <a:t>  </a:t>
            </a:r>
            <a:endParaRPr lang="en-US" altLang="en-US" sz="4800" b="1" dirty="0">
              <a:solidFill>
                <a:srgbClr val="FFFF00"/>
              </a:solidFill>
            </a:endParaRPr>
          </a:p>
        </p:txBody>
      </p:sp>
      <p:pic>
        <p:nvPicPr>
          <p:cNvPr id="47107" name="Picture 3" descr="Graphical user interface, text, application&#10;&#10;Description automatically generated">
            <a:extLst>
              <a:ext uri="{FF2B5EF4-FFF2-40B4-BE49-F238E27FC236}">
                <a16:creationId xmlns:a16="http://schemas.microsoft.com/office/drawing/2014/main" id="{22E5539F-DB81-D71B-57D3-89AD36AC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36587"/>
            <a:ext cx="81534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56D7CC5-821B-5553-D9D0-3973389FACB5}"/>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8EAD25A5-7F18-49C7-4899-6EEF46BFE038}"/>
              </a:ext>
            </a:extLst>
          </p:cNvPr>
          <p:cNvSpPr txBox="1">
            <a:spLocks noChangeArrowheads="1"/>
          </p:cNvSpPr>
          <p:nvPr/>
        </p:nvSpPr>
        <p:spPr bwMode="auto">
          <a:xfrm>
            <a:off x="3924300" y="496888"/>
            <a:ext cx="459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Implementation of MRI</a:t>
            </a:r>
            <a:endParaRPr lang="en-US" altLang="en-US" sz="5400" b="1" dirty="0">
              <a:solidFill>
                <a:srgbClr val="FFFF00"/>
              </a:solidFill>
            </a:endParaRPr>
          </a:p>
        </p:txBody>
      </p:sp>
      <p:sp>
        <p:nvSpPr>
          <p:cNvPr id="47107" name="Text Box 3">
            <a:extLst>
              <a:ext uri="{FF2B5EF4-FFF2-40B4-BE49-F238E27FC236}">
                <a16:creationId xmlns:a16="http://schemas.microsoft.com/office/drawing/2014/main" id="{C53DE2CB-F9A5-81C7-CA0E-B242E743517A}"/>
              </a:ext>
            </a:extLst>
          </p:cNvPr>
          <p:cNvSpPr txBox="1">
            <a:spLocks noChangeArrowheads="1"/>
          </p:cNvSpPr>
          <p:nvPr/>
        </p:nvSpPr>
        <p:spPr bwMode="auto">
          <a:xfrm>
            <a:off x="1752600" y="1371600"/>
            <a:ext cx="8763000" cy="6463308"/>
          </a:xfrm>
          <a:prstGeom prst="rect">
            <a:avLst/>
          </a:prstGeom>
          <a:noFill/>
          <a:ln>
            <a:noFill/>
          </a:ln>
        </p:spPr>
        <p:txBody>
          <a:bodyPr>
            <a:spAutoFit/>
          </a:bodyPr>
          <a:lstStyle>
            <a:lvl1pPr marL="465138" indent="-465138">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579438">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Clr>
                <a:srgbClr val="FF0000"/>
              </a:buClr>
              <a:buFontTx/>
              <a:buNone/>
              <a:defRPr/>
            </a:pPr>
            <a:endParaRPr lang="en-US" altLang="en-US" sz="1000" b="1" dirty="0">
              <a:solidFill>
                <a:schemeClr val="bg1"/>
              </a:solidFill>
            </a:endParaRPr>
          </a:p>
          <a:p>
            <a:pPr>
              <a:spcBef>
                <a:spcPct val="0"/>
              </a:spcBef>
              <a:buClr>
                <a:schemeClr val="bg1"/>
              </a:buClr>
              <a:buFont typeface="Arial" panose="020B0604020202020204" pitchFamily="34" charset="0"/>
              <a:buChar char="•"/>
              <a:defRPr/>
            </a:pPr>
            <a:r>
              <a:rPr lang="en-US" altLang="en-US" sz="2800" dirty="0">
                <a:solidFill>
                  <a:schemeClr val="bg1"/>
                </a:solidFill>
              </a:rPr>
              <a:t>Multidisciplinary discussion between radiologists, surgeons, oncologists, high-risk clinics</a:t>
            </a:r>
          </a:p>
          <a:p>
            <a:pPr marL="922338" lvl="1" indent="-342900">
              <a:spcBef>
                <a:spcPct val="0"/>
              </a:spcBef>
              <a:buClr>
                <a:schemeClr val="bg1"/>
              </a:buClr>
              <a:buFont typeface="Times New Roman" panose="02020603050405020304" pitchFamily="18" charset="0"/>
              <a:buChar char="–"/>
              <a:defRPr/>
            </a:pPr>
            <a:r>
              <a:rPr lang="en-US" altLang="en-US" sz="2400" dirty="0">
                <a:solidFill>
                  <a:schemeClr val="bg1"/>
                </a:solidFill>
              </a:rPr>
              <a:t>Age</a:t>
            </a:r>
          </a:p>
          <a:p>
            <a:pPr marL="922338" lvl="1" indent="-342900">
              <a:spcBef>
                <a:spcPct val="0"/>
              </a:spcBef>
              <a:buClr>
                <a:schemeClr val="bg1"/>
              </a:buClr>
              <a:buFont typeface="Times New Roman" panose="02020603050405020304" pitchFamily="18" charset="0"/>
              <a:buChar char="–"/>
              <a:defRPr/>
            </a:pPr>
            <a:r>
              <a:rPr lang="en-US" altLang="en-US" sz="2400" dirty="0">
                <a:solidFill>
                  <a:schemeClr val="bg1"/>
                </a:solidFill>
              </a:rPr>
              <a:t>Breast Density</a:t>
            </a:r>
          </a:p>
          <a:p>
            <a:pPr marL="922338" lvl="1" indent="-342900">
              <a:spcBef>
                <a:spcPct val="0"/>
              </a:spcBef>
              <a:buClr>
                <a:schemeClr val="bg1"/>
              </a:buClr>
              <a:buFont typeface="Times New Roman" panose="02020603050405020304" pitchFamily="18" charset="0"/>
              <a:buChar char="–"/>
              <a:defRPr/>
            </a:pPr>
            <a:r>
              <a:rPr lang="en-US" altLang="en-US" sz="2400" dirty="0">
                <a:solidFill>
                  <a:schemeClr val="bg1"/>
                </a:solidFill>
              </a:rPr>
              <a:t>Histology (ILC, High Grade DCIS)</a:t>
            </a:r>
          </a:p>
          <a:p>
            <a:pPr marL="922338" lvl="1" indent="-342900">
              <a:spcBef>
                <a:spcPct val="0"/>
              </a:spcBef>
              <a:buClr>
                <a:schemeClr val="bg1"/>
              </a:buClr>
              <a:buFont typeface="Times New Roman" panose="02020603050405020304" pitchFamily="18" charset="0"/>
              <a:buChar char="–"/>
              <a:defRPr/>
            </a:pPr>
            <a:r>
              <a:rPr lang="en-US" altLang="en-US" sz="2400" dirty="0">
                <a:solidFill>
                  <a:schemeClr val="bg1"/>
                </a:solidFill>
              </a:rPr>
              <a:t>Suspicion of multi-centric disease</a:t>
            </a:r>
          </a:p>
          <a:p>
            <a:pPr marL="922338" lvl="1" indent="-342900">
              <a:spcBef>
                <a:spcPct val="0"/>
              </a:spcBef>
              <a:buClr>
                <a:schemeClr val="bg1"/>
              </a:buClr>
              <a:buFont typeface="Times New Roman" panose="02020603050405020304" pitchFamily="18" charset="0"/>
              <a:buChar char="–"/>
              <a:defRPr/>
            </a:pPr>
            <a:r>
              <a:rPr lang="en-US" altLang="en-US" sz="2400" dirty="0">
                <a:solidFill>
                  <a:schemeClr val="bg1"/>
                </a:solidFill>
              </a:rPr>
              <a:t>Plan for less invasive treatment (e.g., multiple lumpectomies, partial breast irradiation)</a:t>
            </a:r>
          </a:p>
          <a:p>
            <a:pPr>
              <a:spcBef>
                <a:spcPct val="0"/>
              </a:spcBef>
              <a:buClr>
                <a:srgbClr val="FF0000"/>
              </a:buClr>
              <a:defRPr/>
            </a:pPr>
            <a:endParaRPr lang="en-US" altLang="en-US" sz="800" dirty="0">
              <a:solidFill>
                <a:schemeClr val="bg1"/>
              </a:solidFill>
            </a:endParaRPr>
          </a:p>
          <a:p>
            <a:pPr lvl="1">
              <a:spcBef>
                <a:spcPct val="0"/>
              </a:spcBef>
              <a:buClr>
                <a:srgbClr val="FF0000"/>
              </a:buClr>
              <a:buFont typeface="Times New Roman" panose="02020603050405020304" pitchFamily="18" charset="0"/>
              <a:buNone/>
              <a:defRPr/>
            </a:pPr>
            <a:endParaRPr lang="en-US" altLang="en-US" sz="800" dirty="0">
              <a:solidFill>
                <a:schemeClr val="bg1"/>
              </a:solidFill>
            </a:endParaRPr>
          </a:p>
          <a:p>
            <a:pPr marL="0" indent="0">
              <a:spcBef>
                <a:spcPct val="0"/>
              </a:spcBef>
              <a:buClr>
                <a:srgbClr val="FF0000"/>
              </a:buClr>
              <a:buNone/>
              <a:defRPr/>
            </a:pPr>
            <a:endParaRPr lang="en-US" altLang="en-US" sz="800" dirty="0">
              <a:solidFill>
                <a:schemeClr val="bg1"/>
              </a:solidFill>
            </a:endParaRPr>
          </a:p>
          <a:p>
            <a:pPr>
              <a:spcBef>
                <a:spcPct val="0"/>
              </a:spcBef>
              <a:buClr>
                <a:srgbClr val="FF0000"/>
              </a:buClr>
              <a:buFontTx/>
              <a:buNone/>
              <a:defRPr/>
            </a:pPr>
            <a:endParaRPr lang="en-US" altLang="en-US" sz="800" dirty="0">
              <a:solidFill>
                <a:schemeClr val="bg1"/>
              </a:solidFill>
            </a:endParaRPr>
          </a:p>
          <a:p>
            <a:pPr marL="0" indent="0">
              <a:spcBef>
                <a:spcPct val="0"/>
              </a:spcBef>
              <a:buClr>
                <a:srgbClr val="FF0000"/>
              </a:buClr>
              <a:buNone/>
              <a:defRPr/>
            </a:pPr>
            <a:endParaRPr lang="en-US" altLang="en-US" sz="2800" dirty="0">
              <a:solidFill>
                <a:schemeClr val="bg1"/>
              </a:solidFill>
            </a:endParaRPr>
          </a:p>
          <a:p>
            <a:pPr lvl="1">
              <a:spcBef>
                <a:spcPct val="0"/>
              </a:spcBef>
              <a:buClr>
                <a:srgbClr val="FF0000"/>
              </a:buClr>
              <a:buFont typeface="Wingdings" pitchFamily="2" charset="2"/>
              <a:buNone/>
              <a:defRPr/>
            </a:pPr>
            <a:endParaRPr lang="en-US" altLang="en-US" sz="3200" dirty="0">
              <a:solidFill>
                <a:schemeClr val="bg1"/>
              </a:solidFill>
            </a:endParaRPr>
          </a:p>
          <a:p>
            <a:pPr>
              <a:spcBef>
                <a:spcPct val="0"/>
              </a:spcBef>
              <a:buClr>
                <a:srgbClr val="FF0000"/>
              </a:buClr>
              <a:buFontTx/>
              <a:buNone/>
              <a:defRPr/>
            </a:pPr>
            <a:endParaRPr lang="en-US" altLang="en-US" dirty="0">
              <a:solidFill>
                <a:schemeClr val="bg1"/>
              </a:solidFill>
            </a:endParaRPr>
          </a:p>
          <a:p>
            <a:pPr>
              <a:spcBef>
                <a:spcPct val="0"/>
              </a:spcBef>
              <a:buClr>
                <a:srgbClr val="FF0000"/>
              </a:buClr>
              <a:buFontTx/>
              <a:buNone/>
              <a:defRPr/>
            </a:pPr>
            <a:endParaRPr lang="en-US" altLang="en-US" dirty="0"/>
          </a:p>
          <a:p>
            <a:pPr algn="ctr">
              <a:spcBef>
                <a:spcPct val="0"/>
              </a:spcBef>
              <a:buFontTx/>
              <a:buNone/>
              <a:defRPr/>
            </a:pPr>
            <a:r>
              <a:rPr lang="en-US" altLang="en-US" sz="4800" dirty="0">
                <a:solidFill>
                  <a:srgbClr val="FFFF00"/>
                </a:solidFill>
              </a:rPr>
              <a:t>  </a:t>
            </a:r>
            <a:endParaRPr lang="en-US" altLang="en-US" sz="4800" b="1" dirty="0">
              <a:solidFill>
                <a:srgbClr val="FFFF00"/>
              </a:solidFill>
            </a:endParaRPr>
          </a:p>
        </p:txBody>
      </p:sp>
      <p:sp>
        <p:nvSpPr>
          <p:cNvPr id="2" name="Rectangle 1">
            <a:extLst>
              <a:ext uri="{FF2B5EF4-FFF2-40B4-BE49-F238E27FC236}">
                <a16:creationId xmlns:a16="http://schemas.microsoft.com/office/drawing/2014/main" id="{10B0A7EA-8A8A-F562-901B-646F56F335CE}"/>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835F4F1-2976-237C-7ADD-B39963AEBA9A}"/>
              </a:ext>
            </a:extLst>
          </p:cNvPr>
          <p:cNvSpPr>
            <a:spLocks noGrp="1" noChangeArrowheads="1"/>
          </p:cNvSpPr>
          <p:nvPr>
            <p:ph type="title"/>
          </p:nvPr>
        </p:nvSpPr>
        <p:spPr>
          <a:xfrm>
            <a:off x="1295400" y="458788"/>
            <a:ext cx="7772400" cy="1143000"/>
          </a:xfrm>
        </p:spPr>
        <p:txBody>
          <a:bodyPr/>
          <a:lstStyle/>
          <a:p>
            <a:pPr eaLnBrk="1" hangingPunct="1">
              <a:defRPr/>
            </a:pPr>
            <a:r>
              <a:rPr lang="en-US" sz="3600" dirty="0">
                <a:solidFill>
                  <a:srgbClr val="FFFF00"/>
                </a:solidFill>
                <a:ea typeface="ＭＳ Ｐゴシック" charset="0"/>
                <a:cs typeface="+mj-cs"/>
              </a:rPr>
              <a:t>Enhancement</a:t>
            </a:r>
            <a:endParaRPr lang="en-US" sz="3600" b="1" dirty="0">
              <a:solidFill>
                <a:srgbClr val="FFFF99"/>
              </a:solidFill>
              <a:ea typeface="ＭＳ Ｐゴシック" charset="0"/>
              <a:cs typeface="+mj-cs"/>
            </a:endParaRPr>
          </a:p>
        </p:txBody>
      </p:sp>
      <p:sp>
        <p:nvSpPr>
          <p:cNvPr id="2" name="Rectangle 3">
            <a:extLst>
              <a:ext uri="{FF2B5EF4-FFF2-40B4-BE49-F238E27FC236}">
                <a16:creationId xmlns:a16="http://schemas.microsoft.com/office/drawing/2014/main" id="{86EE3E01-DC4C-88C8-87A9-DEE6AFA33C42}"/>
              </a:ext>
            </a:extLst>
          </p:cNvPr>
          <p:cNvSpPr>
            <a:spLocks noGrp="1" noChangeArrowheads="1"/>
          </p:cNvSpPr>
          <p:nvPr>
            <p:ph type="body" idx="1"/>
          </p:nvPr>
        </p:nvSpPr>
        <p:spPr>
          <a:xfrm>
            <a:off x="609600" y="1525588"/>
            <a:ext cx="7986712" cy="4532312"/>
          </a:xfrm>
        </p:spPr>
        <p:txBody>
          <a:bodyPr/>
          <a:lstStyle/>
          <a:p>
            <a:pPr defTabSz="893090" eaLnBrk="1" hangingPunct="1">
              <a:buClr>
                <a:schemeClr val="bg1"/>
              </a:buClr>
              <a:buFont typeface="Arial" panose="020B0604020202020204" pitchFamily="34" charset="0"/>
              <a:buChar char="•"/>
              <a:defRPr/>
            </a:pPr>
            <a:r>
              <a:rPr lang="en-US" sz="2800" dirty="0">
                <a:solidFill>
                  <a:srgbClr val="FFFFFF"/>
                </a:solidFill>
                <a:ea typeface="ＭＳ Ｐゴシック" charset="0"/>
                <a:cs typeface="+mn-cs"/>
              </a:rPr>
              <a:t>Intravenous contrast results in enhancement of malignancy due to</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Tumor angiogenesis</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Increased vascularity and permeability</a:t>
            </a:r>
          </a:p>
          <a:p>
            <a:pPr defTabSz="893090" eaLnBrk="1" hangingPunct="1">
              <a:buClr>
                <a:schemeClr val="bg1"/>
              </a:buClr>
              <a:buFont typeface="Arial" panose="020B0604020202020204" pitchFamily="34" charset="0"/>
              <a:buChar char="•"/>
              <a:defRPr/>
            </a:pPr>
            <a:r>
              <a:rPr lang="en-US" sz="2800" dirty="0">
                <a:solidFill>
                  <a:srgbClr val="FFFFFF"/>
                </a:solidFill>
                <a:ea typeface="ＭＳ Ｐゴシック" charset="0"/>
                <a:cs typeface="+mn-cs"/>
              </a:rPr>
              <a:t>Normal fibroglandular breast tissue can also enhance</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Background parenchymal enhancement (BPE)</a:t>
            </a:r>
          </a:p>
        </p:txBody>
      </p:sp>
      <p:sp>
        <p:nvSpPr>
          <p:cNvPr id="3" name="Rectangle 2">
            <a:extLst>
              <a:ext uri="{FF2B5EF4-FFF2-40B4-BE49-F238E27FC236}">
                <a16:creationId xmlns:a16="http://schemas.microsoft.com/office/drawing/2014/main" id="{8393B9C0-A537-94AC-BEB5-4F0238CB7A2E}"/>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 name="Picture 3" descr="angiogenesis.jpg                                               00000002M-FLYER                        00000000:">
            <a:extLst>
              <a:ext uri="{FF2B5EF4-FFF2-40B4-BE49-F238E27FC236}">
                <a16:creationId xmlns:a16="http://schemas.microsoft.com/office/drawing/2014/main" id="{0FD8EEAF-23DE-BA2F-617C-2C556A577382}"/>
              </a:ext>
            </a:extLst>
          </p:cNvPr>
          <p:cNvPicPr>
            <a:picLocks noChangeAspect="1" noChangeArrowheads="1"/>
          </p:cNvPicPr>
          <p:nvPr/>
        </p:nvPicPr>
        <p:blipFill>
          <a:blip r:embed="rId2" cstate="print"/>
          <a:srcRect l="3611" r="2081" b="4514"/>
          <a:stretch/>
        </p:blipFill>
        <p:spPr>
          <a:xfrm>
            <a:off x="7772400" y="1066800"/>
            <a:ext cx="4114800" cy="2837656"/>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75596865-19C1-6ACC-EDB3-A9528F6BEA63}"/>
              </a:ext>
            </a:extLst>
          </p:cNvPr>
          <p:cNvSpPr txBox="1">
            <a:spLocks noChangeArrowheads="1"/>
          </p:cNvSpPr>
          <p:nvPr/>
        </p:nvSpPr>
        <p:spPr bwMode="auto">
          <a:xfrm>
            <a:off x="685800" y="614879"/>
            <a:ext cx="1021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Surveillance of Patient Post Cancer Treatment</a:t>
            </a:r>
          </a:p>
        </p:txBody>
      </p:sp>
      <p:sp>
        <p:nvSpPr>
          <p:cNvPr id="53251" name="Text Box 3">
            <a:extLst>
              <a:ext uri="{FF2B5EF4-FFF2-40B4-BE49-F238E27FC236}">
                <a16:creationId xmlns:a16="http://schemas.microsoft.com/office/drawing/2014/main" id="{BFF1F967-5367-4FA4-6A00-EB99BD52A9F5}"/>
              </a:ext>
            </a:extLst>
          </p:cNvPr>
          <p:cNvSpPr txBox="1">
            <a:spLocks noChangeArrowheads="1"/>
          </p:cNvSpPr>
          <p:nvPr/>
        </p:nvSpPr>
        <p:spPr bwMode="auto">
          <a:xfrm>
            <a:off x="1066800" y="1371600"/>
            <a:ext cx="10210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5138" indent="-465138">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579438"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spcAft>
                <a:spcPts val="1200"/>
              </a:spcAft>
              <a:buClr>
                <a:srgbClr val="FF0000"/>
              </a:buClr>
              <a:buFontTx/>
              <a:buNone/>
            </a:pPr>
            <a:endParaRPr lang="en-US" altLang="en-US" sz="1000" b="1" dirty="0">
              <a:solidFill>
                <a:schemeClr val="bg1"/>
              </a:solidFill>
            </a:endParaRPr>
          </a:p>
          <a:p>
            <a:pPr>
              <a:spcBef>
                <a:spcPct val="0"/>
              </a:spcBef>
              <a:spcAft>
                <a:spcPts val="1200"/>
              </a:spcAft>
              <a:buClr>
                <a:schemeClr val="bg1"/>
              </a:buClr>
            </a:pPr>
            <a:r>
              <a:rPr lang="en-US" altLang="en-US" sz="2800" dirty="0">
                <a:solidFill>
                  <a:schemeClr val="bg1"/>
                </a:solidFill>
              </a:rPr>
              <a:t>ACR, ASCO, NCCN all recommend annual mammography for women who have had breast-conserving surgery</a:t>
            </a:r>
          </a:p>
          <a:p>
            <a:pPr lvl="1">
              <a:spcBef>
                <a:spcPct val="0"/>
              </a:spcBef>
              <a:spcAft>
                <a:spcPts val="1200"/>
              </a:spcAft>
              <a:buClr>
                <a:schemeClr val="bg1"/>
              </a:buClr>
              <a:buFont typeface="Times New Roman" panose="02020603050405020304" pitchFamily="18" charset="0"/>
              <a:buChar char="–"/>
            </a:pPr>
            <a:r>
              <a:rPr lang="en-US" altLang="en-US" sz="2400" dirty="0">
                <a:solidFill>
                  <a:schemeClr val="bg1"/>
                </a:solidFill>
              </a:rPr>
              <a:t>6-12 month after radiation therapy completed</a:t>
            </a:r>
          </a:p>
          <a:p>
            <a:pPr lvl="1">
              <a:spcBef>
                <a:spcPct val="0"/>
              </a:spcBef>
              <a:spcAft>
                <a:spcPts val="1200"/>
              </a:spcAft>
              <a:buClr>
                <a:schemeClr val="bg1"/>
              </a:buClr>
              <a:buFont typeface="Times New Roman" panose="02020603050405020304" pitchFamily="18" charset="0"/>
              <a:buChar char="–"/>
            </a:pPr>
            <a:r>
              <a:rPr lang="en-US" altLang="en-US" sz="2400" dirty="0">
                <a:solidFill>
                  <a:schemeClr val="bg1"/>
                </a:solidFill>
              </a:rPr>
              <a:t>ACR recommends 3D mammography (tomosynthesis)</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MRI reserved for subgroups either by </a:t>
            </a:r>
          </a:p>
          <a:p>
            <a:pPr lvl="1">
              <a:spcBef>
                <a:spcPct val="0"/>
              </a:spcBef>
              <a:spcAft>
                <a:spcPts val="1200"/>
              </a:spcAft>
              <a:buClr>
                <a:schemeClr val="bg1"/>
              </a:buClr>
              <a:buFont typeface="Times New Roman" panose="02020603050405020304" pitchFamily="18" charset="0"/>
              <a:buChar char="–"/>
            </a:pPr>
            <a:r>
              <a:rPr lang="en-US" altLang="en-US" sz="2400" dirty="0">
                <a:solidFill>
                  <a:schemeClr val="bg1"/>
                </a:solidFill>
              </a:rPr>
              <a:t>High risk (BRCA mutation, significant family history)</a:t>
            </a:r>
          </a:p>
          <a:p>
            <a:pPr lvl="1">
              <a:spcBef>
                <a:spcPct val="0"/>
              </a:spcBef>
              <a:spcAft>
                <a:spcPts val="1200"/>
              </a:spcAft>
              <a:buClr>
                <a:schemeClr val="bg1"/>
              </a:buClr>
              <a:buFont typeface="Times New Roman" panose="02020603050405020304" pitchFamily="18" charset="0"/>
              <a:buChar char="–"/>
            </a:pPr>
            <a:r>
              <a:rPr lang="en-US" altLang="en-US" sz="2400" dirty="0">
                <a:solidFill>
                  <a:schemeClr val="bg1"/>
                </a:solidFill>
              </a:rPr>
              <a:t>Dense breast tissue and/or high risk of recurrence</a:t>
            </a:r>
          </a:p>
          <a:p>
            <a:pPr>
              <a:spcBef>
                <a:spcPct val="0"/>
              </a:spcBef>
              <a:spcAft>
                <a:spcPts val="1200"/>
              </a:spcAft>
              <a:buClr>
                <a:schemeClr val="bg1"/>
              </a:buClr>
              <a:buFont typeface="Arial" panose="020B0604020202020204" pitchFamily="34" charset="0"/>
              <a:buChar char="•"/>
            </a:pPr>
            <a:r>
              <a:rPr lang="en-US" altLang="en-US" sz="2800" dirty="0">
                <a:solidFill>
                  <a:schemeClr val="bg1"/>
                </a:solidFill>
              </a:rPr>
              <a:t>US use in surveillance varies across local environments</a:t>
            </a:r>
          </a:p>
          <a:p>
            <a:pPr lvl="1">
              <a:spcBef>
                <a:spcPct val="0"/>
              </a:spcBef>
              <a:spcAft>
                <a:spcPts val="1200"/>
              </a:spcAft>
              <a:buClr>
                <a:srgbClr val="FF0000"/>
              </a:buClr>
            </a:pPr>
            <a:endParaRPr lang="en-US" altLang="en-US" sz="2400" dirty="0">
              <a:solidFill>
                <a:schemeClr val="bg1"/>
              </a:solidFill>
            </a:endParaRPr>
          </a:p>
        </p:txBody>
      </p:sp>
      <p:sp>
        <p:nvSpPr>
          <p:cNvPr id="3" name="Rectangle 2">
            <a:extLst>
              <a:ext uri="{FF2B5EF4-FFF2-40B4-BE49-F238E27FC236}">
                <a16:creationId xmlns:a16="http://schemas.microsoft.com/office/drawing/2014/main" id="{3684E3BE-E8C9-6E62-CDE8-F93BFFC9A87F}"/>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62720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FE72-4FE5-FBCB-E7D8-ED41F37CDE4F}"/>
            </a:ext>
          </a:extLst>
        </p:cNvPr>
        <p:cNvGrpSpPr/>
        <p:nvPr/>
      </p:nvGrpSpPr>
      <p:grpSpPr>
        <a:xfrm>
          <a:off x="0" y="0"/>
          <a:ext cx="0" cy="0"/>
          <a:chOff x="0" y="0"/>
          <a:chExt cx="0" cy="0"/>
        </a:xfrm>
      </p:grpSpPr>
      <p:sp>
        <p:nvSpPr>
          <p:cNvPr id="53250" name="Text Box 2">
            <a:extLst>
              <a:ext uri="{FF2B5EF4-FFF2-40B4-BE49-F238E27FC236}">
                <a16:creationId xmlns:a16="http://schemas.microsoft.com/office/drawing/2014/main" id="{C95FE145-0010-7868-0A0C-B79215FE3C79}"/>
              </a:ext>
            </a:extLst>
          </p:cNvPr>
          <p:cNvSpPr txBox="1">
            <a:spLocks noGrp="1" noRot="1" noMove="1" noResize="1" noEditPoints="1" noAdjustHandles="1" noChangeArrowheads="1" noChangeShapeType="1"/>
          </p:cNvSpPr>
          <p:nvPr/>
        </p:nvSpPr>
        <p:spPr bwMode="auto">
          <a:xfrm>
            <a:off x="1447800" y="614879"/>
            <a:ext cx="8225267"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dirty="0">
                <a:solidFill>
                  <a:srgbClr val="FFFF00"/>
                </a:solidFill>
              </a:rPr>
              <a:t>Looking Ahead</a:t>
            </a:r>
          </a:p>
        </p:txBody>
      </p:sp>
      <p:sp>
        <p:nvSpPr>
          <p:cNvPr id="53251" name="Text Box 3">
            <a:extLst>
              <a:ext uri="{FF2B5EF4-FFF2-40B4-BE49-F238E27FC236}">
                <a16:creationId xmlns:a16="http://schemas.microsoft.com/office/drawing/2014/main" id="{F0E60E10-9ACE-4692-5292-53943DC23081}"/>
              </a:ext>
            </a:extLst>
          </p:cNvPr>
          <p:cNvSpPr txBox="1">
            <a:spLocks noChangeArrowheads="1"/>
          </p:cNvSpPr>
          <p:nvPr/>
        </p:nvSpPr>
        <p:spPr bwMode="auto">
          <a:xfrm>
            <a:off x="683281" y="1792595"/>
            <a:ext cx="8763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579438"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lvl="1">
              <a:spcBef>
                <a:spcPct val="0"/>
              </a:spcBef>
              <a:spcAft>
                <a:spcPts val="1200"/>
              </a:spcAft>
              <a:buClr>
                <a:schemeClr val="bg1"/>
              </a:buClr>
              <a:buFont typeface="Arial" panose="020B0604020202020204" pitchFamily="34" charset="0"/>
              <a:buChar char="•"/>
            </a:pPr>
            <a:r>
              <a:rPr lang="en-US" altLang="en-US" dirty="0">
                <a:solidFill>
                  <a:schemeClr val="bg1"/>
                </a:solidFill>
              </a:rPr>
              <a:t>Fast MRI</a:t>
            </a:r>
          </a:p>
          <a:p>
            <a:pPr lvl="1">
              <a:spcBef>
                <a:spcPct val="0"/>
              </a:spcBef>
              <a:spcAft>
                <a:spcPts val="1200"/>
              </a:spcAft>
              <a:buClr>
                <a:schemeClr val="bg1"/>
              </a:buClr>
              <a:buFont typeface="Arial" panose="020B0604020202020204" pitchFamily="34" charset="0"/>
              <a:buChar char="•"/>
            </a:pPr>
            <a:r>
              <a:rPr lang="en-US" altLang="en-US" dirty="0">
                <a:solidFill>
                  <a:schemeClr val="bg1"/>
                </a:solidFill>
              </a:rPr>
              <a:t>CEM</a:t>
            </a:r>
          </a:p>
        </p:txBody>
      </p:sp>
      <p:sp>
        <p:nvSpPr>
          <p:cNvPr id="3" name="Rectangle 2">
            <a:extLst>
              <a:ext uri="{FF2B5EF4-FFF2-40B4-BE49-F238E27FC236}">
                <a16:creationId xmlns:a16="http://schemas.microsoft.com/office/drawing/2014/main" id="{67B87398-1B60-172C-4190-D3D203E8F96E}"/>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 name="Picture 1" descr="angiogenesis.jpg                                               00000002M-FLYER                        00000000:">
            <a:extLst>
              <a:ext uri="{FF2B5EF4-FFF2-40B4-BE49-F238E27FC236}">
                <a16:creationId xmlns:a16="http://schemas.microsoft.com/office/drawing/2014/main" id="{F6D54949-B756-517F-C85B-78389D13EEB1}"/>
              </a:ext>
            </a:extLst>
          </p:cNvPr>
          <p:cNvPicPr>
            <a:picLocks noChangeAspect="1" noChangeArrowheads="1"/>
          </p:cNvPicPr>
          <p:nvPr/>
        </p:nvPicPr>
        <p:blipFill>
          <a:blip r:embed="rId3" cstate="print"/>
          <a:srcRect l="3611" r="2081" b="4514"/>
          <a:stretch/>
        </p:blipFill>
        <p:spPr>
          <a:xfrm>
            <a:off x="7772400" y="1066800"/>
            <a:ext cx="4114800" cy="2837656"/>
          </a:xfrm>
          <a:prstGeom prst="rect">
            <a:avLst/>
          </a:prstGeom>
        </p:spPr>
      </p:pic>
      <p:graphicFrame>
        <p:nvGraphicFramePr>
          <p:cNvPr id="4" name="Table 3">
            <a:extLst>
              <a:ext uri="{FF2B5EF4-FFF2-40B4-BE49-F238E27FC236}">
                <a16:creationId xmlns:a16="http://schemas.microsoft.com/office/drawing/2014/main" id="{B1F9CB42-4E11-3399-132A-852833A32CB0}"/>
              </a:ext>
            </a:extLst>
          </p:cNvPr>
          <p:cNvGraphicFramePr>
            <a:graphicFrameLocks noGrp="1"/>
          </p:cNvGraphicFramePr>
          <p:nvPr>
            <p:extLst>
              <p:ext uri="{D42A27DB-BD31-4B8C-83A1-F6EECF244321}">
                <p14:modId xmlns:p14="http://schemas.microsoft.com/office/powerpoint/2010/main" val="2277549623"/>
              </p:ext>
            </p:extLst>
          </p:nvPr>
        </p:nvGraphicFramePr>
        <p:xfrm>
          <a:off x="700214" y="3124200"/>
          <a:ext cx="7072186" cy="3291840"/>
        </p:xfrm>
        <a:graphic>
          <a:graphicData uri="http://schemas.openxmlformats.org/drawingml/2006/table">
            <a:tbl>
              <a:tblPr firstRow="1" bandRow="1">
                <a:tableStyleId>{5C22544A-7EE6-4342-B048-85BDC9FD1C3A}</a:tableStyleId>
              </a:tblPr>
              <a:tblGrid>
                <a:gridCol w="2538908">
                  <a:extLst>
                    <a:ext uri="{9D8B030D-6E8A-4147-A177-3AD203B41FA5}">
                      <a16:colId xmlns:a16="http://schemas.microsoft.com/office/drawing/2014/main" val="1226166848"/>
                    </a:ext>
                  </a:extLst>
                </a:gridCol>
                <a:gridCol w="1511092">
                  <a:extLst>
                    <a:ext uri="{9D8B030D-6E8A-4147-A177-3AD203B41FA5}">
                      <a16:colId xmlns:a16="http://schemas.microsoft.com/office/drawing/2014/main" val="358437065"/>
                    </a:ext>
                  </a:extLst>
                </a:gridCol>
                <a:gridCol w="1636912">
                  <a:extLst>
                    <a:ext uri="{9D8B030D-6E8A-4147-A177-3AD203B41FA5}">
                      <a16:colId xmlns:a16="http://schemas.microsoft.com/office/drawing/2014/main" val="3198824281"/>
                    </a:ext>
                  </a:extLst>
                </a:gridCol>
                <a:gridCol w="1385274">
                  <a:extLst>
                    <a:ext uri="{9D8B030D-6E8A-4147-A177-3AD203B41FA5}">
                      <a16:colId xmlns:a16="http://schemas.microsoft.com/office/drawing/2014/main" val="2778941494"/>
                    </a:ext>
                  </a:extLst>
                </a:gridCol>
              </a:tblGrid>
              <a:tr h="0">
                <a:tc>
                  <a:txBody>
                    <a:bodyPr/>
                    <a:lstStyle/>
                    <a:p>
                      <a:endParaRPr lang="en-US" sz="1800" dirty="0"/>
                    </a:p>
                  </a:txBody>
                  <a:tcPr/>
                </a:tc>
                <a:tc>
                  <a:txBody>
                    <a:bodyPr/>
                    <a:lstStyle/>
                    <a:p>
                      <a:r>
                        <a:rPr lang="en-US" sz="1800"/>
                        <a:t>AVERAGE RISK</a:t>
                      </a:r>
                    </a:p>
                  </a:txBody>
                  <a:tcPr/>
                </a:tc>
                <a:tc>
                  <a:txBody>
                    <a:bodyPr/>
                    <a:lstStyle/>
                    <a:p>
                      <a:r>
                        <a:rPr lang="en-US" sz="1800"/>
                        <a:t>INTERMEDIATE RISK</a:t>
                      </a:r>
                    </a:p>
                  </a:txBody>
                  <a:tcPr/>
                </a:tc>
                <a:tc>
                  <a:txBody>
                    <a:bodyPr/>
                    <a:lstStyle/>
                    <a:p>
                      <a:r>
                        <a:rPr lang="en-US" sz="1800"/>
                        <a:t>HIGH RISK</a:t>
                      </a:r>
                    </a:p>
                  </a:txBody>
                  <a:tcPr/>
                </a:tc>
                <a:extLst>
                  <a:ext uri="{0D108BD9-81ED-4DB2-BD59-A6C34878D82A}">
                    <a16:rowId xmlns:a16="http://schemas.microsoft.com/office/drawing/2014/main" val="3971207062"/>
                  </a:ext>
                </a:extLst>
              </a:tr>
              <a:tr h="584835">
                <a:tc>
                  <a:txBody>
                    <a:bodyPr/>
                    <a:lstStyle/>
                    <a:p>
                      <a:r>
                        <a:rPr lang="en-US" sz="1800"/>
                        <a:t>NON DENSE</a:t>
                      </a:r>
                    </a:p>
                  </a:txBody>
                  <a:tcPr/>
                </a:tc>
                <a:tc>
                  <a:txBody>
                    <a:bodyPr/>
                    <a:lstStyle/>
                    <a:p>
                      <a:pPr algn="ctr"/>
                      <a:r>
                        <a:rPr lang="en-US" sz="2400"/>
                        <a:t>None</a:t>
                      </a:r>
                    </a:p>
                  </a:txBody>
                  <a:tcPr/>
                </a:tc>
                <a:tc>
                  <a:txBody>
                    <a:bodyPr/>
                    <a:lstStyle/>
                    <a:p>
                      <a:pPr algn="ctr"/>
                      <a:r>
                        <a:rPr lang="en-US" sz="2400"/>
                        <a:t>CEM</a:t>
                      </a:r>
                    </a:p>
                  </a:txBody>
                  <a:tcPr/>
                </a:tc>
                <a:tc>
                  <a:txBody>
                    <a:bodyPr/>
                    <a:lstStyle/>
                    <a:p>
                      <a:pPr marL="0" marR="0" lvl="0" indent="0" algn="ctr" defTabSz="685765" rtl="0" eaLnBrk="1" fontAlgn="auto" latinLnBrk="0" hangingPunct="1">
                        <a:lnSpc>
                          <a:spcPct val="100000"/>
                        </a:lnSpc>
                        <a:spcBef>
                          <a:spcPts val="0"/>
                        </a:spcBef>
                        <a:spcAft>
                          <a:spcPts val="0"/>
                        </a:spcAft>
                        <a:buClrTx/>
                        <a:buSzTx/>
                        <a:buFontTx/>
                        <a:buNone/>
                        <a:tabLst/>
                        <a:defRPr/>
                      </a:pPr>
                      <a:r>
                        <a:rPr lang="en-US" sz="2400" b="1"/>
                        <a:t>CEM</a:t>
                      </a:r>
                    </a:p>
                    <a:p>
                      <a:pPr algn="ctr"/>
                      <a:endParaRPr lang="en-US" sz="2400"/>
                    </a:p>
                  </a:txBody>
                  <a:tcPr/>
                </a:tc>
                <a:extLst>
                  <a:ext uri="{0D108BD9-81ED-4DB2-BD59-A6C34878D82A}">
                    <a16:rowId xmlns:a16="http://schemas.microsoft.com/office/drawing/2014/main" val="1451366208"/>
                  </a:ext>
                </a:extLst>
              </a:tr>
              <a:tr h="844762">
                <a:tc>
                  <a:txBody>
                    <a:bodyPr/>
                    <a:lstStyle/>
                    <a:p>
                      <a:r>
                        <a:rPr lang="en-US" sz="1800"/>
                        <a:t>HETEROGENEOUSLY DENSE</a:t>
                      </a:r>
                    </a:p>
                    <a:p>
                      <a:endParaRPr lang="en-US" sz="1800"/>
                    </a:p>
                    <a:p>
                      <a:endParaRPr lang="en-US" sz="1800"/>
                    </a:p>
                  </a:txBody>
                  <a:tcPr/>
                </a:tc>
                <a:tc>
                  <a:txBody>
                    <a:bodyPr/>
                    <a:lstStyle/>
                    <a:p>
                      <a:pPr algn="ctr"/>
                      <a:endParaRPr lang="en-US" sz="2400"/>
                    </a:p>
                    <a:p>
                      <a:pPr algn="ctr"/>
                      <a:r>
                        <a:rPr lang="en-US" sz="2400"/>
                        <a:t>None</a:t>
                      </a:r>
                    </a:p>
                  </a:txBody>
                  <a:tcPr/>
                </a:tc>
                <a:tc>
                  <a:txBody>
                    <a:bodyPr/>
                    <a:lstStyle/>
                    <a:p>
                      <a:pPr algn="ctr"/>
                      <a:r>
                        <a:rPr lang="en-US" sz="2400" b="1"/>
                        <a:t>CEM</a:t>
                      </a:r>
                    </a:p>
                  </a:txBody>
                  <a:tcPr/>
                </a:tc>
                <a:tc>
                  <a:txBody>
                    <a:bodyPr/>
                    <a:lstStyle/>
                    <a:p>
                      <a:pPr algn="ctr"/>
                      <a:r>
                        <a:rPr lang="en-US" sz="2400" b="1"/>
                        <a:t>CEM</a:t>
                      </a:r>
                    </a:p>
                  </a:txBody>
                  <a:tcPr/>
                </a:tc>
                <a:extLst>
                  <a:ext uri="{0D108BD9-81ED-4DB2-BD59-A6C34878D82A}">
                    <a16:rowId xmlns:a16="http://schemas.microsoft.com/office/drawing/2014/main" val="2058912901"/>
                  </a:ext>
                </a:extLst>
              </a:tr>
              <a:tr h="454872">
                <a:tc>
                  <a:txBody>
                    <a:bodyPr/>
                    <a:lstStyle/>
                    <a:p>
                      <a:r>
                        <a:rPr lang="en-US" sz="1800"/>
                        <a:t>EXTREME DENSE</a:t>
                      </a:r>
                    </a:p>
                    <a:p>
                      <a:endParaRPr lang="en-US" sz="1800"/>
                    </a:p>
                  </a:txBody>
                  <a:tcPr/>
                </a:tc>
                <a:tc>
                  <a:txBody>
                    <a:bodyPr/>
                    <a:lstStyle/>
                    <a:p>
                      <a:pPr algn="ctr"/>
                      <a:r>
                        <a:rPr lang="en-US" sz="2400" b="1"/>
                        <a:t>CEM</a:t>
                      </a:r>
                      <a:endParaRPr lang="en-US" sz="2400"/>
                    </a:p>
                  </a:txBody>
                  <a:tcPr/>
                </a:tc>
                <a:tc>
                  <a:txBody>
                    <a:bodyPr/>
                    <a:lstStyle/>
                    <a:p>
                      <a:pPr algn="ctr"/>
                      <a:r>
                        <a:rPr lang="en-US" sz="2400" b="1"/>
                        <a:t>CEM</a:t>
                      </a:r>
                    </a:p>
                  </a:txBody>
                  <a:tcPr/>
                </a:tc>
                <a:tc>
                  <a:txBody>
                    <a:bodyPr/>
                    <a:lstStyle/>
                    <a:p>
                      <a:pPr algn="ctr"/>
                      <a:r>
                        <a:rPr lang="en-US" sz="2400" b="1" dirty="0"/>
                        <a:t>CEM</a:t>
                      </a:r>
                    </a:p>
                  </a:txBody>
                  <a:tcPr/>
                </a:tc>
                <a:extLst>
                  <a:ext uri="{0D108BD9-81ED-4DB2-BD59-A6C34878D82A}">
                    <a16:rowId xmlns:a16="http://schemas.microsoft.com/office/drawing/2014/main" val="3793834279"/>
                  </a:ext>
                </a:extLst>
              </a:tr>
            </a:tbl>
          </a:graphicData>
        </a:graphic>
      </p:graphicFrame>
    </p:spTree>
    <p:extLst>
      <p:ext uri="{BB962C8B-B14F-4D97-AF65-F5344CB8AC3E}">
        <p14:creationId xmlns:p14="http://schemas.microsoft.com/office/powerpoint/2010/main" val="1877664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verpageA copy.jpg"/>
          <p:cNvPicPr>
            <a:picLocks noChangeAspect="1"/>
          </p:cNvPicPr>
          <p:nvPr/>
        </p:nvPicPr>
        <p:blipFill>
          <a:blip r:embed="rId2"/>
          <a:srcRect/>
          <a:stretch>
            <a:fillRect/>
          </a:stretch>
        </p:blipFill>
        <p:spPr bwMode="auto">
          <a:xfrm>
            <a:off x="609600" y="505249"/>
            <a:ext cx="9220200" cy="5186064"/>
          </a:xfrm>
          <a:prstGeom prst="rect">
            <a:avLst/>
          </a:prstGeom>
          <a:noFill/>
          <a:ln w="9525">
            <a:noFill/>
            <a:miter lim="800000"/>
            <a:headEnd/>
            <a:tailEnd/>
          </a:ln>
        </p:spPr>
      </p:pic>
      <p:sp>
        <p:nvSpPr>
          <p:cNvPr id="25" name="TextBox 24"/>
          <p:cNvSpPr txBox="1"/>
          <p:nvPr/>
        </p:nvSpPr>
        <p:spPr>
          <a:xfrm>
            <a:off x="838200" y="742999"/>
            <a:ext cx="8763000" cy="1384995"/>
          </a:xfrm>
          <a:prstGeom prst="rect">
            <a:avLst/>
          </a:prstGeom>
          <a:noFill/>
          <a:effectLst>
            <a:outerShdw blurRad="50800" dist="38100" dir="5400000" algn="t" rotWithShape="0">
              <a:prstClr val="black">
                <a:alpha val="40000"/>
              </a:prstClr>
            </a:outerShdw>
          </a:effectLst>
        </p:spPr>
        <p:txBody>
          <a:bodyPr wrap="square">
            <a:spAutoFit/>
          </a:bodyPr>
          <a:lstStyle/>
          <a:p>
            <a:pPr defTabSz="457200" eaLnBrk="1" fontAlgn="auto" hangingPunct="1">
              <a:spcBef>
                <a:spcPts val="0"/>
              </a:spcBef>
              <a:spcAft>
                <a:spcPts val="0"/>
              </a:spcAft>
              <a:defRPr/>
            </a:pPr>
            <a:r>
              <a:rPr lang="en-US" sz="2800" dirty="0">
                <a:solidFill>
                  <a:prstClr val="white"/>
                </a:solidFill>
                <a:latin typeface="+mj-lt"/>
                <a:ea typeface="+mn-ea"/>
                <a:cs typeface="RotisSerif"/>
              </a:rPr>
              <a:t>Comparison of Abbreviated Breast MRI and Digital Breast Tomosynthesis in Breast Cancer Screening in Women </a:t>
            </a:r>
          </a:p>
          <a:p>
            <a:pPr defTabSz="457200" eaLnBrk="1" fontAlgn="auto" hangingPunct="1">
              <a:spcBef>
                <a:spcPts val="0"/>
              </a:spcBef>
              <a:spcAft>
                <a:spcPts val="0"/>
              </a:spcAft>
              <a:defRPr/>
            </a:pPr>
            <a:r>
              <a:rPr lang="en-US" sz="2800" dirty="0">
                <a:solidFill>
                  <a:prstClr val="white"/>
                </a:solidFill>
                <a:latin typeface="+mj-lt"/>
                <a:ea typeface="+mn-ea"/>
                <a:cs typeface="RotisSerif"/>
              </a:rPr>
              <a:t>with Dense Breasts</a:t>
            </a:r>
          </a:p>
        </p:txBody>
      </p:sp>
      <p:sp>
        <p:nvSpPr>
          <p:cNvPr id="27" name="TextBox 26"/>
          <p:cNvSpPr txBox="1"/>
          <p:nvPr/>
        </p:nvSpPr>
        <p:spPr>
          <a:xfrm>
            <a:off x="6934200" y="3047879"/>
            <a:ext cx="3850285" cy="1077218"/>
          </a:xfrm>
          <a:prstGeom prst="rect">
            <a:avLst/>
          </a:prstGeom>
          <a:noFill/>
          <a:effectLst>
            <a:outerShdw blurRad="50800" dist="38100" dir="5400000" algn="t" rotWithShape="0">
              <a:prstClr val="black">
                <a:alpha val="40000"/>
              </a:prstClr>
            </a:outerShdw>
          </a:effectLst>
        </p:spPr>
        <p:txBody>
          <a:bodyPr wrap="square">
            <a:spAutoFit/>
          </a:bodyPr>
          <a:lstStyle/>
          <a:p>
            <a:pPr defTabSz="457200" eaLnBrk="1" fontAlgn="auto" hangingPunct="1">
              <a:spcBef>
                <a:spcPts val="0"/>
              </a:spcBef>
              <a:spcAft>
                <a:spcPts val="600"/>
              </a:spcAft>
              <a:defRPr/>
            </a:pPr>
            <a:r>
              <a:rPr lang="en-US" dirty="0">
                <a:solidFill>
                  <a:srgbClr val="FFFFFF"/>
                </a:solidFill>
                <a:latin typeface="+mj-lt"/>
                <a:ea typeface="+mn-ea"/>
                <a:cs typeface="RotisSerif"/>
              </a:rPr>
              <a:t>Christopher Comstock M.D.</a:t>
            </a:r>
          </a:p>
          <a:p>
            <a:pPr defTabSz="457200" eaLnBrk="1" fontAlgn="auto" hangingPunct="1">
              <a:spcBef>
                <a:spcPts val="0"/>
              </a:spcBef>
              <a:spcAft>
                <a:spcPts val="600"/>
              </a:spcAft>
              <a:defRPr/>
            </a:pPr>
            <a:r>
              <a:rPr lang="en-US" dirty="0">
                <a:solidFill>
                  <a:srgbClr val="FFFFFF"/>
                </a:solidFill>
                <a:latin typeface="+mj-lt"/>
                <a:ea typeface="+mn-ea"/>
                <a:cs typeface="RotisSerif"/>
              </a:rPr>
              <a:t>Christiane Kuhl  M.D.</a:t>
            </a:r>
          </a:p>
          <a:p>
            <a:pPr defTabSz="457200" eaLnBrk="1" fontAlgn="auto" hangingPunct="1">
              <a:spcBef>
                <a:spcPts val="0"/>
              </a:spcBef>
              <a:spcAft>
                <a:spcPts val="600"/>
              </a:spcAft>
              <a:defRPr/>
            </a:pPr>
            <a:r>
              <a:rPr lang="en-US" dirty="0">
                <a:solidFill>
                  <a:srgbClr val="FFFFFF"/>
                </a:solidFill>
                <a:latin typeface="+mj-lt"/>
                <a:ea typeface="+mn-ea"/>
                <a:cs typeface="RotisSerif"/>
              </a:rPr>
              <a:t>Gillian Newstead M.D.</a:t>
            </a:r>
          </a:p>
        </p:txBody>
      </p:sp>
      <p:pic>
        <p:nvPicPr>
          <p:cNvPr id="6150" name="Picture 3" descr="ECOG-ACRIN_Logo_Color_FINAL.png"/>
          <p:cNvPicPr>
            <a:picLocks noChangeAspect="1"/>
          </p:cNvPicPr>
          <p:nvPr/>
        </p:nvPicPr>
        <p:blipFill>
          <a:blip r:embed="rId3"/>
          <a:srcRect/>
          <a:stretch>
            <a:fillRect/>
          </a:stretch>
        </p:blipFill>
        <p:spPr bwMode="auto">
          <a:xfrm>
            <a:off x="838200" y="2781366"/>
            <a:ext cx="3043238" cy="621506"/>
          </a:xfrm>
          <a:prstGeom prst="rect">
            <a:avLst/>
          </a:prstGeom>
          <a:noFill/>
          <a:ln w="9525">
            <a:noFill/>
            <a:miter lim="800000"/>
            <a:headEnd/>
            <a:tailEnd/>
          </a:ln>
        </p:spPr>
      </p:pic>
      <p:pic>
        <p:nvPicPr>
          <p:cNvPr id="3" name="Picture 2">
            <a:extLst>
              <a:ext uri="{FF2B5EF4-FFF2-40B4-BE49-F238E27FC236}">
                <a16:creationId xmlns:a16="http://schemas.microsoft.com/office/drawing/2014/main" id="{9E81809C-F9D0-46E8-A2D5-674C3CD49116}"/>
              </a:ext>
            </a:extLst>
          </p:cNvPr>
          <p:cNvPicPr>
            <a:picLocks noChangeAspect="1"/>
          </p:cNvPicPr>
          <p:nvPr/>
        </p:nvPicPr>
        <p:blipFill>
          <a:blip r:embed="rId4"/>
          <a:stretch>
            <a:fillRect/>
          </a:stretch>
        </p:blipFill>
        <p:spPr>
          <a:xfrm>
            <a:off x="609600" y="4246863"/>
            <a:ext cx="6781799" cy="2270658"/>
          </a:xfrm>
          <a:prstGeom prst="rect">
            <a:avLst/>
          </a:prstGeom>
        </p:spPr>
      </p:pic>
      <p:sp>
        <p:nvSpPr>
          <p:cNvPr id="2" name="Rectangle 1">
            <a:extLst>
              <a:ext uri="{FF2B5EF4-FFF2-40B4-BE49-F238E27FC236}">
                <a16:creationId xmlns:a16="http://schemas.microsoft.com/office/drawing/2014/main" id="{5457A89A-3879-3F41-C7D4-5D7A83E2CAA6}"/>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957" y="306146"/>
            <a:ext cx="8229600" cy="1143000"/>
          </a:xfrm>
        </p:spPr>
        <p:txBody>
          <a:bodyPr/>
          <a:lstStyle/>
          <a:p>
            <a:pPr>
              <a:defRPr/>
            </a:pPr>
            <a:r>
              <a:rPr lang="en-US" sz="3600" dirty="0">
                <a:solidFill>
                  <a:srgbClr val="FFFF00"/>
                </a:solidFill>
              </a:rPr>
              <a:t>Abbreviated Breast MRI</a:t>
            </a:r>
          </a:p>
        </p:txBody>
      </p:sp>
      <p:pic>
        <p:nvPicPr>
          <p:cNvPr id="7" name="Picture 6">
            <a:extLst>
              <a:ext uri="{FF2B5EF4-FFF2-40B4-BE49-F238E27FC236}">
                <a16:creationId xmlns:a16="http://schemas.microsoft.com/office/drawing/2014/main" id="{2FD5A0BE-6CD0-46EB-92BF-FF8571E71F49}"/>
              </a:ext>
            </a:extLst>
          </p:cNvPr>
          <p:cNvPicPr>
            <a:picLocks noChangeAspect="1"/>
          </p:cNvPicPr>
          <p:nvPr/>
        </p:nvPicPr>
        <p:blipFill>
          <a:blip r:embed="rId2"/>
          <a:stretch>
            <a:fillRect/>
          </a:stretch>
        </p:blipFill>
        <p:spPr>
          <a:xfrm>
            <a:off x="2438400" y="1449146"/>
            <a:ext cx="6657976" cy="4187672"/>
          </a:xfrm>
          <a:prstGeom prst="rect">
            <a:avLst/>
          </a:prstGeom>
        </p:spPr>
      </p:pic>
      <p:sp>
        <p:nvSpPr>
          <p:cNvPr id="8" name="Rectangle 7">
            <a:extLst>
              <a:ext uri="{FF2B5EF4-FFF2-40B4-BE49-F238E27FC236}">
                <a16:creationId xmlns:a16="http://schemas.microsoft.com/office/drawing/2014/main" id="{63B34249-6B5B-46E6-A4AC-AC01FC67A60D}"/>
              </a:ext>
            </a:extLst>
          </p:cNvPr>
          <p:cNvSpPr/>
          <p:nvPr/>
        </p:nvSpPr>
        <p:spPr>
          <a:xfrm>
            <a:off x="1524000" y="5486400"/>
            <a:ext cx="1143000" cy="1371600"/>
          </a:xfrm>
          <a:prstGeom prst="rect">
            <a:avLst/>
          </a:prstGeom>
          <a:solidFill>
            <a:srgbClr val="060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a:solidFill>
                <a:srgbClr val="FFFFFF"/>
              </a:solidFill>
              <a:latin typeface="Gill Sans MT"/>
            </a:endParaRPr>
          </a:p>
        </p:txBody>
      </p:sp>
      <p:pic>
        <p:nvPicPr>
          <p:cNvPr id="4" name="Picture 3">
            <a:extLst>
              <a:ext uri="{FF2B5EF4-FFF2-40B4-BE49-F238E27FC236}">
                <a16:creationId xmlns:a16="http://schemas.microsoft.com/office/drawing/2014/main" id="{75A69B9F-3F29-47E6-95F9-1E1EED5D9DDE}"/>
              </a:ext>
            </a:extLst>
          </p:cNvPr>
          <p:cNvPicPr>
            <a:picLocks noChangeAspect="1"/>
          </p:cNvPicPr>
          <p:nvPr/>
        </p:nvPicPr>
        <p:blipFill>
          <a:blip r:embed="rId3"/>
          <a:stretch>
            <a:fillRect/>
          </a:stretch>
        </p:blipFill>
        <p:spPr>
          <a:xfrm>
            <a:off x="1524000" y="5891169"/>
            <a:ext cx="9144000" cy="562062"/>
          </a:xfrm>
          <a:prstGeom prst="rect">
            <a:avLst/>
          </a:prstGeom>
        </p:spPr>
      </p:pic>
      <p:sp>
        <p:nvSpPr>
          <p:cNvPr id="3" name="Rectangle 2">
            <a:extLst>
              <a:ext uri="{FF2B5EF4-FFF2-40B4-BE49-F238E27FC236}">
                <a16:creationId xmlns:a16="http://schemas.microsoft.com/office/drawing/2014/main" id="{CF229628-E99C-2C3D-7A8E-12CA8E869EA2}"/>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2749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 y="124158"/>
            <a:ext cx="11277600" cy="1260300"/>
          </a:xfrm>
        </p:spPr>
        <p:txBody>
          <a:bodyPr/>
          <a:lstStyle/>
          <a:p>
            <a:pPr marL="0" indent="0" algn="ctr">
              <a:buNone/>
            </a:pPr>
            <a:r>
              <a:rPr lang="en-US" sz="3600" dirty="0">
                <a:solidFill>
                  <a:srgbClr val="FFFF00"/>
                </a:solidFill>
              </a:rPr>
              <a:t>Modern CEM (iodinated contrast) can replace Breast MRI (gadolinium contrast)</a:t>
            </a:r>
          </a:p>
        </p:txBody>
      </p:sp>
      <p:sp>
        <p:nvSpPr>
          <p:cNvPr id="5" name="Slide Number Placeholder 4"/>
          <p:cNvSpPr>
            <a:spLocks noGrp="1"/>
          </p:cNvSpPr>
          <p:nvPr>
            <p:ph type="sldNum" sz="quarter" idx="13"/>
          </p:nvPr>
        </p:nvSpPr>
        <p:spPr>
          <a:xfrm>
            <a:off x="10450976" y="6139657"/>
            <a:ext cx="482600" cy="384175"/>
          </a:xfrm>
        </p:spPr>
        <p:txBody>
          <a:bodyPr/>
          <a:lstStyle/>
          <a:p>
            <a:pPr defTabSz="457200">
              <a:defRPr/>
            </a:pPr>
            <a:fld id="{14960B0B-5A68-4A87-9A26-DEA04C649068}" type="slidenum">
              <a:rPr lang="en-US">
                <a:solidFill>
                  <a:srgbClr val="000000"/>
                </a:solidFill>
                <a:latin typeface="Arial" pitchFamily="34" charset="0"/>
                <a:ea typeface="+mn-ea"/>
                <a:cs typeface="Arial" pitchFamily="34" charset="0"/>
              </a:rPr>
              <a:pPr defTabSz="457200">
                <a:defRPr/>
              </a:pPr>
              <a:t>54</a:t>
            </a:fld>
            <a:endParaRPr lang="en-US">
              <a:solidFill>
                <a:srgbClr val="000000"/>
              </a:solidFill>
              <a:latin typeface="Arial" pitchFamily="34" charset="0"/>
              <a:ea typeface="+mn-ea"/>
              <a:cs typeface="Arial" pitchFamily="34" charset="0"/>
            </a:endParaRPr>
          </a:p>
        </p:txBody>
      </p:sp>
      <p:pic>
        <p:nvPicPr>
          <p:cNvPr id="7" name="Picture 6">
            <a:extLst>
              <a:ext uri="{FF2B5EF4-FFF2-40B4-BE49-F238E27FC236}">
                <a16:creationId xmlns:a16="http://schemas.microsoft.com/office/drawing/2014/main" id="{2B46A8F2-EE00-4ECF-AC19-42EA6AC8A650}"/>
              </a:ext>
            </a:extLst>
          </p:cNvPr>
          <p:cNvPicPr>
            <a:picLocks noChangeAspect="1"/>
          </p:cNvPicPr>
          <p:nvPr/>
        </p:nvPicPr>
        <p:blipFill>
          <a:blip r:embed="rId3"/>
          <a:stretch>
            <a:fillRect/>
          </a:stretch>
        </p:blipFill>
        <p:spPr>
          <a:xfrm>
            <a:off x="2667000" y="1524000"/>
            <a:ext cx="7887692" cy="2295900"/>
          </a:xfrm>
          <a:prstGeom prst="rect">
            <a:avLst/>
          </a:prstGeom>
        </p:spPr>
      </p:pic>
      <p:pic>
        <p:nvPicPr>
          <p:cNvPr id="8" name="Picture 7" descr="A picture containing black, photo&#10;&#10;Description automatically generated">
            <a:extLst>
              <a:ext uri="{FF2B5EF4-FFF2-40B4-BE49-F238E27FC236}">
                <a16:creationId xmlns:a16="http://schemas.microsoft.com/office/drawing/2014/main" id="{94C62E37-CF56-4035-A263-4ABEB7FE8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208" y="3867749"/>
            <a:ext cx="5752393" cy="2617982"/>
          </a:xfrm>
          <a:prstGeom prst="rect">
            <a:avLst/>
          </a:prstGeom>
        </p:spPr>
      </p:pic>
      <p:sp>
        <p:nvSpPr>
          <p:cNvPr id="10" name="Arrow: Right 9">
            <a:extLst>
              <a:ext uri="{FF2B5EF4-FFF2-40B4-BE49-F238E27FC236}">
                <a16:creationId xmlns:a16="http://schemas.microsoft.com/office/drawing/2014/main" id="{7EF13C48-6914-4203-A8BD-EA941C49C507}"/>
              </a:ext>
            </a:extLst>
          </p:cNvPr>
          <p:cNvSpPr/>
          <p:nvPr/>
        </p:nvSpPr>
        <p:spPr>
          <a:xfrm rot="10800000">
            <a:off x="9573093" y="5153881"/>
            <a:ext cx="457200"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a:solidFill>
                <a:srgbClr val="FFFFFF"/>
              </a:solidFill>
              <a:latin typeface="Arial"/>
            </a:endParaRPr>
          </a:p>
        </p:txBody>
      </p:sp>
      <p:sp>
        <p:nvSpPr>
          <p:cNvPr id="11" name="Arrow: Right 10">
            <a:extLst>
              <a:ext uri="{FF2B5EF4-FFF2-40B4-BE49-F238E27FC236}">
                <a16:creationId xmlns:a16="http://schemas.microsoft.com/office/drawing/2014/main" id="{01D8EAFF-37CB-47CE-855F-729CC5E6B4CC}"/>
              </a:ext>
            </a:extLst>
          </p:cNvPr>
          <p:cNvSpPr/>
          <p:nvPr/>
        </p:nvSpPr>
        <p:spPr>
          <a:xfrm>
            <a:off x="3498607" y="5326153"/>
            <a:ext cx="457200"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endParaRPr lang="en-US">
              <a:solidFill>
                <a:srgbClr val="FFFFFF"/>
              </a:solidFill>
              <a:latin typeface="Arial"/>
            </a:endParaRPr>
          </a:p>
        </p:txBody>
      </p:sp>
      <p:sp>
        <p:nvSpPr>
          <p:cNvPr id="2" name="Text Placeholder 2">
            <a:extLst>
              <a:ext uri="{FF2B5EF4-FFF2-40B4-BE49-F238E27FC236}">
                <a16:creationId xmlns:a16="http://schemas.microsoft.com/office/drawing/2014/main" id="{2871BD82-E04A-BA12-EC02-0208C522FA19}"/>
              </a:ext>
            </a:extLst>
          </p:cNvPr>
          <p:cNvSpPr txBox="1">
            <a:spLocks/>
          </p:cNvSpPr>
          <p:nvPr/>
        </p:nvSpPr>
        <p:spPr bwMode="auto">
          <a:xfrm>
            <a:off x="372669" y="2791049"/>
            <a:ext cx="2141931" cy="135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514350" indent="-514350" algn="l" rtl="0" eaLnBrk="0" fontAlgn="base" hangingPunct="0">
              <a:spcBef>
                <a:spcPct val="20000"/>
              </a:spcBef>
              <a:spcAft>
                <a:spcPct val="0"/>
              </a:spcAft>
              <a:buFont typeface="+mj-lt"/>
              <a:buAutoNum type="arabicPeriod"/>
              <a:defRPr sz="3200">
                <a:solidFill>
                  <a:schemeClr val="bg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00CCFF"/>
                </a:solidFill>
                <a:latin typeface="+mn-lt"/>
                <a:ea typeface="MS PGothic" panose="020B0600070205080204" pitchFamily="34" charset="-128"/>
              </a:defRPr>
            </a:lvl2pPr>
            <a:lvl3pPr marL="1257300" indent="-342900" algn="l" rtl="0" eaLnBrk="0" fontAlgn="base" hangingPunct="0">
              <a:spcBef>
                <a:spcPct val="20000"/>
              </a:spcBef>
              <a:spcAft>
                <a:spcPct val="0"/>
              </a:spcAft>
              <a:buClr>
                <a:srgbClr val="00CCFF"/>
              </a:buClr>
              <a:buFont typeface="Arial"/>
              <a:buChar char="•"/>
              <a:defRPr sz="2400">
                <a:solidFill>
                  <a:srgbClr val="00CCFF"/>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400">
                <a:solidFill>
                  <a:srgbClr val="00CCFF"/>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400">
                <a:solidFill>
                  <a:srgbClr val="00CCFF"/>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a:buFont typeface="Arial" panose="020B0604020202020204" pitchFamily="34" charset="0"/>
              <a:buChar char="•"/>
            </a:pPr>
            <a:r>
              <a:rPr lang="en-US" sz="2800" kern="0" dirty="0">
                <a:solidFill>
                  <a:srgbClr val="FFFF00"/>
                </a:solidFill>
              </a:rPr>
              <a:t>CEM (iodinated contrast)</a:t>
            </a:r>
          </a:p>
          <a:p>
            <a:pPr marL="457200" indent="-457200">
              <a:buFont typeface="Arial" panose="020B0604020202020204" pitchFamily="34" charset="0"/>
              <a:buChar char="•"/>
            </a:pPr>
            <a:endParaRPr lang="en-US" kern="0" dirty="0">
              <a:solidFill>
                <a:srgbClr val="FFFF00"/>
              </a:solidFill>
            </a:endParaRPr>
          </a:p>
        </p:txBody>
      </p:sp>
    </p:spTree>
    <p:extLst>
      <p:ext uri="{BB962C8B-B14F-4D97-AF65-F5344CB8AC3E}">
        <p14:creationId xmlns:p14="http://schemas.microsoft.com/office/powerpoint/2010/main" val="1449042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9D90EB-A25F-473D-B2E3-C7BE0060E288}"/>
              </a:ext>
            </a:extLst>
          </p:cNvPr>
          <p:cNvPicPr>
            <a:picLocks noChangeAspect="1"/>
          </p:cNvPicPr>
          <p:nvPr/>
        </p:nvPicPr>
        <p:blipFill>
          <a:blip r:embed="rId2"/>
          <a:stretch>
            <a:fillRect/>
          </a:stretch>
        </p:blipFill>
        <p:spPr>
          <a:xfrm>
            <a:off x="1540933" y="648366"/>
            <a:ext cx="6747254" cy="3169804"/>
          </a:xfrm>
          <a:prstGeom prst="rect">
            <a:avLst/>
          </a:prstGeom>
        </p:spPr>
      </p:pic>
      <p:pic>
        <p:nvPicPr>
          <p:cNvPr id="3" name="Picture 8" descr="Picture 8">
            <a:extLst>
              <a:ext uri="{FF2B5EF4-FFF2-40B4-BE49-F238E27FC236}">
                <a16:creationId xmlns:a16="http://schemas.microsoft.com/office/drawing/2014/main" id="{C704D56B-448B-45F9-A04D-88A1B03278DB}"/>
              </a:ext>
            </a:extLst>
          </p:cNvPr>
          <p:cNvPicPr>
            <a:picLocks noChangeAspect="1"/>
          </p:cNvPicPr>
          <p:nvPr/>
        </p:nvPicPr>
        <p:blipFill rotWithShape="1">
          <a:blip r:embed="rId3"/>
          <a:srcRect l="314" t="8103" r="33166" b="14961"/>
          <a:stretch/>
        </p:blipFill>
        <p:spPr>
          <a:xfrm>
            <a:off x="5240867" y="3818170"/>
            <a:ext cx="5410200" cy="2971800"/>
          </a:xfrm>
          <a:prstGeom prst="rect">
            <a:avLst/>
          </a:prstGeom>
          <a:ln w="12700">
            <a:miter lim="400000"/>
          </a:ln>
        </p:spPr>
      </p:pic>
      <p:sp>
        <p:nvSpPr>
          <p:cNvPr id="4" name="Rectangle 3">
            <a:extLst>
              <a:ext uri="{FF2B5EF4-FFF2-40B4-BE49-F238E27FC236}">
                <a16:creationId xmlns:a16="http://schemas.microsoft.com/office/drawing/2014/main" id="{EDF2DE24-8B08-3BDC-F0E8-47EDBD3160E7}"/>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73739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D730C7-DC89-5025-86BA-63888418F47D}"/>
              </a:ext>
            </a:extLst>
          </p:cNvPr>
          <p:cNvPicPr>
            <a:picLocks noGrp="1" noChangeAspect="1"/>
          </p:cNvPicPr>
          <p:nvPr>
            <p:ph idx="1"/>
          </p:nvPr>
        </p:nvPicPr>
        <p:blipFill>
          <a:blip r:embed="rId2"/>
          <a:stretch>
            <a:fillRect/>
          </a:stretch>
        </p:blipFill>
        <p:spPr>
          <a:xfrm>
            <a:off x="249476" y="2674777"/>
            <a:ext cx="5846524" cy="3726023"/>
          </a:xfrm>
        </p:spPr>
      </p:pic>
      <p:pic>
        <p:nvPicPr>
          <p:cNvPr id="7" name="Picture 6">
            <a:extLst>
              <a:ext uri="{FF2B5EF4-FFF2-40B4-BE49-F238E27FC236}">
                <a16:creationId xmlns:a16="http://schemas.microsoft.com/office/drawing/2014/main" id="{AF8484DF-9C5A-8ABE-107D-C7D37659E734}"/>
              </a:ext>
            </a:extLst>
          </p:cNvPr>
          <p:cNvPicPr>
            <a:picLocks noChangeAspect="1"/>
          </p:cNvPicPr>
          <p:nvPr/>
        </p:nvPicPr>
        <p:blipFill>
          <a:blip r:embed="rId3"/>
          <a:stretch>
            <a:fillRect/>
          </a:stretch>
        </p:blipFill>
        <p:spPr>
          <a:xfrm>
            <a:off x="6172200" y="2819400"/>
            <a:ext cx="5846523" cy="2378867"/>
          </a:xfrm>
          <a:prstGeom prst="rect">
            <a:avLst/>
          </a:prstGeom>
        </p:spPr>
      </p:pic>
      <p:sp>
        <p:nvSpPr>
          <p:cNvPr id="6" name="Rectangle 5">
            <a:extLst>
              <a:ext uri="{FF2B5EF4-FFF2-40B4-BE49-F238E27FC236}">
                <a16:creationId xmlns:a16="http://schemas.microsoft.com/office/drawing/2014/main" id="{06010336-BFEF-B2DF-5D91-5B110D291107}"/>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B29E8419-A735-E7F4-6272-9406A53C5A39}"/>
              </a:ext>
            </a:extLst>
          </p:cNvPr>
          <p:cNvPicPr>
            <a:picLocks noChangeAspect="1"/>
          </p:cNvPicPr>
          <p:nvPr/>
        </p:nvPicPr>
        <p:blipFill>
          <a:blip r:embed="rId4"/>
          <a:stretch>
            <a:fillRect/>
          </a:stretch>
        </p:blipFill>
        <p:spPr>
          <a:xfrm>
            <a:off x="249476" y="535507"/>
            <a:ext cx="6988146" cy="2027096"/>
          </a:xfrm>
          <a:prstGeom prst="rect">
            <a:avLst/>
          </a:prstGeom>
        </p:spPr>
      </p:pic>
      <p:pic>
        <p:nvPicPr>
          <p:cNvPr id="10" name="Picture 9">
            <a:extLst>
              <a:ext uri="{FF2B5EF4-FFF2-40B4-BE49-F238E27FC236}">
                <a16:creationId xmlns:a16="http://schemas.microsoft.com/office/drawing/2014/main" id="{D1AB7A58-7E42-E3EF-F421-5DD27476852B}"/>
              </a:ext>
            </a:extLst>
          </p:cNvPr>
          <p:cNvPicPr>
            <a:picLocks noChangeAspect="1"/>
          </p:cNvPicPr>
          <p:nvPr/>
        </p:nvPicPr>
        <p:blipFill>
          <a:blip r:embed="rId5"/>
          <a:stretch>
            <a:fillRect/>
          </a:stretch>
        </p:blipFill>
        <p:spPr>
          <a:xfrm>
            <a:off x="7848600" y="560907"/>
            <a:ext cx="3690356" cy="2027097"/>
          </a:xfrm>
          <a:prstGeom prst="rect">
            <a:avLst/>
          </a:prstGeom>
        </p:spPr>
      </p:pic>
    </p:spTree>
    <p:extLst>
      <p:ext uri="{BB962C8B-B14F-4D97-AF65-F5344CB8AC3E}">
        <p14:creationId xmlns:p14="http://schemas.microsoft.com/office/powerpoint/2010/main" val="2334846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6060C3-AB5D-DCCF-6E11-5F516D926FBE}"/>
              </a:ext>
            </a:extLst>
          </p:cNvPr>
          <p:cNvPicPr>
            <a:picLocks noChangeAspect="1"/>
          </p:cNvPicPr>
          <p:nvPr/>
        </p:nvPicPr>
        <p:blipFill>
          <a:blip r:embed="rId2"/>
          <a:stretch>
            <a:fillRect/>
          </a:stretch>
        </p:blipFill>
        <p:spPr>
          <a:xfrm>
            <a:off x="762000" y="609600"/>
            <a:ext cx="6526924" cy="3082786"/>
          </a:xfrm>
          <a:prstGeom prst="rect">
            <a:avLst/>
          </a:prstGeom>
        </p:spPr>
      </p:pic>
      <p:pic>
        <p:nvPicPr>
          <p:cNvPr id="11" name="Picture 10">
            <a:extLst>
              <a:ext uri="{FF2B5EF4-FFF2-40B4-BE49-F238E27FC236}">
                <a16:creationId xmlns:a16="http://schemas.microsoft.com/office/drawing/2014/main" id="{B66A87A3-F34B-7D44-6D58-08281E816815}"/>
              </a:ext>
            </a:extLst>
          </p:cNvPr>
          <p:cNvPicPr>
            <a:picLocks noChangeAspect="1"/>
          </p:cNvPicPr>
          <p:nvPr/>
        </p:nvPicPr>
        <p:blipFill>
          <a:blip r:embed="rId3"/>
          <a:stretch>
            <a:fillRect/>
          </a:stretch>
        </p:blipFill>
        <p:spPr>
          <a:xfrm>
            <a:off x="4572000" y="3692386"/>
            <a:ext cx="7236344" cy="2805708"/>
          </a:xfrm>
          <a:prstGeom prst="rect">
            <a:avLst/>
          </a:prstGeom>
        </p:spPr>
      </p:pic>
      <p:sp>
        <p:nvSpPr>
          <p:cNvPr id="5" name="Rectangle 4">
            <a:extLst>
              <a:ext uri="{FF2B5EF4-FFF2-40B4-BE49-F238E27FC236}">
                <a16:creationId xmlns:a16="http://schemas.microsoft.com/office/drawing/2014/main" id="{B1F92B67-1B22-2201-4E30-2A6B62C3CE1B}"/>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22861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4">
            <a:extLst>
              <a:ext uri="{FF2B5EF4-FFF2-40B4-BE49-F238E27FC236}">
                <a16:creationId xmlns:a16="http://schemas.microsoft.com/office/drawing/2014/main" id="{29DBDE85-EF92-9B2D-D40A-E7548F6098E0}"/>
              </a:ext>
            </a:extLst>
          </p:cNvPr>
          <p:cNvSpPr txBox="1">
            <a:spLocks noChangeArrowheads="1"/>
          </p:cNvSpPr>
          <p:nvPr/>
        </p:nvSpPr>
        <p:spPr bwMode="auto">
          <a:xfrm>
            <a:off x="3505200" y="2057400"/>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4800" i="1" dirty="0">
                <a:solidFill>
                  <a:srgbClr val="FFFF00"/>
                </a:solidFill>
                <a:latin typeface="+mj-lt"/>
              </a:rPr>
              <a:t>Thank you!</a:t>
            </a:r>
            <a:endParaRPr lang="en-US" altLang="en-US" sz="7200" b="1" i="1" dirty="0">
              <a:solidFill>
                <a:srgbClr val="FFFF00"/>
              </a:solidFill>
              <a:latin typeface="+mj-lt"/>
            </a:endParaRPr>
          </a:p>
        </p:txBody>
      </p:sp>
      <p:sp>
        <p:nvSpPr>
          <p:cNvPr id="2" name="Rectangle 1">
            <a:extLst>
              <a:ext uri="{FF2B5EF4-FFF2-40B4-BE49-F238E27FC236}">
                <a16:creationId xmlns:a16="http://schemas.microsoft.com/office/drawing/2014/main" id="{E2C2BBEF-293E-31DA-86BA-D9095B4EFBB6}"/>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Figure 1b">
            <a:extLst>
              <a:ext uri="{FF2B5EF4-FFF2-40B4-BE49-F238E27FC236}">
                <a16:creationId xmlns:a16="http://schemas.microsoft.com/office/drawing/2014/main" id="{49B707F7-9F16-4904-5607-8414F20D9A71}"/>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l="6451" r="8064" b="22935"/>
          <a:stretch>
            <a:fillRect/>
          </a:stretch>
        </p:blipFill>
        <p:spPr bwMode="auto">
          <a:xfrm>
            <a:off x="5943601" y="533400"/>
            <a:ext cx="4606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Figure 1d">
            <a:extLst>
              <a:ext uri="{FF2B5EF4-FFF2-40B4-BE49-F238E27FC236}">
                <a16:creationId xmlns:a16="http://schemas.microsoft.com/office/drawing/2014/main" id="{7153A4DC-CC5F-F092-6A0C-D3932C4C9CE3}"/>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12794" r="11667" b="29082"/>
          <a:stretch>
            <a:fillRect/>
          </a:stretch>
        </p:blipFill>
        <p:spPr bwMode="auto">
          <a:xfrm>
            <a:off x="5943600" y="312420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2">
            <a:extLst>
              <a:ext uri="{FF2B5EF4-FFF2-40B4-BE49-F238E27FC236}">
                <a16:creationId xmlns:a16="http://schemas.microsoft.com/office/drawing/2014/main" id="{93C66E1E-3AC9-11A8-D165-D91EC1A0B506}"/>
              </a:ext>
            </a:extLst>
          </p:cNvPr>
          <p:cNvGrpSpPr>
            <a:grpSpLocks/>
          </p:cNvGrpSpPr>
          <p:nvPr/>
        </p:nvGrpSpPr>
        <p:grpSpPr bwMode="auto">
          <a:xfrm>
            <a:off x="1676400" y="542925"/>
            <a:ext cx="4486275" cy="2505075"/>
            <a:chOff x="990600" y="2590800"/>
            <a:chExt cx="3165574" cy="1589452"/>
          </a:xfrm>
        </p:grpSpPr>
        <p:pic>
          <p:nvPicPr>
            <p:cNvPr id="8204" name="Picture 2" descr="Figure 1a">
              <a:extLst>
                <a:ext uri="{FF2B5EF4-FFF2-40B4-BE49-F238E27FC236}">
                  <a16:creationId xmlns:a16="http://schemas.microsoft.com/office/drawing/2014/main" id="{819F044C-3FAC-D42C-CC03-D228171768BB}"/>
                </a:ext>
              </a:extLst>
            </p:cNvPr>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l="5000" t="9862" r="5000" b="18645"/>
            <a:stretch>
              <a:fillRect/>
            </a:stretch>
          </p:blipFill>
          <p:spPr bwMode="auto">
            <a:xfrm>
              <a:off x="990600" y="2590800"/>
              <a:ext cx="2957119" cy="15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Text Box 7">
              <a:extLst>
                <a:ext uri="{FF2B5EF4-FFF2-40B4-BE49-F238E27FC236}">
                  <a16:creationId xmlns:a16="http://schemas.microsoft.com/office/drawing/2014/main" id="{EB91EFA9-0847-6F09-CCB5-95C871EC4619}"/>
                </a:ext>
              </a:extLst>
            </p:cNvPr>
            <p:cNvSpPr txBox="1">
              <a:spLocks noChangeArrowheads="1"/>
            </p:cNvSpPr>
            <p:nvPr/>
          </p:nvSpPr>
          <p:spPr bwMode="auto">
            <a:xfrm>
              <a:off x="2119722" y="3847857"/>
              <a:ext cx="2036452" cy="2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dirty="0">
                  <a:solidFill>
                    <a:schemeClr val="bg1"/>
                  </a:solidFill>
                  <a:latin typeface="+mj-lt"/>
                </a:rPr>
                <a:t>Minimal</a:t>
              </a:r>
            </a:p>
          </p:txBody>
        </p:sp>
      </p:grpSp>
      <p:grpSp>
        <p:nvGrpSpPr>
          <p:cNvPr id="8197" name="Group 1">
            <a:extLst>
              <a:ext uri="{FF2B5EF4-FFF2-40B4-BE49-F238E27FC236}">
                <a16:creationId xmlns:a16="http://schemas.microsoft.com/office/drawing/2014/main" id="{10D1A5C0-D3D3-A743-3E32-F8D304EC9F38}"/>
              </a:ext>
            </a:extLst>
          </p:cNvPr>
          <p:cNvGrpSpPr>
            <a:grpSpLocks/>
          </p:cNvGrpSpPr>
          <p:nvPr/>
        </p:nvGrpSpPr>
        <p:grpSpPr bwMode="auto">
          <a:xfrm>
            <a:off x="1676400" y="3124201"/>
            <a:ext cx="4191000" cy="2811741"/>
            <a:chOff x="4801998" y="2590800"/>
            <a:chExt cx="2957119" cy="1553857"/>
          </a:xfrm>
        </p:grpSpPr>
        <p:pic>
          <p:nvPicPr>
            <p:cNvPr id="8202" name="Picture 4" descr="Figure 1c">
              <a:extLst>
                <a:ext uri="{FF2B5EF4-FFF2-40B4-BE49-F238E27FC236}">
                  <a16:creationId xmlns:a16="http://schemas.microsoft.com/office/drawing/2014/main" id="{58D4B723-1577-D463-022E-A684C62714EC}"/>
                </a:ext>
              </a:extLst>
            </p:cNvPr>
            <p:cNvPicPr>
              <a:picLocks noChangeAspect="1" noChangeArrowheads="1"/>
            </p:cNvPicPr>
            <p:nvPr/>
          </p:nvPicPr>
          <p:blipFill>
            <a:blip r:embed="rId6">
              <a:lum contrast="12000"/>
              <a:extLst>
                <a:ext uri="{28A0092B-C50C-407E-A947-70E740481C1C}">
                  <a14:useLocalDpi xmlns:a14="http://schemas.microsoft.com/office/drawing/2010/main" val="0"/>
                </a:ext>
              </a:extLst>
            </a:blip>
            <a:srcRect l="12944" r="14223" b="34645"/>
            <a:stretch>
              <a:fillRect/>
            </a:stretch>
          </p:blipFill>
          <p:spPr bwMode="auto">
            <a:xfrm>
              <a:off x="4801998" y="2590800"/>
              <a:ext cx="2957119" cy="155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ext Box 8">
              <a:extLst>
                <a:ext uri="{FF2B5EF4-FFF2-40B4-BE49-F238E27FC236}">
                  <a16:creationId xmlns:a16="http://schemas.microsoft.com/office/drawing/2014/main" id="{89D3419B-2ACF-07F9-5BD1-8C1210A3060F}"/>
                </a:ext>
              </a:extLst>
            </p:cNvPr>
            <p:cNvSpPr txBox="1">
              <a:spLocks noChangeArrowheads="1"/>
            </p:cNvSpPr>
            <p:nvPr/>
          </p:nvSpPr>
          <p:spPr bwMode="auto">
            <a:xfrm>
              <a:off x="5327335" y="3847975"/>
              <a:ext cx="2038620" cy="2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latin typeface="+mj-lt"/>
                </a:rPr>
                <a:t>Moderate</a:t>
              </a:r>
            </a:p>
          </p:txBody>
        </p:sp>
      </p:grpSp>
      <p:sp>
        <p:nvSpPr>
          <p:cNvPr id="8198" name="Text Box 7">
            <a:extLst>
              <a:ext uri="{FF2B5EF4-FFF2-40B4-BE49-F238E27FC236}">
                <a16:creationId xmlns:a16="http://schemas.microsoft.com/office/drawing/2014/main" id="{B6F53A1F-D4B0-55F9-2AC3-7F3978EBF553}"/>
              </a:ext>
            </a:extLst>
          </p:cNvPr>
          <p:cNvSpPr txBox="1">
            <a:spLocks noChangeArrowheads="1"/>
          </p:cNvSpPr>
          <p:nvPr/>
        </p:nvSpPr>
        <p:spPr bwMode="auto">
          <a:xfrm>
            <a:off x="7781926" y="5181600"/>
            <a:ext cx="288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bg1"/>
                </a:solidFill>
                <a:latin typeface="+mj-lt"/>
              </a:rPr>
              <a:t>Marked</a:t>
            </a:r>
          </a:p>
        </p:txBody>
      </p:sp>
      <p:sp>
        <p:nvSpPr>
          <p:cNvPr id="8199" name="Text Box 7">
            <a:extLst>
              <a:ext uri="{FF2B5EF4-FFF2-40B4-BE49-F238E27FC236}">
                <a16:creationId xmlns:a16="http://schemas.microsoft.com/office/drawing/2014/main" id="{6E34CBE9-0E98-CEBA-0597-D12283695027}"/>
              </a:ext>
            </a:extLst>
          </p:cNvPr>
          <p:cNvSpPr txBox="1">
            <a:spLocks noChangeArrowheads="1"/>
          </p:cNvSpPr>
          <p:nvPr/>
        </p:nvSpPr>
        <p:spPr bwMode="auto">
          <a:xfrm>
            <a:off x="7924801" y="2362200"/>
            <a:ext cx="288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bg1"/>
                </a:solidFill>
                <a:latin typeface="+mj-lt"/>
              </a:rPr>
              <a:t>Mild</a:t>
            </a:r>
          </a:p>
        </p:txBody>
      </p:sp>
      <p:sp>
        <p:nvSpPr>
          <p:cNvPr id="8200" name="Text Box 7">
            <a:extLst>
              <a:ext uri="{FF2B5EF4-FFF2-40B4-BE49-F238E27FC236}">
                <a16:creationId xmlns:a16="http://schemas.microsoft.com/office/drawing/2014/main" id="{A4291720-62C0-F0E5-8D05-7413F0D3AD76}"/>
              </a:ext>
            </a:extLst>
          </p:cNvPr>
          <p:cNvSpPr txBox="1">
            <a:spLocks noChangeArrowheads="1"/>
          </p:cNvSpPr>
          <p:nvPr/>
        </p:nvSpPr>
        <p:spPr bwMode="auto">
          <a:xfrm>
            <a:off x="3200401" y="5257800"/>
            <a:ext cx="288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solidFill>
                  <a:schemeClr val="bg1"/>
                </a:solidFill>
                <a:latin typeface="+mj-lt"/>
              </a:rPr>
              <a:t>Moderate</a:t>
            </a:r>
          </a:p>
        </p:txBody>
      </p:sp>
      <p:sp>
        <p:nvSpPr>
          <p:cNvPr id="8201" name="TextBox 3">
            <a:extLst>
              <a:ext uri="{FF2B5EF4-FFF2-40B4-BE49-F238E27FC236}">
                <a16:creationId xmlns:a16="http://schemas.microsoft.com/office/drawing/2014/main" id="{8AC21F3D-0EE6-6173-64DD-8B04CAD0FE3A}"/>
              </a:ext>
            </a:extLst>
          </p:cNvPr>
          <p:cNvSpPr txBox="1">
            <a:spLocks noChangeArrowheads="1"/>
          </p:cNvSpPr>
          <p:nvPr/>
        </p:nvSpPr>
        <p:spPr bwMode="auto">
          <a:xfrm>
            <a:off x="3143250" y="6172200"/>
            <a:ext cx="544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dirty="0">
                <a:solidFill>
                  <a:schemeClr val="bg1"/>
                </a:solidFill>
                <a:latin typeface="+mj-lt"/>
              </a:rPr>
              <a:t>Background parenchymal enhancement categories</a:t>
            </a:r>
          </a:p>
        </p:txBody>
      </p:sp>
      <p:sp>
        <p:nvSpPr>
          <p:cNvPr id="2" name="Rectangle 1">
            <a:extLst>
              <a:ext uri="{FF2B5EF4-FFF2-40B4-BE49-F238E27FC236}">
                <a16:creationId xmlns:a16="http://schemas.microsoft.com/office/drawing/2014/main" id="{48C33FC2-F6EE-A74C-D34C-27858370FB07}"/>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B9925F8-487F-036A-ECF8-D1227F6D1963}"/>
              </a:ext>
            </a:extLst>
          </p:cNvPr>
          <p:cNvSpPr>
            <a:spLocks noGrp="1" noChangeArrowheads="1"/>
          </p:cNvSpPr>
          <p:nvPr>
            <p:ph type="title"/>
          </p:nvPr>
        </p:nvSpPr>
        <p:spPr>
          <a:xfrm>
            <a:off x="2209800" y="382588"/>
            <a:ext cx="7772400" cy="1143000"/>
          </a:xfrm>
        </p:spPr>
        <p:txBody>
          <a:bodyPr/>
          <a:lstStyle/>
          <a:p>
            <a:pPr eaLnBrk="1" hangingPunct="1">
              <a:defRPr/>
            </a:pPr>
            <a:r>
              <a:rPr lang="en-US" sz="3600" dirty="0">
                <a:solidFill>
                  <a:srgbClr val="FFFF00"/>
                </a:solidFill>
                <a:ea typeface="ＭＳ Ｐゴシック" charset="0"/>
                <a:cs typeface="+mj-cs"/>
              </a:rPr>
              <a:t>BPE</a:t>
            </a:r>
            <a:endParaRPr lang="en-US" sz="3600" b="1" dirty="0">
              <a:solidFill>
                <a:srgbClr val="FFFF99"/>
              </a:solidFill>
              <a:ea typeface="ＭＳ Ｐゴシック" charset="0"/>
              <a:cs typeface="+mj-cs"/>
            </a:endParaRPr>
          </a:p>
        </p:txBody>
      </p:sp>
      <p:sp>
        <p:nvSpPr>
          <p:cNvPr id="2" name="Rectangle 3">
            <a:extLst>
              <a:ext uri="{FF2B5EF4-FFF2-40B4-BE49-F238E27FC236}">
                <a16:creationId xmlns:a16="http://schemas.microsoft.com/office/drawing/2014/main" id="{2AE921C8-EC71-ADB4-201F-06F8220252C7}"/>
              </a:ext>
            </a:extLst>
          </p:cNvPr>
          <p:cNvSpPr>
            <a:spLocks noGrp="1" noChangeArrowheads="1"/>
          </p:cNvSpPr>
          <p:nvPr>
            <p:ph type="body" idx="1"/>
          </p:nvPr>
        </p:nvSpPr>
        <p:spPr>
          <a:xfrm>
            <a:off x="1219200" y="1676400"/>
            <a:ext cx="7986712" cy="4532312"/>
          </a:xfrm>
        </p:spPr>
        <p:txBody>
          <a:bodyPr/>
          <a:lstStyle/>
          <a:p>
            <a:pPr defTabSz="893090" eaLnBrk="1" hangingPunct="1">
              <a:buClr>
                <a:schemeClr val="bg1"/>
              </a:buClr>
              <a:buFont typeface="Arial" panose="020B0604020202020204" pitchFamily="34" charset="0"/>
              <a:buChar char="•"/>
              <a:defRPr/>
            </a:pPr>
            <a:r>
              <a:rPr lang="en-US" sz="2800" dirty="0">
                <a:solidFill>
                  <a:srgbClr val="FFFFFF"/>
                </a:solidFill>
                <a:ea typeface="ＭＳ Ｐゴシック" charset="0"/>
                <a:cs typeface="+mn-cs"/>
              </a:rPr>
              <a:t>Fluctuates based on</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Menstrual cycle timing</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Menopausal status</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Hormone replacement therapy</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Anti-estrogen therapy</a:t>
            </a:r>
          </a:p>
          <a:p>
            <a:pPr lvl="1" defTabSz="893090" eaLnBrk="1" hangingPunct="1">
              <a:buClr>
                <a:schemeClr val="bg1"/>
              </a:buClr>
              <a:buFont typeface="Times New Roman" panose="02020603050405020304" pitchFamily="18" charset="0"/>
              <a:buChar char="–"/>
              <a:defRPr/>
            </a:pPr>
            <a:r>
              <a:rPr lang="en-US" sz="2400" dirty="0">
                <a:solidFill>
                  <a:srgbClr val="FFFFFF"/>
                </a:solidFill>
                <a:ea typeface="ＭＳ Ｐゴシック" charset="0"/>
                <a:cs typeface="+mn-cs"/>
              </a:rPr>
              <a:t>Radiation therapy</a:t>
            </a:r>
          </a:p>
        </p:txBody>
      </p:sp>
      <p:sp>
        <p:nvSpPr>
          <p:cNvPr id="3" name="Rectangle 2">
            <a:extLst>
              <a:ext uri="{FF2B5EF4-FFF2-40B4-BE49-F238E27FC236}">
                <a16:creationId xmlns:a16="http://schemas.microsoft.com/office/drawing/2014/main" id="{1D1836B3-8D97-84A0-37D4-475B64877D30}"/>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4" name="Group 2">
            <a:extLst>
              <a:ext uri="{FF2B5EF4-FFF2-40B4-BE49-F238E27FC236}">
                <a16:creationId xmlns:a16="http://schemas.microsoft.com/office/drawing/2014/main" id="{7E562B03-EE61-088F-10DA-76FEAFE1D9A3}"/>
              </a:ext>
            </a:extLst>
          </p:cNvPr>
          <p:cNvGrpSpPr>
            <a:grpSpLocks/>
          </p:cNvGrpSpPr>
          <p:nvPr/>
        </p:nvGrpSpPr>
        <p:grpSpPr bwMode="auto">
          <a:xfrm>
            <a:off x="7315200" y="3479478"/>
            <a:ext cx="3586637" cy="1824524"/>
            <a:chOff x="990600" y="2590800"/>
            <a:chExt cx="3165574" cy="1610158"/>
          </a:xfrm>
        </p:grpSpPr>
        <p:pic>
          <p:nvPicPr>
            <p:cNvPr id="5" name="Picture 2" descr="Figure 1a">
              <a:extLst>
                <a:ext uri="{FF2B5EF4-FFF2-40B4-BE49-F238E27FC236}">
                  <a16:creationId xmlns:a16="http://schemas.microsoft.com/office/drawing/2014/main" id="{1968A86E-BE35-A4C2-EFA9-FA5DCDBF2AB7}"/>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5000" t="9862" r="5000" b="18645"/>
            <a:stretch>
              <a:fillRect/>
            </a:stretch>
          </p:blipFill>
          <p:spPr bwMode="auto">
            <a:xfrm>
              <a:off x="990600" y="2590800"/>
              <a:ext cx="2957119" cy="15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716B032D-3E77-CD7D-70A7-DFA24EDE9178}"/>
                </a:ext>
              </a:extLst>
            </p:cNvPr>
            <p:cNvSpPr txBox="1">
              <a:spLocks noChangeArrowheads="1"/>
            </p:cNvSpPr>
            <p:nvPr/>
          </p:nvSpPr>
          <p:spPr bwMode="auto">
            <a:xfrm>
              <a:off x="2119722" y="3847857"/>
              <a:ext cx="2036452" cy="3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endParaRPr lang="en-US" altLang="en-US" sz="2000" dirty="0">
                <a:solidFill>
                  <a:schemeClr val="bg1"/>
                </a:solidFill>
                <a:latin typeface="Arial" panose="020B0604020202020204" pitchFamily="34" charset="0"/>
              </a:endParaRPr>
            </a:p>
          </p:txBody>
        </p:sp>
      </p:grpSp>
      <p:grpSp>
        <p:nvGrpSpPr>
          <p:cNvPr id="7" name="Group 1">
            <a:extLst>
              <a:ext uri="{FF2B5EF4-FFF2-40B4-BE49-F238E27FC236}">
                <a16:creationId xmlns:a16="http://schemas.microsoft.com/office/drawing/2014/main" id="{43E5A39C-8BCE-6425-E285-DB9F4BD83BF0}"/>
              </a:ext>
            </a:extLst>
          </p:cNvPr>
          <p:cNvGrpSpPr>
            <a:grpSpLocks/>
          </p:cNvGrpSpPr>
          <p:nvPr/>
        </p:nvGrpSpPr>
        <p:grpSpPr bwMode="auto">
          <a:xfrm>
            <a:off x="7391400" y="1099897"/>
            <a:ext cx="3426655" cy="1779555"/>
            <a:chOff x="4801998" y="2590800"/>
            <a:chExt cx="2957119" cy="1553857"/>
          </a:xfrm>
        </p:grpSpPr>
        <p:pic>
          <p:nvPicPr>
            <p:cNvPr id="8" name="Picture 4" descr="Figure 1c">
              <a:extLst>
                <a:ext uri="{FF2B5EF4-FFF2-40B4-BE49-F238E27FC236}">
                  <a16:creationId xmlns:a16="http://schemas.microsoft.com/office/drawing/2014/main" id="{669195B0-4EEA-B682-8B49-B989AFA25AFE}"/>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2944" r="14223" b="34645"/>
            <a:stretch>
              <a:fillRect/>
            </a:stretch>
          </p:blipFill>
          <p:spPr bwMode="auto">
            <a:xfrm>
              <a:off x="4801998" y="2590800"/>
              <a:ext cx="2957119" cy="155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1D90B83B-2CDC-6D1B-F795-7A52D475052C}"/>
                </a:ext>
              </a:extLst>
            </p:cNvPr>
            <p:cNvSpPr txBox="1">
              <a:spLocks noChangeArrowheads="1"/>
            </p:cNvSpPr>
            <p:nvPr/>
          </p:nvSpPr>
          <p:spPr bwMode="auto">
            <a:xfrm>
              <a:off x="5327335" y="3847975"/>
              <a:ext cx="2038620" cy="2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50000"/>
                </a:spcBef>
                <a:buFontTx/>
                <a:buNone/>
              </a:pPr>
              <a:r>
                <a:rPr lang="en-US" altLang="en-US" sz="2000">
                  <a:latin typeface="Arial" panose="020B0604020202020204" pitchFamily="34" charset="0"/>
                </a:rPr>
                <a:t>Moderate</a:t>
              </a: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F25831F-058C-DEB9-BA8C-0040555363C7}"/>
              </a:ext>
            </a:extLst>
          </p:cNvPr>
          <p:cNvSpPr>
            <a:spLocks noGrp="1" noChangeArrowheads="1"/>
          </p:cNvSpPr>
          <p:nvPr>
            <p:ph type="title"/>
          </p:nvPr>
        </p:nvSpPr>
        <p:spPr/>
        <p:txBody>
          <a:bodyPr/>
          <a:lstStyle/>
          <a:p>
            <a:r>
              <a:rPr lang="en-US" altLang="en-US" sz="3600" dirty="0">
                <a:solidFill>
                  <a:srgbClr val="FFFF00"/>
                </a:solidFill>
              </a:rPr>
              <a:t>BPE and Cancer Risk</a:t>
            </a:r>
          </a:p>
        </p:txBody>
      </p:sp>
      <p:sp>
        <p:nvSpPr>
          <p:cNvPr id="11267" name="Content Placeholder 2">
            <a:extLst>
              <a:ext uri="{FF2B5EF4-FFF2-40B4-BE49-F238E27FC236}">
                <a16:creationId xmlns:a16="http://schemas.microsoft.com/office/drawing/2014/main" id="{CE231207-B1F7-FF49-9B1B-67C51701EF8D}"/>
              </a:ext>
            </a:extLst>
          </p:cNvPr>
          <p:cNvSpPr>
            <a:spLocks noGrp="1" noChangeArrowheads="1"/>
          </p:cNvSpPr>
          <p:nvPr>
            <p:ph idx="1"/>
          </p:nvPr>
        </p:nvSpPr>
        <p:spPr>
          <a:xfrm>
            <a:off x="2209800" y="1524000"/>
            <a:ext cx="7772400" cy="4114800"/>
          </a:xfrm>
        </p:spPr>
        <p:txBody>
          <a:bodyPr/>
          <a:lstStyle/>
          <a:p>
            <a:r>
              <a:rPr lang="en-US" altLang="en-US" sz="2800" dirty="0">
                <a:solidFill>
                  <a:schemeClr val="bg1"/>
                </a:solidFill>
              </a:rPr>
              <a:t>Prior case control studies have shown that increased BPE increases high risk women’s chance of cancer</a:t>
            </a:r>
          </a:p>
          <a:p>
            <a:pPr lvl="1"/>
            <a:r>
              <a:rPr lang="en-US" altLang="en-US" sz="2400" dirty="0" err="1">
                <a:solidFill>
                  <a:schemeClr val="bg1"/>
                </a:solidFill>
              </a:rPr>
              <a:t>Dontchos</a:t>
            </a:r>
            <a:r>
              <a:rPr lang="en-US" altLang="en-US" sz="2400" dirty="0">
                <a:solidFill>
                  <a:schemeClr val="bg1"/>
                </a:solidFill>
              </a:rPr>
              <a:t>, et al. (2015)</a:t>
            </a:r>
            <a:r>
              <a:rPr lang="en-US" altLang="en-US" sz="2400" baseline="30000" dirty="0">
                <a:solidFill>
                  <a:schemeClr val="bg1"/>
                </a:solidFill>
              </a:rPr>
              <a:t>1</a:t>
            </a:r>
          </a:p>
          <a:p>
            <a:pPr lvl="2"/>
            <a:r>
              <a:rPr lang="en-US" altLang="en-US" sz="2000" dirty="0">
                <a:solidFill>
                  <a:schemeClr val="bg1"/>
                </a:solidFill>
              </a:rPr>
              <a:t>23 high risk women with cancer</a:t>
            </a:r>
          </a:p>
          <a:p>
            <a:pPr lvl="2"/>
            <a:r>
              <a:rPr lang="en-US" altLang="en-US" sz="2000" dirty="0">
                <a:solidFill>
                  <a:schemeClr val="bg1"/>
                </a:solidFill>
              </a:rPr>
              <a:t>Mild/Mod/Marked 9x more likely to develop CA</a:t>
            </a:r>
          </a:p>
          <a:p>
            <a:pPr lvl="1"/>
            <a:r>
              <a:rPr lang="en-US" altLang="en-US" sz="2400" dirty="0">
                <a:solidFill>
                  <a:schemeClr val="bg1"/>
                </a:solidFill>
              </a:rPr>
              <a:t>King, et al. (2011)</a:t>
            </a:r>
            <a:r>
              <a:rPr lang="en-US" altLang="en-US" sz="2400" baseline="30000" dirty="0">
                <a:solidFill>
                  <a:schemeClr val="bg1"/>
                </a:solidFill>
              </a:rPr>
              <a:t>2</a:t>
            </a:r>
          </a:p>
          <a:p>
            <a:pPr lvl="2"/>
            <a:r>
              <a:rPr lang="en-US" altLang="en-US" sz="2000" dirty="0">
                <a:solidFill>
                  <a:schemeClr val="bg1"/>
                </a:solidFill>
              </a:rPr>
              <a:t>39 high risk women with cancer</a:t>
            </a:r>
          </a:p>
          <a:p>
            <a:pPr lvl="2"/>
            <a:r>
              <a:rPr lang="en-US" altLang="en-US" sz="2000" dirty="0">
                <a:solidFill>
                  <a:schemeClr val="bg1"/>
                </a:solidFill>
              </a:rPr>
              <a:t>Mod/Marked 3.3 to 10.1x</a:t>
            </a:r>
          </a:p>
        </p:txBody>
      </p:sp>
      <p:sp>
        <p:nvSpPr>
          <p:cNvPr id="11268" name="TextBox 3">
            <a:extLst>
              <a:ext uri="{FF2B5EF4-FFF2-40B4-BE49-F238E27FC236}">
                <a16:creationId xmlns:a16="http://schemas.microsoft.com/office/drawing/2014/main" id="{B7DEB6BC-572E-9343-A6E7-8A7E9E4270E0}"/>
              </a:ext>
            </a:extLst>
          </p:cNvPr>
          <p:cNvSpPr txBox="1">
            <a:spLocks noChangeArrowheads="1"/>
          </p:cNvSpPr>
          <p:nvPr/>
        </p:nvSpPr>
        <p:spPr bwMode="auto">
          <a:xfrm>
            <a:off x="304800" y="6172200"/>
            <a:ext cx="594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 typeface="Times New Roman" panose="02020603050405020304" pitchFamily="18" charset="0"/>
              <a:buAutoNum type="arabicPeriod"/>
            </a:pPr>
            <a:r>
              <a:rPr lang="en-US" altLang="en-US" sz="1600" dirty="0" err="1">
                <a:solidFill>
                  <a:schemeClr val="bg1"/>
                </a:solidFill>
                <a:latin typeface="+mn-lt"/>
              </a:rPr>
              <a:t>Dontchos</a:t>
            </a:r>
            <a:r>
              <a:rPr lang="en-US" altLang="en-US" sz="1600" dirty="0">
                <a:solidFill>
                  <a:schemeClr val="bg1"/>
                </a:solidFill>
                <a:latin typeface="+mn-lt"/>
              </a:rPr>
              <a:t>, et al. Radiology. 2015;276(2):371-80.</a:t>
            </a:r>
          </a:p>
          <a:p>
            <a:pPr>
              <a:spcBef>
                <a:spcPct val="0"/>
              </a:spcBef>
              <a:buFont typeface="Times New Roman" panose="02020603050405020304" pitchFamily="18" charset="0"/>
              <a:buAutoNum type="arabicPeriod"/>
            </a:pPr>
            <a:r>
              <a:rPr lang="en-US" altLang="en-US" sz="1600" dirty="0">
                <a:solidFill>
                  <a:schemeClr val="bg1"/>
                </a:solidFill>
                <a:latin typeface="+mn-lt"/>
              </a:rPr>
              <a:t>King, et al. Radiology. 2011;260(1):50-60. </a:t>
            </a:r>
          </a:p>
        </p:txBody>
      </p:sp>
      <p:sp>
        <p:nvSpPr>
          <p:cNvPr id="2" name="Rectangle 1">
            <a:extLst>
              <a:ext uri="{FF2B5EF4-FFF2-40B4-BE49-F238E27FC236}">
                <a16:creationId xmlns:a16="http://schemas.microsoft.com/office/drawing/2014/main" id="{FE417621-FC88-1638-A42F-C97F625FDDA8}"/>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9752A2A0-BCE4-93AF-A21F-237C5155573D}"/>
              </a:ext>
            </a:extLst>
          </p:cNvPr>
          <p:cNvSpPr txBox="1">
            <a:spLocks noChangeArrowheads="1"/>
          </p:cNvSpPr>
          <p:nvPr/>
        </p:nvSpPr>
        <p:spPr bwMode="auto">
          <a:xfrm>
            <a:off x="5137985" y="572869"/>
            <a:ext cx="21255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3600" b="1" dirty="0">
                <a:solidFill>
                  <a:srgbClr val="FFFF00"/>
                </a:solidFill>
              </a:rPr>
              <a:t>Screening</a:t>
            </a:r>
          </a:p>
        </p:txBody>
      </p:sp>
      <p:sp>
        <p:nvSpPr>
          <p:cNvPr id="78852" name="Rectangle 4">
            <a:extLst>
              <a:ext uri="{FF2B5EF4-FFF2-40B4-BE49-F238E27FC236}">
                <a16:creationId xmlns:a16="http://schemas.microsoft.com/office/drawing/2014/main" id="{43754485-4BDF-01B9-5CB8-92F9D9C7E9E0}"/>
              </a:ext>
            </a:extLst>
          </p:cNvPr>
          <p:cNvSpPr>
            <a:spLocks noGrp="1" noChangeArrowheads="1"/>
          </p:cNvSpPr>
          <p:nvPr>
            <p:ph type="body" idx="1"/>
          </p:nvPr>
        </p:nvSpPr>
        <p:spPr>
          <a:xfrm>
            <a:off x="2133600" y="1447800"/>
            <a:ext cx="7772400" cy="4800600"/>
          </a:xfrm>
        </p:spPr>
        <p:txBody>
          <a:bodyPr/>
          <a:lstStyle/>
          <a:p>
            <a:pPr eaLnBrk="1" hangingPunct="1">
              <a:lnSpc>
                <a:spcPct val="90000"/>
              </a:lnSpc>
              <a:buFontTx/>
              <a:buNone/>
              <a:defRPr/>
            </a:pPr>
            <a:r>
              <a:rPr lang="en-US" b="1" dirty="0" err="1">
                <a:solidFill>
                  <a:schemeClr val="bg1"/>
                </a:solidFill>
                <a:ea typeface="ＭＳ Ｐゴシック" charset="0"/>
                <a:cs typeface="+mn-cs"/>
              </a:rPr>
              <a:t>Kriege</a:t>
            </a:r>
            <a:r>
              <a:rPr lang="en-US" b="1" dirty="0">
                <a:solidFill>
                  <a:schemeClr val="bg1"/>
                </a:solidFill>
                <a:ea typeface="ＭＳ Ｐゴシック" charset="0"/>
                <a:cs typeface="+mn-cs"/>
              </a:rPr>
              <a:t> et al</a:t>
            </a:r>
          </a:p>
          <a:p>
            <a:pPr eaLnBrk="1" hangingPunct="1">
              <a:lnSpc>
                <a:spcPct val="90000"/>
              </a:lnSpc>
              <a:buFontTx/>
              <a:buNone/>
              <a:defRPr/>
            </a:pPr>
            <a:endParaRPr lang="en-US" sz="1000" b="1" dirty="0">
              <a:solidFill>
                <a:schemeClr val="bg1"/>
              </a:solidFill>
              <a:ea typeface="ＭＳ Ｐゴシック" charset="0"/>
              <a:cs typeface="+mn-cs"/>
            </a:endParaRPr>
          </a:p>
          <a:p>
            <a:pPr eaLnBrk="1" hangingPunct="1">
              <a:lnSpc>
                <a:spcPct val="90000"/>
              </a:lnSpc>
              <a:buClr>
                <a:schemeClr val="bg1"/>
              </a:buClr>
              <a:buFont typeface="Arial" panose="020B0604020202020204" pitchFamily="34" charset="0"/>
              <a:buChar char="•"/>
              <a:defRPr/>
            </a:pPr>
            <a:r>
              <a:rPr lang="en-US" sz="2800" dirty="0">
                <a:solidFill>
                  <a:schemeClr val="bg1"/>
                </a:solidFill>
                <a:ea typeface="ＭＳ Ｐゴシック" charset="0"/>
                <a:cs typeface="+mn-cs"/>
              </a:rPr>
              <a:t>1909 women with lifetime breast cancer risk of 15% or more enrolled</a:t>
            </a:r>
          </a:p>
          <a:p>
            <a:pPr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cs typeface="+mn-cs"/>
            </a:endParaRP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358 BRCA1 or 2 carriers</a:t>
            </a:r>
          </a:p>
          <a:p>
            <a:pPr lvl="1"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endParaRPr>
          </a:p>
          <a:p>
            <a:pPr eaLnBrk="1" hangingPunct="1">
              <a:lnSpc>
                <a:spcPct val="90000"/>
              </a:lnSpc>
              <a:buClr>
                <a:schemeClr val="bg1"/>
              </a:buClr>
              <a:buFont typeface="Arial" panose="020B0604020202020204" pitchFamily="34" charset="0"/>
              <a:buChar char="•"/>
              <a:defRPr/>
            </a:pPr>
            <a:r>
              <a:rPr lang="en-US" sz="2800" dirty="0">
                <a:solidFill>
                  <a:schemeClr val="bg1"/>
                </a:solidFill>
                <a:ea typeface="ＭＳ Ｐゴシック" charset="0"/>
                <a:cs typeface="+mn-cs"/>
              </a:rPr>
              <a:t>Underwent screening</a:t>
            </a:r>
          </a:p>
          <a:p>
            <a:pPr eaLnBrk="1" hangingPunct="1">
              <a:lnSpc>
                <a:spcPct val="90000"/>
              </a:lnSpc>
              <a:buClr>
                <a:schemeClr val="bg1"/>
              </a:buClr>
              <a:buFont typeface="Arial" panose="020B0604020202020204" pitchFamily="34" charset="0"/>
              <a:buChar char="•"/>
              <a:defRPr/>
            </a:pPr>
            <a:endParaRPr lang="en-US" sz="900" dirty="0">
              <a:solidFill>
                <a:schemeClr val="bg1"/>
              </a:solidFill>
              <a:ea typeface="ＭＳ Ｐゴシック" charset="0"/>
              <a:cs typeface="+mn-cs"/>
            </a:endParaRP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CBE every 6 mos.</a:t>
            </a: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Annual mammography</a:t>
            </a:r>
          </a:p>
          <a:p>
            <a:pPr lvl="1" eaLnBrk="1" hangingPunct="1">
              <a:lnSpc>
                <a:spcPct val="90000"/>
              </a:lnSpc>
              <a:buClr>
                <a:schemeClr val="bg1"/>
              </a:buClr>
              <a:buFont typeface="Times New Roman" panose="02020603050405020304" pitchFamily="18" charset="0"/>
              <a:buChar char="–"/>
              <a:defRPr/>
            </a:pPr>
            <a:r>
              <a:rPr lang="en-US" sz="2400" dirty="0">
                <a:solidFill>
                  <a:schemeClr val="bg1"/>
                </a:solidFill>
                <a:ea typeface="ＭＳ Ｐゴシック" charset="0"/>
              </a:rPr>
              <a:t>Annual MRI</a:t>
            </a:r>
          </a:p>
        </p:txBody>
      </p:sp>
      <p:sp>
        <p:nvSpPr>
          <p:cNvPr id="12292" name="Text Box 5">
            <a:extLst>
              <a:ext uri="{FF2B5EF4-FFF2-40B4-BE49-F238E27FC236}">
                <a16:creationId xmlns:a16="http://schemas.microsoft.com/office/drawing/2014/main" id="{3EEF257C-708D-0EE5-BB5A-5361DA14A366}"/>
              </a:ext>
            </a:extLst>
          </p:cNvPr>
          <p:cNvSpPr txBox="1">
            <a:spLocks noChangeArrowheads="1"/>
          </p:cNvSpPr>
          <p:nvPr/>
        </p:nvSpPr>
        <p:spPr bwMode="auto">
          <a:xfrm>
            <a:off x="7591839" y="6460226"/>
            <a:ext cx="4225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600" dirty="0" err="1">
                <a:solidFill>
                  <a:schemeClr val="bg1"/>
                </a:solidFill>
              </a:rPr>
              <a:t>Kriege</a:t>
            </a:r>
            <a:r>
              <a:rPr lang="en-US" altLang="en-US" sz="1600" dirty="0">
                <a:solidFill>
                  <a:schemeClr val="bg1"/>
                </a:solidFill>
              </a:rPr>
              <a:t> et al. N Engl J Med. 2004;351(5):427-37.</a:t>
            </a:r>
          </a:p>
        </p:txBody>
      </p:sp>
      <p:sp>
        <p:nvSpPr>
          <p:cNvPr id="2" name="Rectangle 1">
            <a:extLst>
              <a:ext uri="{FF2B5EF4-FFF2-40B4-BE49-F238E27FC236}">
                <a16:creationId xmlns:a16="http://schemas.microsoft.com/office/drawing/2014/main" id="{54716595-2C77-EE03-A683-B59EBC1EF97E}"/>
              </a:ext>
            </a:extLst>
          </p:cNvPr>
          <p:cNvSpPr/>
          <p:nvPr/>
        </p:nvSpPr>
        <p:spPr bwMode="auto">
          <a:xfrm>
            <a:off x="1828800" y="0"/>
            <a:ext cx="1905000" cy="4572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3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Group Mtgv2  04 04 2012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59900DE-9B4F-4D32-AE8A-291CB0BBD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DCB585-4E22-4A1C-8292-D400EF2A306F}">
  <ds:schemaRefs>
    <ds:schemaRef ds:uri="http://schemas.microsoft.com/sharepoint/v3/contenttype/forms"/>
  </ds:schemaRefs>
</ds:datastoreItem>
</file>

<file path=customXml/itemProps3.xml><?xml version="1.0" encoding="utf-8"?>
<ds:datastoreItem xmlns:ds="http://schemas.openxmlformats.org/officeDocument/2006/customXml" ds:itemID="{062D5AE3-C03B-4DF8-ACAA-1EC0347C679D}">
  <ds:schemaRef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49ab1e82-fc65-4249-beef-251c72eb944d"/>
    <ds:schemaRef ds:uri="984e43be-4b8e-464b-824d-839582f0850a"/>
    <ds:schemaRef ds:uri="810f3a55-5827-4867-b053-f8bf38e98e1a"/>
    <ds:schemaRef ds:uri="45e9ec89-519e-4911-95c9-484d5e7a405c"/>
  </ds:schemaRefs>
</ds:datastoreItem>
</file>

<file path=docProps/app.xml><?xml version="1.0" encoding="utf-8"?>
<Properties xmlns="http://schemas.openxmlformats.org/officeDocument/2006/extended-properties" xmlns:vt="http://schemas.openxmlformats.org/officeDocument/2006/docPropsVTypes">
  <Template/>
  <TotalTime>6055</TotalTime>
  <Words>1567</Words>
  <Application>Microsoft Office PowerPoint</Application>
  <PresentationFormat>Widescreen</PresentationFormat>
  <Paragraphs>252</Paragraphs>
  <Slides>58</Slides>
  <Notes>12</Notes>
  <HiddenSlides>0</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1</vt:i4>
      </vt:variant>
      <vt:variant>
        <vt:lpstr>Slide Titles</vt:lpstr>
      </vt:variant>
      <vt:variant>
        <vt:i4>58</vt:i4>
      </vt:variant>
    </vt:vector>
  </HeadingPairs>
  <TitlesOfParts>
    <vt:vector size="74" baseType="lpstr">
      <vt:lpstr>ＭＳ Ｐゴシック</vt:lpstr>
      <vt:lpstr>Arial</vt:lpstr>
      <vt:lpstr>Arial Unicode MS</vt:lpstr>
      <vt:lpstr>Calibri</vt:lpstr>
      <vt:lpstr>Gill Sans MT</vt:lpstr>
      <vt:lpstr>RotisSerif</vt:lpstr>
      <vt:lpstr>Times New Roman</vt:lpstr>
      <vt:lpstr>Wingdings</vt:lpstr>
      <vt:lpstr>Default Design</vt:lpstr>
      <vt:lpstr>1_Default Design</vt:lpstr>
      <vt:lpstr>6_Group Mtgv2  04 04 2012 Template</vt:lpstr>
      <vt:lpstr>2_Default Design</vt:lpstr>
      <vt:lpstr>3_Default Design</vt:lpstr>
      <vt:lpstr>8_Fireball</vt:lpstr>
      <vt:lpstr>3_Fireball</vt:lpstr>
      <vt:lpstr>Image</vt:lpstr>
      <vt:lpstr>PowerPoint Presentation</vt:lpstr>
      <vt:lpstr>PowerPoint Presentation</vt:lpstr>
      <vt:lpstr>Objectives</vt:lpstr>
      <vt:lpstr>Breast MRI</vt:lpstr>
      <vt:lpstr>Enhancement</vt:lpstr>
      <vt:lpstr>PowerPoint Presentation</vt:lpstr>
      <vt:lpstr>BPE</vt:lpstr>
      <vt:lpstr>BPE and Cancer Risk</vt:lpstr>
      <vt:lpstr>PowerPoint Presentation</vt:lpstr>
      <vt:lpstr>PowerPoint Presentation</vt:lpstr>
      <vt:lpstr>PowerPoint Presentation</vt:lpstr>
      <vt:lpstr>PowerPoint Presentation</vt:lpstr>
      <vt:lpstr>PowerPoint Presentation</vt:lpstr>
      <vt:lpstr>Screening</vt:lpstr>
      <vt:lpstr>Screening</vt:lpstr>
      <vt:lpstr>PowerPoint Presentation</vt:lpstr>
      <vt:lpstr>Who may benefit (based on density and risk)as important as the technology itself : ACR Criteria for Supplemental Screening</vt:lpstr>
      <vt:lpstr>Supplemental Imaging added to 3D Mammo:  Summary of ACR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Breast MRI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Abbreviated Breast MRI</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Kopans</dc:creator>
  <cp:lastModifiedBy>Peter Gray</cp:lastModifiedBy>
  <cp:revision>448</cp:revision>
  <cp:lastPrinted>2023-11-01T02:05:19Z</cp:lastPrinted>
  <dcterms:created xsi:type="dcterms:W3CDTF">2000-10-02T00:17:33Z</dcterms:created>
  <dcterms:modified xsi:type="dcterms:W3CDTF">2025-11-06T00:04:54Z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